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63" r:id="rId6"/>
    <p:sldId id="262" r:id="rId7"/>
    <p:sldId id="261" r:id="rId8"/>
    <p:sldId id="258" r:id="rId9"/>
    <p:sldId id="260" r:id="rId10"/>
    <p:sldId id="259" r:id="rId11"/>
    <p:sldId id="257" r:id="rId1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9A99FF"/>
    <a:srgbClr val="FEFD0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8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884" y="11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49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37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1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22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96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0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9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7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ACF3-BA18-48FA-AD4A-019947DFD5DD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C3F0-4670-4325-B474-5D0DCDC79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9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8E939359-EE13-4009-9D2B-7FA9DC7A17EA}"/>
              </a:ext>
            </a:extLst>
          </p:cNvPr>
          <p:cNvGrpSpPr/>
          <p:nvPr/>
        </p:nvGrpSpPr>
        <p:grpSpPr>
          <a:xfrm>
            <a:off x="152400" y="286538"/>
            <a:ext cx="4832567" cy="1358834"/>
            <a:chOff x="2266943" y="4591838"/>
            <a:chExt cx="4832567" cy="1358834"/>
          </a:xfrm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CD7C259B-3739-4C7D-9A84-EB0F31CAA546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B0291B5D-8E85-4DE5-A4D4-1B37DC6D4DDD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85A7E91B-D726-4CDC-8372-935B72E84D82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9AB8BB88-B07D-4E7C-9795-AE2DF40DE597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680CBB6B-A122-4C7C-9558-8C25690DB2D6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1E514524-ED19-4C11-A154-ECCB95D77A81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46837B55-2BF6-4030-A554-BB93C0877C01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E148200E-831B-4CFB-A737-4DA03C392110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E536E7E8-6134-4EE1-AFE2-8B323DE2219B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EF09BED-84D3-4DDC-BCCC-8C7E16CE3EC8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FBF88402-9462-4EF2-893A-D1766053537E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6FF72E9B-A00F-4643-A7D0-E7532D239276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671326A0-3570-4B95-95A9-13C3173A3390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DFEFA2A4-98CA-4723-ADB1-EE22764B144D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52B374-3A59-4594-BEB3-D73B5A61157C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F1617334-C19F-46FA-8F8D-1C9761600269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CFC83212-BB81-41E7-8A5B-D8BD2D8A0F9E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6C75527E-383A-4882-A6D7-D03ADFCB3FD2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EEBD0DD0-052B-45F6-AAD5-FAAFEBC11B9D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B168ABBA-C7B5-45AF-9959-E001FAAAD7DC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99116063-330E-4CFB-AE0B-5E83D5BE7E9C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67753EC-5475-4AD4-812D-5310622C6218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D84584FE-6B05-4B61-8DAA-569ABECADD33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6917665B-70E1-41EB-8438-43CBF3C788FE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A4F43167-6BFD-4D41-B260-258617881F09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AB176128-5F16-4E3E-9BE3-C7379845C8EB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DB8074B2-39D6-4863-B11E-2BBB19F5194E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F95288ED-F014-4DF2-8AB5-FC9AB3A361FE}"/>
              </a:ext>
            </a:extLst>
          </p:cNvPr>
          <p:cNvGrpSpPr/>
          <p:nvPr/>
        </p:nvGrpSpPr>
        <p:grpSpPr>
          <a:xfrm>
            <a:off x="2095067" y="1589638"/>
            <a:ext cx="5411066" cy="10886144"/>
            <a:chOff x="3031717" y="1589638"/>
            <a:chExt cx="5411066" cy="10886144"/>
          </a:xfrm>
        </p:grpSpPr>
        <p:grpSp>
          <p:nvGrpSpPr>
            <p:cNvPr id="442" name="グループ化 441">
              <a:extLst>
                <a:ext uri="{FF2B5EF4-FFF2-40B4-BE49-F238E27FC236}">
                  <a16:creationId xmlns:a16="http://schemas.microsoft.com/office/drawing/2014/main" id="{34330344-8C98-45BD-9FE5-AC54C6128B7B}"/>
                </a:ext>
              </a:extLst>
            </p:cNvPr>
            <p:cNvGrpSpPr/>
            <p:nvPr/>
          </p:nvGrpSpPr>
          <p:grpSpPr>
            <a:xfrm>
              <a:off x="3031717" y="5648913"/>
              <a:ext cx="5411066" cy="5155723"/>
              <a:chOff x="3031717" y="5648913"/>
              <a:chExt cx="5411066" cy="5155723"/>
            </a:xfrm>
          </p:grpSpPr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56211E52-BDA7-43E4-8FD8-928F99B96DC5}"/>
                  </a:ext>
                </a:extLst>
              </p:cNvPr>
              <p:cNvSpPr/>
              <p:nvPr/>
            </p:nvSpPr>
            <p:spPr>
              <a:xfrm>
                <a:off x="3070758" y="6802920"/>
                <a:ext cx="337432" cy="213422"/>
              </a:xfrm>
              <a:custGeom>
                <a:avLst/>
                <a:gdLst>
                  <a:gd name="connsiteX0" fmla="*/ 337075 w 337432"/>
                  <a:gd name="connsiteY0" fmla="*/ 47 h 213422"/>
                  <a:gd name="connsiteX1" fmla="*/ 87309 w 337432"/>
                  <a:gd name="connsiteY1" fmla="*/ 80480 h 213422"/>
                  <a:gd name="connsiteX2" fmla="*/ 2642 w 337432"/>
                  <a:gd name="connsiteY2" fmla="*/ 209597 h 213422"/>
                  <a:gd name="connsiteX3" fmla="*/ 32275 w 337432"/>
                  <a:gd name="connsiteY3" fmla="*/ 171497 h 213422"/>
                  <a:gd name="connsiteX4" fmla="*/ 140225 w 337432"/>
                  <a:gd name="connsiteY4" fmla="*/ 91063 h 213422"/>
                  <a:gd name="connsiteX5" fmla="*/ 337075 w 337432"/>
                  <a:gd name="connsiteY5" fmla="*/ 47 h 2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32" h="213422">
                    <a:moveTo>
                      <a:pt x="337075" y="47"/>
                    </a:moveTo>
                    <a:cubicBezTo>
                      <a:pt x="328256" y="-1717"/>
                      <a:pt x="143048" y="45555"/>
                      <a:pt x="87309" y="80480"/>
                    </a:cubicBezTo>
                    <a:cubicBezTo>
                      <a:pt x="31570" y="115405"/>
                      <a:pt x="11814" y="194428"/>
                      <a:pt x="2642" y="209597"/>
                    </a:cubicBezTo>
                    <a:cubicBezTo>
                      <a:pt x="-6530" y="224766"/>
                      <a:pt x="9345" y="191253"/>
                      <a:pt x="32275" y="171497"/>
                    </a:cubicBezTo>
                    <a:cubicBezTo>
                      <a:pt x="55205" y="151741"/>
                      <a:pt x="91542" y="118227"/>
                      <a:pt x="140225" y="91063"/>
                    </a:cubicBezTo>
                    <a:cubicBezTo>
                      <a:pt x="188908" y="63899"/>
                      <a:pt x="345894" y="1811"/>
                      <a:pt x="337075" y="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33EC74FC-D250-427D-89C4-55CA3C7D4D49}"/>
                  </a:ext>
                </a:extLst>
              </p:cNvPr>
              <p:cNvSpPr/>
              <p:nvPr/>
            </p:nvSpPr>
            <p:spPr>
              <a:xfrm>
                <a:off x="3382260" y="6818627"/>
                <a:ext cx="1472443" cy="194126"/>
              </a:xfrm>
              <a:custGeom>
                <a:avLst/>
                <a:gdLst>
                  <a:gd name="connsiteX0" fmla="*/ 4407 w 1472443"/>
                  <a:gd name="connsiteY0" fmla="*/ 1273 h 194126"/>
                  <a:gd name="connsiteX1" fmla="*/ 1392940 w 1472443"/>
                  <a:gd name="connsiteY1" fmla="*/ 181190 h 194126"/>
                  <a:gd name="connsiteX2" fmla="*/ 1282873 w 1472443"/>
                  <a:gd name="connsiteY2" fmla="*/ 174840 h 194126"/>
                  <a:gd name="connsiteX3" fmla="*/ 1119890 w 1472443"/>
                  <a:gd name="connsiteY3" fmla="*/ 134623 h 194126"/>
                  <a:gd name="connsiteX4" fmla="*/ 959023 w 1472443"/>
                  <a:gd name="connsiteY4" fmla="*/ 102873 h 194126"/>
                  <a:gd name="connsiteX5" fmla="*/ 4407 w 1472443"/>
                  <a:gd name="connsiteY5" fmla="*/ 1273 h 19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443" h="194126">
                    <a:moveTo>
                      <a:pt x="4407" y="1273"/>
                    </a:moveTo>
                    <a:cubicBezTo>
                      <a:pt x="76726" y="14326"/>
                      <a:pt x="1179862" y="152262"/>
                      <a:pt x="1392940" y="181190"/>
                    </a:cubicBezTo>
                    <a:cubicBezTo>
                      <a:pt x="1606018" y="210118"/>
                      <a:pt x="1328381" y="182601"/>
                      <a:pt x="1282873" y="174840"/>
                    </a:cubicBezTo>
                    <a:cubicBezTo>
                      <a:pt x="1237365" y="167079"/>
                      <a:pt x="1173865" y="146617"/>
                      <a:pt x="1119890" y="134623"/>
                    </a:cubicBezTo>
                    <a:cubicBezTo>
                      <a:pt x="1065915" y="122629"/>
                      <a:pt x="1147053" y="126509"/>
                      <a:pt x="959023" y="102873"/>
                    </a:cubicBezTo>
                    <a:cubicBezTo>
                      <a:pt x="770993" y="79237"/>
                      <a:pt x="-67912" y="-11780"/>
                      <a:pt x="4407" y="12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52D2ADA3-00FE-4267-B813-48FB1F6458D5}"/>
                  </a:ext>
                </a:extLst>
              </p:cNvPr>
              <p:cNvSpPr/>
              <p:nvPr/>
            </p:nvSpPr>
            <p:spPr>
              <a:xfrm>
                <a:off x="3090317" y="6903157"/>
                <a:ext cx="445059" cy="103808"/>
              </a:xfrm>
              <a:custGeom>
                <a:avLst/>
                <a:gdLst>
                  <a:gd name="connsiteX0" fmla="*/ 16 w 445059"/>
                  <a:gd name="connsiteY0" fmla="*/ 103010 h 103808"/>
                  <a:gd name="connsiteX1" fmla="*/ 211683 w 445059"/>
                  <a:gd name="connsiteY1" fmla="*/ 50093 h 103808"/>
                  <a:gd name="connsiteX2" fmla="*/ 440283 w 445059"/>
                  <a:gd name="connsiteY2" fmla="*/ 45860 h 103808"/>
                  <a:gd name="connsiteX3" fmla="*/ 355616 w 445059"/>
                  <a:gd name="connsiteY3" fmla="*/ 20460 h 103808"/>
                  <a:gd name="connsiteX4" fmla="*/ 222266 w 445059"/>
                  <a:gd name="connsiteY4" fmla="*/ 3526 h 103808"/>
                  <a:gd name="connsiteX5" fmla="*/ 16 w 445059"/>
                  <a:gd name="connsiteY5" fmla="*/ 103010 h 10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059" h="103808">
                    <a:moveTo>
                      <a:pt x="16" y="103010"/>
                    </a:moveTo>
                    <a:cubicBezTo>
                      <a:pt x="-1748" y="110771"/>
                      <a:pt x="138305" y="59618"/>
                      <a:pt x="211683" y="50093"/>
                    </a:cubicBezTo>
                    <a:cubicBezTo>
                      <a:pt x="285061" y="40568"/>
                      <a:pt x="416294" y="50799"/>
                      <a:pt x="440283" y="45860"/>
                    </a:cubicBezTo>
                    <a:cubicBezTo>
                      <a:pt x="464272" y="40921"/>
                      <a:pt x="391952" y="27516"/>
                      <a:pt x="355616" y="20460"/>
                    </a:cubicBezTo>
                    <a:cubicBezTo>
                      <a:pt x="319280" y="13404"/>
                      <a:pt x="277299" y="-8468"/>
                      <a:pt x="222266" y="3526"/>
                    </a:cubicBezTo>
                    <a:cubicBezTo>
                      <a:pt x="167233" y="15520"/>
                      <a:pt x="1780" y="95249"/>
                      <a:pt x="16" y="1030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258E1AD-1B25-41F9-86D3-FE6EA03A58E6}"/>
                  </a:ext>
                </a:extLst>
              </p:cNvPr>
              <p:cNvSpPr/>
              <p:nvPr/>
            </p:nvSpPr>
            <p:spPr>
              <a:xfrm>
                <a:off x="3549650" y="6963833"/>
                <a:ext cx="1222980" cy="131475"/>
              </a:xfrm>
              <a:custGeom>
                <a:avLst/>
                <a:gdLst>
                  <a:gd name="connsiteX0" fmla="*/ 0 w 1222980"/>
                  <a:gd name="connsiteY0" fmla="*/ 0 h 131475"/>
                  <a:gd name="connsiteX1" fmla="*/ 1187450 w 1222980"/>
                  <a:gd name="connsiteY1" fmla="*/ 129117 h 131475"/>
                  <a:gd name="connsiteX2" fmla="*/ 935567 w 1222980"/>
                  <a:gd name="connsiteY2" fmla="*/ 86784 h 131475"/>
                  <a:gd name="connsiteX3" fmla="*/ 810683 w 1222980"/>
                  <a:gd name="connsiteY3" fmla="*/ 69850 h 131475"/>
                  <a:gd name="connsiteX4" fmla="*/ 0 w 1222980"/>
                  <a:gd name="connsiteY4" fmla="*/ 0 h 1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2980" h="131475">
                    <a:moveTo>
                      <a:pt x="0" y="0"/>
                    </a:moveTo>
                    <a:lnTo>
                      <a:pt x="1187450" y="129117"/>
                    </a:lnTo>
                    <a:cubicBezTo>
                      <a:pt x="1343378" y="143581"/>
                      <a:pt x="935567" y="86784"/>
                      <a:pt x="935567" y="86784"/>
                    </a:cubicBezTo>
                    <a:cubicBezTo>
                      <a:pt x="872773" y="76906"/>
                      <a:pt x="810683" y="69850"/>
                      <a:pt x="810683" y="698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B8695BA6-DCA4-4644-8765-9A86EF6383A6}"/>
                  </a:ext>
                </a:extLst>
              </p:cNvPr>
              <p:cNvSpPr/>
              <p:nvPr/>
            </p:nvSpPr>
            <p:spPr>
              <a:xfrm>
                <a:off x="3031717" y="7004027"/>
                <a:ext cx="84662" cy="184952"/>
              </a:xfrm>
              <a:custGeom>
                <a:avLst/>
                <a:gdLst>
                  <a:gd name="connsiteX0" fmla="*/ 84016 w 84662"/>
                  <a:gd name="connsiteY0" fmla="*/ 23 h 184952"/>
                  <a:gd name="connsiteX1" fmla="*/ 41683 w 84662"/>
                  <a:gd name="connsiteY1" fmla="*/ 88923 h 184952"/>
                  <a:gd name="connsiteX2" fmla="*/ 75550 w 84662"/>
                  <a:gd name="connsiteY2" fmla="*/ 184173 h 184952"/>
                  <a:gd name="connsiteX3" fmla="*/ 43800 w 84662"/>
                  <a:gd name="connsiteY3" fmla="*/ 131256 h 184952"/>
                  <a:gd name="connsiteX4" fmla="*/ 1466 w 84662"/>
                  <a:gd name="connsiteY4" fmla="*/ 80456 h 184952"/>
                  <a:gd name="connsiteX5" fmla="*/ 84016 w 84662"/>
                  <a:gd name="connsiteY5" fmla="*/ 23 h 18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2" h="184952">
                    <a:moveTo>
                      <a:pt x="84016" y="23"/>
                    </a:moveTo>
                    <a:cubicBezTo>
                      <a:pt x="90719" y="1434"/>
                      <a:pt x="43094" y="58231"/>
                      <a:pt x="41683" y="88923"/>
                    </a:cubicBezTo>
                    <a:cubicBezTo>
                      <a:pt x="40272" y="119615"/>
                      <a:pt x="75197" y="177118"/>
                      <a:pt x="75550" y="184173"/>
                    </a:cubicBezTo>
                    <a:cubicBezTo>
                      <a:pt x="75903" y="191228"/>
                      <a:pt x="56147" y="148542"/>
                      <a:pt x="43800" y="131256"/>
                    </a:cubicBezTo>
                    <a:cubicBezTo>
                      <a:pt x="31453" y="113970"/>
                      <a:pt x="-8059" y="100211"/>
                      <a:pt x="1466" y="80456"/>
                    </a:cubicBezTo>
                    <a:cubicBezTo>
                      <a:pt x="10991" y="60701"/>
                      <a:pt x="77313" y="-1388"/>
                      <a:pt x="84016" y="2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2DA9B35D-F6B5-4B76-8A18-7AFA02368C96}"/>
                  </a:ext>
                </a:extLst>
              </p:cNvPr>
              <p:cNvSpPr/>
              <p:nvPr/>
            </p:nvSpPr>
            <p:spPr>
              <a:xfrm>
                <a:off x="3081594" y="7149753"/>
                <a:ext cx="42609" cy="718743"/>
              </a:xfrm>
              <a:custGeom>
                <a:avLst/>
                <a:gdLst>
                  <a:gd name="connsiteX0" fmla="*/ 273 w 42609"/>
                  <a:gd name="connsiteY0" fmla="*/ 76547 h 718743"/>
                  <a:gd name="connsiteX1" fmla="*/ 17206 w 42609"/>
                  <a:gd name="connsiteY1" fmla="*/ 696730 h 718743"/>
                  <a:gd name="connsiteX2" fmla="*/ 10856 w 42609"/>
                  <a:gd name="connsiteY2" fmla="*/ 535864 h 718743"/>
                  <a:gd name="connsiteX3" fmla="*/ 42606 w 42609"/>
                  <a:gd name="connsiteY3" fmla="*/ 112530 h 718743"/>
                  <a:gd name="connsiteX4" fmla="*/ 8739 w 42609"/>
                  <a:gd name="connsiteY4" fmla="*/ 17280 h 718743"/>
                  <a:gd name="connsiteX5" fmla="*/ 273 w 42609"/>
                  <a:gd name="connsiteY5" fmla="*/ 76547 h 71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09" h="718743">
                    <a:moveTo>
                      <a:pt x="273" y="76547"/>
                    </a:moveTo>
                    <a:cubicBezTo>
                      <a:pt x="1684" y="189789"/>
                      <a:pt x="15442" y="620177"/>
                      <a:pt x="17206" y="696730"/>
                    </a:cubicBezTo>
                    <a:cubicBezTo>
                      <a:pt x="18970" y="773283"/>
                      <a:pt x="6623" y="633231"/>
                      <a:pt x="10856" y="535864"/>
                    </a:cubicBezTo>
                    <a:cubicBezTo>
                      <a:pt x="15089" y="438497"/>
                      <a:pt x="42959" y="198961"/>
                      <a:pt x="42606" y="112530"/>
                    </a:cubicBezTo>
                    <a:cubicBezTo>
                      <a:pt x="42253" y="26099"/>
                      <a:pt x="14383" y="28569"/>
                      <a:pt x="8739" y="17280"/>
                    </a:cubicBezTo>
                    <a:cubicBezTo>
                      <a:pt x="3095" y="5991"/>
                      <a:pt x="-1138" y="-36695"/>
                      <a:pt x="273" y="765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: 図形 1294">
                <a:extLst>
                  <a:ext uri="{FF2B5EF4-FFF2-40B4-BE49-F238E27FC236}">
                    <a16:creationId xmlns:a16="http://schemas.microsoft.com/office/drawing/2014/main" id="{50B8910A-3287-4D0B-B9A2-C40E154C46A9}"/>
                  </a:ext>
                </a:extLst>
              </p:cNvPr>
              <p:cNvSpPr/>
              <p:nvPr/>
            </p:nvSpPr>
            <p:spPr>
              <a:xfrm>
                <a:off x="3098767" y="7804877"/>
                <a:ext cx="30660" cy="669879"/>
              </a:xfrm>
              <a:custGeom>
                <a:avLst/>
                <a:gdLst>
                  <a:gd name="connsiteX0" fmla="*/ 14850 w 30660"/>
                  <a:gd name="connsiteY0" fmla="*/ 1390 h 669879"/>
                  <a:gd name="connsiteX1" fmla="*/ 33 w 30660"/>
                  <a:gd name="connsiteY1" fmla="*/ 617340 h 669879"/>
                  <a:gd name="connsiteX2" fmla="*/ 19083 w 30660"/>
                  <a:gd name="connsiteY2" fmla="*/ 636390 h 669879"/>
                  <a:gd name="connsiteX3" fmla="*/ 2150 w 30660"/>
                  <a:gd name="connsiteY3" fmla="*/ 613106 h 669879"/>
                  <a:gd name="connsiteX4" fmla="*/ 29666 w 30660"/>
                  <a:gd name="connsiteY4" fmla="*/ 454356 h 669879"/>
                  <a:gd name="connsiteX5" fmla="*/ 14850 w 30660"/>
                  <a:gd name="connsiteY5" fmla="*/ 1390 h 66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60" h="669879">
                    <a:moveTo>
                      <a:pt x="14850" y="1390"/>
                    </a:moveTo>
                    <a:cubicBezTo>
                      <a:pt x="9911" y="28554"/>
                      <a:pt x="-673" y="511507"/>
                      <a:pt x="33" y="617340"/>
                    </a:cubicBezTo>
                    <a:cubicBezTo>
                      <a:pt x="738" y="723173"/>
                      <a:pt x="19083" y="636390"/>
                      <a:pt x="19083" y="636390"/>
                    </a:cubicBezTo>
                    <a:cubicBezTo>
                      <a:pt x="19436" y="635684"/>
                      <a:pt x="386" y="643445"/>
                      <a:pt x="2150" y="613106"/>
                    </a:cubicBezTo>
                    <a:cubicBezTo>
                      <a:pt x="3914" y="582767"/>
                      <a:pt x="24727" y="555956"/>
                      <a:pt x="29666" y="454356"/>
                    </a:cubicBezTo>
                    <a:cubicBezTo>
                      <a:pt x="34605" y="352756"/>
                      <a:pt x="19789" y="-25774"/>
                      <a:pt x="14850" y="13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80F77AAB-16FF-43B1-BD87-0538B8F8EB38}"/>
                  </a:ext>
                </a:extLst>
              </p:cNvPr>
              <p:cNvSpPr/>
              <p:nvPr/>
            </p:nvSpPr>
            <p:spPr>
              <a:xfrm>
                <a:off x="3088752" y="8417968"/>
                <a:ext cx="1657590" cy="326001"/>
              </a:xfrm>
              <a:custGeom>
                <a:avLst/>
                <a:gdLst>
                  <a:gd name="connsiteX0" fmla="*/ 30686 w 1657590"/>
                  <a:gd name="connsiteY0" fmla="*/ 2132 h 326001"/>
                  <a:gd name="connsiteX1" fmla="*/ 117998 w 1657590"/>
                  <a:gd name="connsiteY1" fmla="*/ 54520 h 326001"/>
                  <a:gd name="connsiteX2" fmla="*/ 241823 w 1657590"/>
                  <a:gd name="connsiteY2" fmla="*/ 70395 h 326001"/>
                  <a:gd name="connsiteX3" fmla="*/ 737123 w 1657590"/>
                  <a:gd name="connsiteY3" fmla="*/ 159295 h 326001"/>
                  <a:gd name="connsiteX4" fmla="*/ 1641998 w 1657590"/>
                  <a:gd name="connsiteY4" fmla="*/ 324395 h 326001"/>
                  <a:gd name="connsiteX5" fmla="*/ 1264173 w 1657590"/>
                  <a:gd name="connsiteY5" fmla="*/ 237082 h 326001"/>
                  <a:gd name="connsiteX6" fmla="*/ 676798 w 1657590"/>
                  <a:gd name="connsiteY6" fmla="*/ 135482 h 326001"/>
                  <a:gd name="connsiteX7" fmla="*/ 30686 w 1657590"/>
                  <a:gd name="connsiteY7" fmla="*/ 2132 h 32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7590" h="326001">
                    <a:moveTo>
                      <a:pt x="30686" y="2132"/>
                    </a:moveTo>
                    <a:cubicBezTo>
                      <a:pt x="-62447" y="-11362"/>
                      <a:pt x="82809" y="43143"/>
                      <a:pt x="117998" y="54520"/>
                    </a:cubicBezTo>
                    <a:cubicBezTo>
                      <a:pt x="153187" y="65897"/>
                      <a:pt x="241823" y="70395"/>
                      <a:pt x="241823" y="70395"/>
                    </a:cubicBezTo>
                    <a:cubicBezTo>
                      <a:pt x="345010" y="87857"/>
                      <a:pt x="737123" y="159295"/>
                      <a:pt x="737123" y="159295"/>
                    </a:cubicBezTo>
                    <a:lnTo>
                      <a:pt x="1641998" y="324395"/>
                    </a:lnTo>
                    <a:cubicBezTo>
                      <a:pt x="1729840" y="337359"/>
                      <a:pt x="1425040" y="268567"/>
                      <a:pt x="1264173" y="237082"/>
                    </a:cubicBezTo>
                    <a:cubicBezTo>
                      <a:pt x="1103306" y="205597"/>
                      <a:pt x="883967" y="174640"/>
                      <a:pt x="676798" y="135482"/>
                    </a:cubicBezTo>
                    <a:cubicBezTo>
                      <a:pt x="469629" y="96324"/>
                      <a:pt x="123819" y="15626"/>
                      <a:pt x="30686" y="21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3608E20B-68E0-4403-83C2-3A23425962DF}"/>
                  </a:ext>
                </a:extLst>
              </p:cNvPr>
              <p:cNvSpPr/>
              <p:nvPr/>
            </p:nvSpPr>
            <p:spPr>
              <a:xfrm>
                <a:off x="3111355" y="8423231"/>
                <a:ext cx="185883" cy="103588"/>
              </a:xfrm>
              <a:custGeom>
                <a:avLst/>
                <a:gdLst>
                  <a:gd name="connsiteX0" fmla="*/ 145 w 185883"/>
                  <a:gd name="connsiteY0" fmla="*/ 44 h 103588"/>
                  <a:gd name="connsiteX1" fmla="*/ 36658 w 185883"/>
                  <a:gd name="connsiteY1" fmla="*/ 92119 h 103588"/>
                  <a:gd name="connsiteX2" fmla="*/ 103333 w 185883"/>
                  <a:gd name="connsiteY2" fmla="*/ 100057 h 103588"/>
                  <a:gd name="connsiteX3" fmla="*/ 185883 w 185883"/>
                  <a:gd name="connsiteY3" fmla="*/ 103232 h 103588"/>
                  <a:gd name="connsiteX4" fmla="*/ 101745 w 185883"/>
                  <a:gd name="connsiteY4" fmla="*/ 92119 h 103588"/>
                  <a:gd name="connsiteX5" fmla="*/ 49358 w 185883"/>
                  <a:gd name="connsiteY5" fmla="*/ 79419 h 103588"/>
                  <a:gd name="connsiteX6" fmla="*/ 145 w 185883"/>
                  <a:gd name="connsiteY6" fmla="*/ 44 h 10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883" h="103588">
                    <a:moveTo>
                      <a:pt x="145" y="44"/>
                    </a:moveTo>
                    <a:cubicBezTo>
                      <a:pt x="-1972" y="2161"/>
                      <a:pt x="19460" y="75450"/>
                      <a:pt x="36658" y="92119"/>
                    </a:cubicBezTo>
                    <a:cubicBezTo>
                      <a:pt x="53856" y="108788"/>
                      <a:pt x="78462" y="98205"/>
                      <a:pt x="103333" y="100057"/>
                    </a:cubicBezTo>
                    <a:cubicBezTo>
                      <a:pt x="128204" y="101909"/>
                      <a:pt x="186148" y="104555"/>
                      <a:pt x="185883" y="103232"/>
                    </a:cubicBezTo>
                    <a:cubicBezTo>
                      <a:pt x="185618" y="101909"/>
                      <a:pt x="124499" y="96088"/>
                      <a:pt x="101745" y="92119"/>
                    </a:cubicBezTo>
                    <a:cubicBezTo>
                      <a:pt x="78991" y="88150"/>
                      <a:pt x="65233" y="86563"/>
                      <a:pt x="49358" y="79419"/>
                    </a:cubicBezTo>
                    <a:cubicBezTo>
                      <a:pt x="33483" y="72275"/>
                      <a:pt x="2262" y="-2073"/>
                      <a:pt x="145" y="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B7194FB1-BF31-45FB-A48E-00507D2AFC1E}"/>
                  </a:ext>
                </a:extLst>
              </p:cNvPr>
              <p:cNvSpPr/>
              <p:nvPr/>
            </p:nvSpPr>
            <p:spPr>
              <a:xfrm>
                <a:off x="3137334" y="8439149"/>
                <a:ext cx="140439" cy="66690"/>
              </a:xfrm>
              <a:custGeom>
                <a:avLst/>
                <a:gdLst>
                  <a:gd name="connsiteX0" fmla="*/ 2741 w 140439"/>
                  <a:gd name="connsiteY0" fmla="*/ 1 h 66690"/>
                  <a:gd name="connsiteX1" fmla="*/ 29729 w 140439"/>
                  <a:gd name="connsiteY1" fmla="*/ 52389 h 66690"/>
                  <a:gd name="connsiteX2" fmla="*/ 139266 w 140439"/>
                  <a:gd name="connsiteY2" fmla="*/ 66676 h 66690"/>
                  <a:gd name="connsiteX3" fmla="*/ 82116 w 140439"/>
                  <a:gd name="connsiteY3" fmla="*/ 50801 h 66690"/>
                  <a:gd name="connsiteX4" fmla="*/ 2741 w 140439"/>
                  <a:gd name="connsiteY4" fmla="*/ 1 h 6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39" h="66690">
                    <a:moveTo>
                      <a:pt x="2741" y="1"/>
                    </a:moveTo>
                    <a:cubicBezTo>
                      <a:pt x="-5990" y="266"/>
                      <a:pt x="6975" y="41277"/>
                      <a:pt x="29729" y="52389"/>
                    </a:cubicBezTo>
                    <a:cubicBezTo>
                      <a:pt x="52483" y="63501"/>
                      <a:pt x="130535" y="66941"/>
                      <a:pt x="139266" y="66676"/>
                    </a:cubicBezTo>
                    <a:cubicBezTo>
                      <a:pt x="147997" y="66411"/>
                      <a:pt x="105928" y="59268"/>
                      <a:pt x="82116" y="50801"/>
                    </a:cubicBezTo>
                    <a:cubicBezTo>
                      <a:pt x="58304" y="42334"/>
                      <a:pt x="11472" y="-264"/>
                      <a:pt x="2741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735B0DC8-3806-49D2-A4E9-39078CEC8536}"/>
                  </a:ext>
                </a:extLst>
              </p:cNvPr>
              <p:cNvSpPr/>
              <p:nvPr/>
            </p:nvSpPr>
            <p:spPr>
              <a:xfrm>
                <a:off x="3319463" y="8501063"/>
                <a:ext cx="1430337" cy="254000"/>
              </a:xfrm>
              <a:custGeom>
                <a:avLst/>
                <a:gdLst>
                  <a:gd name="connsiteX0" fmla="*/ 0 w 1430337"/>
                  <a:gd name="connsiteY0" fmla="*/ 0 h 254000"/>
                  <a:gd name="connsiteX1" fmla="*/ 1430337 w 1430337"/>
                  <a:gd name="connsiteY1" fmla="*/ 254000 h 254000"/>
                  <a:gd name="connsiteX2" fmla="*/ 1085850 w 1430337"/>
                  <a:gd name="connsiteY2" fmla="*/ 193675 h 254000"/>
                  <a:gd name="connsiteX3" fmla="*/ 895350 w 1430337"/>
                  <a:gd name="connsiteY3" fmla="*/ 163512 h 254000"/>
                  <a:gd name="connsiteX4" fmla="*/ 0 w 1430337"/>
                  <a:gd name="connsiteY4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337" h="254000">
                    <a:moveTo>
                      <a:pt x="0" y="0"/>
                    </a:moveTo>
                    <a:lnTo>
                      <a:pt x="1430337" y="254000"/>
                    </a:lnTo>
                    <a:lnTo>
                      <a:pt x="1085850" y="193675"/>
                    </a:lnTo>
                    <a:cubicBezTo>
                      <a:pt x="996686" y="178594"/>
                      <a:pt x="895350" y="163512"/>
                      <a:pt x="895350" y="1635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88DF2188-260A-4C86-89C0-AAFA74481CAE}"/>
                  </a:ext>
                </a:extLst>
              </p:cNvPr>
              <p:cNvSpPr/>
              <p:nvPr/>
            </p:nvSpPr>
            <p:spPr>
              <a:xfrm>
                <a:off x="3295650" y="8528050"/>
                <a:ext cx="1538884" cy="266985"/>
              </a:xfrm>
              <a:custGeom>
                <a:avLst/>
                <a:gdLst>
                  <a:gd name="connsiteX0" fmla="*/ 0 w 1538884"/>
                  <a:gd name="connsiteY0" fmla="*/ 0 h 266985"/>
                  <a:gd name="connsiteX1" fmla="*/ 1468438 w 1538884"/>
                  <a:gd name="connsiteY1" fmla="*/ 255588 h 266985"/>
                  <a:gd name="connsiteX2" fmla="*/ 1290638 w 1538884"/>
                  <a:gd name="connsiteY2" fmla="*/ 219075 h 266985"/>
                  <a:gd name="connsiteX3" fmla="*/ 1158875 w 1538884"/>
                  <a:gd name="connsiteY3" fmla="*/ 188913 h 266985"/>
                  <a:gd name="connsiteX4" fmla="*/ 0 w 1538884"/>
                  <a:gd name="connsiteY4" fmla="*/ 0 h 26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884" h="266985">
                    <a:moveTo>
                      <a:pt x="0" y="0"/>
                    </a:moveTo>
                    <a:lnTo>
                      <a:pt x="1468438" y="255588"/>
                    </a:lnTo>
                    <a:cubicBezTo>
                      <a:pt x="1683544" y="292100"/>
                      <a:pt x="1342232" y="230187"/>
                      <a:pt x="1290638" y="219075"/>
                    </a:cubicBezTo>
                    <a:cubicBezTo>
                      <a:pt x="1239044" y="207963"/>
                      <a:pt x="1158875" y="188913"/>
                      <a:pt x="1158875" y="1889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500D0A03-7862-4D9F-AC75-9420281E6E84}"/>
                  </a:ext>
                </a:extLst>
              </p:cNvPr>
              <p:cNvSpPr/>
              <p:nvPr/>
            </p:nvSpPr>
            <p:spPr>
              <a:xfrm>
                <a:off x="3294638" y="8480421"/>
                <a:ext cx="197869" cy="173266"/>
              </a:xfrm>
              <a:custGeom>
                <a:avLst/>
                <a:gdLst>
                  <a:gd name="connsiteX0" fmla="*/ 1012 w 197869"/>
                  <a:gd name="connsiteY0" fmla="*/ 173042 h 173266"/>
                  <a:gd name="connsiteX1" fmla="*/ 7362 w 197869"/>
                  <a:gd name="connsiteY1" fmla="*/ 23817 h 173266"/>
                  <a:gd name="connsiteX2" fmla="*/ 47050 w 197869"/>
                  <a:gd name="connsiteY2" fmla="*/ 22229 h 173266"/>
                  <a:gd name="connsiteX3" fmla="*/ 197862 w 197869"/>
                  <a:gd name="connsiteY3" fmla="*/ 52392 h 173266"/>
                  <a:gd name="connsiteX4" fmla="*/ 53400 w 197869"/>
                  <a:gd name="connsiteY4" fmla="*/ 4 h 173266"/>
                  <a:gd name="connsiteX5" fmla="*/ 20062 w 197869"/>
                  <a:gd name="connsiteY5" fmla="*/ 55567 h 173266"/>
                  <a:gd name="connsiteX6" fmla="*/ 1012 w 197869"/>
                  <a:gd name="connsiteY6" fmla="*/ 173042 h 1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869" h="173266">
                    <a:moveTo>
                      <a:pt x="1012" y="173042"/>
                    </a:moveTo>
                    <a:cubicBezTo>
                      <a:pt x="-1105" y="167750"/>
                      <a:pt x="-311" y="48952"/>
                      <a:pt x="7362" y="23817"/>
                    </a:cubicBezTo>
                    <a:cubicBezTo>
                      <a:pt x="15035" y="-1318"/>
                      <a:pt x="15300" y="17467"/>
                      <a:pt x="47050" y="22229"/>
                    </a:cubicBezTo>
                    <a:cubicBezTo>
                      <a:pt x="78800" y="26991"/>
                      <a:pt x="196804" y="56096"/>
                      <a:pt x="197862" y="52392"/>
                    </a:cubicBezTo>
                    <a:cubicBezTo>
                      <a:pt x="198920" y="48688"/>
                      <a:pt x="83033" y="-525"/>
                      <a:pt x="53400" y="4"/>
                    </a:cubicBezTo>
                    <a:cubicBezTo>
                      <a:pt x="23767" y="533"/>
                      <a:pt x="27999" y="22494"/>
                      <a:pt x="20062" y="55567"/>
                    </a:cubicBezTo>
                    <a:cubicBezTo>
                      <a:pt x="12125" y="88640"/>
                      <a:pt x="3129" y="178334"/>
                      <a:pt x="1012" y="173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5A5297F8-68FB-4989-8DDE-3D60B4FE5AEC}"/>
                  </a:ext>
                </a:extLst>
              </p:cNvPr>
              <p:cNvSpPr/>
              <p:nvPr/>
            </p:nvSpPr>
            <p:spPr>
              <a:xfrm>
                <a:off x="3296460" y="8619531"/>
                <a:ext cx="297119" cy="60020"/>
              </a:xfrm>
              <a:custGeom>
                <a:avLst/>
                <a:gdLst>
                  <a:gd name="connsiteX0" fmla="*/ 778 w 297119"/>
                  <a:gd name="connsiteY0" fmla="*/ 594 h 60020"/>
                  <a:gd name="connsiteX1" fmla="*/ 288115 w 297119"/>
                  <a:gd name="connsiteY1" fmla="*/ 59332 h 60020"/>
                  <a:gd name="connsiteX2" fmla="*/ 205565 w 297119"/>
                  <a:gd name="connsiteY2" fmla="*/ 30757 h 60020"/>
                  <a:gd name="connsiteX3" fmla="*/ 778 w 297119"/>
                  <a:gd name="connsiteY3" fmla="*/ 594 h 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19" h="60020">
                    <a:moveTo>
                      <a:pt x="778" y="594"/>
                    </a:moveTo>
                    <a:cubicBezTo>
                      <a:pt x="14536" y="5356"/>
                      <a:pt x="253984" y="54305"/>
                      <a:pt x="288115" y="59332"/>
                    </a:cubicBezTo>
                    <a:cubicBezTo>
                      <a:pt x="322246" y="64359"/>
                      <a:pt x="251602" y="40547"/>
                      <a:pt x="205565" y="30757"/>
                    </a:cubicBezTo>
                    <a:cubicBezTo>
                      <a:pt x="159528" y="20967"/>
                      <a:pt x="-12980" y="-4168"/>
                      <a:pt x="778" y="59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827DC028-9F8C-490D-8AA8-4B0F8F87199C}"/>
                  </a:ext>
                </a:extLst>
              </p:cNvPr>
              <p:cNvSpPr/>
              <p:nvPr/>
            </p:nvSpPr>
            <p:spPr>
              <a:xfrm>
                <a:off x="3308350" y="8637588"/>
                <a:ext cx="1503214" cy="262064"/>
              </a:xfrm>
              <a:custGeom>
                <a:avLst/>
                <a:gdLst>
                  <a:gd name="connsiteX0" fmla="*/ 0 w 1503214"/>
                  <a:gd name="connsiteY0" fmla="*/ 0 h 262064"/>
                  <a:gd name="connsiteX1" fmla="*/ 1106488 w 1503214"/>
                  <a:gd name="connsiteY1" fmla="*/ 193675 h 262064"/>
                  <a:gd name="connsiteX2" fmla="*/ 1470025 w 1503214"/>
                  <a:gd name="connsiteY2" fmla="*/ 258762 h 262064"/>
                  <a:gd name="connsiteX3" fmla="*/ 1395413 w 1503214"/>
                  <a:gd name="connsiteY3" fmla="*/ 236537 h 262064"/>
                  <a:gd name="connsiteX4" fmla="*/ 665163 w 1503214"/>
                  <a:gd name="connsiteY4" fmla="*/ 101600 h 262064"/>
                  <a:gd name="connsiteX5" fmla="*/ 0 w 1503214"/>
                  <a:gd name="connsiteY5" fmla="*/ 0 h 2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214" h="262064">
                    <a:moveTo>
                      <a:pt x="0" y="0"/>
                    </a:moveTo>
                    <a:lnTo>
                      <a:pt x="1106488" y="193675"/>
                    </a:lnTo>
                    <a:lnTo>
                      <a:pt x="1470025" y="258762"/>
                    </a:lnTo>
                    <a:cubicBezTo>
                      <a:pt x="1518179" y="265906"/>
                      <a:pt x="1529557" y="262731"/>
                      <a:pt x="1395413" y="236537"/>
                    </a:cubicBezTo>
                    <a:cubicBezTo>
                      <a:pt x="1261269" y="210343"/>
                      <a:pt x="897732" y="142081"/>
                      <a:pt x="665163" y="101600"/>
                    </a:cubicBezTo>
                    <a:cubicBezTo>
                      <a:pt x="432594" y="61119"/>
                      <a:pt x="216297" y="27384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438CF09A-6922-4D9D-8558-B01C07CCD44F}"/>
                  </a:ext>
                </a:extLst>
              </p:cNvPr>
              <p:cNvSpPr/>
              <p:nvPr/>
            </p:nvSpPr>
            <p:spPr>
              <a:xfrm>
                <a:off x="3206689" y="8591865"/>
                <a:ext cx="143092" cy="109240"/>
              </a:xfrm>
              <a:custGeom>
                <a:avLst/>
                <a:gdLst>
                  <a:gd name="connsiteX0" fmla="*/ 142936 w 143092"/>
                  <a:gd name="connsiteY0" fmla="*/ 39373 h 109240"/>
                  <a:gd name="connsiteX1" fmla="*/ 36573 w 143092"/>
                  <a:gd name="connsiteY1" fmla="*/ 12385 h 109240"/>
                  <a:gd name="connsiteX2" fmla="*/ 39748 w 143092"/>
                  <a:gd name="connsiteY2" fmla="*/ 109223 h 109240"/>
                  <a:gd name="connsiteX3" fmla="*/ 12761 w 143092"/>
                  <a:gd name="connsiteY3" fmla="*/ 20323 h 109240"/>
                  <a:gd name="connsiteX4" fmla="*/ 9586 w 143092"/>
                  <a:gd name="connsiteY4" fmla="*/ 1273 h 109240"/>
                  <a:gd name="connsiteX5" fmla="*/ 142936 w 143092"/>
                  <a:gd name="connsiteY5" fmla="*/ 39373 h 10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092" h="109240">
                    <a:moveTo>
                      <a:pt x="142936" y="39373"/>
                    </a:moveTo>
                    <a:cubicBezTo>
                      <a:pt x="147434" y="41225"/>
                      <a:pt x="53771" y="743"/>
                      <a:pt x="36573" y="12385"/>
                    </a:cubicBezTo>
                    <a:cubicBezTo>
                      <a:pt x="19375" y="24027"/>
                      <a:pt x="43717" y="107900"/>
                      <a:pt x="39748" y="109223"/>
                    </a:cubicBezTo>
                    <a:cubicBezTo>
                      <a:pt x="35779" y="110546"/>
                      <a:pt x="17788" y="38314"/>
                      <a:pt x="12761" y="20323"/>
                    </a:cubicBezTo>
                    <a:cubicBezTo>
                      <a:pt x="7734" y="2332"/>
                      <a:pt x="-11316" y="-2696"/>
                      <a:pt x="9586" y="1273"/>
                    </a:cubicBezTo>
                    <a:cubicBezTo>
                      <a:pt x="30488" y="5242"/>
                      <a:pt x="138438" y="37521"/>
                      <a:pt x="142936" y="393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FA07801-3C5D-4320-9BF5-F58C1221898D}"/>
                  </a:ext>
                </a:extLst>
              </p:cNvPr>
              <p:cNvSpPr/>
              <p:nvPr/>
            </p:nvSpPr>
            <p:spPr>
              <a:xfrm>
                <a:off x="3130282" y="8495108"/>
                <a:ext cx="44956" cy="171252"/>
              </a:xfrm>
              <a:custGeom>
                <a:avLst/>
                <a:gdLst>
                  <a:gd name="connsiteX0" fmla="*/ 268 w 44956"/>
                  <a:gd name="connsiteY0" fmla="*/ 1192 h 171252"/>
                  <a:gd name="connsiteX1" fmla="*/ 25668 w 44956"/>
                  <a:gd name="connsiteY1" fmla="*/ 139305 h 171252"/>
                  <a:gd name="connsiteX2" fmla="*/ 16143 w 44956"/>
                  <a:gd name="connsiteY2" fmla="*/ 171055 h 171252"/>
                  <a:gd name="connsiteX3" fmla="*/ 22493 w 44956"/>
                  <a:gd name="connsiteY3" fmla="*/ 131367 h 171252"/>
                  <a:gd name="connsiteX4" fmla="*/ 44718 w 44956"/>
                  <a:gd name="connsiteY4" fmla="*/ 75805 h 171252"/>
                  <a:gd name="connsiteX5" fmla="*/ 268 w 44956"/>
                  <a:gd name="connsiteY5" fmla="*/ 1192 h 17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56" h="171252">
                    <a:moveTo>
                      <a:pt x="268" y="1192"/>
                    </a:moveTo>
                    <a:cubicBezTo>
                      <a:pt x="-2907" y="11775"/>
                      <a:pt x="23022" y="110995"/>
                      <a:pt x="25668" y="139305"/>
                    </a:cubicBezTo>
                    <a:cubicBezTo>
                      <a:pt x="28314" y="167615"/>
                      <a:pt x="16672" y="172378"/>
                      <a:pt x="16143" y="171055"/>
                    </a:cubicBezTo>
                    <a:cubicBezTo>
                      <a:pt x="15614" y="169732"/>
                      <a:pt x="17731" y="147242"/>
                      <a:pt x="22493" y="131367"/>
                    </a:cubicBezTo>
                    <a:cubicBezTo>
                      <a:pt x="27255" y="115492"/>
                      <a:pt x="47364" y="98294"/>
                      <a:pt x="44718" y="75805"/>
                    </a:cubicBezTo>
                    <a:cubicBezTo>
                      <a:pt x="42072" y="53316"/>
                      <a:pt x="3443" y="-9391"/>
                      <a:pt x="268" y="11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A850E29E-B797-4F73-836C-B8BCFB73D3AE}"/>
                  </a:ext>
                </a:extLst>
              </p:cNvPr>
              <p:cNvSpPr/>
              <p:nvPr/>
            </p:nvSpPr>
            <p:spPr>
              <a:xfrm>
                <a:off x="3113088" y="8656034"/>
                <a:ext cx="183358" cy="43988"/>
              </a:xfrm>
              <a:custGeom>
                <a:avLst/>
                <a:gdLst>
                  <a:gd name="connsiteX0" fmla="*/ 0 w 183358"/>
                  <a:gd name="connsiteY0" fmla="*/ 604 h 43988"/>
                  <a:gd name="connsiteX1" fmla="*/ 104775 w 183358"/>
                  <a:gd name="connsiteY1" fmla="*/ 43466 h 43988"/>
                  <a:gd name="connsiteX2" fmla="*/ 182562 w 183358"/>
                  <a:gd name="connsiteY2" fmla="*/ 24416 h 43988"/>
                  <a:gd name="connsiteX3" fmla="*/ 142875 w 183358"/>
                  <a:gd name="connsiteY3" fmla="*/ 24416 h 43988"/>
                  <a:gd name="connsiteX4" fmla="*/ 106362 w 183358"/>
                  <a:gd name="connsiteY4" fmla="*/ 18066 h 43988"/>
                  <a:gd name="connsiteX5" fmla="*/ 0 w 183358"/>
                  <a:gd name="connsiteY5" fmla="*/ 60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8" h="43988">
                    <a:moveTo>
                      <a:pt x="0" y="604"/>
                    </a:moveTo>
                    <a:cubicBezTo>
                      <a:pt x="-264" y="4837"/>
                      <a:pt x="74348" y="39497"/>
                      <a:pt x="104775" y="43466"/>
                    </a:cubicBezTo>
                    <a:cubicBezTo>
                      <a:pt x="135202" y="47435"/>
                      <a:pt x="176212" y="27591"/>
                      <a:pt x="182562" y="24416"/>
                    </a:cubicBezTo>
                    <a:cubicBezTo>
                      <a:pt x="188912" y="21241"/>
                      <a:pt x="155575" y="25474"/>
                      <a:pt x="142875" y="24416"/>
                    </a:cubicBezTo>
                    <a:cubicBezTo>
                      <a:pt x="130175" y="23358"/>
                      <a:pt x="128323" y="20447"/>
                      <a:pt x="106362" y="18066"/>
                    </a:cubicBezTo>
                    <a:cubicBezTo>
                      <a:pt x="84402" y="15685"/>
                      <a:pt x="264" y="-3629"/>
                      <a:pt x="0" y="6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1B2BD743-77A7-490C-A034-C40FA5C3F02C}"/>
                  </a:ext>
                </a:extLst>
              </p:cNvPr>
              <p:cNvSpPr/>
              <p:nvPr/>
            </p:nvSpPr>
            <p:spPr>
              <a:xfrm>
                <a:off x="3247140" y="8680180"/>
                <a:ext cx="37721" cy="482450"/>
              </a:xfrm>
              <a:custGeom>
                <a:avLst/>
                <a:gdLst>
                  <a:gd name="connsiteX0" fmla="*/ 11998 w 37721"/>
                  <a:gd name="connsiteY0" fmla="*/ 14558 h 482450"/>
                  <a:gd name="connsiteX1" fmla="*/ 37398 w 37721"/>
                  <a:gd name="connsiteY1" fmla="*/ 468583 h 482450"/>
                  <a:gd name="connsiteX2" fmla="*/ 24698 w 37721"/>
                  <a:gd name="connsiteY2" fmla="*/ 344758 h 482450"/>
                  <a:gd name="connsiteX3" fmla="*/ 885 w 37721"/>
                  <a:gd name="connsiteY3" fmla="*/ 132033 h 482450"/>
                  <a:gd name="connsiteX4" fmla="*/ 11998 w 37721"/>
                  <a:gd name="connsiteY4" fmla="*/ 14558 h 48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21" h="482450">
                    <a:moveTo>
                      <a:pt x="11998" y="14558"/>
                    </a:moveTo>
                    <a:cubicBezTo>
                      <a:pt x="18084" y="70650"/>
                      <a:pt x="35281" y="413550"/>
                      <a:pt x="37398" y="468583"/>
                    </a:cubicBezTo>
                    <a:cubicBezTo>
                      <a:pt x="39515" y="523616"/>
                      <a:pt x="30784" y="400850"/>
                      <a:pt x="24698" y="344758"/>
                    </a:cubicBezTo>
                    <a:cubicBezTo>
                      <a:pt x="18612" y="288666"/>
                      <a:pt x="4589" y="185214"/>
                      <a:pt x="885" y="132033"/>
                    </a:cubicBezTo>
                    <a:cubicBezTo>
                      <a:pt x="-2819" y="78852"/>
                      <a:pt x="5912" y="-41534"/>
                      <a:pt x="11998" y="145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4BB3E2E0-2057-4E98-86D8-66C31BE5FD04}"/>
                  </a:ext>
                </a:extLst>
              </p:cNvPr>
              <p:cNvSpPr/>
              <p:nvPr/>
            </p:nvSpPr>
            <p:spPr>
              <a:xfrm>
                <a:off x="3147576" y="8682362"/>
                <a:ext cx="24543" cy="653537"/>
              </a:xfrm>
              <a:custGeom>
                <a:avLst/>
                <a:gdLst>
                  <a:gd name="connsiteX0" fmla="*/ 437 w 24543"/>
                  <a:gd name="connsiteY0" fmla="*/ 13963 h 653537"/>
                  <a:gd name="connsiteX1" fmla="*/ 9962 w 24543"/>
                  <a:gd name="connsiteY1" fmla="*/ 650551 h 653537"/>
                  <a:gd name="connsiteX2" fmla="*/ 24249 w 24543"/>
                  <a:gd name="connsiteY2" fmla="*/ 244151 h 653537"/>
                  <a:gd name="connsiteX3" fmla="*/ 437 w 24543"/>
                  <a:gd name="connsiteY3" fmla="*/ 13963 h 65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3" h="653537">
                    <a:moveTo>
                      <a:pt x="437" y="13963"/>
                    </a:moveTo>
                    <a:cubicBezTo>
                      <a:pt x="-1944" y="81696"/>
                      <a:pt x="5993" y="612186"/>
                      <a:pt x="9962" y="650551"/>
                    </a:cubicBezTo>
                    <a:cubicBezTo>
                      <a:pt x="13931" y="688916"/>
                      <a:pt x="26630" y="346809"/>
                      <a:pt x="24249" y="244151"/>
                    </a:cubicBezTo>
                    <a:cubicBezTo>
                      <a:pt x="21868" y="141493"/>
                      <a:pt x="2818" y="-53770"/>
                      <a:pt x="437" y="139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055DCAFF-005C-4597-AF1D-D8B45C97077E}"/>
                  </a:ext>
                </a:extLst>
              </p:cNvPr>
              <p:cNvSpPr/>
              <p:nvPr/>
            </p:nvSpPr>
            <p:spPr>
              <a:xfrm>
                <a:off x="3266817" y="8629262"/>
                <a:ext cx="42269" cy="587819"/>
              </a:xfrm>
              <a:custGeom>
                <a:avLst/>
                <a:gdLst>
                  <a:gd name="connsiteX0" fmla="*/ 258 w 42269"/>
                  <a:gd name="connsiteY0" fmla="*/ 388 h 587819"/>
                  <a:gd name="connsiteX1" fmla="*/ 24071 w 42269"/>
                  <a:gd name="connsiteY1" fmla="*/ 136913 h 587819"/>
                  <a:gd name="connsiteX2" fmla="*/ 25658 w 42269"/>
                  <a:gd name="connsiteY2" fmla="*/ 587763 h 587819"/>
                  <a:gd name="connsiteX3" fmla="*/ 41533 w 42269"/>
                  <a:gd name="connsiteY3" fmla="*/ 167076 h 587819"/>
                  <a:gd name="connsiteX4" fmla="*/ 258 w 42269"/>
                  <a:gd name="connsiteY4" fmla="*/ 388 h 58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69" h="587819">
                    <a:moveTo>
                      <a:pt x="258" y="388"/>
                    </a:moveTo>
                    <a:cubicBezTo>
                      <a:pt x="-2652" y="-4639"/>
                      <a:pt x="19838" y="39017"/>
                      <a:pt x="24071" y="136913"/>
                    </a:cubicBezTo>
                    <a:cubicBezTo>
                      <a:pt x="28304" y="234809"/>
                      <a:pt x="22748" y="582736"/>
                      <a:pt x="25658" y="587763"/>
                    </a:cubicBezTo>
                    <a:cubicBezTo>
                      <a:pt x="28568" y="592790"/>
                      <a:pt x="46031" y="260209"/>
                      <a:pt x="41533" y="167076"/>
                    </a:cubicBezTo>
                    <a:cubicBezTo>
                      <a:pt x="37035" y="73943"/>
                      <a:pt x="3168" y="5415"/>
                      <a:pt x="258" y="3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EFE15796-D2C5-4869-9203-062126B3A9BE}"/>
                  </a:ext>
                </a:extLst>
              </p:cNvPr>
              <p:cNvSpPr/>
              <p:nvPr/>
            </p:nvSpPr>
            <p:spPr>
              <a:xfrm>
                <a:off x="3160564" y="9336632"/>
                <a:ext cx="30877" cy="625325"/>
              </a:xfrm>
              <a:custGeom>
                <a:avLst/>
                <a:gdLst>
                  <a:gd name="connsiteX0" fmla="*/ 149 w 30877"/>
                  <a:gd name="connsiteY0" fmla="*/ 2631 h 625325"/>
                  <a:gd name="connsiteX1" fmla="*/ 19199 w 30877"/>
                  <a:gd name="connsiteY1" fmla="*/ 610643 h 625325"/>
                  <a:gd name="connsiteX2" fmla="*/ 30311 w 30877"/>
                  <a:gd name="connsiteY2" fmla="*/ 399506 h 625325"/>
                  <a:gd name="connsiteX3" fmla="*/ 149 w 30877"/>
                  <a:gd name="connsiteY3" fmla="*/ 2631 h 62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77" h="625325">
                    <a:moveTo>
                      <a:pt x="149" y="2631"/>
                    </a:moveTo>
                    <a:cubicBezTo>
                      <a:pt x="-1703" y="37820"/>
                      <a:pt x="14172" y="544497"/>
                      <a:pt x="19199" y="610643"/>
                    </a:cubicBezTo>
                    <a:cubicBezTo>
                      <a:pt x="24226" y="676789"/>
                      <a:pt x="33221" y="504016"/>
                      <a:pt x="30311" y="399506"/>
                    </a:cubicBezTo>
                    <a:cubicBezTo>
                      <a:pt x="27401" y="294996"/>
                      <a:pt x="2001" y="-32558"/>
                      <a:pt x="149" y="26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44AD9740-0755-4FDE-A3BE-E20858CD9D9F}"/>
                  </a:ext>
                </a:extLst>
              </p:cNvPr>
              <p:cNvSpPr/>
              <p:nvPr/>
            </p:nvSpPr>
            <p:spPr>
              <a:xfrm>
                <a:off x="3277466" y="9219267"/>
                <a:ext cx="34069" cy="777935"/>
              </a:xfrm>
              <a:custGeom>
                <a:avLst/>
                <a:gdLst>
                  <a:gd name="connsiteX0" fmla="*/ 8659 w 34069"/>
                  <a:gd name="connsiteY0" fmla="*/ 18396 h 777935"/>
                  <a:gd name="connsiteX1" fmla="*/ 34059 w 34069"/>
                  <a:gd name="connsiteY1" fmla="*/ 740708 h 777935"/>
                  <a:gd name="connsiteX2" fmla="*/ 5484 w 34069"/>
                  <a:gd name="connsiteY2" fmla="*/ 629583 h 777935"/>
                  <a:gd name="connsiteX3" fmla="*/ 722 w 34069"/>
                  <a:gd name="connsiteY3" fmla="*/ 246996 h 777935"/>
                  <a:gd name="connsiteX4" fmla="*/ 8659 w 34069"/>
                  <a:gd name="connsiteY4" fmla="*/ 18396 h 77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9" h="777935">
                    <a:moveTo>
                      <a:pt x="8659" y="18396"/>
                    </a:moveTo>
                    <a:cubicBezTo>
                      <a:pt x="14215" y="100681"/>
                      <a:pt x="34588" y="638844"/>
                      <a:pt x="34059" y="740708"/>
                    </a:cubicBezTo>
                    <a:cubicBezTo>
                      <a:pt x="33530" y="842572"/>
                      <a:pt x="11040" y="711868"/>
                      <a:pt x="5484" y="629583"/>
                    </a:cubicBezTo>
                    <a:cubicBezTo>
                      <a:pt x="-72" y="547298"/>
                      <a:pt x="-866" y="343040"/>
                      <a:pt x="722" y="246996"/>
                    </a:cubicBezTo>
                    <a:cubicBezTo>
                      <a:pt x="2309" y="150952"/>
                      <a:pt x="3103" y="-63889"/>
                      <a:pt x="8659" y="183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92E1BD7E-4649-40E4-9340-FDE4A7851D65}"/>
                  </a:ext>
                </a:extLst>
              </p:cNvPr>
              <p:cNvSpPr/>
              <p:nvPr/>
            </p:nvSpPr>
            <p:spPr>
              <a:xfrm>
                <a:off x="3308226" y="9247580"/>
                <a:ext cx="32283" cy="723056"/>
              </a:xfrm>
              <a:custGeom>
                <a:avLst/>
                <a:gdLst>
                  <a:gd name="connsiteX0" fmla="*/ 124 w 32283"/>
                  <a:gd name="connsiteY0" fmla="*/ 1195 h 723056"/>
                  <a:gd name="connsiteX1" fmla="*/ 20762 w 32283"/>
                  <a:gd name="connsiteY1" fmla="*/ 602858 h 723056"/>
                  <a:gd name="connsiteX2" fmla="*/ 19174 w 32283"/>
                  <a:gd name="connsiteY2" fmla="*/ 721920 h 723056"/>
                  <a:gd name="connsiteX3" fmla="*/ 19174 w 32283"/>
                  <a:gd name="connsiteY3" fmla="*/ 650483 h 723056"/>
                  <a:gd name="connsiteX4" fmla="*/ 31874 w 32283"/>
                  <a:gd name="connsiteY4" fmla="*/ 453633 h 723056"/>
                  <a:gd name="connsiteX5" fmla="*/ 124 w 32283"/>
                  <a:gd name="connsiteY5" fmla="*/ 1195 h 72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83" h="723056">
                    <a:moveTo>
                      <a:pt x="124" y="1195"/>
                    </a:moveTo>
                    <a:cubicBezTo>
                      <a:pt x="-1728" y="26066"/>
                      <a:pt x="17587" y="482737"/>
                      <a:pt x="20762" y="602858"/>
                    </a:cubicBezTo>
                    <a:cubicBezTo>
                      <a:pt x="23937" y="722979"/>
                      <a:pt x="19439" y="713983"/>
                      <a:pt x="19174" y="721920"/>
                    </a:cubicBezTo>
                    <a:cubicBezTo>
                      <a:pt x="18909" y="729857"/>
                      <a:pt x="17057" y="695197"/>
                      <a:pt x="19174" y="650483"/>
                    </a:cubicBezTo>
                    <a:cubicBezTo>
                      <a:pt x="21291" y="605769"/>
                      <a:pt x="34784" y="560789"/>
                      <a:pt x="31874" y="453633"/>
                    </a:cubicBezTo>
                    <a:cubicBezTo>
                      <a:pt x="28964" y="346477"/>
                      <a:pt x="1976" y="-23676"/>
                      <a:pt x="124" y="119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80478E12-8247-4018-A30F-783FD7363261}"/>
                  </a:ext>
                </a:extLst>
              </p:cNvPr>
              <p:cNvSpPr/>
              <p:nvPr/>
            </p:nvSpPr>
            <p:spPr>
              <a:xfrm>
                <a:off x="3135280" y="9959668"/>
                <a:ext cx="219677" cy="46683"/>
              </a:xfrm>
              <a:custGeom>
                <a:avLst/>
                <a:gdLst>
                  <a:gd name="connsiteX0" fmla="*/ 32 w 219677"/>
                  <a:gd name="connsiteY0" fmla="*/ 308 h 46683"/>
                  <a:gd name="connsiteX1" fmla="*/ 128620 w 219677"/>
                  <a:gd name="connsiteY1" fmla="*/ 38408 h 46683"/>
                  <a:gd name="connsiteX2" fmla="*/ 176245 w 219677"/>
                  <a:gd name="connsiteY2" fmla="*/ 27295 h 46683"/>
                  <a:gd name="connsiteX3" fmla="*/ 219107 w 219677"/>
                  <a:gd name="connsiteY3" fmla="*/ 308 h 46683"/>
                  <a:gd name="connsiteX4" fmla="*/ 196882 w 219677"/>
                  <a:gd name="connsiteY4" fmla="*/ 46345 h 46683"/>
                  <a:gd name="connsiteX5" fmla="*/ 141320 w 219677"/>
                  <a:gd name="connsiteY5" fmla="*/ 20945 h 46683"/>
                  <a:gd name="connsiteX6" fmla="*/ 32 w 219677"/>
                  <a:gd name="connsiteY6" fmla="*/ 308 h 4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677" h="46683">
                    <a:moveTo>
                      <a:pt x="32" y="308"/>
                    </a:moveTo>
                    <a:cubicBezTo>
                      <a:pt x="-2085" y="3218"/>
                      <a:pt x="99251" y="33910"/>
                      <a:pt x="128620" y="38408"/>
                    </a:cubicBezTo>
                    <a:cubicBezTo>
                      <a:pt x="157989" y="42906"/>
                      <a:pt x="161164" y="33645"/>
                      <a:pt x="176245" y="27295"/>
                    </a:cubicBezTo>
                    <a:cubicBezTo>
                      <a:pt x="191326" y="20945"/>
                      <a:pt x="215667" y="-2867"/>
                      <a:pt x="219107" y="308"/>
                    </a:cubicBezTo>
                    <a:cubicBezTo>
                      <a:pt x="222547" y="3483"/>
                      <a:pt x="209846" y="42906"/>
                      <a:pt x="196882" y="46345"/>
                    </a:cubicBezTo>
                    <a:cubicBezTo>
                      <a:pt x="183918" y="49784"/>
                      <a:pt x="170953" y="25972"/>
                      <a:pt x="141320" y="20945"/>
                    </a:cubicBezTo>
                    <a:cubicBezTo>
                      <a:pt x="111687" y="15918"/>
                      <a:pt x="2149" y="-2602"/>
                      <a:pt x="32" y="3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4FAC4B3B-8C61-42BA-A937-E429B9F6DD4B}"/>
                  </a:ext>
                </a:extLst>
              </p:cNvPr>
              <p:cNvSpPr/>
              <p:nvPr/>
            </p:nvSpPr>
            <p:spPr>
              <a:xfrm>
                <a:off x="3151587" y="9938939"/>
                <a:ext cx="226631" cy="102193"/>
              </a:xfrm>
              <a:custGeom>
                <a:avLst/>
                <a:gdLst>
                  <a:gd name="connsiteX0" fmla="*/ 67863 w 226631"/>
                  <a:gd name="connsiteY0" fmla="*/ 399 h 102193"/>
                  <a:gd name="connsiteX1" fmla="*/ 26588 w 226631"/>
                  <a:gd name="connsiteY1" fmla="*/ 60724 h 102193"/>
                  <a:gd name="connsiteX2" fmla="*/ 1188 w 226631"/>
                  <a:gd name="connsiteY2" fmla="*/ 71836 h 102193"/>
                  <a:gd name="connsiteX3" fmla="*/ 64688 w 226631"/>
                  <a:gd name="connsiteY3" fmla="*/ 67074 h 102193"/>
                  <a:gd name="connsiteX4" fmla="*/ 156763 w 226631"/>
                  <a:gd name="connsiteY4" fmla="*/ 92474 h 102193"/>
                  <a:gd name="connsiteX5" fmla="*/ 171051 w 226631"/>
                  <a:gd name="connsiteY5" fmla="*/ 98824 h 102193"/>
                  <a:gd name="connsiteX6" fmla="*/ 226613 w 226631"/>
                  <a:gd name="connsiteY6" fmla="*/ 41674 h 102193"/>
                  <a:gd name="connsiteX7" fmla="*/ 164701 w 226631"/>
                  <a:gd name="connsiteY7" fmla="*/ 75011 h 102193"/>
                  <a:gd name="connsiteX8" fmla="*/ 101201 w 226631"/>
                  <a:gd name="connsiteY8" fmla="*/ 75011 h 102193"/>
                  <a:gd name="connsiteX9" fmla="*/ 9126 w 226631"/>
                  <a:gd name="connsiteY9" fmla="*/ 94061 h 102193"/>
                  <a:gd name="connsiteX10" fmla="*/ 67863 w 226631"/>
                  <a:gd name="connsiteY10" fmla="*/ 399 h 1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31" h="102193">
                    <a:moveTo>
                      <a:pt x="67863" y="399"/>
                    </a:moveTo>
                    <a:cubicBezTo>
                      <a:pt x="70773" y="-5157"/>
                      <a:pt x="37700" y="48818"/>
                      <a:pt x="26588" y="60724"/>
                    </a:cubicBezTo>
                    <a:cubicBezTo>
                      <a:pt x="15476" y="72630"/>
                      <a:pt x="-5162" y="70778"/>
                      <a:pt x="1188" y="71836"/>
                    </a:cubicBezTo>
                    <a:cubicBezTo>
                      <a:pt x="7538" y="72894"/>
                      <a:pt x="38759" y="63634"/>
                      <a:pt x="64688" y="67074"/>
                    </a:cubicBezTo>
                    <a:cubicBezTo>
                      <a:pt x="90617" y="70514"/>
                      <a:pt x="139036" y="87182"/>
                      <a:pt x="156763" y="92474"/>
                    </a:cubicBezTo>
                    <a:cubicBezTo>
                      <a:pt x="174490" y="97766"/>
                      <a:pt x="159409" y="107291"/>
                      <a:pt x="171051" y="98824"/>
                    </a:cubicBezTo>
                    <a:cubicBezTo>
                      <a:pt x="182693" y="90357"/>
                      <a:pt x="227671" y="45643"/>
                      <a:pt x="226613" y="41674"/>
                    </a:cubicBezTo>
                    <a:cubicBezTo>
                      <a:pt x="225555" y="37705"/>
                      <a:pt x="185603" y="69455"/>
                      <a:pt x="164701" y="75011"/>
                    </a:cubicBezTo>
                    <a:cubicBezTo>
                      <a:pt x="143799" y="80567"/>
                      <a:pt x="127130" y="71836"/>
                      <a:pt x="101201" y="75011"/>
                    </a:cubicBezTo>
                    <a:cubicBezTo>
                      <a:pt x="75272" y="78186"/>
                      <a:pt x="13359" y="101205"/>
                      <a:pt x="9126" y="94061"/>
                    </a:cubicBezTo>
                    <a:cubicBezTo>
                      <a:pt x="4893" y="86917"/>
                      <a:pt x="64953" y="5955"/>
                      <a:pt x="67863" y="39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3D548917-08B2-45A4-BBCE-B3305E071C4F}"/>
                  </a:ext>
                </a:extLst>
              </p:cNvPr>
              <p:cNvSpPr/>
              <p:nvPr/>
            </p:nvSpPr>
            <p:spPr>
              <a:xfrm>
                <a:off x="3278489" y="5803890"/>
                <a:ext cx="169635" cy="189523"/>
              </a:xfrm>
              <a:custGeom>
                <a:avLst/>
                <a:gdLst>
                  <a:gd name="connsiteX0" fmla="*/ 169561 w 169635"/>
                  <a:gd name="connsiteY0" fmla="*/ 10 h 189523"/>
                  <a:gd name="connsiteX1" fmla="*/ 29861 w 169635"/>
                  <a:gd name="connsiteY1" fmla="*/ 109548 h 189523"/>
                  <a:gd name="connsiteX2" fmla="*/ 12399 w 169635"/>
                  <a:gd name="connsiteY2" fmla="*/ 188923 h 189523"/>
                  <a:gd name="connsiteX3" fmla="*/ 13986 w 169635"/>
                  <a:gd name="connsiteY3" fmla="*/ 144473 h 189523"/>
                  <a:gd name="connsiteX4" fmla="*/ 9224 w 169635"/>
                  <a:gd name="connsiteY4" fmla="*/ 115898 h 189523"/>
                  <a:gd name="connsiteX5" fmla="*/ 169561 w 169635"/>
                  <a:gd name="connsiteY5" fmla="*/ 10 h 18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635" h="189523">
                    <a:moveTo>
                      <a:pt x="169561" y="10"/>
                    </a:moveTo>
                    <a:cubicBezTo>
                      <a:pt x="173000" y="-1048"/>
                      <a:pt x="56055" y="78063"/>
                      <a:pt x="29861" y="109548"/>
                    </a:cubicBezTo>
                    <a:cubicBezTo>
                      <a:pt x="3667" y="141033"/>
                      <a:pt x="15045" y="183102"/>
                      <a:pt x="12399" y="188923"/>
                    </a:cubicBezTo>
                    <a:cubicBezTo>
                      <a:pt x="9753" y="194744"/>
                      <a:pt x="14515" y="156644"/>
                      <a:pt x="13986" y="144473"/>
                    </a:cubicBezTo>
                    <a:cubicBezTo>
                      <a:pt x="13457" y="132302"/>
                      <a:pt x="-13795" y="136006"/>
                      <a:pt x="9224" y="115898"/>
                    </a:cubicBezTo>
                    <a:cubicBezTo>
                      <a:pt x="32243" y="95790"/>
                      <a:pt x="166122" y="1068"/>
                      <a:pt x="169561" y="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: 図形 1316">
                <a:extLst>
                  <a:ext uri="{FF2B5EF4-FFF2-40B4-BE49-F238E27FC236}">
                    <a16:creationId xmlns:a16="http://schemas.microsoft.com/office/drawing/2014/main" id="{15FBF04B-9C28-4264-9E1C-0402A6CF146A}"/>
                  </a:ext>
                </a:extLst>
              </p:cNvPr>
              <p:cNvSpPr/>
              <p:nvPr/>
            </p:nvSpPr>
            <p:spPr>
              <a:xfrm>
                <a:off x="3292374" y="5943582"/>
                <a:ext cx="51398" cy="900554"/>
              </a:xfrm>
              <a:custGeom>
                <a:avLst/>
                <a:gdLst>
                  <a:gd name="connsiteX0" fmla="*/ 38201 w 51398"/>
                  <a:gd name="connsiteY0" fmla="*/ 6368 h 900554"/>
                  <a:gd name="connsiteX1" fmla="*/ 35026 w 51398"/>
                  <a:gd name="connsiteY1" fmla="*/ 350856 h 900554"/>
                  <a:gd name="connsiteX2" fmla="*/ 49314 w 51398"/>
                  <a:gd name="connsiteY2" fmla="*/ 868381 h 900554"/>
                  <a:gd name="connsiteX3" fmla="*/ 46139 w 51398"/>
                  <a:gd name="connsiteY3" fmla="*/ 830281 h 900554"/>
                  <a:gd name="connsiteX4" fmla="*/ 1689 w 51398"/>
                  <a:gd name="connsiteY4" fmla="*/ 704868 h 900554"/>
                  <a:gd name="connsiteX5" fmla="*/ 9626 w 51398"/>
                  <a:gd name="connsiteY5" fmla="*/ 169881 h 900554"/>
                  <a:gd name="connsiteX6" fmla="*/ 38201 w 51398"/>
                  <a:gd name="connsiteY6" fmla="*/ 6368 h 90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98" h="900554">
                    <a:moveTo>
                      <a:pt x="38201" y="6368"/>
                    </a:moveTo>
                    <a:cubicBezTo>
                      <a:pt x="42434" y="36530"/>
                      <a:pt x="33174" y="207187"/>
                      <a:pt x="35026" y="350856"/>
                    </a:cubicBezTo>
                    <a:cubicBezTo>
                      <a:pt x="36878" y="494525"/>
                      <a:pt x="47462" y="788477"/>
                      <a:pt x="49314" y="868381"/>
                    </a:cubicBezTo>
                    <a:cubicBezTo>
                      <a:pt x="51166" y="948285"/>
                      <a:pt x="54076" y="857533"/>
                      <a:pt x="46139" y="830281"/>
                    </a:cubicBezTo>
                    <a:cubicBezTo>
                      <a:pt x="38202" y="803029"/>
                      <a:pt x="7774" y="814935"/>
                      <a:pt x="1689" y="704868"/>
                    </a:cubicBezTo>
                    <a:cubicBezTo>
                      <a:pt x="-4397" y="594801"/>
                      <a:pt x="7774" y="282858"/>
                      <a:pt x="9626" y="169881"/>
                    </a:cubicBezTo>
                    <a:cubicBezTo>
                      <a:pt x="11478" y="56904"/>
                      <a:pt x="33968" y="-23794"/>
                      <a:pt x="38201" y="63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076984AA-7A0F-4F64-B974-ABDF4F94364A}"/>
                  </a:ext>
                </a:extLst>
              </p:cNvPr>
              <p:cNvSpPr/>
              <p:nvPr/>
            </p:nvSpPr>
            <p:spPr>
              <a:xfrm>
                <a:off x="3337574" y="5874890"/>
                <a:ext cx="541672" cy="68769"/>
              </a:xfrm>
              <a:custGeom>
                <a:avLst/>
                <a:gdLst>
                  <a:gd name="connsiteX0" fmla="*/ 4643 w 541672"/>
                  <a:gd name="connsiteY0" fmla="*/ 68710 h 68769"/>
                  <a:gd name="connsiteX1" fmla="*/ 214193 w 541672"/>
                  <a:gd name="connsiteY1" fmla="*/ 13677 h 68769"/>
                  <a:gd name="connsiteX2" fmla="*/ 527459 w 541672"/>
                  <a:gd name="connsiteY2" fmla="*/ 53893 h 68769"/>
                  <a:gd name="connsiteX3" fmla="*/ 480893 w 541672"/>
                  <a:gd name="connsiteY3" fmla="*/ 32727 h 68769"/>
                  <a:gd name="connsiteX4" fmla="*/ 415276 w 541672"/>
                  <a:gd name="connsiteY4" fmla="*/ 977 h 68769"/>
                  <a:gd name="connsiteX5" fmla="*/ 4643 w 541672"/>
                  <a:gd name="connsiteY5" fmla="*/ 6871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672" h="68769">
                    <a:moveTo>
                      <a:pt x="4643" y="68710"/>
                    </a:moveTo>
                    <a:cubicBezTo>
                      <a:pt x="-28871" y="70827"/>
                      <a:pt x="127057" y="16146"/>
                      <a:pt x="214193" y="13677"/>
                    </a:cubicBezTo>
                    <a:cubicBezTo>
                      <a:pt x="301329" y="11207"/>
                      <a:pt x="483009" y="50718"/>
                      <a:pt x="527459" y="53893"/>
                    </a:cubicBezTo>
                    <a:cubicBezTo>
                      <a:pt x="571909" y="57068"/>
                      <a:pt x="499590" y="41546"/>
                      <a:pt x="480893" y="32727"/>
                    </a:cubicBezTo>
                    <a:cubicBezTo>
                      <a:pt x="462196" y="23908"/>
                      <a:pt x="495709" y="-5726"/>
                      <a:pt x="415276" y="977"/>
                    </a:cubicBezTo>
                    <a:cubicBezTo>
                      <a:pt x="334843" y="7680"/>
                      <a:pt x="38157" y="66593"/>
                      <a:pt x="4643" y="687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6A96B136-8C0C-4C00-BED4-6A0BBA436B50}"/>
                  </a:ext>
                </a:extLst>
              </p:cNvPr>
              <p:cNvSpPr/>
              <p:nvPr/>
            </p:nvSpPr>
            <p:spPr>
              <a:xfrm>
                <a:off x="3304370" y="5814993"/>
                <a:ext cx="719413" cy="133036"/>
              </a:xfrm>
              <a:custGeom>
                <a:avLst/>
                <a:gdLst>
                  <a:gd name="connsiteX0" fmla="*/ 6097 w 719413"/>
                  <a:gd name="connsiteY0" fmla="*/ 132840 h 133036"/>
                  <a:gd name="connsiteX1" fmla="*/ 78063 w 719413"/>
                  <a:gd name="connsiteY1" fmla="*/ 7957 h 133036"/>
                  <a:gd name="connsiteX2" fmla="*/ 524680 w 719413"/>
                  <a:gd name="connsiteY2" fmla="*/ 12190 h 133036"/>
                  <a:gd name="connsiteX3" fmla="*/ 719413 w 719413"/>
                  <a:gd name="connsiteY3" fmla="*/ 10074 h 133036"/>
                  <a:gd name="connsiteX4" fmla="*/ 524680 w 719413"/>
                  <a:gd name="connsiteY4" fmla="*/ 22774 h 133036"/>
                  <a:gd name="connsiteX5" fmla="*/ 384980 w 719413"/>
                  <a:gd name="connsiteY5" fmla="*/ 48174 h 133036"/>
                  <a:gd name="connsiteX6" fmla="*/ 150030 w 719413"/>
                  <a:gd name="connsiteY6" fmla="*/ 37590 h 133036"/>
                  <a:gd name="connsiteX7" fmla="*/ 6097 w 719413"/>
                  <a:gd name="connsiteY7" fmla="*/ 13284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13" h="133036">
                    <a:moveTo>
                      <a:pt x="6097" y="132840"/>
                    </a:moveTo>
                    <a:cubicBezTo>
                      <a:pt x="-5898" y="127901"/>
                      <a:pt x="-8367" y="28065"/>
                      <a:pt x="78063" y="7957"/>
                    </a:cubicBezTo>
                    <a:cubicBezTo>
                      <a:pt x="164493" y="-12151"/>
                      <a:pt x="524680" y="12190"/>
                      <a:pt x="524680" y="12190"/>
                    </a:cubicBezTo>
                    <a:lnTo>
                      <a:pt x="719413" y="10074"/>
                    </a:lnTo>
                    <a:cubicBezTo>
                      <a:pt x="719413" y="11838"/>
                      <a:pt x="580419" y="16424"/>
                      <a:pt x="524680" y="22774"/>
                    </a:cubicBezTo>
                    <a:cubicBezTo>
                      <a:pt x="468941" y="29124"/>
                      <a:pt x="447421" y="45705"/>
                      <a:pt x="384980" y="48174"/>
                    </a:cubicBezTo>
                    <a:cubicBezTo>
                      <a:pt x="322539" y="50643"/>
                      <a:pt x="217410" y="27007"/>
                      <a:pt x="150030" y="37590"/>
                    </a:cubicBezTo>
                    <a:cubicBezTo>
                      <a:pt x="82650" y="48173"/>
                      <a:pt x="18092" y="137779"/>
                      <a:pt x="6097" y="1328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291309A9-7C09-4972-8310-1C8B8404136B}"/>
                  </a:ext>
                </a:extLst>
              </p:cNvPr>
              <p:cNvSpPr/>
              <p:nvPr/>
            </p:nvSpPr>
            <p:spPr>
              <a:xfrm>
                <a:off x="3941220" y="5899462"/>
                <a:ext cx="67917" cy="867225"/>
              </a:xfrm>
              <a:custGeom>
                <a:avLst/>
                <a:gdLst>
                  <a:gd name="connsiteX0" fmla="*/ 38113 w 67917"/>
                  <a:gd name="connsiteY0" fmla="*/ 8155 h 867225"/>
                  <a:gd name="connsiteX1" fmla="*/ 63513 w 67917"/>
                  <a:gd name="connsiteY1" fmla="*/ 820955 h 867225"/>
                  <a:gd name="connsiteX2" fmla="*/ 61397 w 67917"/>
                  <a:gd name="connsiteY2" fmla="*/ 729938 h 867225"/>
                  <a:gd name="connsiteX3" fmla="*/ 13 w 67917"/>
                  <a:gd name="connsiteY3" fmla="*/ 420905 h 867225"/>
                  <a:gd name="connsiteX4" fmla="*/ 38113 w 67917"/>
                  <a:gd name="connsiteY4" fmla="*/ 8155 h 86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7" h="867225">
                    <a:moveTo>
                      <a:pt x="38113" y="8155"/>
                    </a:moveTo>
                    <a:cubicBezTo>
                      <a:pt x="48696" y="74830"/>
                      <a:pt x="59632" y="700658"/>
                      <a:pt x="63513" y="820955"/>
                    </a:cubicBezTo>
                    <a:cubicBezTo>
                      <a:pt x="67394" y="941252"/>
                      <a:pt x="71980" y="796613"/>
                      <a:pt x="61397" y="729938"/>
                    </a:cubicBezTo>
                    <a:cubicBezTo>
                      <a:pt x="50814" y="663263"/>
                      <a:pt x="719" y="539791"/>
                      <a:pt x="13" y="420905"/>
                    </a:cubicBezTo>
                    <a:cubicBezTo>
                      <a:pt x="-693" y="302019"/>
                      <a:pt x="27530" y="-58520"/>
                      <a:pt x="38113" y="81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5DD6FD92-49D6-4420-A6DF-239C081856A7}"/>
                  </a:ext>
                </a:extLst>
              </p:cNvPr>
              <p:cNvSpPr/>
              <p:nvPr/>
            </p:nvSpPr>
            <p:spPr>
              <a:xfrm>
                <a:off x="3484881" y="5648913"/>
                <a:ext cx="1303922" cy="180000"/>
              </a:xfrm>
              <a:custGeom>
                <a:avLst/>
                <a:gdLst>
                  <a:gd name="connsiteX0" fmla="*/ 20319 w 1303922"/>
                  <a:gd name="connsiteY0" fmla="*/ 178800 h 180000"/>
                  <a:gd name="connsiteX1" fmla="*/ 1053782 w 1303922"/>
                  <a:gd name="connsiteY1" fmla="*/ 39100 h 180000"/>
                  <a:gd name="connsiteX2" fmla="*/ 1299844 w 1303922"/>
                  <a:gd name="connsiteY2" fmla="*/ 1000 h 180000"/>
                  <a:gd name="connsiteX3" fmla="*/ 1191894 w 1303922"/>
                  <a:gd name="connsiteY3" fmla="*/ 12112 h 180000"/>
                  <a:gd name="connsiteX4" fmla="*/ 991869 w 1303922"/>
                  <a:gd name="connsiteY4" fmla="*/ 23225 h 180000"/>
                  <a:gd name="connsiteX5" fmla="*/ 414019 w 1303922"/>
                  <a:gd name="connsiteY5" fmla="*/ 102600 h 180000"/>
                  <a:gd name="connsiteX6" fmla="*/ 20319 w 1303922"/>
                  <a:gd name="connsiteY6" fmla="*/ 17880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922" h="180000">
                    <a:moveTo>
                      <a:pt x="20319" y="178800"/>
                    </a:moveTo>
                    <a:cubicBezTo>
                      <a:pt x="126946" y="168217"/>
                      <a:pt x="840528" y="68733"/>
                      <a:pt x="1053782" y="39100"/>
                    </a:cubicBezTo>
                    <a:cubicBezTo>
                      <a:pt x="1267036" y="9467"/>
                      <a:pt x="1276825" y="5498"/>
                      <a:pt x="1299844" y="1000"/>
                    </a:cubicBezTo>
                    <a:cubicBezTo>
                      <a:pt x="1322863" y="-3498"/>
                      <a:pt x="1243223" y="8408"/>
                      <a:pt x="1191894" y="12112"/>
                    </a:cubicBezTo>
                    <a:cubicBezTo>
                      <a:pt x="1140565" y="15816"/>
                      <a:pt x="1121515" y="8144"/>
                      <a:pt x="991869" y="23225"/>
                    </a:cubicBezTo>
                    <a:cubicBezTo>
                      <a:pt x="862223" y="38306"/>
                      <a:pt x="574357" y="77994"/>
                      <a:pt x="414019" y="102600"/>
                    </a:cubicBezTo>
                    <a:cubicBezTo>
                      <a:pt x="253682" y="127206"/>
                      <a:pt x="-86308" y="189383"/>
                      <a:pt x="20319" y="1788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DEFFE8CB-72C6-4808-9357-9D6DC4FEE672}"/>
                  </a:ext>
                </a:extLst>
              </p:cNvPr>
              <p:cNvSpPr/>
              <p:nvPr/>
            </p:nvSpPr>
            <p:spPr>
              <a:xfrm>
                <a:off x="3814826" y="5728289"/>
                <a:ext cx="964486" cy="162574"/>
              </a:xfrm>
              <a:custGeom>
                <a:avLst/>
                <a:gdLst>
                  <a:gd name="connsiteX0" fmla="*/ 1524 w 964486"/>
                  <a:gd name="connsiteY0" fmla="*/ 161336 h 162574"/>
                  <a:gd name="connsiteX1" fmla="*/ 439674 w 964486"/>
                  <a:gd name="connsiteY1" fmla="*/ 77199 h 162574"/>
                  <a:gd name="connsiteX2" fmla="*/ 955612 w 964486"/>
                  <a:gd name="connsiteY2" fmla="*/ 8936 h 162574"/>
                  <a:gd name="connsiteX3" fmla="*/ 779399 w 964486"/>
                  <a:gd name="connsiteY3" fmla="*/ 8936 h 162574"/>
                  <a:gd name="connsiteX4" fmla="*/ 593662 w 964486"/>
                  <a:gd name="connsiteY4" fmla="*/ 8936 h 162574"/>
                  <a:gd name="connsiteX5" fmla="*/ 1524 w 964486"/>
                  <a:gd name="connsiteY5" fmla="*/ 161336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486" h="162574">
                    <a:moveTo>
                      <a:pt x="1524" y="161336"/>
                    </a:moveTo>
                    <a:cubicBezTo>
                      <a:pt x="-24141" y="172713"/>
                      <a:pt x="280659" y="102599"/>
                      <a:pt x="439674" y="77199"/>
                    </a:cubicBezTo>
                    <a:cubicBezTo>
                      <a:pt x="598689" y="51799"/>
                      <a:pt x="898991" y="20313"/>
                      <a:pt x="955612" y="8936"/>
                    </a:cubicBezTo>
                    <a:cubicBezTo>
                      <a:pt x="1012233" y="-2441"/>
                      <a:pt x="779399" y="8936"/>
                      <a:pt x="779399" y="8936"/>
                    </a:cubicBezTo>
                    <a:cubicBezTo>
                      <a:pt x="719074" y="8936"/>
                      <a:pt x="721191" y="-11172"/>
                      <a:pt x="593662" y="8936"/>
                    </a:cubicBezTo>
                    <a:cubicBezTo>
                      <a:pt x="466133" y="29044"/>
                      <a:pt x="27189" y="149959"/>
                      <a:pt x="1524" y="161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19C098DA-BF7A-4E96-9522-944D998029CD}"/>
                  </a:ext>
                </a:extLst>
              </p:cNvPr>
              <p:cNvSpPr/>
              <p:nvPr/>
            </p:nvSpPr>
            <p:spPr>
              <a:xfrm>
                <a:off x="6650234" y="7837302"/>
                <a:ext cx="67592" cy="1162060"/>
              </a:xfrm>
              <a:custGeom>
                <a:avLst/>
                <a:gdLst>
                  <a:gd name="connsiteX0" fmla="*/ 64891 w 67592"/>
                  <a:gd name="connsiteY0" fmla="*/ 17648 h 1162060"/>
                  <a:gd name="connsiteX1" fmla="*/ 55366 w 67592"/>
                  <a:gd name="connsiteY1" fmla="*/ 1084448 h 1162060"/>
                  <a:gd name="connsiteX2" fmla="*/ 39491 w 67592"/>
                  <a:gd name="connsiteY2" fmla="*/ 1036823 h 1162060"/>
                  <a:gd name="connsiteX3" fmla="*/ 4566 w 67592"/>
                  <a:gd name="connsiteY3" fmla="*/ 693923 h 1162060"/>
                  <a:gd name="connsiteX4" fmla="*/ 4566 w 67592"/>
                  <a:gd name="connsiteY4" fmla="*/ 439923 h 1162060"/>
                  <a:gd name="connsiteX5" fmla="*/ 64891 w 67592"/>
                  <a:gd name="connsiteY5" fmla="*/ 17648 h 116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2" h="1162060">
                    <a:moveTo>
                      <a:pt x="64891" y="17648"/>
                    </a:moveTo>
                    <a:cubicBezTo>
                      <a:pt x="73358" y="125069"/>
                      <a:pt x="59599" y="914586"/>
                      <a:pt x="55366" y="1084448"/>
                    </a:cubicBezTo>
                    <a:cubicBezTo>
                      <a:pt x="51133" y="1254310"/>
                      <a:pt x="47958" y="1101911"/>
                      <a:pt x="39491" y="1036823"/>
                    </a:cubicBezTo>
                    <a:cubicBezTo>
                      <a:pt x="31024" y="971735"/>
                      <a:pt x="10387" y="793406"/>
                      <a:pt x="4566" y="693923"/>
                    </a:cubicBezTo>
                    <a:cubicBezTo>
                      <a:pt x="-1255" y="594440"/>
                      <a:pt x="-1784" y="556340"/>
                      <a:pt x="4566" y="439923"/>
                    </a:cubicBezTo>
                    <a:cubicBezTo>
                      <a:pt x="10916" y="323506"/>
                      <a:pt x="56424" y="-89773"/>
                      <a:pt x="64891" y="176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1B73ACFB-53C3-4418-9ED8-48F9DE5FDCB1}"/>
                  </a:ext>
                </a:extLst>
              </p:cNvPr>
              <p:cNvSpPr/>
              <p:nvPr/>
            </p:nvSpPr>
            <p:spPr>
              <a:xfrm>
                <a:off x="6127725" y="8965361"/>
                <a:ext cx="587703" cy="108204"/>
              </a:xfrm>
              <a:custGeom>
                <a:avLst/>
                <a:gdLst>
                  <a:gd name="connsiteX0" fmla="*/ 25 w 587703"/>
                  <a:gd name="connsiteY0" fmla="*/ 26239 h 108204"/>
                  <a:gd name="connsiteX1" fmla="*/ 336575 w 587703"/>
                  <a:gd name="connsiteY1" fmla="*/ 105614 h 108204"/>
                  <a:gd name="connsiteX2" fmla="*/ 363563 w 587703"/>
                  <a:gd name="connsiteY2" fmla="*/ 86564 h 108204"/>
                  <a:gd name="connsiteX3" fmla="*/ 403250 w 587703"/>
                  <a:gd name="connsiteY3" fmla="*/ 62752 h 108204"/>
                  <a:gd name="connsiteX4" fmla="*/ 466750 w 587703"/>
                  <a:gd name="connsiteY4" fmla="*/ 29414 h 108204"/>
                  <a:gd name="connsiteX5" fmla="*/ 587400 w 587703"/>
                  <a:gd name="connsiteY5" fmla="*/ 839 h 108204"/>
                  <a:gd name="connsiteX6" fmla="*/ 495325 w 587703"/>
                  <a:gd name="connsiteY6" fmla="*/ 13539 h 108204"/>
                  <a:gd name="connsiteX7" fmla="*/ 319113 w 587703"/>
                  <a:gd name="connsiteY7" fmla="*/ 72277 h 108204"/>
                  <a:gd name="connsiteX8" fmla="*/ 25 w 587703"/>
                  <a:gd name="connsiteY8" fmla="*/ 26239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7703" h="108204">
                    <a:moveTo>
                      <a:pt x="25" y="26239"/>
                    </a:moveTo>
                    <a:cubicBezTo>
                      <a:pt x="2935" y="31795"/>
                      <a:pt x="275985" y="95560"/>
                      <a:pt x="336575" y="105614"/>
                    </a:cubicBezTo>
                    <a:cubicBezTo>
                      <a:pt x="397165" y="115668"/>
                      <a:pt x="352451" y="93708"/>
                      <a:pt x="363563" y="86564"/>
                    </a:cubicBezTo>
                    <a:cubicBezTo>
                      <a:pt x="374676" y="79420"/>
                      <a:pt x="386052" y="72277"/>
                      <a:pt x="403250" y="62752"/>
                    </a:cubicBezTo>
                    <a:cubicBezTo>
                      <a:pt x="420448" y="53227"/>
                      <a:pt x="436058" y="39733"/>
                      <a:pt x="466750" y="29414"/>
                    </a:cubicBezTo>
                    <a:cubicBezTo>
                      <a:pt x="497442" y="19095"/>
                      <a:pt x="582638" y="3485"/>
                      <a:pt x="587400" y="839"/>
                    </a:cubicBezTo>
                    <a:cubicBezTo>
                      <a:pt x="592162" y="-1807"/>
                      <a:pt x="540039" y="1633"/>
                      <a:pt x="495325" y="13539"/>
                    </a:cubicBezTo>
                    <a:cubicBezTo>
                      <a:pt x="450611" y="25445"/>
                      <a:pt x="396107" y="67514"/>
                      <a:pt x="319113" y="72277"/>
                    </a:cubicBezTo>
                    <a:cubicBezTo>
                      <a:pt x="242119" y="77040"/>
                      <a:pt x="-2885" y="20683"/>
                      <a:pt x="25" y="262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77B17B54-2F12-4247-969C-289D1E0BA48F}"/>
                  </a:ext>
                </a:extLst>
              </p:cNvPr>
              <p:cNvSpPr/>
              <p:nvPr/>
            </p:nvSpPr>
            <p:spPr>
              <a:xfrm>
                <a:off x="6106778" y="9013655"/>
                <a:ext cx="347919" cy="78706"/>
              </a:xfrm>
              <a:custGeom>
                <a:avLst/>
                <a:gdLst>
                  <a:gd name="connsiteX0" fmla="*/ 1922 w 347919"/>
                  <a:gd name="connsiteY0" fmla="*/ 170 h 78706"/>
                  <a:gd name="connsiteX1" fmla="*/ 341647 w 347919"/>
                  <a:gd name="connsiteY1" fmla="*/ 76370 h 78706"/>
                  <a:gd name="connsiteX2" fmla="*/ 208297 w 347919"/>
                  <a:gd name="connsiteY2" fmla="*/ 55733 h 78706"/>
                  <a:gd name="connsiteX3" fmla="*/ 1922 w 347919"/>
                  <a:gd name="connsiteY3" fmla="*/ 170 h 7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919" h="78706">
                    <a:moveTo>
                      <a:pt x="1922" y="170"/>
                    </a:moveTo>
                    <a:cubicBezTo>
                      <a:pt x="24147" y="3610"/>
                      <a:pt x="307251" y="67110"/>
                      <a:pt x="341647" y="76370"/>
                    </a:cubicBezTo>
                    <a:cubicBezTo>
                      <a:pt x="376043" y="85630"/>
                      <a:pt x="260155" y="64993"/>
                      <a:pt x="208297" y="55733"/>
                    </a:cubicBezTo>
                    <a:cubicBezTo>
                      <a:pt x="156439" y="46473"/>
                      <a:pt x="-20303" y="-3270"/>
                      <a:pt x="1922" y="1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EAD0B058-3A71-417A-B59E-0994E178B7CB}"/>
                  </a:ext>
                </a:extLst>
              </p:cNvPr>
              <p:cNvSpPr/>
              <p:nvPr/>
            </p:nvSpPr>
            <p:spPr>
              <a:xfrm>
                <a:off x="6119813" y="9150350"/>
                <a:ext cx="268427" cy="132041"/>
              </a:xfrm>
              <a:custGeom>
                <a:avLst/>
                <a:gdLst>
                  <a:gd name="connsiteX0" fmla="*/ 0 w 268427"/>
                  <a:gd name="connsiteY0" fmla="*/ 0 h 132041"/>
                  <a:gd name="connsiteX1" fmla="*/ 185737 w 268427"/>
                  <a:gd name="connsiteY1" fmla="*/ 22225 h 132041"/>
                  <a:gd name="connsiteX2" fmla="*/ 214312 w 268427"/>
                  <a:gd name="connsiteY2" fmla="*/ 33338 h 132041"/>
                  <a:gd name="connsiteX3" fmla="*/ 244475 w 268427"/>
                  <a:gd name="connsiteY3" fmla="*/ 131763 h 132041"/>
                  <a:gd name="connsiteX4" fmla="*/ 252412 w 268427"/>
                  <a:gd name="connsiteY4" fmla="*/ 61913 h 132041"/>
                  <a:gd name="connsiteX5" fmla="*/ 250825 w 268427"/>
                  <a:gd name="connsiteY5" fmla="*/ 30163 h 132041"/>
                  <a:gd name="connsiteX6" fmla="*/ 0 w 268427"/>
                  <a:gd name="connsiteY6" fmla="*/ 0 h 13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427" h="132041">
                    <a:moveTo>
                      <a:pt x="0" y="0"/>
                    </a:moveTo>
                    <a:lnTo>
                      <a:pt x="185737" y="22225"/>
                    </a:lnTo>
                    <a:cubicBezTo>
                      <a:pt x="221456" y="27781"/>
                      <a:pt x="204522" y="15082"/>
                      <a:pt x="214312" y="33338"/>
                    </a:cubicBezTo>
                    <a:cubicBezTo>
                      <a:pt x="224102" y="51594"/>
                      <a:pt x="238125" y="127001"/>
                      <a:pt x="244475" y="131763"/>
                    </a:cubicBezTo>
                    <a:cubicBezTo>
                      <a:pt x="250825" y="136525"/>
                      <a:pt x="251354" y="78846"/>
                      <a:pt x="252412" y="61913"/>
                    </a:cubicBezTo>
                    <a:cubicBezTo>
                      <a:pt x="253470" y="44980"/>
                      <a:pt x="288925" y="41540"/>
                      <a:pt x="250825" y="30163"/>
                    </a:cubicBezTo>
                    <a:cubicBezTo>
                      <a:pt x="212725" y="18786"/>
                      <a:pt x="10848" y="1323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4319588F-6BA5-428A-9FD2-25AAB3CDE9B8}"/>
                  </a:ext>
                </a:extLst>
              </p:cNvPr>
              <p:cNvSpPr/>
              <p:nvPr/>
            </p:nvSpPr>
            <p:spPr>
              <a:xfrm>
                <a:off x="6269377" y="9013073"/>
                <a:ext cx="21910" cy="182651"/>
              </a:xfrm>
              <a:custGeom>
                <a:avLst/>
                <a:gdLst>
                  <a:gd name="connsiteX0" fmla="*/ 1248 w 21910"/>
                  <a:gd name="connsiteY0" fmla="*/ 178552 h 182651"/>
                  <a:gd name="connsiteX1" fmla="*/ 4423 w 21910"/>
                  <a:gd name="connsiteY1" fmla="*/ 752 h 182651"/>
                  <a:gd name="connsiteX2" fmla="*/ 21886 w 21910"/>
                  <a:gd name="connsiteY2" fmla="*/ 116640 h 182651"/>
                  <a:gd name="connsiteX3" fmla="*/ 1248 w 21910"/>
                  <a:gd name="connsiteY3" fmla="*/ 178552 h 18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10" h="182651">
                    <a:moveTo>
                      <a:pt x="1248" y="178552"/>
                    </a:moveTo>
                    <a:cubicBezTo>
                      <a:pt x="-1663" y="159237"/>
                      <a:pt x="983" y="11071"/>
                      <a:pt x="4423" y="752"/>
                    </a:cubicBezTo>
                    <a:cubicBezTo>
                      <a:pt x="7863" y="-9567"/>
                      <a:pt x="21092" y="89123"/>
                      <a:pt x="21886" y="116640"/>
                    </a:cubicBezTo>
                    <a:cubicBezTo>
                      <a:pt x="22680" y="144157"/>
                      <a:pt x="4159" y="197867"/>
                      <a:pt x="1248" y="1785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E8D385E8-9B3F-4043-AA5D-069C9FDD05FC}"/>
                  </a:ext>
                </a:extLst>
              </p:cNvPr>
              <p:cNvSpPr/>
              <p:nvPr/>
            </p:nvSpPr>
            <p:spPr>
              <a:xfrm>
                <a:off x="6451306" y="9063333"/>
                <a:ext cx="35336" cy="232583"/>
              </a:xfrm>
              <a:custGeom>
                <a:avLst/>
                <a:gdLst>
                  <a:gd name="connsiteX0" fmla="*/ 294 w 35336"/>
                  <a:gd name="connsiteY0" fmla="*/ 1292 h 232583"/>
                  <a:gd name="connsiteX1" fmla="*/ 19344 w 35336"/>
                  <a:gd name="connsiteY1" fmla="*/ 228305 h 232583"/>
                  <a:gd name="connsiteX2" fmla="*/ 35219 w 35336"/>
                  <a:gd name="connsiteY2" fmla="*/ 139405 h 232583"/>
                  <a:gd name="connsiteX3" fmla="*/ 294 w 35336"/>
                  <a:gd name="connsiteY3" fmla="*/ 1292 h 23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36" h="232583">
                    <a:moveTo>
                      <a:pt x="294" y="1292"/>
                    </a:moveTo>
                    <a:cubicBezTo>
                      <a:pt x="-2352" y="16109"/>
                      <a:pt x="13523" y="205286"/>
                      <a:pt x="19344" y="228305"/>
                    </a:cubicBezTo>
                    <a:cubicBezTo>
                      <a:pt x="25165" y="251324"/>
                      <a:pt x="32838" y="175653"/>
                      <a:pt x="35219" y="139405"/>
                    </a:cubicBezTo>
                    <a:cubicBezTo>
                      <a:pt x="37600" y="103157"/>
                      <a:pt x="2940" y="-13525"/>
                      <a:pt x="294" y="12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0943B823-8473-4AA7-9E85-6B4CF3382D10}"/>
                  </a:ext>
                </a:extLst>
              </p:cNvPr>
              <p:cNvSpPr/>
              <p:nvPr/>
            </p:nvSpPr>
            <p:spPr>
              <a:xfrm>
                <a:off x="6496044" y="9031655"/>
                <a:ext cx="39942" cy="278998"/>
              </a:xfrm>
              <a:custGeom>
                <a:avLst/>
                <a:gdLst>
                  <a:gd name="connsiteX0" fmla="*/ 38106 w 39942"/>
                  <a:gd name="connsiteY0" fmla="*/ 1220 h 278998"/>
                  <a:gd name="connsiteX1" fmla="*/ 31756 w 39942"/>
                  <a:gd name="connsiteY1" fmla="*/ 266333 h 278998"/>
                  <a:gd name="connsiteX2" fmla="*/ 12706 w 39942"/>
                  <a:gd name="connsiteY2" fmla="*/ 229820 h 278998"/>
                  <a:gd name="connsiteX3" fmla="*/ 6 w 39942"/>
                  <a:gd name="connsiteY3" fmla="*/ 169495 h 278998"/>
                  <a:gd name="connsiteX4" fmla="*/ 38106 w 39942"/>
                  <a:gd name="connsiteY4" fmla="*/ 1220 h 27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2" h="278998">
                    <a:moveTo>
                      <a:pt x="38106" y="1220"/>
                    </a:moveTo>
                    <a:cubicBezTo>
                      <a:pt x="43398" y="17360"/>
                      <a:pt x="35989" y="228233"/>
                      <a:pt x="31756" y="266333"/>
                    </a:cubicBezTo>
                    <a:cubicBezTo>
                      <a:pt x="27523" y="304433"/>
                      <a:pt x="17998" y="245960"/>
                      <a:pt x="12706" y="229820"/>
                    </a:cubicBezTo>
                    <a:cubicBezTo>
                      <a:pt x="7414" y="213680"/>
                      <a:pt x="535" y="205214"/>
                      <a:pt x="6" y="169495"/>
                    </a:cubicBezTo>
                    <a:cubicBezTo>
                      <a:pt x="-523" y="133776"/>
                      <a:pt x="32814" y="-14920"/>
                      <a:pt x="38106" y="12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EA9144B0-5580-4009-88E0-F9EE8C248EEA}"/>
                  </a:ext>
                </a:extLst>
              </p:cNvPr>
              <p:cNvSpPr/>
              <p:nvPr/>
            </p:nvSpPr>
            <p:spPr>
              <a:xfrm>
                <a:off x="6345194" y="9252445"/>
                <a:ext cx="130243" cy="29708"/>
              </a:xfrm>
              <a:custGeom>
                <a:avLst/>
                <a:gdLst>
                  <a:gd name="connsiteX0" fmla="*/ 44 w 130243"/>
                  <a:gd name="connsiteY0" fmla="*/ 1093 h 29708"/>
                  <a:gd name="connsiteX1" fmla="*/ 122281 w 130243"/>
                  <a:gd name="connsiteY1" fmla="*/ 29668 h 29708"/>
                  <a:gd name="connsiteX2" fmla="*/ 107994 w 130243"/>
                  <a:gd name="connsiteY2" fmla="*/ 7443 h 29708"/>
                  <a:gd name="connsiteX3" fmla="*/ 44 w 130243"/>
                  <a:gd name="connsiteY3" fmla="*/ 1093 h 2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243" h="29708">
                    <a:moveTo>
                      <a:pt x="44" y="1093"/>
                    </a:moveTo>
                    <a:cubicBezTo>
                      <a:pt x="2425" y="4797"/>
                      <a:pt x="104290" y="28610"/>
                      <a:pt x="122281" y="29668"/>
                    </a:cubicBezTo>
                    <a:cubicBezTo>
                      <a:pt x="140272" y="30726"/>
                      <a:pt x="124398" y="10883"/>
                      <a:pt x="107994" y="7443"/>
                    </a:cubicBezTo>
                    <a:cubicBezTo>
                      <a:pt x="91590" y="4003"/>
                      <a:pt x="-2337" y="-2611"/>
                      <a:pt x="44" y="10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3ED04FBC-7075-4491-9C8B-85590CB1290D}"/>
                  </a:ext>
                </a:extLst>
              </p:cNvPr>
              <p:cNvSpPr/>
              <p:nvPr/>
            </p:nvSpPr>
            <p:spPr>
              <a:xfrm>
                <a:off x="6360767" y="9269983"/>
                <a:ext cx="172239" cy="30244"/>
              </a:xfrm>
              <a:custGeom>
                <a:avLst/>
                <a:gdLst>
                  <a:gd name="connsiteX0" fmla="*/ 346 w 172239"/>
                  <a:gd name="connsiteY0" fmla="*/ 1017 h 30244"/>
                  <a:gd name="connsiteX1" fmla="*/ 113058 w 172239"/>
                  <a:gd name="connsiteY1" fmla="*/ 29592 h 30244"/>
                  <a:gd name="connsiteX2" fmla="*/ 171796 w 172239"/>
                  <a:gd name="connsiteY2" fmla="*/ 20067 h 30244"/>
                  <a:gd name="connsiteX3" fmla="*/ 136871 w 172239"/>
                  <a:gd name="connsiteY3" fmla="*/ 8955 h 30244"/>
                  <a:gd name="connsiteX4" fmla="*/ 79721 w 172239"/>
                  <a:gd name="connsiteY4" fmla="*/ 7367 h 30244"/>
                  <a:gd name="connsiteX5" fmla="*/ 346 w 172239"/>
                  <a:gd name="connsiteY5" fmla="*/ 1017 h 3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239" h="30244">
                    <a:moveTo>
                      <a:pt x="346" y="1017"/>
                    </a:moveTo>
                    <a:cubicBezTo>
                      <a:pt x="5902" y="4721"/>
                      <a:pt x="84483" y="26417"/>
                      <a:pt x="113058" y="29592"/>
                    </a:cubicBezTo>
                    <a:cubicBezTo>
                      <a:pt x="141633" y="32767"/>
                      <a:pt x="167827" y="23506"/>
                      <a:pt x="171796" y="20067"/>
                    </a:cubicBezTo>
                    <a:cubicBezTo>
                      <a:pt x="175765" y="16628"/>
                      <a:pt x="152217" y="11072"/>
                      <a:pt x="136871" y="8955"/>
                    </a:cubicBezTo>
                    <a:cubicBezTo>
                      <a:pt x="121525" y="6838"/>
                      <a:pt x="101946" y="10013"/>
                      <a:pt x="79721" y="7367"/>
                    </a:cubicBezTo>
                    <a:cubicBezTo>
                      <a:pt x="57496" y="4721"/>
                      <a:pt x="-5210" y="-2687"/>
                      <a:pt x="346" y="10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D4878E7F-EEA6-4692-A743-4A7B6C749622}"/>
                  </a:ext>
                </a:extLst>
              </p:cNvPr>
              <p:cNvSpPr/>
              <p:nvPr/>
            </p:nvSpPr>
            <p:spPr>
              <a:xfrm>
                <a:off x="6338885" y="9273015"/>
                <a:ext cx="22853" cy="731981"/>
              </a:xfrm>
              <a:custGeom>
                <a:avLst/>
                <a:gdLst>
                  <a:gd name="connsiteX0" fmla="*/ 20640 w 22853"/>
                  <a:gd name="connsiteY0" fmla="*/ 1160 h 731981"/>
                  <a:gd name="connsiteX1" fmla="*/ 3 w 22853"/>
                  <a:gd name="connsiteY1" fmla="*/ 702835 h 731981"/>
                  <a:gd name="connsiteX2" fmla="*/ 19053 w 22853"/>
                  <a:gd name="connsiteY2" fmla="*/ 540910 h 731981"/>
                  <a:gd name="connsiteX3" fmla="*/ 20640 w 22853"/>
                  <a:gd name="connsiteY3" fmla="*/ 1160 h 73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53" h="731981">
                    <a:moveTo>
                      <a:pt x="20640" y="1160"/>
                    </a:moveTo>
                    <a:cubicBezTo>
                      <a:pt x="17465" y="28148"/>
                      <a:pt x="267" y="612877"/>
                      <a:pt x="3" y="702835"/>
                    </a:cubicBezTo>
                    <a:cubicBezTo>
                      <a:pt x="-262" y="792793"/>
                      <a:pt x="14290" y="656268"/>
                      <a:pt x="19053" y="540910"/>
                    </a:cubicBezTo>
                    <a:cubicBezTo>
                      <a:pt x="23816" y="425552"/>
                      <a:pt x="23815" y="-25828"/>
                      <a:pt x="20640" y="116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77A5BF00-7312-4BC4-9F89-F4B0E1FDD888}"/>
                  </a:ext>
                </a:extLst>
              </p:cNvPr>
              <p:cNvSpPr/>
              <p:nvPr/>
            </p:nvSpPr>
            <p:spPr>
              <a:xfrm>
                <a:off x="6434770" y="9252256"/>
                <a:ext cx="22151" cy="788389"/>
              </a:xfrm>
              <a:custGeom>
                <a:avLst/>
                <a:gdLst>
                  <a:gd name="connsiteX0" fmla="*/ 21593 w 22151"/>
                  <a:gd name="connsiteY0" fmla="*/ 6044 h 788389"/>
                  <a:gd name="connsiteX1" fmla="*/ 15243 w 22151"/>
                  <a:gd name="connsiteY1" fmla="*/ 748994 h 788389"/>
                  <a:gd name="connsiteX2" fmla="*/ 4130 w 22151"/>
                  <a:gd name="connsiteY2" fmla="*/ 656919 h 788389"/>
                  <a:gd name="connsiteX3" fmla="*/ 955 w 22151"/>
                  <a:gd name="connsiteY3" fmla="*/ 409269 h 788389"/>
                  <a:gd name="connsiteX4" fmla="*/ 21593 w 22151"/>
                  <a:gd name="connsiteY4" fmla="*/ 6044 h 78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788389">
                    <a:moveTo>
                      <a:pt x="21593" y="6044"/>
                    </a:moveTo>
                    <a:cubicBezTo>
                      <a:pt x="23974" y="62665"/>
                      <a:pt x="18153" y="640515"/>
                      <a:pt x="15243" y="748994"/>
                    </a:cubicBezTo>
                    <a:cubicBezTo>
                      <a:pt x="12333" y="857473"/>
                      <a:pt x="6511" y="713540"/>
                      <a:pt x="4130" y="656919"/>
                    </a:cubicBezTo>
                    <a:cubicBezTo>
                      <a:pt x="1749" y="600298"/>
                      <a:pt x="-1691" y="511927"/>
                      <a:pt x="955" y="409269"/>
                    </a:cubicBezTo>
                    <a:cubicBezTo>
                      <a:pt x="3601" y="306611"/>
                      <a:pt x="19212" y="-50577"/>
                      <a:pt x="21593" y="60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ADA9CDD2-97E7-42DA-8373-187AFAE0C146}"/>
                  </a:ext>
                </a:extLst>
              </p:cNvPr>
              <p:cNvSpPr/>
              <p:nvPr/>
            </p:nvSpPr>
            <p:spPr>
              <a:xfrm>
                <a:off x="6492615" y="9308020"/>
                <a:ext cx="43507" cy="706938"/>
              </a:xfrm>
              <a:custGeom>
                <a:avLst/>
                <a:gdLst>
                  <a:gd name="connsiteX0" fmla="*/ 43123 w 43507"/>
                  <a:gd name="connsiteY0" fmla="*/ 5843 h 706938"/>
                  <a:gd name="connsiteX1" fmla="*/ 20898 w 43507"/>
                  <a:gd name="connsiteY1" fmla="*/ 678943 h 706938"/>
                  <a:gd name="connsiteX2" fmla="*/ 12960 w 43507"/>
                  <a:gd name="connsiteY2" fmla="*/ 558293 h 706938"/>
                  <a:gd name="connsiteX3" fmla="*/ 260 w 43507"/>
                  <a:gd name="connsiteY3" fmla="*/ 363030 h 706938"/>
                  <a:gd name="connsiteX4" fmla="*/ 43123 w 43507"/>
                  <a:gd name="connsiteY4" fmla="*/ 5843 h 7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07" h="706938">
                    <a:moveTo>
                      <a:pt x="43123" y="5843"/>
                    </a:moveTo>
                    <a:cubicBezTo>
                      <a:pt x="46563" y="58495"/>
                      <a:pt x="25925" y="586868"/>
                      <a:pt x="20898" y="678943"/>
                    </a:cubicBezTo>
                    <a:cubicBezTo>
                      <a:pt x="15871" y="771018"/>
                      <a:pt x="16400" y="610945"/>
                      <a:pt x="12960" y="558293"/>
                    </a:cubicBezTo>
                    <a:cubicBezTo>
                      <a:pt x="9520" y="505641"/>
                      <a:pt x="-1857" y="454840"/>
                      <a:pt x="260" y="363030"/>
                    </a:cubicBezTo>
                    <a:cubicBezTo>
                      <a:pt x="2377" y="271220"/>
                      <a:pt x="39683" y="-46809"/>
                      <a:pt x="43123" y="584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E5D30B47-8E46-4779-A235-F4B51AE0CDFC}"/>
                  </a:ext>
                </a:extLst>
              </p:cNvPr>
              <p:cNvSpPr/>
              <p:nvPr/>
            </p:nvSpPr>
            <p:spPr>
              <a:xfrm>
                <a:off x="6319752" y="9980300"/>
                <a:ext cx="198881" cy="49716"/>
              </a:xfrm>
              <a:custGeom>
                <a:avLst/>
                <a:gdLst>
                  <a:gd name="connsiteX0" fmla="*/ 86 w 198881"/>
                  <a:gd name="connsiteY0" fmla="*/ 313 h 49716"/>
                  <a:gd name="connsiteX1" fmla="*/ 130261 w 198881"/>
                  <a:gd name="connsiteY1" fmla="*/ 47938 h 49716"/>
                  <a:gd name="connsiteX2" fmla="*/ 198523 w 198881"/>
                  <a:gd name="connsiteY2" fmla="*/ 38413 h 49716"/>
                  <a:gd name="connsiteX3" fmla="*/ 150898 w 198881"/>
                  <a:gd name="connsiteY3" fmla="*/ 27300 h 49716"/>
                  <a:gd name="connsiteX4" fmla="*/ 86 w 198881"/>
                  <a:gd name="connsiteY4" fmla="*/ 313 h 4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881" h="49716">
                    <a:moveTo>
                      <a:pt x="86" y="313"/>
                    </a:moveTo>
                    <a:cubicBezTo>
                      <a:pt x="-3353" y="3753"/>
                      <a:pt x="97188" y="41588"/>
                      <a:pt x="130261" y="47938"/>
                    </a:cubicBezTo>
                    <a:cubicBezTo>
                      <a:pt x="163334" y="54288"/>
                      <a:pt x="195084" y="41853"/>
                      <a:pt x="198523" y="38413"/>
                    </a:cubicBezTo>
                    <a:cubicBezTo>
                      <a:pt x="201962" y="34973"/>
                      <a:pt x="180267" y="31798"/>
                      <a:pt x="150898" y="27300"/>
                    </a:cubicBezTo>
                    <a:cubicBezTo>
                      <a:pt x="121529" y="22802"/>
                      <a:pt x="3525" y="-3127"/>
                      <a:pt x="86" y="3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20AA9BE8-25D3-42E9-B583-75951CE76E60}"/>
                  </a:ext>
                </a:extLst>
              </p:cNvPr>
              <p:cNvSpPr/>
              <p:nvPr/>
            </p:nvSpPr>
            <p:spPr>
              <a:xfrm>
                <a:off x="6303815" y="10012302"/>
                <a:ext cx="241511" cy="62124"/>
              </a:xfrm>
              <a:custGeom>
                <a:avLst/>
                <a:gdLst>
                  <a:gd name="connsiteX0" fmla="*/ 148 w 241511"/>
                  <a:gd name="connsiteY0" fmla="*/ 61 h 62124"/>
                  <a:gd name="connsiteX1" fmla="*/ 149373 w 241511"/>
                  <a:gd name="connsiteY1" fmla="*/ 42923 h 62124"/>
                  <a:gd name="connsiteX2" fmla="*/ 98573 w 241511"/>
                  <a:gd name="connsiteY2" fmla="*/ 61973 h 62124"/>
                  <a:gd name="connsiteX3" fmla="*/ 190648 w 241511"/>
                  <a:gd name="connsiteY3" fmla="*/ 50861 h 62124"/>
                  <a:gd name="connsiteX4" fmla="*/ 241448 w 241511"/>
                  <a:gd name="connsiteY4" fmla="*/ 33398 h 62124"/>
                  <a:gd name="connsiteX5" fmla="*/ 181123 w 241511"/>
                  <a:gd name="connsiteY5" fmla="*/ 33398 h 62124"/>
                  <a:gd name="connsiteX6" fmla="*/ 148 w 241511"/>
                  <a:gd name="connsiteY6" fmla="*/ 61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11" h="62124">
                    <a:moveTo>
                      <a:pt x="148" y="61"/>
                    </a:moveTo>
                    <a:cubicBezTo>
                      <a:pt x="-5144" y="1648"/>
                      <a:pt x="132969" y="32604"/>
                      <a:pt x="149373" y="42923"/>
                    </a:cubicBezTo>
                    <a:cubicBezTo>
                      <a:pt x="165777" y="53242"/>
                      <a:pt x="91694" y="60650"/>
                      <a:pt x="98573" y="61973"/>
                    </a:cubicBezTo>
                    <a:cubicBezTo>
                      <a:pt x="105452" y="63296"/>
                      <a:pt x="166836" y="55623"/>
                      <a:pt x="190648" y="50861"/>
                    </a:cubicBezTo>
                    <a:cubicBezTo>
                      <a:pt x="214460" y="46099"/>
                      <a:pt x="243035" y="36308"/>
                      <a:pt x="241448" y="33398"/>
                    </a:cubicBezTo>
                    <a:cubicBezTo>
                      <a:pt x="239861" y="30488"/>
                      <a:pt x="215784" y="38690"/>
                      <a:pt x="181123" y="33398"/>
                    </a:cubicBezTo>
                    <a:cubicBezTo>
                      <a:pt x="146463" y="28106"/>
                      <a:pt x="5440" y="-1526"/>
                      <a:pt x="148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D19C3D5B-378D-422A-8E73-4783436F5842}"/>
                  </a:ext>
                </a:extLst>
              </p:cNvPr>
              <p:cNvSpPr/>
              <p:nvPr/>
            </p:nvSpPr>
            <p:spPr>
              <a:xfrm>
                <a:off x="6329009" y="10050055"/>
                <a:ext cx="29149" cy="674185"/>
              </a:xfrm>
              <a:custGeom>
                <a:avLst/>
                <a:gdLst>
                  <a:gd name="connsiteX0" fmla="*/ 5116 w 29149"/>
                  <a:gd name="connsiteY0" fmla="*/ 3583 h 674185"/>
                  <a:gd name="connsiteX1" fmla="*/ 1941 w 29149"/>
                  <a:gd name="connsiteY1" fmla="*/ 660808 h 674185"/>
                  <a:gd name="connsiteX2" fmla="*/ 28929 w 29149"/>
                  <a:gd name="connsiteY2" fmla="*/ 409983 h 674185"/>
                  <a:gd name="connsiteX3" fmla="*/ 5116 w 29149"/>
                  <a:gd name="connsiteY3" fmla="*/ 3583 h 6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9" h="674185">
                    <a:moveTo>
                      <a:pt x="5116" y="3583"/>
                    </a:moveTo>
                    <a:cubicBezTo>
                      <a:pt x="618" y="45387"/>
                      <a:pt x="-2028" y="593075"/>
                      <a:pt x="1941" y="660808"/>
                    </a:cubicBezTo>
                    <a:cubicBezTo>
                      <a:pt x="5910" y="728541"/>
                      <a:pt x="26283" y="522695"/>
                      <a:pt x="28929" y="409983"/>
                    </a:cubicBezTo>
                    <a:cubicBezTo>
                      <a:pt x="31575" y="297271"/>
                      <a:pt x="9614" y="-38221"/>
                      <a:pt x="5116" y="358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E5AC6C59-EB11-488B-880F-39582D53C599}"/>
                  </a:ext>
                </a:extLst>
              </p:cNvPr>
              <p:cNvSpPr/>
              <p:nvPr/>
            </p:nvSpPr>
            <p:spPr>
              <a:xfrm>
                <a:off x="6427769" y="10068935"/>
                <a:ext cx="25804" cy="682166"/>
              </a:xfrm>
              <a:custGeom>
                <a:avLst/>
                <a:gdLst>
                  <a:gd name="connsiteX0" fmla="*/ 25419 w 25804"/>
                  <a:gd name="connsiteY0" fmla="*/ 578 h 682166"/>
                  <a:gd name="connsiteX1" fmla="*/ 14306 w 25804"/>
                  <a:gd name="connsiteY1" fmla="*/ 646690 h 682166"/>
                  <a:gd name="connsiteX2" fmla="*/ 19 w 25804"/>
                  <a:gd name="connsiteY2" fmla="*/ 533978 h 682166"/>
                  <a:gd name="connsiteX3" fmla="*/ 25419 w 25804"/>
                  <a:gd name="connsiteY3" fmla="*/ 578 h 68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04" h="682166">
                    <a:moveTo>
                      <a:pt x="25419" y="578"/>
                    </a:moveTo>
                    <a:cubicBezTo>
                      <a:pt x="27800" y="19363"/>
                      <a:pt x="18539" y="557790"/>
                      <a:pt x="14306" y="646690"/>
                    </a:cubicBezTo>
                    <a:cubicBezTo>
                      <a:pt x="10073" y="735590"/>
                      <a:pt x="813" y="642192"/>
                      <a:pt x="19" y="533978"/>
                    </a:cubicBezTo>
                    <a:cubicBezTo>
                      <a:pt x="-775" y="425764"/>
                      <a:pt x="23038" y="-18207"/>
                      <a:pt x="25419" y="5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AA75127C-DA50-4246-92D5-7EC74509FF9A}"/>
                  </a:ext>
                </a:extLst>
              </p:cNvPr>
              <p:cNvSpPr/>
              <p:nvPr/>
            </p:nvSpPr>
            <p:spPr>
              <a:xfrm>
                <a:off x="6486335" y="10027010"/>
                <a:ext cx="24440" cy="694404"/>
              </a:xfrm>
              <a:custGeom>
                <a:avLst/>
                <a:gdLst>
                  <a:gd name="connsiteX0" fmla="*/ 24003 w 24440"/>
                  <a:gd name="connsiteY0" fmla="*/ 9165 h 694404"/>
                  <a:gd name="connsiteX1" fmla="*/ 14478 w 24440"/>
                  <a:gd name="connsiteY1" fmla="*/ 688615 h 694404"/>
                  <a:gd name="connsiteX2" fmla="*/ 190 w 24440"/>
                  <a:gd name="connsiteY2" fmla="*/ 320315 h 694404"/>
                  <a:gd name="connsiteX3" fmla="*/ 24003 w 24440"/>
                  <a:gd name="connsiteY3" fmla="*/ 9165 h 6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0" h="694404">
                    <a:moveTo>
                      <a:pt x="24003" y="9165"/>
                    </a:moveTo>
                    <a:cubicBezTo>
                      <a:pt x="26384" y="70548"/>
                      <a:pt x="18447" y="636757"/>
                      <a:pt x="14478" y="688615"/>
                    </a:cubicBezTo>
                    <a:cubicBezTo>
                      <a:pt x="10509" y="740473"/>
                      <a:pt x="-1662" y="429852"/>
                      <a:pt x="190" y="320315"/>
                    </a:cubicBezTo>
                    <a:cubicBezTo>
                      <a:pt x="2042" y="210778"/>
                      <a:pt x="21622" y="-52218"/>
                      <a:pt x="24003" y="916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AC843498-02C4-4373-9AF8-B736D285080F}"/>
                  </a:ext>
                </a:extLst>
              </p:cNvPr>
              <p:cNvSpPr/>
              <p:nvPr/>
            </p:nvSpPr>
            <p:spPr>
              <a:xfrm>
                <a:off x="6295562" y="10696445"/>
                <a:ext cx="219600" cy="57595"/>
              </a:xfrm>
              <a:custGeom>
                <a:avLst/>
                <a:gdLst>
                  <a:gd name="connsiteX0" fmla="*/ 463 w 219600"/>
                  <a:gd name="connsiteY0" fmla="*/ 130 h 57595"/>
                  <a:gd name="connsiteX1" fmla="*/ 117938 w 219600"/>
                  <a:gd name="connsiteY1" fmla="*/ 54105 h 57595"/>
                  <a:gd name="connsiteX2" fmla="*/ 175088 w 219600"/>
                  <a:gd name="connsiteY2" fmla="*/ 49343 h 57595"/>
                  <a:gd name="connsiteX3" fmla="*/ 219538 w 219600"/>
                  <a:gd name="connsiteY3" fmla="*/ 25530 h 57595"/>
                  <a:gd name="connsiteX4" fmla="*/ 165563 w 219600"/>
                  <a:gd name="connsiteY4" fmla="*/ 38230 h 57595"/>
                  <a:gd name="connsiteX5" fmla="*/ 463 w 219600"/>
                  <a:gd name="connsiteY5" fmla="*/ 130 h 5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00" h="57595">
                    <a:moveTo>
                      <a:pt x="463" y="130"/>
                    </a:moveTo>
                    <a:cubicBezTo>
                      <a:pt x="-7474" y="2776"/>
                      <a:pt x="88834" y="45903"/>
                      <a:pt x="117938" y="54105"/>
                    </a:cubicBezTo>
                    <a:cubicBezTo>
                      <a:pt x="147042" y="62307"/>
                      <a:pt x="158155" y="54105"/>
                      <a:pt x="175088" y="49343"/>
                    </a:cubicBezTo>
                    <a:cubicBezTo>
                      <a:pt x="192021" y="44581"/>
                      <a:pt x="221125" y="27382"/>
                      <a:pt x="219538" y="25530"/>
                    </a:cubicBezTo>
                    <a:cubicBezTo>
                      <a:pt x="217951" y="23678"/>
                      <a:pt x="197048" y="40611"/>
                      <a:pt x="165563" y="38230"/>
                    </a:cubicBezTo>
                    <a:cubicBezTo>
                      <a:pt x="134078" y="35849"/>
                      <a:pt x="8400" y="-2516"/>
                      <a:pt x="463" y="1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8E3CDF01-142E-44A7-8162-C8D790B9A2D6}"/>
                  </a:ext>
                </a:extLst>
              </p:cNvPr>
              <p:cNvSpPr/>
              <p:nvPr/>
            </p:nvSpPr>
            <p:spPr>
              <a:xfrm>
                <a:off x="6300371" y="10666342"/>
                <a:ext cx="240330" cy="138294"/>
              </a:xfrm>
              <a:custGeom>
                <a:avLst/>
                <a:gdLst>
                  <a:gd name="connsiteX0" fmla="*/ 8354 w 240330"/>
                  <a:gd name="connsiteY0" fmla="*/ 71 h 138294"/>
                  <a:gd name="connsiteX1" fmla="*/ 6767 w 240330"/>
                  <a:gd name="connsiteY1" fmla="*/ 95321 h 138294"/>
                  <a:gd name="connsiteX2" fmla="*/ 95667 w 240330"/>
                  <a:gd name="connsiteY2" fmla="*/ 125483 h 138294"/>
                  <a:gd name="connsiteX3" fmla="*/ 136942 w 240330"/>
                  <a:gd name="connsiteY3" fmla="*/ 138183 h 138294"/>
                  <a:gd name="connsiteX4" fmla="*/ 219492 w 240330"/>
                  <a:gd name="connsiteY4" fmla="*/ 119133 h 138294"/>
                  <a:gd name="connsiteX5" fmla="*/ 238542 w 240330"/>
                  <a:gd name="connsiteY5" fmla="*/ 104846 h 138294"/>
                  <a:gd name="connsiteX6" fmla="*/ 186154 w 240330"/>
                  <a:gd name="connsiteY6" fmla="*/ 114371 h 138294"/>
                  <a:gd name="connsiteX7" fmla="*/ 71854 w 240330"/>
                  <a:gd name="connsiteY7" fmla="*/ 98496 h 138294"/>
                  <a:gd name="connsiteX8" fmla="*/ 25817 w 240330"/>
                  <a:gd name="connsiteY8" fmla="*/ 79446 h 138294"/>
                  <a:gd name="connsiteX9" fmla="*/ 8354 w 240330"/>
                  <a:gd name="connsiteY9" fmla="*/ 71 h 13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330" h="138294">
                    <a:moveTo>
                      <a:pt x="8354" y="71"/>
                    </a:moveTo>
                    <a:cubicBezTo>
                      <a:pt x="5179" y="2717"/>
                      <a:pt x="-7785" y="74419"/>
                      <a:pt x="6767" y="95321"/>
                    </a:cubicBezTo>
                    <a:cubicBezTo>
                      <a:pt x="21319" y="116223"/>
                      <a:pt x="73971" y="118339"/>
                      <a:pt x="95667" y="125483"/>
                    </a:cubicBezTo>
                    <a:cubicBezTo>
                      <a:pt x="117363" y="132627"/>
                      <a:pt x="116305" y="139241"/>
                      <a:pt x="136942" y="138183"/>
                    </a:cubicBezTo>
                    <a:cubicBezTo>
                      <a:pt x="157579" y="137125"/>
                      <a:pt x="202559" y="124689"/>
                      <a:pt x="219492" y="119133"/>
                    </a:cubicBezTo>
                    <a:cubicBezTo>
                      <a:pt x="236425" y="113577"/>
                      <a:pt x="244098" y="105640"/>
                      <a:pt x="238542" y="104846"/>
                    </a:cubicBezTo>
                    <a:cubicBezTo>
                      <a:pt x="232986" y="104052"/>
                      <a:pt x="213935" y="115429"/>
                      <a:pt x="186154" y="114371"/>
                    </a:cubicBezTo>
                    <a:cubicBezTo>
                      <a:pt x="158373" y="113313"/>
                      <a:pt x="98577" y="104317"/>
                      <a:pt x="71854" y="98496"/>
                    </a:cubicBezTo>
                    <a:cubicBezTo>
                      <a:pt x="45131" y="92675"/>
                      <a:pt x="34548" y="89765"/>
                      <a:pt x="25817" y="79446"/>
                    </a:cubicBezTo>
                    <a:cubicBezTo>
                      <a:pt x="17086" y="69127"/>
                      <a:pt x="11529" y="-2575"/>
                      <a:pt x="8354" y="7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328D6980-2C5F-4205-A9F6-770D76564E94}"/>
                  </a:ext>
                </a:extLst>
              </p:cNvPr>
              <p:cNvSpPr/>
              <p:nvPr/>
            </p:nvSpPr>
            <p:spPr>
              <a:xfrm>
                <a:off x="6373764" y="10707549"/>
                <a:ext cx="163750" cy="68607"/>
              </a:xfrm>
              <a:custGeom>
                <a:avLst/>
                <a:gdLst>
                  <a:gd name="connsiteX0" fmla="*/ 49 w 163750"/>
                  <a:gd name="connsiteY0" fmla="*/ 49351 h 68607"/>
                  <a:gd name="connsiteX1" fmla="*/ 119111 w 163750"/>
                  <a:gd name="connsiteY1" fmla="*/ 41414 h 68607"/>
                  <a:gd name="connsiteX2" fmla="*/ 111174 w 163750"/>
                  <a:gd name="connsiteY2" fmla="*/ 139 h 68607"/>
                  <a:gd name="connsiteX3" fmla="*/ 161974 w 163750"/>
                  <a:gd name="connsiteY3" fmla="*/ 57289 h 68607"/>
                  <a:gd name="connsiteX4" fmla="*/ 134986 w 163750"/>
                  <a:gd name="connsiteY4" fmla="*/ 66814 h 68607"/>
                  <a:gd name="connsiteX5" fmla="*/ 49 w 163750"/>
                  <a:gd name="connsiteY5" fmla="*/ 49351 h 6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50" h="68607">
                    <a:moveTo>
                      <a:pt x="49" y="49351"/>
                    </a:moveTo>
                    <a:cubicBezTo>
                      <a:pt x="-2597" y="45118"/>
                      <a:pt x="100590" y="49616"/>
                      <a:pt x="119111" y="41414"/>
                    </a:cubicBezTo>
                    <a:cubicBezTo>
                      <a:pt x="137632" y="33212"/>
                      <a:pt x="104030" y="-2507"/>
                      <a:pt x="111174" y="139"/>
                    </a:cubicBezTo>
                    <a:cubicBezTo>
                      <a:pt x="118318" y="2785"/>
                      <a:pt x="158005" y="46177"/>
                      <a:pt x="161974" y="57289"/>
                    </a:cubicBezTo>
                    <a:cubicBezTo>
                      <a:pt x="165943" y="68401"/>
                      <a:pt x="165678" y="70783"/>
                      <a:pt x="134986" y="66814"/>
                    </a:cubicBezTo>
                    <a:cubicBezTo>
                      <a:pt x="104294" y="62845"/>
                      <a:pt x="2695" y="53584"/>
                      <a:pt x="49" y="4935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B3187F09-0296-45A7-8E1F-84FA0A7389E9}"/>
                  </a:ext>
                </a:extLst>
              </p:cNvPr>
              <p:cNvSpPr/>
              <p:nvPr/>
            </p:nvSpPr>
            <p:spPr>
              <a:xfrm>
                <a:off x="6703483" y="8317226"/>
                <a:ext cx="1468992" cy="636274"/>
              </a:xfrm>
              <a:custGeom>
                <a:avLst/>
                <a:gdLst>
                  <a:gd name="connsiteX0" fmla="*/ 0 w 1468992"/>
                  <a:gd name="connsiteY0" fmla="*/ 636274 h 636274"/>
                  <a:gd name="connsiteX1" fmla="*/ 539750 w 1468992"/>
                  <a:gd name="connsiteY1" fmla="*/ 473291 h 636274"/>
                  <a:gd name="connsiteX2" fmla="*/ 1030817 w 1468992"/>
                  <a:gd name="connsiteY2" fmla="*/ 212941 h 636274"/>
                  <a:gd name="connsiteX3" fmla="*/ 1466850 w 1468992"/>
                  <a:gd name="connsiteY3" fmla="*/ 1274 h 636274"/>
                  <a:gd name="connsiteX4" fmla="*/ 1185334 w 1468992"/>
                  <a:gd name="connsiteY4" fmla="*/ 130391 h 636274"/>
                  <a:gd name="connsiteX5" fmla="*/ 901700 w 1468992"/>
                  <a:gd name="connsiteY5" fmla="*/ 251041 h 636274"/>
                  <a:gd name="connsiteX6" fmla="*/ 0 w 1468992"/>
                  <a:gd name="connsiteY6" fmla="*/ 636274 h 63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8992" h="636274">
                    <a:moveTo>
                      <a:pt x="0" y="636274"/>
                    </a:moveTo>
                    <a:cubicBezTo>
                      <a:pt x="183973" y="590060"/>
                      <a:pt x="367947" y="543847"/>
                      <a:pt x="539750" y="473291"/>
                    </a:cubicBezTo>
                    <a:cubicBezTo>
                      <a:pt x="711553" y="402735"/>
                      <a:pt x="876300" y="291610"/>
                      <a:pt x="1030817" y="212941"/>
                    </a:cubicBezTo>
                    <a:cubicBezTo>
                      <a:pt x="1185334" y="134271"/>
                      <a:pt x="1441097" y="15032"/>
                      <a:pt x="1466850" y="1274"/>
                    </a:cubicBezTo>
                    <a:cubicBezTo>
                      <a:pt x="1492603" y="-12484"/>
                      <a:pt x="1279526" y="88763"/>
                      <a:pt x="1185334" y="130391"/>
                    </a:cubicBezTo>
                    <a:cubicBezTo>
                      <a:pt x="1091142" y="172019"/>
                      <a:pt x="901700" y="251041"/>
                      <a:pt x="901700" y="251041"/>
                    </a:cubicBezTo>
                    <a:lnTo>
                      <a:pt x="0" y="63627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165F3D3-8559-4609-8D7B-B00160377305}"/>
                  </a:ext>
                </a:extLst>
              </p:cNvPr>
              <p:cNvSpPr/>
              <p:nvPr/>
            </p:nvSpPr>
            <p:spPr>
              <a:xfrm>
                <a:off x="6529917" y="8348497"/>
                <a:ext cx="1721371" cy="820903"/>
              </a:xfrm>
              <a:custGeom>
                <a:avLst/>
                <a:gdLst>
                  <a:gd name="connsiteX0" fmla="*/ 0 w 1721371"/>
                  <a:gd name="connsiteY0" fmla="*/ 820903 h 820903"/>
                  <a:gd name="connsiteX1" fmla="*/ 891116 w 1721371"/>
                  <a:gd name="connsiteY1" fmla="*/ 414503 h 820903"/>
                  <a:gd name="connsiteX2" fmla="*/ 1699683 w 1721371"/>
                  <a:gd name="connsiteY2" fmla="*/ 12336 h 820903"/>
                  <a:gd name="connsiteX3" fmla="*/ 1468966 w 1721371"/>
                  <a:gd name="connsiteY3" fmla="*/ 111820 h 820903"/>
                  <a:gd name="connsiteX4" fmla="*/ 1244600 w 1721371"/>
                  <a:gd name="connsiteY4" fmla="*/ 200720 h 820903"/>
                  <a:gd name="connsiteX5" fmla="*/ 795866 w 1721371"/>
                  <a:gd name="connsiteY5" fmla="*/ 422970 h 820903"/>
                  <a:gd name="connsiteX6" fmla="*/ 0 w 1721371"/>
                  <a:gd name="connsiteY6" fmla="*/ 820903 h 82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1371" h="820903">
                    <a:moveTo>
                      <a:pt x="0" y="820903"/>
                    </a:moveTo>
                    <a:lnTo>
                      <a:pt x="891116" y="414503"/>
                    </a:lnTo>
                    <a:cubicBezTo>
                      <a:pt x="1174397" y="279742"/>
                      <a:pt x="1603375" y="62783"/>
                      <a:pt x="1699683" y="12336"/>
                    </a:cubicBezTo>
                    <a:cubicBezTo>
                      <a:pt x="1795991" y="-38111"/>
                      <a:pt x="1544813" y="80423"/>
                      <a:pt x="1468966" y="111820"/>
                    </a:cubicBezTo>
                    <a:cubicBezTo>
                      <a:pt x="1393119" y="143217"/>
                      <a:pt x="1356783" y="148862"/>
                      <a:pt x="1244600" y="200720"/>
                    </a:cubicBezTo>
                    <a:cubicBezTo>
                      <a:pt x="1132417" y="252578"/>
                      <a:pt x="1004005" y="323134"/>
                      <a:pt x="795866" y="422970"/>
                    </a:cubicBezTo>
                    <a:lnTo>
                      <a:pt x="0" y="82090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80AE46C6-7967-4AAA-A939-F78A69D9E2C1}"/>
                  </a:ext>
                </a:extLst>
              </p:cNvPr>
              <p:cNvSpPr/>
              <p:nvPr/>
            </p:nvSpPr>
            <p:spPr>
              <a:xfrm>
                <a:off x="8089420" y="8108926"/>
                <a:ext cx="323492" cy="241346"/>
              </a:xfrm>
              <a:custGeom>
                <a:avLst/>
                <a:gdLst>
                  <a:gd name="connsiteX0" fmla="*/ 322743 w 323492"/>
                  <a:gd name="connsiteY0" fmla="*/ 24 h 241346"/>
                  <a:gd name="connsiteX1" fmla="*/ 208443 w 323492"/>
                  <a:gd name="connsiteY1" fmla="*/ 114324 h 241346"/>
                  <a:gd name="connsiteX2" fmla="*/ 480 w 323492"/>
                  <a:gd name="connsiteY2" fmla="*/ 241324 h 241346"/>
                  <a:gd name="connsiteX3" fmla="*/ 156055 w 323492"/>
                  <a:gd name="connsiteY3" fmla="*/ 123849 h 241346"/>
                  <a:gd name="connsiteX4" fmla="*/ 322743 w 323492"/>
                  <a:gd name="connsiteY4" fmla="*/ 24 h 24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492" h="241346">
                    <a:moveTo>
                      <a:pt x="322743" y="24"/>
                    </a:moveTo>
                    <a:cubicBezTo>
                      <a:pt x="331474" y="-1564"/>
                      <a:pt x="262153" y="74107"/>
                      <a:pt x="208443" y="114324"/>
                    </a:cubicBezTo>
                    <a:cubicBezTo>
                      <a:pt x="154733" y="154541"/>
                      <a:pt x="9211" y="239736"/>
                      <a:pt x="480" y="241324"/>
                    </a:cubicBezTo>
                    <a:cubicBezTo>
                      <a:pt x="-8251" y="242912"/>
                      <a:pt x="104197" y="161155"/>
                      <a:pt x="156055" y="123849"/>
                    </a:cubicBezTo>
                    <a:cubicBezTo>
                      <a:pt x="207913" y="86543"/>
                      <a:pt x="314012" y="1612"/>
                      <a:pt x="322743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24BB34A7-36A9-4F40-B3E2-0BF81CF7E569}"/>
                  </a:ext>
                </a:extLst>
              </p:cNvPr>
              <p:cNvSpPr/>
              <p:nvPr/>
            </p:nvSpPr>
            <p:spPr>
              <a:xfrm>
                <a:off x="8298731" y="8192175"/>
                <a:ext cx="53638" cy="145938"/>
              </a:xfrm>
              <a:custGeom>
                <a:avLst/>
                <a:gdLst>
                  <a:gd name="connsiteX0" fmla="*/ 51519 w 53638"/>
                  <a:gd name="connsiteY0" fmla="*/ 913 h 145938"/>
                  <a:gd name="connsiteX1" fmla="*/ 40407 w 53638"/>
                  <a:gd name="connsiteY1" fmla="*/ 134263 h 145938"/>
                  <a:gd name="connsiteX2" fmla="*/ 7069 w 53638"/>
                  <a:gd name="connsiteY2" fmla="*/ 132675 h 145938"/>
                  <a:gd name="connsiteX3" fmla="*/ 719 w 53638"/>
                  <a:gd name="connsiteY3" fmla="*/ 77113 h 145938"/>
                  <a:gd name="connsiteX4" fmla="*/ 51519 w 53638"/>
                  <a:gd name="connsiteY4" fmla="*/ 913 h 1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38" h="145938">
                    <a:moveTo>
                      <a:pt x="51519" y="913"/>
                    </a:moveTo>
                    <a:cubicBezTo>
                      <a:pt x="58134" y="10438"/>
                      <a:pt x="47815" y="112303"/>
                      <a:pt x="40407" y="134263"/>
                    </a:cubicBezTo>
                    <a:cubicBezTo>
                      <a:pt x="32999" y="156223"/>
                      <a:pt x="13684" y="142200"/>
                      <a:pt x="7069" y="132675"/>
                    </a:cubicBezTo>
                    <a:cubicBezTo>
                      <a:pt x="454" y="123150"/>
                      <a:pt x="-1133" y="95105"/>
                      <a:pt x="719" y="77113"/>
                    </a:cubicBezTo>
                    <a:cubicBezTo>
                      <a:pt x="2571" y="59121"/>
                      <a:pt x="44904" y="-8612"/>
                      <a:pt x="51519" y="9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DE5CD9F7-C9EB-44E3-B0E2-540FF12228C7}"/>
                  </a:ext>
                </a:extLst>
              </p:cNvPr>
              <p:cNvSpPr/>
              <p:nvPr/>
            </p:nvSpPr>
            <p:spPr>
              <a:xfrm>
                <a:off x="8130677" y="8264521"/>
                <a:ext cx="221171" cy="119273"/>
              </a:xfrm>
              <a:custGeom>
                <a:avLst/>
                <a:gdLst>
                  <a:gd name="connsiteX0" fmla="*/ 22723 w 221171"/>
                  <a:gd name="connsiteY0" fmla="*/ 4 h 119273"/>
                  <a:gd name="connsiteX1" fmla="*/ 27486 w 221171"/>
                  <a:gd name="connsiteY1" fmla="*/ 115892 h 119273"/>
                  <a:gd name="connsiteX2" fmla="*/ 60823 w 221171"/>
                  <a:gd name="connsiteY2" fmla="*/ 84142 h 119273"/>
                  <a:gd name="connsiteX3" fmla="*/ 221161 w 221171"/>
                  <a:gd name="connsiteY3" fmla="*/ 41279 h 119273"/>
                  <a:gd name="connsiteX4" fmla="*/ 52886 w 221171"/>
                  <a:gd name="connsiteY4" fmla="*/ 71442 h 119273"/>
                  <a:gd name="connsiteX5" fmla="*/ 2086 w 221171"/>
                  <a:gd name="connsiteY5" fmla="*/ 111129 h 119273"/>
                  <a:gd name="connsiteX6" fmla="*/ 22723 w 221171"/>
                  <a:gd name="connsiteY6" fmla="*/ 4 h 1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171" h="119273">
                    <a:moveTo>
                      <a:pt x="22723" y="4"/>
                    </a:moveTo>
                    <a:cubicBezTo>
                      <a:pt x="26956" y="798"/>
                      <a:pt x="21136" y="101869"/>
                      <a:pt x="27486" y="115892"/>
                    </a:cubicBezTo>
                    <a:cubicBezTo>
                      <a:pt x="33836" y="129915"/>
                      <a:pt x="28544" y="96577"/>
                      <a:pt x="60823" y="84142"/>
                    </a:cubicBezTo>
                    <a:cubicBezTo>
                      <a:pt x="93102" y="71707"/>
                      <a:pt x="222484" y="43396"/>
                      <a:pt x="221161" y="41279"/>
                    </a:cubicBezTo>
                    <a:cubicBezTo>
                      <a:pt x="219838" y="39162"/>
                      <a:pt x="89398" y="59800"/>
                      <a:pt x="52886" y="71442"/>
                    </a:cubicBezTo>
                    <a:cubicBezTo>
                      <a:pt x="16374" y="83084"/>
                      <a:pt x="11611" y="119596"/>
                      <a:pt x="2086" y="111129"/>
                    </a:cubicBezTo>
                    <a:cubicBezTo>
                      <a:pt x="-7439" y="102662"/>
                      <a:pt x="18490" y="-790"/>
                      <a:pt x="22723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E4AA289E-C93A-46D5-9678-69B356A370B2}"/>
                  </a:ext>
                </a:extLst>
              </p:cNvPr>
              <p:cNvSpPr/>
              <p:nvPr/>
            </p:nvSpPr>
            <p:spPr>
              <a:xfrm>
                <a:off x="6667455" y="8114430"/>
                <a:ext cx="827188" cy="279245"/>
              </a:xfrm>
              <a:custGeom>
                <a:avLst/>
                <a:gdLst>
                  <a:gd name="connsiteX0" fmla="*/ 45 w 827188"/>
                  <a:gd name="connsiteY0" fmla="*/ 108820 h 279245"/>
                  <a:gd name="connsiteX1" fmla="*/ 155620 w 827188"/>
                  <a:gd name="connsiteY1" fmla="*/ 277095 h 279245"/>
                  <a:gd name="connsiteX2" fmla="*/ 273095 w 827188"/>
                  <a:gd name="connsiteY2" fmla="*/ 191370 h 279245"/>
                  <a:gd name="connsiteX3" fmla="*/ 822370 w 827188"/>
                  <a:gd name="connsiteY3" fmla="*/ 10395 h 279245"/>
                  <a:gd name="connsiteX4" fmla="*/ 520745 w 827188"/>
                  <a:gd name="connsiteY4" fmla="*/ 45320 h 279245"/>
                  <a:gd name="connsiteX5" fmla="*/ 171495 w 827188"/>
                  <a:gd name="connsiteY5" fmla="*/ 238995 h 279245"/>
                  <a:gd name="connsiteX6" fmla="*/ 45 w 827188"/>
                  <a:gd name="connsiteY6" fmla="*/ 108820 h 2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7188" h="279245">
                    <a:moveTo>
                      <a:pt x="45" y="108820"/>
                    </a:moveTo>
                    <a:cubicBezTo>
                      <a:pt x="-2601" y="115170"/>
                      <a:pt x="110112" y="263337"/>
                      <a:pt x="155620" y="277095"/>
                    </a:cubicBezTo>
                    <a:cubicBezTo>
                      <a:pt x="201128" y="290853"/>
                      <a:pt x="161970" y="235820"/>
                      <a:pt x="273095" y="191370"/>
                    </a:cubicBezTo>
                    <a:cubicBezTo>
                      <a:pt x="384220" y="146920"/>
                      <a:pt x="781095" y="34737"/>
                      <a:pt x="822370" y="10395"/>
                    </a:cubicBezTo>
                    <a:cubicBezTo>
                      <a:pt x="863645" y="-13947"/>
                      <a:pt x="629224" y="7220"/>
                      <a:pt x="520745" y="45320"/>
                    </a:cubicBezTo>
                    <a:cubicBezTo>
                      <a:pt x="412266" y="83420"/>
                      <a:pt x="257749" y="222591"/>
                      <a:pt x="171495" y="238995"/>
                    </a:cubicBezTo>
                    <a:cubicBezTo>
                      <a:pt x="85241" y="255399"/>
                      <a:pt x="2691" y="102470"/>
                      <a:pt x="45" y="1088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ACCC44F-A122-4425-9DDE-98DF2346087E}"/>
                  </a:ext>
                </a:extLst>
              </p:cNvPr>
              <p:cNvSpPr/>
              <p:nvPr/>
            </p:nvSpPr>
            <p:spPr>
              <a:xfrm>
                <a:off x="7585118" y="7796858"/>
                <a:ext cx="682842" cy="258930"/>
              </a:xfrm>
              <a:custGeom>
                <a:avLst/>
                <a:gdLst>
                  <a:gd name="connsiteX0" fmla="*/ 3132 w 682842"/>
                  <a:gd name="connsiteY0" fmla="*/ 239067 h 258930"/>
                  <a:gd name="connsiteX1" fmla="*/ 482557 w 682842"/>
                  <a:gd name="connsiteY1" fmla="*/ 86667 h 258930"/>
                  <a:gd name="connsiteX2" fmla="*/ 654007 w 682842"/>
                  <a:gd name="connsiteY2" fmla="*/ 16817 h 258930"/>
                  <a:gd name="connsiteX3" fmla="*/ 663532 w 682842"/>
                  <a:gd name="connsiteY3" fmla="*/ 7292 h 258930"/>
                  <a:gd name="connsiteX4" fmla="*/ 460332 w 682842"/>
                  <a:gd name="connsiteY4" fmla="*/ 108892 h 258930"/>
                  <a:gd name="connsiteX5" fmla="*/ 285707 w 682842"/>
                  <a:gd name="connsiteY5" fmla="*/ 242242 h 258930"/>
                  <a:gd name="connsiteX6" fmla="*/ 3132 w 682842"/>
                  <a:gd name="connsiteY6" fmla="*/ 239067 h 25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842" h="258930">
                    <a:moveTo>
                      <a:pt x="3132" y="239067"/>
                    </a:moveTo>
                    <a:cubicBezTo>
                      <a:pt x="35940" y="213138"/>
                      <a:pt x="374078" y="123709"/>
                      <a:pt x="482557" y="86667"/>
                    </a:cubicBezTo>
                    <a:cubicBezTo>
                      <a:pt x="591036" y="49625"/>
                      <a:pt x="623845" y="30046"/>
                      <a:pt x="654007" y="16817"/>
                    </a:cubicBezTo>
                    <a:cubicBezTo>
                      <a:pt x="684169" y="3588"/>
                      <a:pt x="695811" y="-8054"/>
                      <a:pt x="663532" y="7292"/>
                    </a:cubicBezTo>
                    <a:cubicBezTo>
                      <a:pt x="631253" y="22638"/>
                      <a:pt x="523303" y="69734"/>
                      <a:pt x="460332" y="108892"/>
                    </a:cubicBezTo>
                    <a:cubicBezTo>
                      <a:pt x="397361" y="148050"/>
                      <a:pt x="367199" y="219488"/>
                      <a:pt x="285707" y="242242"/>
                    </a:cubicBezTo>
                    <a:cubicBezTo>
                      <a:pt x="204215" y="264996"/>
                      <a:pt x="-29676" y="264996"/>
                      <a:pt x="3132" y="23906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55DF9103-4D04-4241-976B-640B6B7D0966}"/>
                  </a:ext>
                </a:extLst>
              </p:cNvPr>
              <p:cNvSpPr/>
              <p:nvPr/>
            </p:nvSpPr>
            <p:spPr>
              <a:xfrm>
                <a:off x="6877027" y="7673148"/>
                <a:ext cx="1042958" cy="120461"/>
              </a:xfrm>
              <a:custGeom>
                <a:avLst/>
                <a:gdLst>
                  <a:gd name="connsiteX0" fmla="*/ 23 w 1042958"/>
                  <a:gd name="connsiteY0" fmla="*/ 827 h 120461"/>
                  <a:gd name="connsiteX1" fmla="*/ 482623 w 1042958"/>
                  <a:gd name="connsiteY1" fmla="*/ 64327 h 120461"/>
                  <a:gd name="connsiteX2" fmla="*/ 1038248 w 1042958"/>
                  <a:gd name="connsiteY2" fmla="*/ 32577 h 120461"/>
                  <a:gd name="connsiteX3" fmla="*/ 736623 w 1042958"/>
                  <a:gd name="connsiteY3" fmla="*/ 86552 h 120461"/>
                  <a:gd name="connsiteX4" fmla="*/ 501673 w 1042958"/>
                  <a:gd name="connsiteY4" fmla="*/ 118302 h 120461"/>
                  <a:gd name="connsiteX5" fmla="*/ 23 w 1042958"/>
                  <a:gd name="connsiteY5" fmla="*/ 827 h 12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958" h="120461">
                    <a:moveTo>
                      <a:pt x="23" y="827"/>
                    </a:moveTo>
                    <a:cubicBezTo>
                      <a:pt x="-3152" y="-8169"/>
                      <a:pt x="309586" y="59035"/>
                      <a:pt x="482623" y="64327"/>
                    </a:cubicBezTo>
                    <a:cubicBezTo>
                      <a:pt x="655660" y="69619"/>
                      <a:pt x="995915" y="28873"/>
                      <a:pt x="1038248" y="32577"/>
                    </a:cubicBezTo>
                    <a:cubicBezTo>
                      <a:pt x="1080581" y="36281"/>
                      <a:pt x="826052" y="72265"/>
                      <a:pt x="736623" y="86552"/>
                    </a:cubicBezTo>
                    <a:cubicBezTo>
                      <a:pt x="647194" y="100839"/>
                      <a:pt x="627086" y="128356"/>
                      <a:pt x="501673" y="118302"/>
                    </a:cubicBezTo>
                    <a:cubicBezTo>
                      <a:pt x="376260" y="108248"/>
                      <a:pt x="3198" y="9823"/>
                      <a:pt x="23" y="8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D1CDC1A2-F54F-4BF9-A880-1CBBBC635C18}"/>
                  </a:ext>
                </a:extLst>
              </p:cNvPr>
              <p:cNvSpPr/>
              <p:nvPr/>
            </p:nvSpPr>
            <p:spPr>
              <a:xfrm>
                <a:off x="7838862" y="7680319"/>
                <a:ext cx="421341" cy="51647"/>
              </a:xfrm>
              <a:custGeom>
                <a:avLst/>
                <a:gdLst>
                  <a:gd name="connsiteX0" fmla="*/ 19263 w 421341"/>
                  <a:gd name="connsiteY0" fmla="*/ 41281 h 51647"/>
                  <a:gd name="connsiteX1" fmla="*/ 358988 w 421341"/>
                  <a:gd name="connsiteY1" fmla="*/ 6 h 51647"/>
                  <a:gd name="connsiteX2" fmla="*/ 412963 w 421341"/>
                  <a:gd name="connsiteY2" fmla="*/ 44456 h 51647"/>
                  <a:gd name="connsiteX3" fmla="*/ 384388 w 421341"/>
                  <a:gd name="connsiteY3" fmla="*/ 22231 h 51647"/>
                  <a:gd name="connsiteX4" fmla="*/ 76413 w 421341"/>
                  <a:gd name="connsiteY4" fmla="*/ 50806 h 51647"/>
                  <a:gd name="connsiteX5" fmla="*/ 19263 w 421341"/>
                  <a:gd name="connsiteY5" fmla="*/ 41281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341" h="51647">
                    <a:moveTo>
                      <a:pt x="19263" y="41281"/>
                    </a:moveTo>
                    <a:cubicBezTo>
                      <a:pt x="66359" y="32814"/>
                      <a:pt x="293371" y="-523"/>
                      <a:pt x="358988" y="6"/>
                    </a:cubicBezTo>
                    <a:cubicBezTo>
                      <a:pt x="424605" y="535"/>
                      <a:pt x="408730" y="40752"/>
                      <a:pt x="412963" y="44456"/>
                    </a:cubicBezTo>
                    <a:cubicBezTo>
                      <a:pt x="417196" y="48160"/>
                      <a:pt x="440480" y="21173"/>
                      <a:pt x="384388" y="22231"/>
                    </a:cubicBezTo>
                    <a:cubicBezTo>
                      <a:pt x="328296" y="23289"/>
                      <a:pt x="133563" y="48160"/>
                      <a:pt x="76413" y="50806"/>
                    </a:cubicBezTo>
                    <a:cubicBezTo>
                      <a:pt x="19263" y="53452"/>
                      <a:pt x="-27833" y="49748"/>
                      <a:pt x="19263" y="412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6B8A7FAB-1FD8-4286-B2DD-A1B9BA9F3F04}"/>
                  </a:ext>
                </a:extLst>
              </p:cNvPr>
              <p:cNvSpPr/>
              <p:nvPr/>
            </p:nvSpPr>
            <p:spPr>
              <a:xfrm>
                <a:off x="7918428" y="7718006"/>
                <a:ext cx="342224" cy="356843"/>
              </a:xfrm>
              <a:custGeom>
                <a:avLst/>
                <a:gdLst>
                  <a:gd name="connsiteX0" fmla="*/ 22 w 342224"/>
                  <a:gd name="connsiteY0" fmla="*/ 57569 h 356843"/>
                  <a:gd name="connsiteX1" fmla="*/ 252435 w 342224"/>
                  <a:gd name="connsiteY1" fmla="*/ 17882 h 356843"/>
                  <a:gd name="connsiteX2" fmla="*/ 303235 w 342224"/>
                  <a:gd name="connsiteY2" fmla="*/ 28994 h 356843"/>
                  <a:gd name="connsiteX3" fmla="*/ 339747 w 342224"/>
                  <a:gd name="connsiteY3" fmla="*/ 346494 h 356843"/>
                  <a:gd name="connsiteX4" fmla="*/ 338160 w 342224"/>
                  <a:gd name="connsiteY4" fmla="*/ 256007 h 356843"/>
                  <a:gd name="connsiteX5" fmla="*/ 331810 w 342224"/>
                  <a:gd name="connsiteY5" fmla="*/ 21057 h 356843"/>
                  <a:gd name="connsiteX6" fmla="*/ 238147 w 342224"/>
                  <a:gd name="connsiteY6" fmla="*/ 14707 h 356843"/>
                  <a:gd name="connsiteX7" fmla="*/ 22 w 342224"/>
                  <a:gd name="connsiteY7" fmla="*/ 57569 h 35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224" h="356843">
                    <a:moveTo>
                      <a:pt x="22" y="57569"/>
                    </a:moveTo>
                    <a:cubicBezTo>
                      <a:pt x="2403" y="58098"/>
                      <a:pt x="201900" y="22644"/>
                      <a:pt x="252435" y="17882"/>
                    </a:cubicBezTo>
                    <a:cubicBezTo>
                      <a:pt x="302971" y="13119"/>
                      <a:pt x="288683" y="-25775"/>
                      <a:pt x="303235" y="28994"/>
                    </a:cubicBezTo>
                    <a:cubicBezTo>
                      <a:pt x="317787" y="83763"/>
                      <a:pt x="333926" y="308659"/>
                      <a:pt x="339747" y="346494"/>
                    </a:cubicBezTo>
                    <a:cubicBezTo>
                      <a:pt x="345568" y="384329"/>
                      <a:pt x="339483" y="310247"/>
                      <a:pt x="338160" y="256007"/>
                    </a:cubicBezTo>
                    <a:cubicBezTo>
                      <a:pt x="336837" y="201768"/>
                      <a:pt x="348479" y="61274"/>
                      <a:pt x="331810" y="21057"/>
                    </a:cubicBezTo>
                    <a:cubicBezTo>
                      <a:pt x="315141" y="-19160"/>
                      <a:pt x="291328" y="9680"/>
                      <a:pt x="238147" y="14707"/>
                    </a:cubicBezTo>
                    <a:cubicBezTo>
                      <a:pt x="184966" y="19734"/>
                      <a:pt x="-2359" y="57040"/>
                      <a:pt x="22" y="575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8A079DEF-FCA0-4117-A7DE-313DE574BA19}"/>
                  </a:ext>
                </a:extLst>
              </p:cNvPr>
              <p:cNvSpPr/>
              <p:nvPr/>
            </p:nvSpPr>
            <p:spPr>
              <a:xfrm>
                <a:off x="8232229" y="7893798"/>
                <a:ext cx="41443" cy="348493"/>
              </a:xfrm>
              <a:custGeom>
                <a:avLst/>
                <a:gdLst>
                  <a:gd name="connsiteX0" fmla="*/ 546 w 41443"/>
                  <a:gd name="connsiteY0" fmla="*/ 2427 h 348493"/>
                  <a:gd name="connsiteX1" fmla="*/ 18009 w 41443"/>
                  <a:gd name="connsiteY1" fmla="*/ 337390 h 348493"/>
                  <a:gd name="connsiteX2" fmla="*/ 30709 w 41443"/>
                  <a:gd name="connsiteY2" fmla="*/ 261190 h 348493"/>
                  <a:gd name="connsiteX3" fmla="*/ 40234 w 41443"/>
                  <a:gd name="connsiteY3" fmla="*/ 189752 h 348493"/>
                  <a:gd name="connsiteX4" fmla="*/ 546 w 41443"/>
                  <a:gd name="connsiteY4" fmla="*/ 2427 h 3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43" h="348493">
                    <a:moveTo>
                      <a:pt x="546" y="2427"/>
                    </a:moveTo>
                    <a:cubicBezTo>
                      <a:pt x="-3158" y="27033"/>
                      <a:pt x="12982" y="294263"/>
                      <a:pt x="18009" y="337390"/>
                    </a:cubicBezTo>
                    <a:cubicBezTo>
                      <a:pt x="23036" y="380517"/>
                      <a:pt x="27005" y="285796"/>
                      <a:pt x="30709" y="261190"/>
                    </a:cubicBezTo>
                    <a:cubicBezTo>
                      <a:pt x="34413" y="236584"/>
                      <a:pt x="44996" y="232085"/>
                      <a:pt x="40234" y="189752"/>
                    </a:cubicBezTo>
                    <a:cubicBezTo>
                      <a:pt x="35472" y="147419"/>
                      <a:pt x="4250" y="-22179"/>
                      <a:pt x="546" y="24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D55DFC50-0A87-44CC-A5DA-EDF9B6941D7E}"/>
                  </a:ext>
                </a:extLst>
              </p:cNvPr>
              <p:cNvSpPr/>
              <p:nvPr/>
            </p:nvSpPr>
            <p:spPr>
              <a:xfrm>
                <a:off x="7393511" y="6675831"/>
                <a:ext cx="957974" cy="635387"/>
              </a:xfrm>
              <a:custGeom>
                <a:avLst/>
                <a:gdLst>
                  <a:gd name="connsiteX0" fmla="*/ 6 w 957974"/>
                  <a:gd name="connsiteY0" fmla="*/ 136 h 635387"/>
                  <a:gd name="connsiteX1" fmla="*/ 802222 w 957974"/>
                  <a:gd name="connsiteY1" fmla="*/ 105969 h 635387"/>
                  <a:gd name="connsiteX2" fmla="*/ 882656 w 957974"/>
                  <a:gd name="connsiteY2" fmla="*/ 180052 h 635387"/>
                  <a:gd name="connsiteX3" fmla="*/ 956739 w 957974"/>
                  <a:gd name="connsiteY3" fmla="*/ 624552 h 635387"/>
                  <a:gd name="connsiteX4" fmla="*/ 920756 w 957974"/>
                  <a:gd name="connsiteY4" fmla="*/ 467919 h 635387"/>
                  <a:gd name="connsiteX5" fmla="*/ 817039 w 957974"/>
                  <a:gd name="connsiteY5" fmla="*/ 129252 h 635387"/>
                  <a:gd name="connsiteX6" fmla="*/ 6 w 957974"/>
                  <a:gd name="connsiteY6" fmla="*/ 136 h 6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974" h="635387">
                    <a:moveTo>
                      <a:pt x="6" y="136"/>
                    </a:moveTo>
                    <a:cubicBezTo>
                      <a:pt x="-2464" y="-3745"/>
                      <a:pt x="655114" y="75983"/>
                      <a:pt x="802222" y="105969"/>
                    </a:cubicBezTo>
                    <a:cubicBezTo>
                      <a:pt x="949330" y="135955"/>
                      <a:pt x="856903" y="93622"/>
                      <a:pt x="882656" y="180052"/>
                    </a:cubicBezTo>
                    <a:cubicBezTo>
                      <a:pt x="908409" y="266482"/>
                      <a:pt x="950389" y="576574"/>
                      <a:pt x="956739" y="624552"/>
                    </a:cubicBezTo>
                    <a:cubicBezTo>
                      <a:pt x="963089" y="672530"/>
                      <a:pt x="944039" y="550469"/>
                      <a:pt x="920756" y="467919"/>
                    </a:cubicBezTo>
                    <a:cubicBezTo>
                      <a:pt x="897473" y="385369"/>
                      <a:pt x="975436" y="207569"/>
                      <a:pt x="817039" y="129252"/>
                    </a:cubicBezTo>
                    <a:cubicBezTo>
                      <a:pt x="658642" y="50935"/>
                      <a:pt x="2476" y="4017"/>
                      <a:pt x="6" y="1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F4A34404-EBC4-415B-8718-5A2F8B51177D}"/>
                  </a:ext>
                </a:extLst>
              </p:cNvPr>
              <p:cNvSpPr/>
              <p:nvPr/>
            </p:nvSpPr>
            <p:spPr>
              <a:xfrm>
                <a:off x="8343851" y="6849862"/>
                <a:ext cx="62919" cy="937105"/>
              </a:xfrm>
              <a:custGeom>
                <a:avLst/>
                <a:gdLst>
                  <a:gd name="connsiteX0" fmla="*/ 49 w 62919"/>
                  <a:gd name="connsiteY0" fmla="*/ 14488 h 937105"/>
                  <a:gd name="connsiteX1" fmla="*/ 61432 w 62919"/>
                  <a:gd name="connsiteY1" fmla="*/ 897138 h 937105"/>
                  <a:gd name="connsiteX2" fmla="*/ 44499 w 62919"/>
                  <a:gd name="connsiteY2" fmla="*/ 744738 h 937105"/>
                  <a:gd name="connsiteX3" fmla="*/ 50849 w 62919"/>
                  <a:gd name="connsiteY3" fmla="*/ 374321 h 937105"/>
                  <a:gd name="connsiteX4" fmla="*/ 49 w 62919"/>
                  <a:gd name="connsiteY4" fmla="*/ 14488 h 93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19" h="937105">
                    <a:moveTo>
                      <a:pt x="49" y="14488"/>
                    </a:moveTo>
                    <a:cubicBezTo>
                      <a:pt x="1813" y="101624"/>
                      <a:pt x="54024" y="775430"/>
                      <a:pt x="61432" y="897138"/>
                    </a:cubicBezTo>
                    <a:cubicBezTo>
                      <a:pt x="68840" y="1018846"/>
                      <a:pt x="46263" y="831874"/>
                      <a:pt x="44499" y="744738"/>
                    </a:cubicBezTo>
                    <a:cubicBezTo>
                      <a:pt x="42735" y="657602"/>
                      <a:pt x="57904" y="491796"/>
                      <a:pt x="50849" y="374321"/>
                    </a:cubicBezTo>
                    <a:cubicBezTo>
                      <a:pt x="43794" y="256846"/>
                      <a:pt x="-1715" y="-72648"/>
                      <a:pt x="49" y="144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30813E3F-3DCF-43F8-BA95-CB6544A181AB}"/>
                  </a:ext>
                </a:extLst>
              </p:cNvPr>
              <p:cNvSpPr/>
              <p:nvPr/>
            </p:nvSpPr>
            <p:spPr>
              <a:xfrm>
                <a:off x="7396375" y="6653211"/>
                <a:ext cx="524404" cy="30233"/>
              </a:xfrm>
              <a:custGeom>
                <a:avLst/>
                <a:gdLst>
                  <a:gd name="connsiteX0" fmla="*/ 4550 w 524404"/>
                  <a:gd name="connsiteY0" fmla="*/ 2 h 30233"/>
                  <a:gd name="connsiteX1" fmla="*/ 514138 w 524404"/>
                  <a:gd name="connsiteY1" fmla="*/ 28577 h 30233"/>
                  <a:gd name="connsiteX2" fmla="*/ 358563 w 524404"/>
                  <a:gd name="connsiteY2" fmla="*/ 26989 h 30233"/>
                  <a:gd name="connsiteX3" fmla="*/ 268075 w 524404"/>
                  <a:gd name="connsiteY3" fmla="*/ 26989 h 30233"/>
                  <a:gd name="connsiteX4" fmla="*/ 4550 w 524404"/>
                  <a:gd name="connsiteY4" fmla="*/ 2 h 3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404" h="30233">
                    <a:moveTo>
                      <a:pt x="4550" y="2"/>
                    </a:moveTo>
                    <a:cubicBezTo>
                      <a:pt x="45560" y="267"/>
                      <a:pt x="455136" y="24079"/>
                      <a:pt x="514138" y="28577"/>
                    </a:cubicBezTo>
                    <a:cubicBezTo>
                      <a:pt x="573140" y="33075"/>
                      <a:pt x="358563" y="26989"/>
                      <a:pt x="358563" y="26989"/>
                    </a:cubicBezTo>
                    <a:cubicBezTo>
                      <a:pt x="317553" y="26724"/>
                      <a:pt x="324431" y="31222"/>
                      <a:pt x="268075" y="26989"/>
                    </a:cubicBezTo>
                    <a:cubicBezTo>
                      <a:pt x="211719" y="22756"/>
                      <a:pt x="-36460" y="-263"/>
                      <a:pt x="4550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E54AD1A0-A4DB-433C-8DE3-CD88BFC38926}"/>
                  </a:ext>
                </a:extLst>
              </p:cNvPr>
              <p:cNvSpPr/>
              <p:nvPr/>
            </p:nvSpPr>
            <p:spPr>
              <a:xfrm>
                <a:off x="7376684" y="6592322"/>
                <a:ext cx="882253" cy="91121"/>
              </a:xfrm>
              <a:custGeom>
                <a:avLst/>
                <a:gdLst>
                  <a:gd name="connsiteX0" fmla="*/ 24241 w 882253"/>
                  <a:gd name="connsiteY0" fmla="*/ 5328 h 91121"/>
                  <a:gd name="connsiteX1" fmla="*/ 843391 w 882253"/>
                  <a:gd name="connsiteY1" fmla="*/ 89466 h 91121"/>
                  <a:gd name="connsiteX2" fmla="*/ 700516 w 882253"/>
                  <a:gd name="connsiteY2" fmla="*/ 57716 h 91121"/>
                  <a:gd name="connsiteX3" fmla="*/ 262366 w 882253"/>
                  <a:gd name="connsiteY3" fmla="*/ 14853 h 91121"/>
                  <a:gd name="connsiteX4" fmla="*/ 24241 w 882253"/>
                  <a:gd name="connsiteY4" fmla="*/ 5328 h 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253" h="91121">
                    <a:moveTo>
                      <a:pt x="24241" y="5328"/>
                    </a:moveTo>
                    <a:cubicBezTo>
                      <a:pt x="121078" y="17763"/>
                      <a:pt x="730679" y="80735"/>
                      <a:pt x="843391" y="89466"/>
                    </a:cubicBezTo>
                    <a:cubicBezTo>
                      <a:pt x="956103" y="98197"/>
                      <a:pt x="797353" y="70151"/>
                      <a:pt x="700516" y="57716"/>
                    </a:cubicBezTo>
                    <a:cubicBezTo>
                      <a:pt x="603679" y="45281"/>
                      <a:pt x="380635" y="24907"/>
                      <a:pt x="262366" y="14853"/>
                    </a:cubicBezTo>
                    <a:cubicBezTo>
                      <a:pt x="144097" y="4799"/>
                      <a:pt x="-72596" y="-7107"/>
                      <a:pt x="24241" y="53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FE163C2-51DD-47DD-9968-8A66128C4475}"/>
                  </a:ext>
                </a:extLst>
              </p:cNvPr>
              <p:cNvSpPr/>
              <p:nvPr/>
            </p:nvSpPr>
            <p:spPr>
              <a:xfrm>
                <a:off x="8239104" y="6734166"/>
                <a:ext cx="102104" cy="101634"/>
              </a:xfrm>
              <a:custGeom>
                <a:avLst/>
                <a:gdLst>
                  <a:gd name="connsiteX0" fmla="*/ 21 w 102104"/>
                  <a:gd name="connsiteY0" fmla="*/ 9 h 101634"/>
                  <a:gd name="connsiteX1" fmla="*/ 85746 w 102104"/>
                  <a:gd name="connsiteY1" fmla="*/ 65097 h 101634"/>
                  <a:gd name="connsiteX2" fmla="*/ 101621 w 102104"/>
                  <a:gd name="connsiteY2" fmla="*/ 101609 h 101634"/>
                  <a:gd name="connsiteX3" fmla="*/ 77809 w 102104"/>
                  <a:gd name="connsiteY3" fmla="*/ 69859 h 101634"/>
                  <a:gd name="connsiteX4" fmla="*/ 21 w 102104"/>
                  <a:gd name="connsiteY4" fmla="*/ 9 h 10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04" h="101634">
                    <a:moveTo>
                      <a:pt x="21" y="9"/>
                    </a:moveTo>
                    <a:cubicBezTo>
                      <a:pt x="1344" y="-785"/>
                      <a:pt x="68813" y="48164"/>
                      <a:pt x="85746" y="65097"/>
                    </a:cubicBezTo>
                    <a:cubicBezTo>
                      <a:pt x="102679" y="82030"/>
                      <a:pt x="102944" y="100815"/>
                      <a:pt x="101621" y="101609"/>
                    </a:cubicBezTo>
                    <a:cubicBezTo>
                      <a:pt x="100298" y="102403"/>
                      <a:pt x="96330" y="84676"/>
                      <a:pt x="77809" y="69859"/>
                    </a:cubicBezTo>
                    <a:cubicBezTo>
                      <a:pt x="59288" y="55042"/>
                      <a:pt x="-1302" y="803"/>
                      <a:pt x="21" y="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36B0093-78E1-4293-A3F7-5738C02F989A}"/>
                  </a:ext>
                </a:extLst>
              </p:cNvPr>
              <p:cNvSpPr/>
              <p:nvPr/>
            </p:nvSpPr>
            <p:spPr>
              <a:xfrm>
                <a:off x="8072546" y="6711875"/>
                <a:ext cx="176838" cy="18460"/>
              </a:xfrm>
              <a:custGeom>
                <a:avLst/>
                <a:gdLst>
                  <a:gd name="connsiteX0" fmla="*/ 1479 w 176838"/>
                  <a:gd name="connsiteY0" fmla="*/ 14363 h 18460"/>
                  <a:gd name="connsiteX1" fmla="*/ 174517 w 176838"/>
                  <a:gd name="connsiteY1" fmla="*/ 17538 h 18460"/>
                  <a:gd name="connsiteX2" fmla="*/ 95142 w 176838"/>
                  <a:gd name="connsiteY2" fmla="*/ 75 h 18460"/>
                  <a:gd name="connsiteX3" fmla="*/ 1479 w 176838"/>
                  <a:gd name="connsiteY3" fmla="*/ 14363 h 1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838" h="18460">
                    <a:moveTo>
                      <a:pt x="1479" y="14363"/>
                    </a:moveTo>
                    <a:cubicBezTo>
                      <a:pt x="14708" y="17273"/>
                      <a:pt x="158907" y="19919"/>
                      <a:pt x="174517" y="17538"/>
                    </a:cubicBezTo>
                    <a:cubicBezTo>
                      <a:pt x="190128" y="15157"/>
                      <a:pt x="122923" y="-1248"/>
                      <a:pt x="95142" y="75"/>
                    </a:cubicBezTo>
                    <a:cubicBezTo>
                      <a:pt x="67361" y="1398"/>
                      <a:pt x="-11750" y="11453"/>
                      <a:pt x="1479" y="143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130F72D-9E8A-48C2-8C81-A3F8EEE6F392}"/>
                  </a:ext>
                </a:extLst>
              </p:cNvPr>
              <p:cNvSpPr/>
              <p:nvPr/>
            </p:nvSpPr>
            <p:spPr>
              <a:xfrm>
                <a:off x="8256580" y="6678476"/>
                <a:ext cx="156167" cy="136842"/>
              </a:xfrm>
              <a:custGeom>
                <a:avLst/>
                <a:gdLst>
                  <a:gd name="connsiteX0" fmla="*/ 8 w 156167"/>
                  <a:gd name="connsiteY0" fmla="*/ 1724 h 136842"/>
                  <a:gd name="connsiteX1" fmla="*/ 127008 w 156167"/>
                  <a:gd name="connsiteY1" fmla="*/ 42999 h 136842"/>
                  <a:gd name="connsiteX2" fmla="*/ 155583 w 156167"/>
                  <a:gd name="connsiteY2" fmla="*/ 135074 h 136842"/>
                  <a:gd name="connsiteX3" fmla="*/ 133358 w 156167"/>
                  <a:gd name="connsiteY3" fmla="*/ 96974 h 136842"/>
                  <a:gd name="connsiteX4" fmla="*/ 8 w 156167"/>
                  <a:gd name="connsiteY4" fmla="*/ 1724 h 13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67" h="136842">
                    <a:moveTo>
                      <a:pt x="8" y="1724"/>
                    </a:moveTo>
                    <a:cubicBezTo>
                      <a:pt x="-1050" y="-7272"/>
                      <a:pt x="101079" y="20774"/>
                      <a:pt x="127008" y="42999"/>
                    </a:cubicBezTo>
                    <a:cubicBezTo>
                      <a:pt x="152937" y="65224"/>
                      <a:pt x="154525" y="126078"/>
                      <a:pt x="155583" y="135074"/>
                    </a:cubicBezTo>
                    <a:cubicBezTo>
                      <a:pt x="156641" y="144070"/>
                      <a:pt x="159023" y="116818"/>
                      <a:pt x="133358" y="96974"/>
                    </a:cubicBezTo>
                    <a:cubicBezTo>
                      <a:pt x="107693" y="77130"/>
                      <a:pt x="1066" y="10720"/>
                      <a:pt x="8" y="17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E811D2EB-E503-4341-8716-CEA000DD49E2}"/>
                  </a:ext>
                </a:extLst>
              </p:cNvPr>
              <p:cNvSpPr/>
              <p:nvPr/>
            </p:nvSpPr>
            <p:spPr>
              <a:xfrm>
                <a:off x="7432675" y="6538913"/>
                <a:ext cx="1007388" cy="122648"/>
              </a:xfrm>
              <a:custGeom>
                <a:avLst/>
                <a:gdLst>
                  <a:gd name="connsiteX0" fmla="*/ 0 w 1007388"/>
                  <a:gd name="connsiteY0" fmla="*/ 0 h 122648"/>
                  <a:gd name="connsiteX1" fmla="*/ 407988 w 1007388"/>
                  <a:gd name="connsiteY1" fmla="*/ 41275 h 122648"/>
                  <a:gd name="connsiteX2" fmla="*/ 950913 w 1007388"/>
                  <a:gd name="connsiteY2" fmla="*/ 104775 h 122648"/>
                  <a:gd name="connsiteX3" fmla="*/ 987425 w 1007388"/>
                  <a:gd name="connsiteY3" fmla="*/ 122237 h 122648"/>
                  <a:gd name="connsiteX4" fmla="*/ 923925 w 1007388"/>
                  <a:gd name="connsiteY4" fmla="*/ 92075 h 122648"/>
                  <a:gd name="connsiteX5" fmla="*/ 800100 w 1007388"/>
                  <a:gd name="connsiteY5" fmla="*/ 71437 h 122648"/>
                  <a:gd name="connsiteX6" fmla="*/ 0 w 1007388"/>
                  <a:gd name="connsiteY6" fmla="*/ 0 h 1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388" h="122648">
                    <a:moveTo>
                      <a:pt x="0" y="0"/>
                    </a:moveTo>
                    <a:lnTo>
                      <a:pt x="407988" y="41275"/>
                    </a:lnTo>
                    <a:lnTo>
                      <a:pt x="950913" y="104775"/>
                    </a:lnTo>
                    <a:cubicBezTo>
                      <a:pt x="1047486" y="118269"/>
                      <a:pt x="991923" y="124354"/>
                      <a:pt x="987425" y="122237"/>
                    </a:cubicBezTo>
                    <a:cubicBezTo>
                      <a:pt x="982927" y="120120"/>
                      <a:pt x="955146" y="100542"/>
                      <a:pt x="923925" y="92075"/>
                    </a:cubicBezTo>
                    <a:cubicBezTo>
                      <a:pt x="892704" y="83608"/>
                      <a:pt x="950913" y="85989"/>
                      <a:pt x="800100" y="714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37AA3459-A1EF-4AD7-AC44-F78C83DA1728}"/>
                  </a:ext>
                </a:extLst>
              </p:cNvPr>
              <p:cNvSpPr/>
              <p:nvPr/>
            </p:nvSpPr>
            <p:spPr>
              <a:xfrm>
                <a:off x="8197679" y="8357260"/>
                <a:ext cx="189933" cy="30368"/>
              </a:xfrm>
              <a:custGeom>
                <a:avLst/>
                <a:gdLst>
                  <a:gd name="connsiteX0" fmla="*/ 171 w 189933"/>
                  <a:gd name="connsiteY0" fmla="*/ 928 h 30368"/>
                  <a:gd name="connsiteX1" fmla="*/ 122409 w 189933"/>
                  <a:gd name="connsiteY1" fmla="*/ 29503 h 30368"/>
                  <a:gd name="connsiteX2" fmla="*/ 189084 w 189933"/>
                  <a:gd name="connsiteY2" fmla="*/ 21565 h 30368"/>
                  <a:gd name="connsiteX3" fmla="*/ 150984 w 189933"/>
                  <a:gd name="connsiteY3" fmla="*/ 7278 h 30368"/>
                  <a:gd name="connsiteX4" fmla="*/ 171 w 189933"/>
                  <a:gd name="connsiteY4" fmla="*/ 928 h 3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" h="30368">
                    <a:moveTo>
                      <a:pt x="171" y="928"/>
                    </a:moveTo>
                    <a:cubicBezTo>
                      <a:pt x="-4591" y="4632"/>
                      <a:pt x="90924" y="26064"/>
                      <a:pt x="122409" y="29503"/>
                    </a:cubicBezTo>
                    <a:cubicBezTo>
                      <a:pt x="153894" y="32942"/>
                      <a:pt x="184322" y="25269"/>
                      <a:pt x="189084" y="21565"/>
                    </a:cubicBezTo>
                    <a:cubicBezTo>
                      <a:pt x="193846" y="17861"/>
                      <a:pt x="178236" y="8865"/>
                      <a:pt x="150984" y="7278"/>
                    </a:cubicBezTo>
                    <a:cubicBezTo>
                      <a:pt x="123732" y="5691"/>
                      <a:pt x="4933" y="-2776"/>
                      <a:pt x="171" y="9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BBB85F59-1640-4A61-9B85-F847487A2261}"/>
                  </a:ext>
                </a:extLst>
              </p:cNvPr>
              <p:cNvSpPr/>
              <p:nvPr/>
            </p:nvSpPr>
            <p:spPr>
              <a:xfrm>
                <a:off x="8360068" y="8089564"/>
                <a:ext cx="82715" cy="284235"/>
              </a:xfrm>
              <a:custGeom>
                <a:avLst/>
                <a:gdLst>
                  <a:gd name="connsiteX0" fmla="*/ 82257 w 82715"/>
                  <a:gd name="connsiteY0" fmla="*/ 336 h 284235"/>
                  <a:gd name="connsiteX1" fmla="*/ 36220 w 82715"/>
                  <a:gd name="connsiteY1" fmla="*/ 89236 h 284235"/>
                  <a:gd name="connsiteX2" fmla="*/ 26695 w 82715"/>
                  <a:gd name="connsiteY2" fmla="*/ 282911 h 284235"/>
                  <a:gd name="connsiteX3" fmla="*/ 7645 w 82715"/>
                  <a:gd name="connsiteY3" fmla="*/ 171786 h 284235"/>
                  <a:gd name="connsiteX4" fmla="*/ 4470 w 82715"/>
                  <a:gd name="connsiteY4" fmla="*/ 117811 h 284235"/>
                  <a:gd name="connsiteX5" fmla="*/ 82257 w 82715"/>
                  <a:gd name="connsiteY5" fmla="*/ 336 h 28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15" h="284235">
                    <a:moveTo>
                      <a:pt x="82257" y="336"/>
                    </a:moveTo>
                    <a:cubicBezTo>
                      <a:pt x="87549" y="-4427"/>
                      <a:pt x="45480" y="42140"/>
                      <a:pt x="36220" y="89236"/>
                    </a:cubicBezTo>
                    <a:cubicBezTo>
                      <a:pt x="26960" y="136332"/>
                      <a:pt x="31457" y="269153"/>
                      <a:pt x="26695" y="282911"/>
                    </a:cubicBezTo>
                    <a:cubicBezTo>
                      <a:pt x="21933" y="296669"/>
                      <a:pt x="11349" y="199303"/>
                      <a:pt x="7645" y="171786"/>
                    </a:cubicBezTo>
                    <a:cubicBezTo>
                      <a:pt x="3941" y="144269"/>
                      <a:pt x="-5584" y="141888"/>
                      <a:pt x="4470" y="117811"/>
                    </a:cubicBezTo>
                    <a:cubicBezTo>
                      <a:pt x="14524" y="93734"/>
                      <a:pt x="76965" y="5099"/>
                      <a:pt x="82257" y="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1E71E544-13C8-43B2-A0DE-FFD2F5F94CB2}"/>
                  </a:ext>
                </a:extLst>
              </p:cNvPr>
              <p:cNvSpPr/>
              <p:nvPr/>
            </p:nvSpPr>
            <p:spPr>
              <a:xfrm>
                <a:off x="8252724" y="8350706"/>
                <a:ext cx="20036" cy="501310"/>
              </a:xfrm>
              <a:custGeom>
                <a:avLst/>
                <a:gdLst>
                  <a:gd name="connsiteX0" fmla="*/ 689 w 20036"/>
                  <a:gd name="connsiteY0" fmla="*/ 21769 h 501310"/>
                  <a:gd name="connsiteX1" fmla="*/ 3864 w 20036"/>
                  <a:gd name="connsiteY1" fmla="*/ 488494 h 501310"/>
                  <a:gd name="connsiteX2" fmla="*/ 689 w 20036"/>
                  <a:gd name="connsiteY2" fmla="*/ 347207 h 501310"/>
                  <a:gd name="connsiteX3" fmla="*/ 19739 w 20036"/>
                  <a:gd name="connsiteY3" fmla="*/ 104319 h 501310"/>
                  <a:gd name="connsiteX4" fmla="*/ 689 w 20036"/>
                  <a:gd name="connsiteY4" fmla="*/ 21769 h 50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6" h="501310">
                    <a:moveTo>
                      <a:pt x="689" y="21769"/>
                    </a:moveTo>
                    <a:cubicBezTo>
                      <a:pt x="-1957" y="85798"/>
                      <a:pt x="3864" y="434254"/>
                      <a:pt x="3864" y="488494"/>
                    </a:cubicBezTo>
                    <a:cubicBezTo>
                      <a:pt x="3864" y="542734"/>
                      <a:pt x="-1957" y="411236"/>
                      <a:pt x="689" y="347207"/>
                    </a:cubicBezTo>
                    <a:cubicBezTo>
                      <a:pt x="3335" y="283178"/>
                      <a:pt x="16829" y="158559"/>
                      <a:pt x="19739" y="104319"/>
                    </a:cubicBezTo>
                    <a:cubicBezTo>
                      <a:pt x="22649" y="50079"/>
                      <a:pt x="3335" y="-42260"/>
                      <a:pt x="689" y="217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42FDD2D3-EE20-4CF1-80EC-86E03AE18017}"/>
                  </a:ext>
                </a:extLst>
              </p:cNvPr>
              <p:cNvSpPr/>
              <p:nvPr/>
            </p:nvSpPr>
            <p:spPr>
              <a:xfrm>
                <a:off x="8217506" y="8346207"/>
                <a:ext cx="33826" cy="650348"/>
              </a:xfrm>
              <a:custGeom>
                <a:avLst/>
                <a:gdLst>
                  <a:gd name="connsiteX0" fmla="*/ 4157 w 33826"/>
                  <a:gd name="connsiteY0" fmla="*/ 10393 h 650348"/>
                  <a:gd name="connsiteX1" fmla="*/ 29557 w 33826"/>
                  <a:gd name="connsiteY1" fmla="*/ 618406 h 650348"/>
                  <a:gd name="connsiteX2" fmla="*/ 31144 w 33826"/>
                  <a:gd name="connsiteY2" fmla="*/ 532681 h 650348"/>
                  <a:gd name="connsiteX3" fmla="*/ 2569 w 33826"/>
                  <a:gd name="connsiteY3" fmla="*/ 253281 h 650348"/>
                  <a:gd name="connsiteX4" fmla="*/ 4157 w 33826"/>
                  <a:gd name="connsiteY4" fmla="*/ 10393 h 65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26" h="650348">
                    <a:moveTo>
                      <a:pt x="4157" y="10393"/>
                    </a:moveTo>
                    <a:cubicBezTo>
                      <a:pt x="8655" y="71247"/>
                      <a:pt x="25059" y="531358"/>
                      <a:pt x="29557" y="618406"/>
                    </a:cubicBezTo>
                    <a:cubicBezTo>
                      <a:pt x="34055" y="705454"/>
                      <a:pt x="35642" y="593535"/>
                      <a:pt x="31144" y="532681"/>
                    </a:cubicBezTo>
                    <a:cubicBezTo>
                      <a:pt x="26646" y="471827"/>
                      <a:pt x="6802" y="334243"/>
                      <a:pt x="2569" y="253281"/>
                    </a:cubicBezTo>
                    <a:cubicBezTo>
                      <a:pt x="-1664" y="172319"/>
                      <a:pt x="-341" y="-50461"/>
                      <a:pt x="4157" y="103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A247A17F-D5D4-4E9C-A293-29DEDCAB7979}"/>
                  </a:ext>
                </a:extLst>
              </p:cNvPr>
              <p:cNvSpPr/>
              <p:nvPr/>
            </p:nvSpPr>
            <p:spPr>
              <a:xfrm>
                <a:off x="8323260" y="8309476"/>
                <a:ext cx="26370" cy="718235"/>
              </a:xfrm>
              <a:custGeom>
                <a:avLst/>
                <a:gdLst>
                  <a:gd name="connsiteX0" fmla="*/ 22228 w 26370"/>
                  <a:gd name="connsiteY0" fmla="*/ 16962 h 718235"/>
                  <a:gd name="connsiteX1" fmla="*/ 3 w 26370"/>
                  <a:gd name="connsiteY1" fmla="*/ 691649 h 718235"/>
                  <a:gd name="connsiteX2" fmla="*/ 20640 w 26370"/>
                  <a:gd name="connsiteY2" fmla="*/ 548774 h 718235"/>
                  <a:gd name="connsiteX3" fmla="*/ 25403 w 26370"/>
                  <a:gd name="connsiteY3" fmla="*/ 232862 h 718235"/>
                  <a:gd name="connsiteX4" fmla="*/ 22228 w 26370"/>
                  <a:gd name="connsiteY4" fmla="*/ 16962 h 71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0" h="718235">
                    <a:moveTo>
                      <a:pt x="22228" y="16962"/>
                    </a:moveTo>
                    <a:cubicBezTo>
                      <a:pt x="17995" y="93426"/>
                      <a:pt x="268" y="603014"/>
                      <a:pt x="3" y="691649"/>
                    </a:cubicBezTo>
                    <a:cubicBezTo>
                      <a:pt x="-262" y="780284"/>
                      <a:pt x="16407" y="625238"/>
                      <a:pt x="20640" y="548774"/>
                    </a:cubicBezTo>
                    <a:cubicBezTo>
                      <a:pt x="24873" y="472310"/>
                      <a:pt x="28049" y="323614"/>
                      <a:pt x="25403" y="232862"/>
                    </a:cubicBezTo>
                    <a:cubicBezTo>
                      <a:pt x="22757" y="142110"/>
                      <a:pt x="26461" y="-59502"/>
                      <a:pt x="22228" y="169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5647B960-AD56-474F-A559-BB118BE5D703}"/>
                  </a:ext>
                </a:extLst>
              </p:cNvPr>
              <p:cNvSpPr/>
              <p:nvPr/>
            </p:nvSpPr>
            <p:spPr>
              <a:xfrm>
                <a:off x="8356500" y="8351521"/>
                <a:ext cx="39494" cy="706294"/>
              </a:xfrm>
              <a:custGeom>
                <a:avLst/>
                <a:gdLst>
                  <a:gd name="connsiteX0" fmla="*/ 30263 w 39494"/>
                  <a:gd name="connsiteY0" fmla="*/ 86042 h 706294"/>
                  <a:gd name="connsiteX1" fmla="*/ 27088 w 39494"/>
                  <a:gd name="connsiteY1" fmla="*/ 689292 h 706294"/>
                  <a:gd name="connsiteX2" fmla="*/ 27088 w 39494"/>
                  <a:gd name="connsiteY2" fmla="*/ 519429 h 706294"/>
                  <a:gd name="connsiteX3" fmla="*/ 100 w 39494"/>
                  <a:gd name="connsiteY3" fmla="*/ 300354 h 706294"/>
                  <a:gd name="connsiteX4" fmla="*/ 38200 w 39494"/>
                  <a:gd name="connsiteY4" fmla="*/ 30479 h 706294"/>
                  <a:gd name="connsiteX5" fmla="*/ 30263 w 39494"/>
                  <a:gd name="connsiteY5" fmla="*/ 86042 h 70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4" h="706294">
                    <a:moveTo>
                      <a:pt x="30263" y="86042"/>
                    </a:moveTo>
                    <a:cubicBezTo>
                      <a:pt x="28411" y="195844"/>
                      <a:pt x="27617" y="617061"/>
                      <a:pt x="27088" y="689292"/>
                    </a:cubicBezTo>
                    <a:cubicBezTo>
                      <a:pt x="26559" y="761523"/>
                      <a:pt x="31586" y="584252"/>
                      <a:pt x="27088" y="519429"/>
                    </a:cubicBezTo>
                    <a:cubicBezTo>
                      <a:pt x="22590" y="454606"/>
                      <a:pt x="-1752" y="381846"/>
                      <a:pt x="100" y="300354"/>
                    </a:cubicBezTo>
                    <a:cubicBezTo>
                      <a:pt x="1952" y="218862"/>
                      <a:pt x="33173" y="72812"/>
                      <a:pt x="38200" y="30479"/>
                    </a:cubicBezTo>
                    <a:cubicBezTo>
                      <a:pt x="43227" y="-11854"/>
                      <a:pt x="32115" y="-23760"/>
                      <a:pt x="30263" y="86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7ED70442-BA09-4BFB-87F7-8C404D20C7D6}"/>
                  </a:ext>
                </a:extLst>
              </p:cNvPr>
              <p:cNvSpPr/>
              <p:nvPr/>
            </p:nvSpPr>
            <p:spPr>
              <a:xfrm>
                <a:off x="8218055" y="9014350"/>
                <a:ext cx="59684" cy="513762"/>
              </a:xfrm>
              <a:custGeom>
                <a:avLst/>
                <a:gdLst>
                  <a:gd name="connsiteX0" fmla="*/ 36945 w 59684"/>
                  <a:gd name="connsiteY0" fmla="*/ 2650 h 513762"/>
                  <a:gd name="connsiteX1" fmla="*/ 6783 w 59684"/>
                  <a:gd name="connsiteY1" fmla="*/ 421750 h 513762"/>
                  <a:gd name="connsiteX2" fmla="*/ 433 w 59684"/>
                  <a:gd name="connsiteY2" fmla="*/ 512238 h 513762"/>
                  <a:gd name="connsiteX3" fmla="*/ 14720 w 59684"/>
                  <a:gd name="connsiteY3" fmla="*/ 461438 h 513762"/>
                  <a:gd name="connsiteX4" fmla="*/ 59170 w 59684"/>
                  <a:gd name="connsiteY4" fmla="*/ 255063 h 513762"/>
                  <a:gd name="connsiteX5" fmla="*/ 36945 w 59684"/>
                  <a:gd name="connsiteY5" fmla="*/ 2650 h 51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84" h="513762">
                    <a:moveTo>
                      <a:pt x="36945" y="2650"/>
                    </a:moveTo>
                    <a:cubicBezTo>
                      <a:pt x="28214" y="30431"/>
                      <a:pt x="12868" y="336819"/>
                      <a:pt x="6783" y="421750"/>
                    </a:cubicBezTo>
                    <a:cubicBezTo>
                      <a:pt x="698" y="506681"/>
                      <a:pt x="-890" y="505623"/>
                      <a:pt x="433" y="512238"/>
                    </a:cubicBezTo>
                    <a:cubicBezTo>
                      <a:pt x="1756" y="518853"/>
                      <a:pt x="4931" y="504300"/>
                      <a:pt x="14720" y="461438"/>
                    </a:cubicBezTo>
                    <a:cubicBezTo>
                      <a:pt x="24509" y="418576"/>
                      <a:pt x="55466" y="337348"/>
                      <a:pt x="59170" y="255063"/>
                    </a:cubicBezTo>
                    <a:cubicBezTo>
                      <a:pt x="62874" y="172778"/>
                      <a:pt x="45676" y="-25131"/>
                      <a:pt x="36945" y="26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01FB0D75-CEDE-4F1F-9768-A4BD6DF4A17E}"/>
                  </a:ext>
                </a:extLst>
              </p:cNvPr>
              <p:cNvSpPr/>
              <p:nvPr/>
            </p:nvSpPr>
            <p:spPr>
              <a:xfrm>
                <a:off x="8362419" y="8842685"/>
                <a:ext cx="20018" cy="538951"/>
              </a:xfrm>
              <a:custGeom>
                <a:avLst/>
                <a:gdLst>
                  <a:gd name="connsiteX0" fmla="*/ 5294 w 20018"/>
                  <a:gd name="connsiteY0" fmla="*/ 29853 h 538951"/>
                  <a:gd name="connsiteX1" fmla="*/ 5294 w 20018"/>
                  <a:gd name="connsiteY1" fmla="*/ 525153 h 538951"/>
                  <a:gd name="connsiteX2" fmla="*/ 531 w 20018"/>
                  <a:gd name="connsiteY2" fmla="*/ 374340 h 538951"/>
                  <a:gd name="connsiteX3" fmla="*/ 19581 w 20018"/>
                  <a:gd name="connsiteY3" fmla="*/ 90178 h 538951"/>
                  <a:gd name="connsiteX4" fmla="*/ 5294 w 20018"/>
                  <a:gd name="connsiteY4" fmla="*/ 29853 h 53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8" h="538951">
                    <a:moveTo>
                      <a:pt x="5294" y="29853"/>
                    </a:moveTo>
                    <a:cubicBezTo>
                      <a:pt x="2913" y="102349"/>
                      <a:pt x="6088" y="467739"/>
                      <a:pt x="5294" y="525153"/>
                    </a:cubicBezTo>
                    <a:cubicBezTo>
                      <a:pt x="4500" y="582567"/>
                      <a:pt x="-1850" y="446836"/>
                      <a:pt x="531" y="374340"/>
                    </a:cubicBezTo>
                    <a:cubicBezTo>
                      <a:pt x="2912" y="301844"/>
                      <a:pt x="16406" y="147857"/>
                      <a:pt x="19581" y="90178"/>
                    </a:cubicBezTo>
                    <a:cubicBezTo>
                      <a:pt x="22756" y="32499"/>
                      <a:pt x="7675" y="-42643"/>
                      <a:pt x="5294" y="2985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C8FE364D-C10E-4991-A7C3-FC26537B0881}"/>
                  </a:ext>
                </a:extLst>
              </p:cNvPr>
              <p:cNvSpPr/>
              <p:nvPr/>
            </p:nvSpPr>
            <p:spPr>
              <a:xfrm>
                <a:off x="8285096" y="9083382"/>
                <a:ext cx="43813" cy="481482"/>
              </a:xfrm>
              <a:custGeom>
                <a:avLst/>
                <a:gdLst>
                  <a:gd name="connsiteX0" fmla="*/ 41342 w 43813"/>
                  <a:gd name="connsiteY0" fmla="*/ 293 h 481482"/>
                  <a:gd name="connsiteX1" fmla="*/ 38167 w 43813"/>
                  <a:gd name="connsiteY1" fmla="*/ 206668 h 481482"/>
                  <a:gd name="connsiteX2" fmla="*/ 30229 w 43813"/>
                  <a:gd name="connsiteY2" fmla="*/ 476543 h 481482"/>
                  <a:gd name="connsiteX3" fmla="*/ 23879 w 43813"/>
                  <a:gd name="connsiteY3" fmla="*/ 371768 h 481482"/>
                  <a:gd name="connsiteX4" fmla="*/ 67 w 43813"/>
                  <a:gd name="connsiteY4" fmla="*/ 251118 h 481482"/>
                  <a:gd name="connsiteX5" fmla="*/ 41342 w 43813"/>
                  <a:gd name="connsiteY5" fmla="*/ 293 h 4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3" h="481482">
                    <a:moveTo>
                      <a:pt x="41342" y="293"/>
                    </a:moveTo>
                    <a:cubicBezTo>
                      <a:pt x="47692" y="-7115"/>
                      <a:pt x="40019" y="127293"/>
                      <a:pt x="38167" y="206668"/>
                    </a:cubicBezTo>
                    <a:cubicBezTo>
                      <a:pt x="36315" y="286043"/>
                      <a:pt x="32610" y="449026"/>
                      <a:pt x="30229" y="476543"/>
                    </a:cubicBezTo>
                    <a:cubicBezTo>
                      <a:pt x="27848" y="504060"/>
                      <a:pt x="28906" y="409339"/>
                      <a:pt x="23879" y="371768"/>
                    </a:cubicBezTo>
                    <a:cubicBezTo>
                      <a:pt x="18852" y="334197"/>
                      <a:pt x="1919" y="317793"/>
                      <a:pt x="67" y="251118"/>
                    </a:cubicBezTo>
                    <a:cubicBezTo>
                      <a:pt x="-1785" y="184443"/>
                      <a:pt x="34992" y="7701"/>
                      <a:pt x="41342" y="2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5B303EB-F6EA-46E0-B646-29A172710528}"/>
                  </a:ext>
                </a:extLst>
              </p:cNvPr>
              <p:cNvSpPr/>
              <p:nvPr/>
            </p:nvSpPr>
            <p:spPr>
              <a:xfrm>
                <a:off x="8337545" y="9037543"/>
                <a:ext cx="12316" cy="521580"/>
              </a:xfrm>
              <a:custGeom>
                <a:avLst/>
                <a:gdLst>
                  <a:gd name="connsiteX0" fmla="*/ 11118 w 12316"/>
                  <a:gd name="connsiteY0" fmla="*/ 3270 h 521580"/>
                  <a:gd name="connsiteX1" fmla="*/ 11118 w 12316"/>
                  <a:gd name="connsiteY1" fmla="*/ 501745 h 521580"/>
                  <a:gd name="connsiteX2" fmla="*/ 3180 w 12316"/>
                  <a:gd name="connsiteY2" fmla="*/ 409670 h 521580"/>
                  <a:gd name="connsiteX3" fmla="*/ 5 w 12316"/>
                  <a:gd name="connsiteY3" fmla="*/ 290607 h 521580"/>
                  <a:gd name="connsiteX4" fmla="*/ 11118 w 12316"/>
                  <a:gd name="connsiteY4" fmla="*/ 3270 h 5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6" h="521580">
                    <a:moveTo>
                      <a:pt x="11118" y="3270"/>
                    </a:moveTo>
                    <a:cubicBezTo>
                      <a:pt x="12970" y="38460"/>
                      <a:pt x="12441" y="434012"/>
                      <a:pt x="11118" y="501745"/>
                    </a:cubicBezTo>
                    <a:cubicBezTo>
                      <a:pt x="9795" y="569478"/>
                      <a:pt x="5032" y="444860"/>
                      <a:pt x="3180" y="409670"/>
                    </a:cubicBezTo>
                    <a:cubicBezTo>
                      <a:pt x="1328" y="374480"/>
                      <a:pt x="269" y="354107"/>
                      <a:pt x="5" y="290607"/>
                    </a:cubicBezTo>
                    <a:cubicBezTo>
                      <a:pt x="-259" y="227107"/>
                      <a:pt x="9266" y="-31920"/>
                      <a:pt x="11118" y="32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3B274EDD-6E81-4B1C-A757-7A1B0C536252}"/>
                  </a:ext>
                </a:extLst>
              </p:cNvPr>
              <p:cNvSpPr/>
              <p:nvPr/>
            </p:nvSpPr>
            <p:spPr>
              <a:xfrm>
                <a:off x="8162316" y="9491445"/>
                <a:ext cx="254546" cy="137297"/>
              </a:xfrm>
              <a:custGeom>
                <a:avLst/>
                <a:gdLst>
                  <a:gd name="connsiteX0" fmla="*/ 33947 w 254546"/>
                  <a:gd name="connsiteY0" fmla="*/ 218 h 137297"/>
                  <a:gd name="connsiteX1" fmla="*/ 37122 w 254546"/>
                  <a:gd name="connsiteY1" fmla="*/ 98643 h 137297"/>
                  <a:gd name="connsiteX2" fmla="*/ 64109 w 254546"/>
                  <a:gd name="connsiteY2" fmla="*/ 120868 h 137297"/>
                  <a:gd name="connsiteX3" fmla="*/ 248259 w 254546"/>
                  <a:gd name="connsiteY3" fmla="*/ 130393 h 137297"/>
                  <a:gd name="connsiteX4" fmla="*/ 192697 w 254546"/>
                  <a:gd name="connsiteY4" fmla="*/ 131980 h 137297"/>
                  <a:gd name="connsiteX5" fmla="*/ 8547 w 254546"/>
                  <a:gd name="connsiteY5" fmla="*/ 128805 h 137297"/>
                  <a:gd name="connsiteX6" fmla="*/ 33947 w 254546"/>
                  <a:gd name="connsiteY6" fmla="*/ 218 h 13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46" h="137297">
                    <a:moveTo>
                      <a:pt x="33947" y="218"/>
                    </a:moveTo>
                    <a:cubicBezTo>
                      <a:pt x="38710" y="-4809"/>
                      <a:pt x="32095" y="78535"/>
                      <a:pt x="37122" y="98643"/>
                    </a:cubicBezTo>
                    <a:cubicBezTo>
                      <a:pt x="42149" y="118751"/>
                      <a:pt x="28920" y="115576"/>
                      <a:pt x="64109" y="120868"/>
                    </a:cubicBezTo>
                    <a:cubicBezTo>
                      <a:pt x="99298" y="126160"/>
                      <a:pt x="226828" y="128541"/>
                      <a:pt x="248259" y="130393"/>
                    </a:cubicBezTo>
                    <a:cubicBezTo>
                      <a:pt x="269690" y="132245"/>
                      <a:pt x="232649" y="132245"/>
                      <a:pt x="192697" y="131980"/>
                    </a:cubicBezTo>
                    <a:cubicBezTo>
                      <a:pt x="152745" y="131715"/>
                      <a:pt x="36328" y="146003"/>
                      <a:pt x="8547" y="128805"/>
                    </a:cubicBezTo>
                    <a:cubicBezTo>
                      <a:pt x="-19234" y="111607"/>
                      <a:pt x="29184" y="5245"/>
                      <a:pt x="33947" y="2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FA2D14DC-4BAD-490A-953A-6E977112B079}"/>
                  </a:ext>
                </a:extLst>
              </p:cNvPr>
              <p:cNvSpPr/>
              <p:nvPr/>
            </p:nvSpPr>
            <p:spPr>
              <a:xfrm>
                <a:off x="8221684" y="9483620"/>
                <a:ext cx="188334" cy="139064"/>
              </a:xfrm>
              <a:custGeom>
                <a:avLst/>
                <a:gdLst>
                  <a:gd name="connsiteX0" fmla="*/ 6329 w 188334"/>
                  <a:gd name="connsiteY0" fmla="*/ 105 h 139064"/>
                  <a:gd name="connsiteX1" fmla="*/ 3154 w 188334"/>
                  <a:gd name="connsiteY1" fmla="*/ 84243 h 139064"/>
                  <a:gd name="connsiteX2" fmla="*/ 52366 w 188334"/>
                  <a:gd name="connsiteY2" fmla="*/ 98530 h 139064"/>
                  <a:gd name="connsiteX3" fmla="*/ 160316 w 188334"/>
                  <a:gd name="connsiteY3" fmla="*/ 96943 h 139064"/>
                  <a:gd name="connsiteX4" fmla="*/ 166666 w 188334"/>
                  <a:gd name="connsiteY4" fmla="*/ 106468 h 139064"/>
                  <a:gd name="connsiteX5" fmla="*/ 168254 w 188334"/>
                  <a:gd name="connsiteY5" fmla="*/ 138218 h 139064"/>
                  <a:gd name="connsiteX6" fmla="*/ 179366 w 188334"/>
                  <a:gd name="connsiteY6" fmla="*/ 68368 h 139064"/>
                  <a:gd name="connsiteX7" fmla="*/ 20616 w 188334"/>
                  <a:gd name="connsiteY7" fmla="*/ 85830 h 139064"/>
                  <a:gd name="connsiteX8" fmla="*/ 1566 w 188334"/>
                  <a:gd name="connsiteY8" fmla="*/ 66780 h 139064"/>
                  <a:gd name="connsiteX9" fmla="*/ 6329 w 188334"/>
                  <a:gd name="connsiteY9" fmla="*/ 105 h 1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334" h="139064">
                    <a:moveTo>
                      <a:pt x="6329" y="105"/>
                    </a:moveTo>
                    <a:cubicBezTo>
                      <a:pt x="6594" y="3015"/>
                      <a:pt x="-4519" y="67839"/>
                      <a:pt x="3154" y="84243"/>
                    </a:cubicBezTo>
                    <a:cubicBezTo>
                      <a:pt x="10827" y="100647"/>
                      <a:pt x="26172" y="96413"/>
                      <a:pt x="52366" y="98530"/>
                    </a:cubicBezTo>
                    <a:cubicBezTo>
                      <a:pt x="78560" y="100647"/>
                      <a:pt x="141266" y="95620"/>
                      <a:pt x="160316" y="96943"/>
                    </a:cubicBezTo>
                    <a:cubicBezTo>
                      <a:pt x="179366" y="98266"/>
                      <a:pt x="165343" y="99589"/>
                      <a:pt x="166666" y="106468"/>
                    </a:cubicBezTo>
                    <a:cubicBezTo>
                      <a:pt x="167989" y="113347"/>
                      <a:pt x="166137" y="144568"/>
                      <a:pt x="168254" y="138218"/>
                    </a:cubicBezTo>
                    <a:cubicBezTo>
                      <a:pt x="170371" y="131868"/>
                      <a:pt x="203972" y="77099"/>
                      <a:pt x="179366" y="68368"/>
                    </a:cubicBezTo>
                    <a:cubicBezTo>
                      <a:pt x="154760" y="59637"/>
                      <a:pt x="50249" y="86095"/>
                      <a:pt x="20616" y="85830"/>
                    </a:cubicBezTo>
                    <a:cubicBezTo>
                      <a:pt x="-9017" y="85565"/>
                      <a:pt x="6858" y="78422"/>
                      <a:pt x="1566" y="66780"/>
                    </a:cubicBezTo>
                    <a:cubicBezTo>
                      <a:pt x="-3726" y="55138"/>
                      <a:pt x="6064" y="-2805"/>
                      <a:pt x="6329" y="10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6" name="グループ化 445">
              <a:extLst>
                <a:ext uri="{FF2B5EF4-FFF2-40B4-BE49-F238E27FC236}">
                  <a16:creationId xmlns:a16="http://schemas.microsoft.com/office/drawing/2014/main" id="{FDD282B6-61CB-400F-9980-145F71E28E8B}"/>
                </a:ext>
              </a:extLst>
            </p:cNvPr>
            <p:cNvGrpSpPr/>
            <p:nvPr/>
          </p:nvGrpSpPr>
          <p:grpSpPr>
            <a:xfrm>
              <a:off x="4098819" y="1589638"/>
              <a:ext cx="3613675" cy="10886144"/>
              <a:chOff x="4098819" y="1589638"/>
              <a:chExt cx="3613675" cy="10886144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70A55106-F550-496E-9065-AAE7D1568C93}"/>
                  </a:ext>
                </a:extLst>
              </p:cNvPr>
              <p:cNvGrpSpPr/>
              <p:nvPr/>
            </p:nvGrpSpPr>
            <p:grpSpPr>
              <a:xfrm>
                <a:off x="4098819" y="1589638"/>
                <a:ext cx="3613675" cy="10886144"/>
                <a:chOff x="4098819" y="1589638"/>
                <a:chExt cx="3613675" cy="10886144"/>
              </a:xfrm>
            </p:grpSpPr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B76FF3C7-0277-462A-932C-38389C1F14DB}"/>
                    </a:ext>
                  </a:extLst>
                </p:cNvPr>
                <p:cNvSpPr/>
                <p:nvPr/>
              </p:nvSpPr>
              <p:spPr>
                <a:xfrm>
                  <a:off x="5804841" y="2370955"/>
                  <a:ext cx="217900" cy="86862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31F29219-08E9-454B-8F7E-E2EECC13A700}"/>
                    </a:ext>
                  </a:extLst>
                </p:cNvPr>
                <p:cNvSpPr/>
                <p:nvPr/>
              </p:nvSpPr>
              <p:spPr>
                <a:xfrm>
                  <a:off x="5776913" y="2387434"/>
                  <a:ext cx="241270" cy="5097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AD46265A-95D5-4EAD-B379-9B06EA9EFA74}"/>
                    </a:ext>
                  </a:extLst>
                </p:cNvPr>
                <p:cNvSpPr/>
                <p:nvPr/>
              </p:nvSpPr>
              <p:spPr>
                <a:xfrm>
                  <a:off x="5783737" y="2436761"/>
                  <a:ext cx="232929" cy="14339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7E6FA5B2-F01F-4D94-9550-A2E23F8250F7}"/>
                    </a:ext>
                  </a:extLst>
                </p:cNvPr>
                <p:cNvSpPr/>
                <p:nvPr/>
              </p:nvSpPr>
              <p:spPr>
                <a:xfrm>
                  <a:off x="5777195" y="2392252"/>
                  <a:ext cx="117003" cy="47745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4A26F19F-DF2E-476E-867A-E361022E223A}"/>
                    </a:ext>
                  </a:extLst>
                </p:cNvPr>
                <p:cNvSpPr/>
                <p:nvPr/>
              </p:nvSpPr>
              <p:spPr>
                <a:xfrm>
                  <a:off x="5767388" y="2430476"/>
                  <a:ext cx="206622" cy="24157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1A053433-E53E-4CFB-8AE9-06808726E09F}"/>
                    </a:ext>
                  </a:extLst>
                </p:cNvPr>
                <p:cNvSpPr/>
                <p:nvPr/>
              </p:nvSpPr>
              <p:spPr>
                <a:xfrm>
                  <a:off x="5913384" y="2419761"/>
                  <a:ext cx="111103" cy="22151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B6E5ECEC-E727-43CF-BC2B-F1F3BF8ECEF6}"/>
                    </a:ext>
                  </a:extLst>
                </p:cNvPr>
                <p:cNvSpPr/>
                <p:nvPr/>
              </p:nvSpPr>
              <p:spPr>
                <a:xfrm>
                  <a:off x="5854654" y="2387699"/>
                  <a:ext cx="138528" cy="52636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16EA2F85-6C54-46E4-8A01-58A4DA83E873}"/>
                    </a:ext>
                  </a:extLst>
                </p:cNvPr>
                <p:cNvSpPr/>
                <p:nvPr/>
              </p:nvSpPr>
              <p:spPr>
                <a:xfrm>
                  <a:off x="6196402" y="2343876"/>
                  <a:ext cx="217549" cy="81861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5817E01F-F922-4855-AFD8-19D70040ADAE}"/>
                    </a:ext>
                  </a:extLst>
                </p:cNvPr>
                <p:cNvSpPr/>
                <p:nvPr/>
              </p:nvSpPr>
              <p:spPr>
                <a:xfrm>
                  <a:off x="6195003" y="2363350"/>
                  <a:ext cx="139156" cy="65255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F99885C-6681-4061-906E-1443026C5E38}"/>
                    </a:ext>
                  </a:extLst>
                </p:cNvPr>
                <p:cNvSpPr/>
                <p:nvPr/>
              </p:nvSpPr>
              <p:spPr>
                <a:xfrm>
                  <a:off x="6257872" y="2357818"/>
                  <a:ext cx="187407" cy="52060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4A23D6A9-F117-4B64-A0BF-D9D7C9051832}"/>
                    </a:ext>
                  </a:extLst>
                </p:cNvPr>
                <p:cNvSpPr/>
                <p:nvPr/>
              </p:nvSpPr>
              <p:spPr>
                <a:xfrm>
                  <a:off x="6327749" y="2377084"/>
                  <a:ext cx="106448" cy="28844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19DAF3FC-4EF0-432F-AF92-0616A16790A2}"/>
                    </a:ext>
                  </a:extLst>
                </p:cNvPr>
                <p:cNvSpPr/>
                <p:nvPr/>
              </p:nvSpPr>
              <p:spPr>
                <a:xfrm>
                  <a:off x="6230846" y="2357364"/>
                  <a:ext cx="136171" cy="63773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2F04BE18-FBFD-4336-85AC-8A196E30A61B}"/>
                    </a:ext>
                  </a:extLst>
                </p:cNvPr>
                <p:cNvSpPr/>
                <p:nvPr/>
              </p:nvSpPr>
              <p:spPr>
                <a:xfrm>
                  <a:off x="6221391" y="2403322"/>
                  <a:ext cx="197143" cy="35447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B8E557AD-ECC1-48DD-BA3F-9C7BF9634689}"/>
                    </a:ext>
                  </a:extLst>
                </p:cNvPr>
                <p:cNvSpPr/>
                <p:nvPr/>
              </p:nvSpPr>
              <p:spPr>
                <a:xfrm>
                  <a:off x="5866630" y="2447863"/>
                  <a:ext cx="136247" cy="43614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9106D69E-923B-49A4-ADC6-BD6C73824A6A}"/>
                    </a:ext>
                  </a:extLst>
                </p:cNvPr>
                <p:cNvSpPr/>
                <p:nvPr/>
              </p:nvSpPr>
              <p:spPr>
                <a:xfrm>
                  <a:off x="6208484" y="2430286"/>
                  <a:ext cx="166703" cy="471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1493AA64-4175-4FC4-9FED-C9A4E3ABE890}"/>
                    </a:ext>
                  </a:extLst>
                </p:cNvPr>
                <p:cNvSpPr/>
                <p:nvPr/>
              </p:nvSpPr>
              <p:spPr>
                <a:xfrm>
                  <a:off x="5979402" y="2598738"/>
                  <a:ext cx="64331" cy="96837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D8D373F7-1A41-4942-A804-1F2AAABE3736}"/>
                    </a:ext>
                  </a:extLst>
                </p:cNvPr>
                <p:cNvSpPr/>
                <p:nvPr/>
              </p:nvSpPr>
              <p:spPr>
                <a:xfrm>
                  <a:off x="6173758" y="2585756"/>
                  <a:ext cx="87156" cy="106373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1FB322DE-3C03-43EB-A29C-56AF2BD2ECCC}"/>
                    </a:ext>
                  </a:extLst>
                </p:cNvPr>
                <p:cNvSpPr/>
                <p:nvPr/>
              </p:nvSpPr>
              <p:spPr>
                <a:xfrm>
                  <a:off x="6049919" y="2341485"/>
                  <a:ext cx="41398" cy="141778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ED745EEB-75F7-4D15-A2AE-71C3735BF319}"/>
                    </a:ext>
                  </a:extLst>
                </p:cNvPr>
                <p:cNvSpPr/>
                <p:nvPr/>
              </p:nvSpPr>
              <p:spPr>
                <a:xfrm>
                  <a:off x="6126036" y="2319094"/>
                  <a:ext cx="45188" cy="154601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E04D5AD0-2E11-4905-8442-2AFED2F8CFA8}"/>
                    </a:ext>
                  </a:extLst>
                </p:cNvPr>
                <p:cNvSpPr/>
                <p:nvPr/>
              </p:nvSpPr>
              <p:spPr>
                <a:xfrm>
                  <a:off x="6044407" y="2519363"/>
                  <a:ext cx="42362" cy="127158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9B0D5011-BEE8-4834-B1DC-CA25B2CB9947}"/>
                    </a:ext>
                  </a:extLst>
                </p:cNvPr>
                <p:cNvSpPr/>
                <p:nvPr/>
              </p:nvSpPr>
              <p:spPr>
                <a:xfrm>
                  <a:off x="6135544" y="2469997"/>
                  <a:ext cx="49442" cy="159692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1805B0CC-812C-4D93-B5EC-C32C64E3B4DC}"/>
                    </a:ext>
                  </a:extLst>
                </p:cNvPr>
                <p:cNvSpPr/>
                <p:nvPr/>
              </p:nvSpPr>
              <p:spPr>
                <a:xfrm>
                  <a:off x="6046768" y="2687512"/>
                  <a:ext cx="127169" cy="4277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0EE7E550-6E83-4A35-9327-55B7480AD7A7}"/>
                    </a:ext>
                  </a:extLst>
                </p:cNvPr>
                <p:cNvSpPr/>
                <p:nvPr/>
              </p:nvSpPr>
              <p:spPr>
                <a:xfrm>
                  <a:off x="6078304" y="2616160"/>
                  <a:ext cx="106763" cy="43328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76359DEF-38C2-4518-95F0-648C5F75512F}"/>
                    </a:ext>
                  </a:extLst>
                </p:cNvPr>
                <p:cNvSpPr/>
                <p:nvPr/>
              </p:nvSpPr>
              <p:spPr>
                <a:xfrm>
                  <a:off x="5904464" y="2776118"/>
                  <a:ext cx="241089" cy="62546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273BAD20-4C45-419D-844C-B987CF8D91C7}"/>
                    </a:ext>
                  </a:extLst>
                </p:cNvPr>
                <p:cNvSpPr/>
                <p:nvPr/>
              </p:nvSpPr>
              <p:spPr>
                <a:xfrm>
                  <a:off x="6111492" y="2781300"/>
                  <a:ext cx="224721" cy="47625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47822705-0442-4563-A2D7-D774B4EC6077}"/>
                    </a:ext>
                  </a:extLst>
                </p:cNvPr>
                <p:cNvSpPr/>
                <p:nvPr/>
              </p:nvSpPr>
              <p:spPr>
                <a:xfrm>
                  <a:off x="5997557" y="2801129"/>
                  <a:ext cx="124039" cy="17121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BA5058BB-86FF-4300-91F7-8F2DF06D4C5C}"/>
                    </a:ext>
                  </a:extLst>
                </p:cNvPr>
                <p:cNvSpPr/>
                <p:nvPr/>
              </p:nvSpPr>
              <p:spPr>
                <a:xfrm>
                  <a:off x="6121400" y="2794000"/>
                  <a:ext cx="146050" cy="25518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0A0CE11E-5887-483C-8B6D-54009AB6B2F0}"/>
                    </a:ext>
                  </a:extLst>
                </p:cNvPr>
                <p:cNvSpPr/>
                <p:nvPr/>
              </p:nvSpPr>
              <p:spPr>
                <a:xfrm>
                  <a:off x="6153586" y="2814489"/>
                  <a:ext cx="194853" cy="147687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C7D5DCFC-D1BC-4C46-9256-CB74E35A08EF}"/>
                    </a:ext>
                  </a:extLst>
                </p:cNvPr>
                <p:cNvSpPr/>
                <p:nvPr/>
              </p:nvSpPr>
              <p:spPr>
                <a:xfrm>
                  <a:off x="5943443" y="2887652"/>
                  <a:ext cx="222515" cy="79431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AEC50AA7-3E99-4893-91FF-9304E154D336}"/>
                    </a:ext>
                  </a:extLst>
                </p:cNvPr>
                <p:cNvSpPr/>
                <p:nvPr/>
              </p:nvSpPr>
              <p:spPr>
                <a:xfrm>
                  <a:off x="6104118" y="2887364"/>
                  <a:ext cx="186205" cy="49791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C816C370-666E-49F7-9780-CDAA7E8AA52D}"/>
                    </a:ext>
                  </a:extLst>
                </p:cNvPr>
                <p:cNvSpPr/>
                <p:nvPr/>
              </p:nvSpPr>
              <p:spPr>
                <a:xfrm>
                  <a:off x="5952895" y="2824147"/>
                  <a:ext cx="333242" cy="69324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2D8A2801-84B1-42FF-A9E0-705C68A67759}"/>
                    </a:ext>
                  </a:extLst>
                </p:cNvPr>
                <p:cNvSpPr/>
                <p:nvPr/>
              </p:nvSpPr>
              <p:spPr>
                <a:xfrm>
                  <a:off x="6187511" y="2229826"/>
                  <a:ext cx="196685" cy="78399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E5429E7C-29BB-466A-989A-CC273DF6CBBD}"/>
                    </a:ext>
                  </a:extLst>
                </p:cNvPr>
                <p:cNvSpPr/>
                <p:nvPr/>
              </p:nvSpPr>
              <p:spPr>
                <a:xfrm>
                  <a:off x="6251403" y="2274712"/>
                  <a:ext cx="91401" cy="22626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C0F30290-5EBF-4A05-8E0A-CBCA3A21234C}"/>
                    </a:ext>
                  </a:extLst>
                </p:cNvPr>
                <p:cNvSpPr/>
                <p:nvPr/>
              </p:nvSpPr>
              <p:spPr>
                <a:xfrm>
                  <a:off x="5754566" y="2257300"/>
                  <a:ext cx="129429" cy="52524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C1C13423-4564-48AF-BCA2-84FD7953398B}"/>
                    </a:ext>
                  </a:extLst>
                </p:cNvPr>
                <p:cNvSpPr/>
                <p:nvPr/>
              </p:nvSpPr>
              <p:spPr>
                <a:xfrm>
                  <a:off x="5757830" y="2296108"/>
                  <a:ext cx="114453" cy="47175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591A8930-132A-4C90-AC30-D8A96BB8FFA2}"/>
                    </a:ext>
                  </a:extLst>
                </p:cNvPr>
                <p:cNvSpPr/>
                <p:nvPr/>
              </p:nvSpPr>
              <p:spPr>
                <a:xfrm>
                  <a:off x="5841960" y="2264853"/>
                  <a:ext cx="154992" cy="59903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C38B9F3A-B687-4396-B0AA-AE163A60D3D4}"/>
                    </a:ext>
                  </a:extLst>
                </p:cNvPr>
                <p:cNvSpPr/>
                <p:nvPr/>
              </p:nvSpPr>
              <p:spPr>
                <a:xfrm>
                  <a:off x="5873631" y="2301875"/>
                  <a:ext cx="97262" cy="16249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9BB9508-9823-4C1A-A772-7C415BD6757E}"/>
                    </a:ext>
                  </a:extLst>
                </p:cNvPr>
                <p:cNvSpPr/>
                <p:nvPr/>
              </p:nvSpPr>
              <p:spPr>
                <a:xfrm>
                  <a:off x="5853764" y="2598738"/>
                  <a:ext cx="129762" cy="176257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1D631E44-B2EB-4FE5-B781-EC47A2885D5E}"/>
                    </a:ext>
                  </a:extLst>
                </p:cNvPr>
                <p:cNvSpPr/>
                <p:nvPr/>
              </p:nvSpPr>
              <p:spPr>
                <a:xfrm>
                  <a:off x="6209313" y="2558350"/>
                  <a:ext cx="206028" cy="230939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943A952C-8979-4C27-819C-DD865E956894}"/>
                    </a:ext>
                  </a:extLst>
                </p:cNvPr>
                <p:cNvSpPr/>
                <p:nvPr/>
              </p:nvSpPr>
              <p:spPr>
                <a:xfrm>
                  <a:off x="5870566" y="2881181"/>
                  <a:ext cx="126887" cy="12182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06873622-EA6F-4257-937A-E981EF9258D0}"/>
                    </a:ext>
                  </a:extLst>
                </p:cNvPr>
                <p:cNvSpPr/>
                <p:nvPr/>
              </p:nvSpPr>
              <p:spPr>
                <a:xfrm>
                  <a:off x="6346887" y="2819396"/>
                  <a:ext cx="106492" cy="25399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8B7C0721-3306-4BE5-B562-7F4C0F69012D}"/>
                    </a:ext>
                  </a:extLst>
                </p:cNvPr>
                <p:cNvSpPr/>
                <p:nvPr/>
              </p:nvSpPr>
              <p:spPr>
                <a:xfrm>
                  <a:off x="6350539" y="2813050"/>
                  <a:ext cx="158281" cy="294683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CEB61DC-9F9E-4F9B-999D-03ADF4AC4F24}"/>
                    </a:ext>
                  </a:extLst>
                </p:cNvPr>
                <p:cNvSpPr/>
                <p:nvPr/>
              </p:nvSpPr>
              <p:spPr>
                <a:xfrm>
                  <a:off x="6478438" y="2410798"/>
                  <a:ext cx="63179" cy="313822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C4806D2D-CB46-42CA-A5B0-EC9284E63995}"/>
                    </a:ext>
                  </a:extLst>
                </p:cNvPr>
                <p:cNvSpPr/>
                <p:nvPr/>
              </p:nvSpPr>
              <p:spPr>
                <a:xfrm>
                  <a:off x="5783734" y="1932886"/>
                  <a:ext cx="228510" cy="252524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2CC702B0-ECE3-4045-BAB2-6F950D692F93}"/>
                    </a:ext>
                  </a:extLst>
                </p:cNvPr>
                <p:cNvSpPr/>
                <p:nvPr/>
              </p:nvSpPr>
              <p:spPr>
                <a:xfrm>
                  <a:off x="6029087" y="1937757"/>
                  <a:ext cx="314629" cy="195783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15E4F9FB-30C9-468E-9C50-FC13EB7B607A}"/>
                    </a:ext>
                  </a:extLst>
                </p:cNvPr>
                <p:cNvSpPr/>
                <p:nvPr/>
              </p:nvSpPr>
              <p:spPr>
                <a:xfrm>
                  <a:off x="5735567" y="2219317"/>
                  <a:ext cx="46513" cy="190930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58CC3C07-5649-46D4-B06E-F7AE515EA705}"/>
                    </a:ext>
                  </a:extLst>
                </p:cNvPr>
                <p:cNvSpPr/>
                <p:nvPr/>
              </p:nvSpPr>
              <p:spPr>
                <a:xfrm>
                  <a:off x="6364805" y="2179054"/>
                  <a:ext cx="76281" cy="155019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4D1C8D48-9F21-4BDE-AF50-CA34A295D5BF}"/>
                    </a:ext>
                  </a:extLst>
                </p:cNvPr>
                <p:cNvSpPr/>
                <p:nvPr/>
              </p:nvSpPr>
              <p:spPr>
                <a:xfrm>
                  <a:off x="5700255" y="2477394"/>
                  <a:ext cx="37224" cy="187033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3D3DC32-A432-483B-9E5B-F8CD08274667}"/>
                    </a:ext>
                  </a:extLst>
                </p:cNvPr>
                <p:cNvSpPr/>
                <p:nvPr/>
              </p:nvSpPr>
              <p:spPr>
                <a:xfrm>
                  <a:off x="5692579" y="2701871"/>
                  <a:ext cx="71521" cy="21008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EA0457EE-4B1F-46D5-BEB6-D0A0D90D24A8}"/>
                    </a:ext>
                  </a:extLst>
                </p:cNvPr>
                <p:cNvSpPr/>
                <p:nvPr/>
              </p:nvSpPr>
              <p:spPr>
                <a:xfrm>
                  <a:off x="5764204" y="2927109"/>
                  <a:ext cx="136694" cy="135077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7F7B7A3A-BD4A-453F-8139-E85D8D153825}"/>
                    </a:ext>
                  </a:extLst>
                </p:cNvPr>
                <p:cNvSpPr/>
                <p:nvPr/>
              </p:nvSpPr>
              <p:spPr>
                <a:xfrm>
                  <a:off x="5814978" y="2895572"/>
                  <a:ext cx="132660" cy="22929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C8654E89-E497-429D-B530-2E42253BE656}"/>
                    </a:ext>
                  </a:extLst>
                </p:cNvPr>
                <p:cNvSpPr/>
                <p:nvPr/>
              </p:nvSpPr>
              <p:spPr>
                <a:xfrm>
                  <a:off x="5978811" y="3097908"/>
                  <a:ext cx="376389" cy="87061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楕円 559">
                  <a:extLst>
                    <a:ext uri="{FF2B5EF4-FFF2-40B4-BE49-F238E27FC236}">
                      <a16:creationId xmlns:a16="http://schemas.microsoft.com/office/drawing/2014/main" id="{57C8BC10-C0A1-4CFE-8063-5CB2803F6029}"/>
                    </a:ext>
                  </a:extLst>
                </p:cNvPr>
                <p:cNvSpPr/>
                <p:nvPr/>
              </p:nvSpPr>
              <p:spPr>
                <a:xfrm>
                  <a:off x="5889625" y="239871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61" name="楕円 560">
                  <a:extLst>
                    <a:ext uri="{FF2B5EF4-FFF2-40B4-BE49-F238E27FC236}">
                      <a16:creationId xmlns:a16="http://schemas.microsoft.com/office/drawing/2014/main" id="{AE90EA73-67D0-4336-92AF-555DAB6D8F36}"/>
                    </a:ext>
                  </a:extLst>
                </p:cNvPr>
                <p:cNvSpPr/>
                <p:nvPr/>
              </p:nvSpPr>
              <p:spPr>
                <a:xfrm>
                  <a:off x="6300788" y="236855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57EE2D5D-1190-4361-AB23-81D76B653B82}"/>
                    </a:ext>
                  </a:extLst>
                </p:cNvPr>
                <p:cNvSpPr/>
                <p:nvPr/>
              </p:nvSpPr>
              <p:spPr>
                <a:xfrm>
                  <a:off x="6437173" y="2547926"/>
                  <a:ext cx="63706" cy="138911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72A0E07B-4116-40FF-B82A-C05F62A8E03E}"/>
                    </a:ext>
                  </a:extLst>
                </p:cNvPr>
                <p:cNvSpPr/>
                <p:nvPr/>
              </p:nvSpPr>
              <p:spPr>
                <a:xfrm>
                  <a:off x="5787305" y="2589211"/>
                  <a:ext cx="43664" cy="193679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F31BE3B0-ACBC-4E97-A6AA-911C47390073}"/>
                    </a:ext>
                  </a:extLst>
                </p:cNvPr>
                <p:cNvSpPr/>
                <p:nvPr/>
              </p:nvSpPr>
              <p:spPr>
                <a:xfrm>
                  <a:off x="5596427" y="1717387"/>
                  <a:ext cx="330029" cy="303342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81B7DFE9-AD34-456E-9848-A0E45D56A3BB}"/>
                    </a:ext>
                  </a:extLst>
                </p:cNvPr>
                <p:cNvSpPr/>
                <p:nvPr/>
              </p:nvSpPr>
              <p:spPr>
                <a:xfrm>
                  <a:off x="5492830" y="2107789"/>
                  <a:ext cx="114773" cy="592234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D685B520-DABB-4D5D-A098-C361B39CEC83}"/>
                    </a:ext>
                  </a:extLst>
                </p:cNvPr>
                <p:cNvSpPr/>
                <p:nvPr/>
              </p:nvSpPr>
              <p:spPr>
                <a:xfrm>
                  <a:off x="5435499" y="2049780"/>
                  <a:ext cx="129239" cy="335659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8554B3C-33EE-4B0B-B74F-1E0BFF40DD46}"/>
                    </a:ext>
                  </a:extLst>
                </p:cNvPr>
                <p:cNvSpPr/>
                <p:nvPr/>
              </p:nvSpPr>
              <p:spPr>
                <a:xfrm>
                  <a:off x="5848139" y="1636072"/>
                  <a:ext cx="428412" cy="303192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DED25A3-5455-4277-8373-E7DB75E2F607}"/>
                    </a:ext>
                  </a:extLst>
                </p:cNvPr>
                <p:cNvSpPr/>
                <p:nvPr/>
              </p:nvSpPr>
              <p:spPr>
                <a:xfrm>
                  <a:off x="5966114" y="1589638"/>
                  <a:ext cx="516938" cy="115478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9015E1B0-E8D5-4D84-B5BA-27B2F14709FF}"/>
                    </a:ext>
                  </a:extLst>
                </p:cNvPr>
                <p:cNvSpPr/>
                <p:nvPr/>
              </p:nvSpPr>
              <p:spPr>
                <a:xfrm>
                  <a:off x="6203078" y="1727401"/>
                  <a:ext cx="385978" cy="598502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D114538-8A86-465D-B269-489FA9FB2DEE}"/>
                    </a:ext>
                  </a:extLst>
                </p:cNvPr>
                <p:cNvSpPr/>
                <p:nvPr/>
              </p:nvSpPr>
              <p:spPr>
                <a:xfrm>
                  <a:off x="5712086" y="1841431"/>
                  <a:ext cx="218824" cy="29255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3582F5E6-5A15-41D9-98CF-55B2F11A7FE9}"/>
                    </a:ext>
                  </a:extLst>
                </p:cNvPr>
                <p:cNvSpPr/>
                <p:nvPr/>
              </p:nvSpPr>
              <p:spPr>
                <a:xfrm>
                  <a:off x="5318710" y="2563115"/>
                  <a:ext cx="144431" cy="317518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B32D9D6A-E085-4322-A6BB-9736447E33DB}"/>
                    </a:ext>
                  </a:extLst>
                </p:cNvPr>
                <p:cNvSpPr/>
                <p:nvPr/>
              </p:nvSpPr>
              <p:spPr>
                <a:xfrm>
                  <a:off x="6613425" y="1892300"/>
                  <a:ext cx="163341" cy="456364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ADA6DDFF-C379-4E7F-A92C-DF11D82EDBB6}"/>
                    </a:ext>
                  </a:extLst>
                </p:cNvPr>
                <p:cNvSpPr/>
                <p:nvPr/>
              </p:nvSpPr>
              <p:spPr>
                <a:xfrm>
                  <a:off x="5939705" y="1756833"/>
                  <a:ext cx="510551" cy="422102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70A6C0F4-26AD-44C4-A6DD-1DEDEF991FBF}"/>
                    </a:ext>
                  </a:extLst>
                </p:cNvPr>
                <p:cNvSpPr/>
                <p:nvPr/>
              </p:nvSpPr>
              <p:spPr>
                <a:xfrm>
                  <a:off x="6167446" y="1677807"/>
                  <a:ext cx="474331" cy="215528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9FEAB2BA-EC88-4DB8-9347-CB3BA9E3E665}"/>
                    </a:ext>
                  </a:extLst>
                </p:cNvPr>
                <p:cNvSpPr/>
                <p:nvPr/>
              </p:nvSpPr>
              <p:spPr>
                <a:xfrm>
                  <a:off x="5678506" y="2230141"/>
                  <a:ext cx="74061" cy="241625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93984F70-5B01-4898-96A8-C52B41E04584}"/>
                    </a:ext>
                  </a:extLst>
                </p:cNvPr>
                <p:cNvSpPr/>
                <p:nvPr/>
              </p:nvSpPr>
              <p:spPr>
                <a:xfrm>
                  <a:off x="6764650" y="2380813"/>
                  <a:ext cx="171446" cy="471377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257E076D-B4FD-44FF-BD54-A46F9188B01E}"/>
                    </a:ext>
                  </a:extLst>
                </p:cNvPr>
                <p:cNvSpPr/>
                <p:nvPr/>
              </p:nvSpPr>
              <p:spPr>
                <a:xfrm>
                  <a:off x="6593021" y="1997978"/>
                  <a:ext cx="131808" cy="802687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579D3BAD-51BE-4BFB-8953-D3FE3E47C3EF}"/>
                    </a:ext>
                  </a:extLst>
                </p:cNvPr>
                <p:cNvSpPr/>
                <p:nvPr/>
              </p:nvSpPr>
              <p:spPr>
                <a:xfrm>
                  <a:off x="5576946" y="2046724"/>
                  <a:ext cx="147591" cy="764474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2DDF2AC9-A091-4CAB-A786-EB9F02C275FC}"/>
                    </a:ext>
                  </a:extLst>
                </p:cNvPr>
                <p:cNvSpPr/>
                <p:nvPr/>
              </p:nvSpPr>
              <p:spPr>
                <a:xfrm>
                  <a:off x="5361697" y="2730930"/>
                  <a:ext cx="183322" cy="520086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725822B0-1E13-4A53-9E39-5F734F5D295B}"/>
                    </a:ext>
                  </a:extLst>
                </p:cNvPr>
                <p:cNvSpPr/>
                <p:nvPr/>
              </p:nvSpPr>
              <p:spPr>
                <a:xfrm>
                  <a:off x="5634396" y="2855001"/>
                  <a:ext cx="254721" cy="672074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E4ABF511-EA6B-422F-AEA7-E650B962F249}"/>
                    </a:ext>
                  </a:extLst>
                </p:cNvPr>
                <p:cNvSpPr/>
                <p:nvPr/>
              </p:nvSpPr>
              <p:spPr>
                <a:xfrm>
                  <a:off x="6015710" y="1925194"/>
                  <a:ext cx="355681" cy="301492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B37172CC-C0E1-455C-BD74-141562222209}"/>
                    </a:ext>
                  </a:extLst>
                </p:cNvPr>
                <p:cNvSpPr/>
                <p:nvPr/>
              </p:nvSpPr>
              <p:spPr>
                <a:xfrm>
                  <a:off x="6323994" y="2192811"/>
                  <a:ext cx="170325" cy="230334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8A474064-8EDE-48AD-8BA1-B472A4BBE493}"/>
                    </a:ext>
                  </a:extLst>
                </p:cNvPr>
                <p:cNvSpPr/>
                <p:nvPr/>
              </p:nvSpPr>
              <p:spPr>
                <a:xfrm>
                  <a:off x="6500807" y="2546328"/>
                  <a:ext cx="129698" cy="810110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7C1DC41C-CC07-4594-9EE5-356C6BD0AED6}"/>
                    </a:ext>
                  </a:extLst>
                </p:cNvPr>
                <p:cNvSpPr/>
                <p:nvPr/>
              </p:nvSpPr>
              <p:spPr>
                <a:xfrm>
                  <a:off x="6777787" y="2564213"/>
                  <a:ext cx="267545" cy="681820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6B10885-D8DB-4563-BAEF-9E082BA15E5C}"/>
                    </a:ext>
                  </a:extLst>
                </p:cNvPr>
                <p:cNvSpPr/>
                <p:nvPr/>
              </p:nvSpPr>
              <p:spPr>
                <a:xfrm>
                  <a:off x="6638244" y="2774950"/>
                  <a:ext cx="364238" cy="59064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B8D36F81-9F11-4B17-9D89-A7EC654AE135}"/>
                    </a:ext>
                  </a:extLst>
                </p:cNvPr>
                <p:cNvSpPr/>
                <p:nvPr/>
              </p:nvSpPr>
              <p:spPr>
                <a:xfrm>
                  <a:off x="6430859" y="3100561"/>
                  <a:ext cx="292221" cy="500015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4BE7D53A-44A0-47D3-B9E5-B57E6AEEF2BB}"/>
                    </a:ext>
                  </a:extLst>
                </p:cNvPr>
                <p:cNvSpPr/>
                <p:nvPr/>
              </p:nvSpPr>
              <p:spPr>
                <a:xfrm>
                  <a:off x="5504803" y="2469760"/>
                  <a:ext cx="152505" cy="101816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07660B0A-D7D5-4155-92F4-F2BF76A87F2A}"/>
                    </a:ext>
                  </a:extLst>
                </p:cNvPr>
                <p:cNvSpPr/>
                <p:nvPr/>
              </p:nvSpPr>
              <p:spPr>
                <a:xfrm>
                  <a:off x="6370104" y="3460634"/>
                  <a:ext cx="115041" cy="439616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76A5EEE8-A183-4788-A116-1AF8BE04A683}"/>
                    </a:ext>
                  </a:extLst>
                </p:cNvPr>
                <p:cNvSpPr/>
                <p:nvPr/>
              </p:nvSpPr>
              <p:spPr>
                <a:xfrm>
                  <a:off x="5731220" y="3450059"/>
                  <a:ext cx="176940" cy="410382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E8964870-9F89-47A8-A487-8D60591CECE6}"/>
                    </a:ext>
                  </a:extLst>
                </p:cNvPr>
                <p:cNvSpPr/>
                <p:nvPr/>
              </p:nvSpPr>
              <p:spPr>
                <a:xfrm>
                  <a:off x="5408692" y="3301369"/>
                  <a:ext cx="218517" cy="408701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9BF79BB3-CE04-4E79-B58D-344D667EDCE5}"/>
                    </a:ext>
                  </a:extLst>
                </p:cNvPr>
                <p:cNvSpPr/>
                <p:nvPr/>
              </p:nvSpPr>
              <p:spPr>
                <a:xfrm>
                  <a:off x="5890525" y="3147231"/>
                  <a:ext cx="79009" cy="381835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D7916958-EEA1-4EA8-8A8E-30D3D3C4868D}"/>
                    </a:ext>
                  </a:extLst>
                </p:cNvPr>
                <p:cNvSpPr/>
                <p:nvPr/>
              </p:nvSpPr>
              <p:spPr>
                <a:xfrm>
                  <a:off x="6322442" y="3168650"/>
                  <a:ext cx="55839" cy="240884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2A603F0A-8EB0-43DF-BC72-25523CEBF88C}"/>
                    </a:ext>
                  </a:extLst>
                </p:cNvPr>
                <p:cNvSpPr/>
                <p:nvPr/>
              </p:nvSpPr>
              <p:spPr>
                <a:xfrm>
                  <a:off x="5339408" y="3511517"/>
                  <a:ext cx="218196" cy="353899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F5C6847B-062A-427B-B327-6F63F546E02F}"/>
                    </a:ext>
                  </a:extLst>
                </p:cNvPr>
                <p:cNvSpPr/>
                <p:nvPr/>
              </p:nvSpPr>
              <p:spPr>
                <a:xfrm>
                  <a:off x="5542518" y="3645803"/>
                  <a:ext cx="278861" cy="200809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F898751F-C1A2-4F46-BD03-1AFA6CA3AF3D}"/>
                    </a:ext>
                  </a:extLst>
                </p:cNvPr>
                <p:cNvSpPr/>
                <p:nvPr/>
              </p:nvSpPr>
              <p:spPr>
                <a:xfrm>
                  <a:off x="5585888" y="3577342"/>
                  <a:ext cx="264096" cy="314421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8CD4CE01-8C98-41E3-9003-057F0042E0D8}"/>
                    </a:ext>
                  </a:extLst>
                </p:cNvPr>
                <p:cNvSpPr/>
                <p:nvPr/>
              </p:nvSpPr>
              <p:spPr>
                <a:xfrm>
                  <a:off x="5560277" y="3817937"/>
                  <a:ext cx="148440" cy="268205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4E29DFA0-CAD6-4C1B-8B1C-5B83A2B41919}"/>
                    </a:ext>
                  </a:extLst>
                </p:cNvPr>
                <p:cNvSpPr/>
                <p:nvPr/>
              </p:nvSpPr>
              <p:spPr>
                <a:xfrm>
                  <a:off x="5915960" y="3587692"/>
                  <a:ext cx="333810" cy="72026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232E9CA9-5783-4524-96BC-917D39EE6B5A}"/>
                    </a:ext>
                  </a:extLst>
                </p:cNvPr>
                <p:cNvSpPr/>
                <p:nvPr/>
              </p:nvSpPr>
              <p:spPr>
                <a:xfrm>
                  <a:off x="5196720" y="3343055"/>
                  <a:ext cx="334170" cy="176131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AB899424-786C-41B1-AF5B-B95B01B42773}"/>
                    </a:ext>
                  </a:extLst>
                </p:cNvPr>
                <p:cNvSpPr/>
                <p:nvPr/>
              </p:nvSpPr>
              <p:spPr>
                <a:xfrm>
                  <a:off x="4944836" y="3517484"/>
                  <a:ext cx="411687" cy="168166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7DA1DE47-C8FF-4AAE-A44C-786F013B6ED0}"/>
                    </a:ext>
                  </a:extLst>
                </p:cNvPr>
                <p:cNvSpPr/>
                <p:nvPr/>
              </p:nvSpPr>
              <p:spPr>
                <a:xfrm>
                  <a:off x="6654623" y="3098511"/>
                  <a:ext cx="399911" cy="527014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A42FC4FA-EF42-4113-8CF0-476214F2FC52}"/>
                    </a:ext>
                  </a:extLst>
                </p:cNvPr>
                <p:cNvSpPr/>
                <p:nvPr/>
              </p:nvSpPr>
              <p:spPr>
                <a:xfrm>
                  <a:off x="6961682" y="3452033"/>
                  <a:ext cx="278418" cy="14848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617E5D99-60F5-4B4E-829C-2B46760F6E09}"/>
                    </a:ext>
                  </a:extLst>
                </p:cNvPr>
                <p:cNvSpPr/>
                <p:nvPr/>
              </p:nvSpPr>
              <p:spPr>
                <a:xfrm>
                  <a:off x="7267988" y="3608835"/>
                  <a:ext cx="173322" cy="290963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0D74DBA6-EA20-4AC4-94DC-DA4745D5E658}"/>
                    </a:ext>
                  </a:extLst>
                </p:cNvPr>
                <p:cNvSpPr/>
                <p:nvPr/>
              </p:nvSpPr>
              <p:spPr>
                <a:xfrm>
                  <a:off x="6461435" y="3790175"/>
                  <a:ext cx="225653" cy="189137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B21ACB46-B22A-4427-A30C-8862940A69BE}"/>
                    </a:ext>
                  </a:extLst>
                </p:cNvPr>
                <p:cNvSpPr/>
                <p:nvPr/>
              </p:nvSpPr>
              <p:spPr>
                <a:xfrm>
                  <a:off x="4780356" y="3674630"/>
                  <a:ext cx="223465" cy="65090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B05FD07D-74E0-4246-B7CE-3B220DABE104}"/>
                    </a:ext>
                  </a:extLst>
                </p:cNvPr>
                <p:cNvSpPr/>
                <p:nvPr/>
              </p:nvSpPr>
              <p:spPr>
                <a:xfrm>
                  <a:off x="4673434" y="4342355"/>
                  <a:ext cx="87050" cy="428731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C0CB78E1-1D24-44CC-AF3C-64EB5AC2F8C6}"/>
                    </a:ext>
                  </a:extLst>
                </p:cNvPr>
                <p:cNvSpPr/>
                <p:nvPr/>
              </p:nvSpPr>
              <p:spPr>
                <a:xfrm>
                  <a:off x="4691048" y="4766345"/>
                  <a:ext cx="40795" cy="29091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DDE642C8-3CE6-4DE5-B309-7EDEFF98D504}"/>
                    </a:ext>
                  </a:extLst>
                </p:cNvPr>
                <p:cNvSpPr/>
                <p:nvPr/>
              </p:nvSpPr>
              <p:spPr>
                <a:xfrm>
                  <a:off x="4727635" y="4744158"/>
                  <a:ext cx="172983" cy="285078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D0DE159F-A0B1-4DD1-A50C-CCDF6A7B3716}"/>
                    </a:ext>
                  </a:extLst>
                </p:cNvPr>
                <p:cNvSpPr/>
                <p:nvPr/>
              </p:nvSpPr>
              <p:spPr>
                <a:xfrm>
                  <a:off x="4900216" y="4781550"/>
                  <a:ext cx="229599" cy="363827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271D5D37-D060-4025-857B-071A8156BBED}"/>
                    </a:ext>
                  </a:extLst>
                </p:cNvPr>
                <p:cNvSpPr/>
                <p:nvPr/>
              </p:nvSpPr>
              <p:spPr>
                <a:xfrm>
                  <a:off x="7381772" y="3736255"/>
                  <a:ext cx="175013" cy="628066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247C4A46-49CA-4135-B6A5-4FE76DA70957}"/>
                    </a:ext>
                  </a:extLst>
                </p:cNvPr>
                <p:cNvSpPr/>
                <p:nvPr/>
              </p:nvSpPr>
              <p:spPr>
                <a:xfrm>
                  <a:off x="7547324" y="4343260"/>
                  <a:ext cx="142770" cy="791751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242656F-AF53-4803-9D70-123C180E4943}"/>
                    </a:ext>
                  </a:extLst>
                </p:cNvPr>
                <p:cNvSpPr/>
                <p:nvPr/>
              </p:nvSpPr>
              <p:spPr>
                <a:xfrm>
                  <a:off x="6733903" y="5270197"/>
                  <a:ext cx="464027" cy="106920"/>
                </a:xfrm>
                <a:custGeom>
                  <a:avLst/>
                  <a:gdLst>
                    <a:gd name="connsiteX0" fmla="*/ 272 w 464027"/>
                    <a:gd name="connsiteY0" fmla="*/ 106666 h 106920"/>
                    <a:gd name="connsiteX1" fmla="*/ 259035 w 464027"/>
                    <a:gd name="connsiteY1" fmla="*/ 33641 h 106920"/>
                    <a:gd name="connsiteX2" fmla="*/ 459060 w 464027"/>
                    <a:gd name="connsiteY2" fmla="*/ 63803 h 106920"/>
                    <a:gd name="connsiteX3" fmla="*/ 395560 w 464027"/>
                    <a:gd name="connsiteY3" fmla="*/ 27291 h 106920"/>
                    <a:gd name="connsiteX4" fmla="*/ 309835 w 464027"/>
                    <a:gd name="connsiteY4" fmla="*/ 3478 h 106920"/>
                    <a:gd name="connsiteX5" fmla="*/ 272 w 464027"/>
                    <a:gd name="connsiteY5" fmla="*/ 106666 h 106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027" h="106920">
                      <a:moveTo>
                        <a:pt x="272" y="106666"/>
                      </a:moveTo>
                      <a:cubicBezTo>
                        <a:pt x="-8195" y="111693"/>
                        <a:pt x="182570" y="40785"/>
                        <a:pt x="259035" y="33641"/>
                      </a:cubicBezTo>
                      <a:cubicBezTo>
                        <a:pt x="335500" y="26497"/>
                        <a:pt x="436306" y="64861"/>
                        <a:pt x="459060" y="63803"/>
                      </a:cubicBezTo>
                      <a:cubicBezTo>
                        <a:pt x="481814" y="62745"/>
                        <a:pt x="420431" y="37345"/>
                        <a:pt x="395560" y="27291"/>
                      </a:cubicBezTo>
                      <a:cubicBezTo>
                        <a:pt x="370689" y="17237"/>
                        <a:pt x="372541" y="-9486"/>
                        <a:pt x="309835" y="3478"/>
                      </a:cubicBezTo>
                      <a:cubicBezTo>
                        <a:pt x="247129" y="16442"/>
                        <a:pt x="8739" y="101639"/>
                        <a:pt x="272" y="106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91FC5963-89F1-44FD-9753-60B8CCE2873D}"/>
                    </a:ext>
                  </a:extLst>
                </p:cNvPr>
                <p:cNvSpPr/>
                <p:nvPr/>
              </p:nvSpPr>
              <p:spPr>
                <a:xfrm>
                  <a:off x="7195136" y="5111092"/>
                  <a:ext cx="517358" cy="207086"/>
                </a:xfrm>
                <a:custGeom>
                  <a:avLst/>
                  <a:gdLst>
                    <a:gd name="connsiteX0" fmla="*/ 1002 w 517358"/>
                    <a:gd name="connsiteY0" fmla="*/ 205446 h 207086"/>
                    <a:gd name="connsiteX1" fmla="*/ 240714 w 517358"/>
                    <a:gd name="connsiteY1" fmla="*/ 126071 h 207086"/>
                    <a:gd name="connsiteX2" fmla="*/ 509002 w 517358"/>
                    <a:gd name="connsiteY2" fmla="*/ 7008 h 207086"/>
                    <a:gd name="connsiteX3" fmla="*/ 439152 w 517358"/>
                    <a:gd name="connsiteY3" fmla="*/ 18121 h 207086"/>
                    <a:gd name="connsiteX4" fmla="*/ 334377 w 517358"/>
                    <a:gd name="connsiteY4" fmla="*/ 53046 h 207086"/>
                    <a:gd name="connsiteX5" fmla="*/ 1002 w 517358"/>
                    <a:gd name="connsiteY5" fmla="*/ 205446 h 20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358" h="207086">
                      <a:moveTo>
                        <a:pt x="1002" y="205446"/>
                      </a:moveTo>
                      <a:cubicBezTo>
                        <a:pt x="-14609" y="217617"/>
                        <a:pt x="156047" y="159144"/>
                        <a:pt x="240714" y="126071"/>
                      </a:cubicBezTo>
                      <a:cubicBezTo>
                        <a:pt x="325381" y="92998"/>
                        <a:pt x="475929" y="25000"/>
                        <a:pt x="509002" y="7008"/>
                      </a:cubicBezTo>
                      <a:cubicBezTo>
                        <a:pt x="542075" y="-10984"/>
                        <a:pt x="468256" y="10448"/>
                        <a:pt x="439152" y="18121"/>
                      </a:cubicBezTo>
                      <a:cubicBezTo>
                        <a:pt x="410048" y="25794"/>
                        <a:pt x="405021" y="21561"/>
                        <a:pt x="334377" y="53046"/>
                      </a:cubicBezTo>
                      <a:cubicBezTo>
                        <a:pt x="263733" y="84531"/>
                        <a:pt x="16613" y="193275"/>
                        <a:pt x="1002" y="205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29E0BE86-D14D-45E6-8789-E555DE46EA9C}"/>
                    </a:ext>
                  </a:extLst>
                </p:cNvPr>
                <p:cNvSpPr/>
                <p:nvPr/>
              </p:nvSpPr>
              <p:spPr>
                <a:xfrm>
                  <a:off x="5019734" y="5119684"/>
                  <a:ext cx="551094" cy="73863"/>
                </a:xfrm>
                <a:custGeom>
                  <a:avLst/>
                  <a:gdLst>
                    <a:gd name="connsiteX0" fmla="*/ 1529 w 551094"/>
                    <a:gd name="connsiteY0" fmla="*/ 53979 h 73863"/>
                    <a:gd name="connsiteX1" fmla="*/ 134879 w 551094"/>
                    <a:gd name="connsiteY1" fmla="*/ 28579 h 73863"/>
                    <a:gd name="connsiteX2" fmla="*/ 536516 w 551094"/>
                    <a:gd name="connsiteY2" fmla="*/ 73029 h 73863"/>
                    <a:gd name="connsiteX3" fmla="*/ 469841 w 551094"/>
                    <a:gd name="connsiteY3" fmla="*/ 58741 h 73863"/>
                    <a:gd name="connsiteX4" fmla="*/ 204729 w 551094"/>
                    <a:gd name="connsiteY4" fmla="*/ 4 h 73863"/>
                    <a:gd name="connsiteX5" fmla="*/ 1529 w 551094"/>
                    <a:gd name="connsiteY5" fmla="*/ 53979 h 7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1094" h="73863">
                      <a:moveTo>
                        <a:pt x="1529" y="53979"/>
                      </a:moveTo>
                      <a:cubicBezTo>
                        <a:pt x="-10113" y="58741"/>
                        <a:pt x="45715" y="25404"/>
                        <a:pt x="134879" y="28579"/>
                      </a:cubicBezTo>
                      <a:cubicBezTo>
                        <a:pt x="224043" y="31754"/>
                        <a:pt x="480689" y="68002"/>
                        <a:pt x="536516" y="73029"/>
                      </a:cubicBezTo>
                      <a:cubicBezTo>
                        <a:pt x="592343" y="78056"/>
                        <a:pt x="469841" y="58741"/>
                        <a:pt x="469841" y="58741"/>
                      </a:cubicBezTo>
                      <a:cubicBezTo>
                        <a:pt x="414543" y="46570"/>
                        <a:pt x="279341" y="533"/>
                        <a:pt x="204729" y="4"/>
                      </a:cubicBezTo>
                      <a:cubicBezTo>
                        <a:pt x="130117" y="-525"/>
                        <a:pt x="13171" y="49217"/>
                        <a:pt x="1529" y="539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2F2D8211-62D7-411A-91B2-80FFBC4623A3}"/>
                    </a:ext>
                  </a:extLst>
                </p:cNvPr>
                <p:cNvSpPr/>
                <p:nvPr/>
              </p:nvSpPr>
              <p:spPr>
                <a:xfrm>
                  <a:off x="5584743" y="5114700"/>
                  <a:ext cx="575049" cy="105002"/>
                </a:xfrm>
                <a:custGeom>
                  <a:avLst/>
                  <a:gdLst>
                    <a:gd name="connsiteX0" fmla="*/ 82 w 575049"/>
                    <a:gd name="connsiteY0" fmla="*/ 79600 h 105002"/>
                    <a:gd name="connsiteX1" fmla="*/ 266782 w 575049"/>
                    <a:gd name="connsiteY1" fmla="*/ 78013 h 105002"/>
                    <a:gd name="connsiteX2" fmla="*/ 557295 w 575049"/>
                    <a:gd name="connsiteY2" fmla="*/ 3400 h 105002"/>
                    <a:gd name="connsiteX3" fmla="*/ 523957 w 575049"/>
                    <a:gd name="connsiteY3" fmla="*/ 19275 h 105002"/>
                    <a:gd name="connsiteX4" fmla="*/ 365207 w 575049"/>
                    <a:gd name="connsiteY4" fmla="*/ 78013 h 105002"/>
                    <a:gd name="connsiteX5" fmla="*/ 239795 w 575049"/>
                    <a:gd name="connsiteY5" fmla="*/ 105000 h 105002"/>
                    <a:gd name="connsiteX6" fmla="*/ 82 w 575049"/>
                    <a:gd name="connsiteY6" fmla="*/ 79600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5049" h="105002">
                      <a:moveTo>
                        <a:pt x="82" y="79600"/>
                      </a:moveTo>
                      <a:cubicBezTo>
                        <a:pt x="4580" y="75102"/>
                        <a:pt x="173913" y="90713"/>
                        <a:pt x="266782" y="78013"/>
                      </a:cubicBezTo>
                      <a:cubicBezTo>
                        <a:pt x="359651" y="65313"/>
                        <a:pt x="514433" y="13190"/>
                        <a:pt x="557295" y="3400"/>
                      </a:cubicBezTo>
                      <a:cubicBezTo>
                        <a:pt x="600158" y="-6390"/>
                        <a:pt x="555972" y="6840"/>
                        <a:pt x="523957" y="19275"/>
                      </a:cubicBezTo>
                      <a:cubicBezTo>
                        <a:pt x="491942" y="31710"/>
                        <a:pt x="412567" y="63725"/>
                        <a:pt x="365207" y="78013"/>
                      </a:cubicBezTo>
                      <a:cubicBezTo>
                        <a:pt x="317847" y="92301"/>
                        <a:pt x="303030" y="104736"/>
                        <a:pt x="239795" y="105000"/>
                      </a:cubicBezTo>
                      <a:cubicBezTo>
                        <a:pt x="176560" y="105264"/>
                        <a:pt x="-4416" y="84098"/>
                        <a:pt x="82" y="79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9196B3B7-6FD8-47E2-AC7A-28C7F815BBEB}"/>
                    </a:ext>
                  </a:extLst>
                </p:cNvPr>
                <p:cNvSpPr/>
                <p:nvPr/>
              </p:nvSpPr>
              <p:spPr>
                <a:xfrm>
                  <a:off x="4730012" y="5076517"/>
                  <a:ext cx="89856" cy="494005"/>
                </a:xfrm>
                <a:custGeom>
                  <a:avLst/>
                  <a:gdLst>
                    <a:gd name="connsiteX0" fmla="*/ 10263 w 89856"/>
                    <a:gd name="connsiteY0" fmla="*/ 3483 h 494005"/>
                    <a:gd name="connsiteX1" fmla="*/ 2326 w 89856"/>
                    <a:gd name="connsiteY1" fmla="*/ 87621 h 494005"/>
                    <a:gd name="connsiteX2" fmla="*/ 2326 w 89856"/>
                    <a:gd name="connsiteY2" fmla="*/ 184458 h 494005"/>
                    <a:gd name="connsiteX3" fmla="*/ 29313 w 89856"/>
                    <a:gd name="connsiteY3" fmla="*/ 311458 h 494005"/>
                    <a:gd name="connsiteX4" fmla="*/ 88051 w 89856"/>
                    <a:gd name="connsiteY4" fmla="*/ 490846 h 494005"/>
                    <a:gd name="connsiteX5" fmla="*/ 70588 w 89856"/>
                    <a:gd name="connsiteY5" fmla="*/ 409883 h 494005"/>
                    <a:gd name="connsiteX6" fmla="*/ 27726 w 89856"/>
                    <a:gd name="connsiteY6" fmla="*/ 209858 h 494005"/>
                    <a:gd name="connsiteX7" fmla="*/ 10263 w 89856"/>
                    <a:gd name="connsiteY7" fmla="*/ 3483 h 494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856" h="494005">
                      <a:moveTo>
                        <a:pt x="10263" y="3483"/>
                      </a:moveTo>
                      <a:cubicBezTo>
                        <a:pt x="6030" y="-16890"/>
                        <a:pt x="3649" y="57459"/>
                        <a:pt x="2326" y="87621"/>
                      </a:cubicBezTo>
                      <a:cubicBezTo>
                        <a:pt x="1003" y="117783"/>
                        <a:pt x="-2172" y="147152"/>
                        <a:pt x="2326" y="184458"/>
                      </a:cubicBezTo>
                      <a:cubicBezTo>
                        <a:pt x="6824" y="221764"/>
                        <a:pt x="15025" y="260393"/>
                        <a:pt x="29313" y="311458"/>
                      </a:cubicBezTo>
                      <a:cubicBezTo>
                        <a:pt x="43601" y="362523"/>
                        <a:pt x="81172" y="474442"/>
                        <a:pt x="88051" y="490846"/>
                      </a:cubicBezTo>
                      <a:cubicBezTo>
                        <a:pt x="94930" y="507250"/>
                        <a:pt x="80642" y="456714"/>
                        <a:pt x="70588" y="409883"/>
                      </a:cubicBezTo>
                      <a:cubicBezTo>
                        <a:pt x="60534" y="363052"/>
                        <a:pt x="38045" y="273358"/>
                        <a:pt x="27726" y="209858"/>
                      </a:cubicBezTo>
                      <a:cubicBezTo>
                        <a:pt x="17407" y="146358"/>
                        <a:pt x="14496" y="23856"/>
                        <a:pt x="10263" y="3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7F8823FE-83D9-42AE-9BD2-C44B64769F92}"/>
                    </a:ext>
                  </a:extLst>
                </p:cNvPr>
                <p:cNvSpPr/>
                <p:nvPr/>
              </p:nvSpPr>
              <p:spPr>
                <a:xfrm>
                  <a:off x="4787164" y="5503710"/>
                  <a:ext cx="244529" cy="154378"/>
                </a:xfrm>
                <a:custGeom>
                  <a:avLst/>
                  <a:gdLst>
                    <a:gd name="connsiteX0" fmla="*/ 736 w 244529"/>
                    <a:gd name="connsiteY0" fmla="*/ 153 h 154378"/>
                    <a:gd name="connsiteX1" fmla="*/ 73761 w 244529"/>
                    <a:gd name="connsiteY1" fmla="*/ 119215 h 154378"/>
                    <a:gd name="connsiteX2" fmla="*/ 242036 w 244529"/>
                    <a:gd name="connsiteY2" fmla="*/ 100165 h 154378"/>
                    <a:gd name="connsiteX3" fmla="*/ 167424 w 244529"/>
                    <a:gd name="connsiteY3" fmla="*/ 108103 h 154378"/>
                    <a:gd name="connsiteX4" fmla="*/ 70586 w 244529"/>
                    <a:gd name="connsiteY4" fmla="*/ 127153 h 154378"/>
                    <a:gd name="connsiteX5" fmla="*/ 37249 w 244529"/>
                    <a:gd name="connsiteY5" fmla="*/ 147790 h 154378"/>
                    <a:gd name="connsiteX6" fmla="*/ 736 w 244529"/>
                    <a:gd name="connsiteY6" fmla="*/ 153 h 15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529" h="154378">
                      <a:moveTo>
                        <a:pt x="736" y="153"/>
                      </a:moveTo>
                      <a:cubicBezTo>
                        <a:pt x="6821" y="-4609"/>
                        <a:pt x="33544" y="102546"/>
                        <a:pt x="73761" y="119215"/>
                      </a:cubicBezTo>
                      <a:cubicBezTo>
                        <a:pt x="113978" y="135884"/>
                        <a:pt x="242036" y="100165"/>
                        <a:pt x="242036" y="100165"/>
                      </a:cubicBezTo>
                      <a:cubicBezTo>
                        <a:pt x="257646" y="98313"/>
                        <a:pt x="195999" y="103605"/>
                        <a:pt x="167424" y="108103"/>
                      </a:cubicBezTo>
                      <a:cubicBezTo>
                        <a:pt x="138849" y="112601"/>
                        <a:pt x="92282" y="120539"/>
                        <a:pt x="70586" y="127153"/>
                      </a:cubicBezTo>
                      <a:cubicBezTo>
                        <a:pt x="48890" y="133768"/>
                        <a:pt x="46509" y="168692"/>
                        <a:pt x="37249" y="147790"/>
                      </a:cubicBezTo>
                      <a:cubicBezTo>
                        <a:pt x="27989" y="126888"/>
                        <a:pt x="-5349" y="4915"/>
                        <a:pt x="736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0CC015B3-5D8E-483A-B37A-B061BFBF439B}"/>
                    </a:ext>
                  </a:extLst>
                </p:cNvPr>
                <p:cNvSpPr/>
                <p:nvPr/>
              </p:nvSpPr>
              <p:spPr>
                <a:xfrm>
                  <a:off x="4967921" y="5568342"/>
                  <a:ext cx="465328" cy="82806"/>
                </a:xfrm>
                <a:custGeom>
                  <a:avLst/>
                  <a:gdLst>
                    <a:gd name="connsiteX0" fmla="*/ 5717 w 465328"/>
                    <a:gd name="connsiteY0" fmla="*/ 608 h 82806"/>
                    <a:gd name="connsiteX1" fmla="*/ 142242 w 465328"/>
                    <a:gd name="connsiteY1" fmla="*/ 68871 h 82806"/>
                    <a:gd name="connsiteX2" fmla="*/ 454979 w 465328"/>
                    <a:gd name="connsiteY2" fmla="*/ 81571 h 82806"/>
                    <a:gd name="connsiteX3" fmla="*/ 381954 w 465328"/>
                    <a:gd name="connsiteY3" fmla="*/ 79983 h 82806"/>
                    <a:gd name="connsiteX4" fmla="*/ 297817 w 465328"/>
                    <a:gd name="connsiteY4" fmla="*/ 60933 h 82806"/>
                    <a:gd name="connsiteX5" fmla="*/ 51754 w 465328"/>
                    <a:gd name="connsiteY5" fmla="*/ 35533 h 82806"/>
                    <a:gd name="connsiteX6" fmla="*/ 5717 w 465328"/>
                    <a:gd name="connsiteY6" fmla="*/ 608 h 8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328" h="82806">
                      <a:moveTo>
                        <a:pt x="5717" y="608"/>
                      </a:moveTo>
                      <a:cubicBezTo>
                        <a:pt x="20798" y="6164"/>
                        <a:pt x="67365" y="55377"/>
                        <a:pt x="142242" y="68871"/>
                      </a:cubicBezTo>
                      <a:cubicBezTo>
                        <a:pt x="217119" y="82365"/>
                        <a:pt x="415027" y="79719"/>
                        <a:pt x="454979" y="81571"/>
                      </a:cubicBezTo>
                      <a:cubicBezTo>
                        <a:pt x="494931" y="83423"/>
                        <a:pt x="408148" y="83423"/>
                        <a:pt x="381954" y="79983"/>
                      </a:cubicBezTo>
                      <a:cubicBezTo>
                        <a:pt x="355760" y="76543"/>
                        <a:pt x="352850" y="68341"/>
                        <a:pt x="297817" y="60933"/>
                      </a:cubicBezTo>
                      <a:cubicBezTo>
                        <a:pt x="242784" y="53525"/>
                        <a:pt x="98321" y="41883"/>
                        <a:pt x="51754" y="35533"/>
                      </a:cubicBezTo>
                      <a:cubicBezTo>
                        <a:pt x="5187" y="29183"/>
                        <a:pt x="-9364" y="-4948"/>
                        <a:pt x="5717" y="6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2539F8A3-99A3-4A6A-ABD4-9D9DE641FD9E}"/>
                    </a:ext>
                  </a:extLst>
                </p:cNvPr>
                <p:cNvSpPr/>
                <p:nvPr/>
              </p:nvSpPr>
              <p:spPr>
                <a:xfrm>
                  <a:off x="5370877" y="5549866"/>
                  <a:ext cx="433154" cy="86811"/>
                </a:xfrm>
                <a:custGeom>
                  <a:avLst/>
                  <a:gdLst>
                    <a:gd name="connsiteX0" fmla="*/ 1223 w 433154"/>
                    <a:gd name="connsiteY0" fmla="*/ 85759 h 86811"/>
                    <a:gd name="connsiteX1" fmla="*/ 299673 w 433154"/>
                    <a:gd name="connsiteY1" fmla="*/ 14322 h 86811"/>
                    <a:gd name="connsiteX2" fmla="*/ 431436 w 433154"/>
                    <a:gd name="connsiteY2" fmla="*/ 12734 h 86811"/>
                    <a:gd name="connsiteX3" fmla="*/ 363173 w 433154"/>
                    <a:gd name="connsiteY3" fmla="*/ 1622 h 86811"/>
                    <a:gd name="connsiteX4" fmla="*/ 199661 w 433154"/>
                    <a:gd name="connsiteY4" fmla="*/ 52422 h 86811"/>
                    <a:gd name="connsiteX5" fmla="*/ 1223 w 433154"/>
                    <a:gd name="connsiteY5" fmla="*/ 85759 h 8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154" h="86811">
                      <a:moveTo>
                        <a:pt x="1223" y="85759"/>
                      </a:moveTo>
                      <a:cubicBezTo>
                        <a:pt x="17892" y="79409"/>
                        <a:pt x="227971" y="26493"/>
                        <a:pt x="299673" y="14322"/>
                      </a:cubicBezTo>
                      <a:cubicBezTo>
                        <a:pt x="371375" y="2151"/>
                        <a:pt x="420853" y="14851"/>
                        <a:pt x="431436" y="12734"/>
                      </a:cubicBezTo>
                      <a:cubicBezTo>
                        <a:pt x="442019" y="10617"/>
                        <a:pt x="401802" y="-4993"/>
                        <a:pt x="363173" y="1622"/>
                      </a:cubicBezTo>
                      <a:cubicBezTo>
                        <a:pt x="324544" y="8237"/>
                        <a:pt x="256546" y="36547"/>
                        <a:pt x="199661" y="52422"/>
                      </a:cubicBezTo>
                      <a:cubicBezTo>
                        <a:pt x="142776" y="68297"/>
                        <a:pt x="-15446" y="92109"/>
                        <a:pt x="1223" y="85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0553EDC9-8F80-4666-A99D-C2725BB12B26}"/>
                    </a:ext>
                  </a:extLst>
                </p:cNvPr>
                <p:cNvSpPr/>
                <p:nvPr/>
              </p:nvSpPr>
              <p:spPr>
                <a:xfrm>
                  <a:off x="5836184" y="5465736"/>
                  <a:ext cx="210942" cy="86089"/>
                </a:xfrm>
                <a:custGeom>
                  <a:avLst/>
                  <a:gdLst>
                    <a:gd name="connsiteX0" fmla="*/ 1054 w 210942"/>
                    <a:gd name="connsiteY0" fmla="*/ 84164 h 86089"/>
                    <a:gd name="connsiteX1" fmla="*/ 182029 w 210942"/>
                    <a:gd name="connsiteY1" fmla="*/ 20664 h 86089"/>
                    <a:gd name="connsiteX2" fmla="*/ 210604 w 210942"/>
                    <a:gd name="connsiteY2" fmla="*/ 27 h 86089"/>
                    <a:gd name="connsiteX3" fmla="*/ 183616 w 210942"/>
                    <a:gd name="connsiteY3" fmla="*/ 23839 h 86089"/>
                    <a:gd name="connsiteX4" fmla="*/ 112179 w 210942"/>
                    <a:gd name="connsiteY4" fmla="*/ 65114 h 86089"/>
                    <a:gd name="connsiteX5" fmla="*/ 1054 w 210942"/>
                    <a:gd name="connsiteY5" fmla="*/ 84164 h 86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42" h="86089">
                      <a:moveTo>
                        <a:pt x="1054" y="84164"/>
                      </a:moveTo>
                      <a:cubicBezTo>
                        <a:pt x="12696" y="76756"/>
                        <a:pt x="147104" y="34687"/>
                        <a:pt x="182029" y="20664"/>
                      </a:cubicBezTo>
                      <a:cubicBezTo>
                        <a:pt x="216954" y="6641"/>
                        <a:pt x="210340" y="-502"/>
                        <a:pt x="210604" y="27"/>
                      </a:cubicBezTo>
                      <a:cubicBezTo>
                        <a:pt x="210869" y="556"/>
                        <a:pt x="183616" y="23839"/>
                        <a:pt x="183616" y="23839"/>
                      </a:cubicBezTo>
                      <a:cubicBezTo>
                        <a:pt x="167212" y="34687"/>
                        <a:pt x="147104" y="54266"/>
                        <a:pt x="112179" y="65114"/>
                      </a:cubicBezTo>
                      <a:cubicBezTo>
                        <a:pt x="77254" y="75962"/>
                        <a:pt x="-10588" y="91572"/>
                        <a:pt x="1054" y="841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1372CE51-A908-435D-BB28-510D32023456}"/>
                    </a:ext>
                  </a:extLst>
                </p:cNvPr>
                <p:cNvSpPr/>
                <p:nvPr/>
              </p:nvSpPr>
              <p:spPr>
                <a:xfrm>
                  <a:off x="5975310" y="5435351"/>
                  <a:ext cx="263031" cy="52985"/>
                </a:xfrm>
                <a:custGeom>
                  <a:avLst/>
                  <a:gdLst>
                    <a:gd name="connsiteX0" fmla="*/ 261978 w 263031"/>
                    <a:gd name="connsiteY0" fmla="*/ 249 h 52985"/>
                    <a:gd name="connsiteX1" fmla="*/ 168315 w 263031"/>
                    <a:gd name="connsiteY1" fmla="*/ 33587 h 52985"/>
                    <a:gd name="connsiteX2" fmla="*/ 112753 w 263031"/>
                    <a:gd name="connsiteY2" fmla="*/ 51049 h 52985"/>
                    <a:gd name="connsiteX3" fmla="*/ 40 w 263031"/>
                    <a:gd name="connsiteY3" fmla="*/ 20887 h 52985"/>
                    <a:gd name="connsiteX4" fmla="*/ 101640 w 263031"/>
                    <a:gd name="connsiteY4" fmla="*/ 52637 h 52985"/>
                    <a:gd name="connsiteX5" fmla="*/ 261978 w 263031"/>
                    <a:gd name="connsiteY5" fmla="*/ 249 h 5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031" h="52985">
                      <a:moveTo>
                        <a:pt x="261978" y="249"/>
                      </a:moveTo>
                      <a:cubicBezTo>
                        <a:pt x="273091" y="-2926"/>
                        <a:pt x="193186" y="25120"/>
                        <a:pt x="168315" y="33587"/>
                      </a:cubicBezTo>
                      <a:cubicBezTo>
                        <a:pt x="143444" y="42054"/>
                        <a:pt x="140799" y="53166"/>
                        <a:pt x="112753" y="51049"/>
                      </a:cubicBezTo>
                      <a:cubicBezTo>
                        <a:pt x="84707" y="48932"/>
                        <a:pt x="1892" y="20622"/>
                        <a:pt x="40" y="20887"/>
                      </a:cubicBezTo>
                      <a:cubicBezTo>
                        <a:pt x="-1812" y="21152"/>
                        <a:pt x="60894" y="56870"/>
                        <a:pt x="101640" y="52637"/>
                      </a:cubicBezTo>
                      <a:cubicBezTo>
                        <a:pt x="142386" y="48404"/>
                        <a:pt x="250865" y="3424"/>
                        <a:pt x="261978" y="2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36BB94FF-58B9-4571-B4FA-A47822E018DD}"/>
                    </a:ext>
                  </a:extLst>
                </p:cNvPr>
                <p:cNvSpPr/>
                <p:nvPr/>
              </p:nvSpPr>
              <p:spPr>
                <a:xfrm>
                  <a:off x="5955956" y="5454877"/>
                  <a:ext cx="291037" cy="42637"/>
                </a:xfrm>
                <a:custGeom>
                  <a:avLst/>
                  <a:gdLst>
                    <a:gd name="connsiteX0" fmla="*/ 1932 w 291037"/>
                    <a:gd name="connsiteY0" fmla="*/ 1361 h 42637"/>
                    <a:gd name="connsiteX1" fmla="*/ 119407 w 291037"/>
                    <a:gd name="connsiteY1" fmla="*/ 42636 h 42637"/>
                    <a:gd name="connsiteX2" fmla="*/ 287682 w 291037"/>
                    <a:gd name="connsiteY2" fmla="*/ 2948 h 42637"/>
                    <a:gd name="connsiteX3" fmla="*/ 214657 w 291037"/>
                    <a:gd name="connsiteY3" fmla="*/ 9298 h 42637"/>
                    <a:gd name="connsiteX4" fmla="*/ 1932 w 291037"/>
                    <a:gd name="connsiteY4" fmla="*/ 1361 h 42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037" h="42637">
                      <a:moveTo>
                        <a:pt x="1932" y="1361"/>
                      </a:moveTo>
                      <a:cubicBezTo>
                        <a:pt x="-13943" y="6917"/>
                        <a:pt x="71782" y="42372"/>
                        <a:pt x="119407" y="42636"/>
                      </a:cubicBezTo>
                      <a:cubicBezTo>
                        <a:pt x="167032" y="42901"/>
                        <a:pt x="271807" y="8504"/>
                        <a:pt x="287682" y="2948"/>
                      </a:cubicBezTo>
                      <a:cubicBezTo>
                        <a:pt x="303557" y="-2608"/>
                        <a:pt x="260430" y="9563"/>
                        <a:pt x="214657" y="9298"/>
                      </a:cubicBezTo>
                      <a:cubicBezTo>
                        <a:pt x="168884" y="9034"/>
                        <a:pt x="17807" y="-4195"/>
                        <a:pt x="1932" y="13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7DF7E555-4F4A-4978-A7A0-996DA31902A0}"/>
                    </a:ext>
                  </a:extLst>
                </p:cNvPr>
                <p:cNvSpPr/>
                <p:nvPr/>
              </p:nvSpPr>
              <p:spPr>
                <a:xfrm>
                  <a:off x="6109601" y="4893847"/>
                  <a:ext cx="313541" cy="227256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44CB199E-5432-4CD3-B570-0912A9BCEEEF}"/>
                    </a:ext>
                  </a:extLst>
                </p:cNvPr>
                <p:cNvSpPr/>
                <p:nvPr/>
              </p:nvSpPr>
              <p:spPr>
                <a:xfrm>
                  <a:off x="6370569" y="4847905"/>
                  <a:ext cx="233542" cy="6161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96EB8878-F94C-4344-93A6-45157AD61587}"/>
                    </a:ext>
                  </a:extLst>
                </p:cNvPr>
                <p:cNvSpPr/>
                <p:nvPr/>
              </p:nvSpPr>
              <p:spPr>
                <a:xfrm>
                  <a:off x="6581098" y="4840185"/>
                  <a:ext cx="138063" cy="31102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B4236B57-11C5-4E41-B14D-54F32CA96889}"/>
                    </a:ext>
                  </a:extLst>
                </p:cNvPr>
                <p:cNvSpPr/>
                <p:nvPr/>
              </p:nvSpPr>
              <p:spPr>
                <a:xfrm>
                  <a:off x="6683106" y="4855279"/>
                  <a:ext cx="134291" cy="43837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FC0AD5BC-674A-437B-BA25-10EB49EEB057}"/>
                    </a:ext>
                  </a:extLst>
                </p:cNvPr>
                <p:cNvSpPr/>
                <p:nvPr/>
              </p:nvSpPr>
              <p:spPr>
                <a:xfrm>
                  <a:off x="6669066" y="4854456"/>
                  <a:ext cx="147798" cy="49598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B2F37B0B-E60D-45A3-8679-BDDA87BF6E1A}"/>
                    </a:ext>
                  </a:extLst>
                </p:cNvPr>
                <p:cNvSpPr/>
                <p:nvPr/>
              </p:nvSpPr>
              <p:spPr>
                <a:xfrm>
                  <a:off x="6478060" y="4894709"/>
                  <a:ext cx="170773" cy="80553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8C6BBE5E-4C20-4D86-AAE1-F8E38AA6C3D1}"/>
                    </a:ext>
                  </a:extLst>
                </p:cNvPr>
                <p:cNvSpPr/>
                <p:nvPr/>
              </p:nvSpPr>
              <p:spPr>
                <a:xfrm>
                  <a:off x="6646806" y="4914738"/>
                  <a:ext cx="95459" cy="16425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7BFD5E91-B946-4315-995B-F5C8FB337C53}"/>
                    </a:ext>
                  </a:extLst>
                </p:cNvPr>
                <p:cNvSpPr/>
                <p:nvPr/>
              </p:nvSpPr>
              <p:spPr>
                <a:xfrm>
                  <a:off x="6468853" y="4908232"/>
                  <a:ext cx="313003" cy="60819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5495E4C0-93F8-4E83-99A9-C07AEBD1E2C7}"/>
                    </a:ext>
                  </a:extLst>
                </p:cNvPr>
                <p:cNvSpPr/>
                <p:nvPr/>
              </p:nvSpPr>
              <p:spPr>
                <a:xfrm>
                  <a:off x="6030906" y="2735018"/>
                  <a:ext cx="78507" cy="32416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A7EBCFAC-EAE8-4C15-8E2F-4D0AF7ACEB56}"/>
                    </a:ext>
                  </a:extLst>
                </p:cNvPr>
                <p:cNvSpPr/>
                <p:nvPr/>
              </p:nvSpPr>
              <p:spPr>
                <a:xfrm>
                  <a:off x="6145009" y="2713035"/>
                  <a:ext cx="99172" cy="39695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5660BC02-776D-4D58-B06A-B0CBBEDC510F}"/>
                    </a:ext>
                  </a:extLst>
                </p:cNvPr>
                <p:cNvSpPr/>
                <p:nvPr/>
              </p:nvSpPr>
              <p:spPr>
                <a:xfrm>
                  <a:off x="6426200" y="4967230"/>
                  <a:ext cx="234550" cy="2714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A898C201-D70F-4FD3-8B39-4764AE65CAA0}"/>
                    </a:ext>
                  </a:extLst>
                </p:cNvPr>
                <p:cNvSpPr/>
                <p:nvPr/>
              </p:nvSpPr>
              <p:spPr>
                <a:xfrm>
                  <a:off x="6629230" y="4954588"/>
                  <a:ext cx="138612" cy="31750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C4D541B0-886B-42AA-9E51-C7F4A4361562}"/>
                    </a:ext>
                  </a:extLst>
                </p:cNvPr>
                <p:cNvSpPr/>
                <p:nvPr/>
              </p:nvSpPr>
              <p:spPr>
                <a:xfrm>
                  <a:off x="6697476" y="4962521"/>
                  <a:ext cx="82533" cy="112976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76795952-A888-4E45-995E-BF2F2D7DE221}"/>
                    </a:ext>
                  </a:extLst>
                </p:cNvPr>
                <p:cNvSpPr/>
                <p:nvPr/>
              </p:nvSpPr>
              <p:spPr>
                <a:xfrm>
                  <a:off x="6386129" y="5074811"/>
                  <a:ext cx="308499" cy="124255"/>
                </a:xfrm>
                <a:custGeom>
                  <a:avLst/>
                  <a:gdLst>
                    <a:gd name="connsiteX0" fmla="*/ 384 w 308499"/>
                    <a:gd name="connsiteY0" fmla="*/ 124252 h 124255"/>
                    <a:gd name="connsiteX1" fmla="*/ 257559 w 308499"/>
                    <a:gd name="connsiteY1" fmla="*/ 38527 h 124255"/>
                    <a:gd name="connsiteX2" fmla="*/ 308359 w 308499"/>
                    <a:gd name="connsiteY2" fmla="*/ 427 h 124255"/>
                    <a:gd name="connsiteX3" fmla="*/ 270259 w 308499"/>
                    <a:gd name="connsiteY3" fmla="*/ 19477 h 124255"/>
                    <a:gd name="connsiteX4" fmla="*/ 200409 w 308499"/>
                    <a:gd name="connsiteY4" fmla="*/ 41702 h 124255"/>
                    <a:gd name="connsiteX5" fmla="*/ 384 w 308499"/>
                    <a:gd name="connsiteY5" fmla="*/ 124252 h 12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499" h="124255">
                      <a:moveTo>
                        <a:pt x="384" y="124252"/>
                      </a:moveTo>
                      <a:cubicBezTo>
                        <a:pt x="9909" y="123723"/>
                        <a:pt x="206230" y="59164"/>
                        <a:pt x="257559" y="38527"/>
                      </a:cubicBezTo>
                      <a:cubicBezTo>
                        <a:pt x="308888" y="17890"/>
                        <a:pt x="306242" y="3602"/>
                        <a:pt x="308359" y="427"/>
                      </a:cubicBezTo>
                      <a:cubicBezTo>
                        <a:pt x="310476" y="-2748"/>
                        <a:pt x="288251" y="12598"/>
                        <a:pt x="270259" y="19477"/>
                      </a:cubicBezTo>
                      <a:cubicBezTo>
                        <a:pt x="252267" y="26356"/>
                        <a:pt x="239567" y="27944"/>
                        <a:pt x="200409" y="41702"/>
                      </a:cubicBezTo>
                      <a:cubicBezTo>
                        <a:pt x="161251" y="55460"/>
                        <a:pt x="-9141" y="124781"/>
                        <a:pt x="384" y="124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8E71545A-C5F4-416E-B7DA-B9FA885024B4}"/>
                    </a:ext>
                  </a:extLst>
                </p:cNvPr>
                <p:cNvSpPr/>
                <p:nvPr/>
              </p:nvSpPr>
              <p:spPr>
                <a:xfrm>
                  <a:off x="6685143" y="5059273"/>
                  <a:ext cx="80785" cy="82642"/>
                </a:xfrm>
                <a:custGeom>
                  <a:avLst/>
                  <a:gdLst>
                    <a:gd name="connsiteX0" fmla="*/ 80782 w 80785"/>
                    <a:gd name="connsiteY0" fmla="*/ 90 h 82642"/>
                    <a:gd name="connsiteX1" fmla="*/ 7757 w 80785"/>
                    <a:gd name="connsiteY1" fmla="*/ 54065 h 82642"/>
                    <a:gd name="connsiteX2" fmla="*/ 1407 w 80785"/>
                    <a:gd name="connsiteY2" fmla="*/ 82640 h 82642"/>
                    <a:gd name="connsiteX3" fmla="*/ 1407 w 80785"/>
                    <a:gd name="connsiteY3" fmla="*/ 55652 h 82642"/>
                    <a:gd name="connsiteX4" fmla="*/ 10932 w 80785"/>
                    <a:gd name="connsiteY4" fmla="*/ 41365 h 82642"/>
                    <a:gd name="connsiteX5" fmla="*/ 80782 w 80785"/>
                    <a:gd name="connsiteY5" fmla="*/ 90 h 82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785" h="82642">
                      <a:moveTo>
                        <a:pt x="80782" y="90"/>
                      </a:moveTo>
                      <a:cubicBezTo>
                        <a:pt x="80253" y="2207"/>
                        <a:pt x="20986" y="40307"/>
                        <a:pt x="7757" y="54065"/>
                      </a:cubicBezTo>
                      <a:cubicBezTo>
                        <a:pt x="-5472" y="67823"/>
                        <a:pt x="2465" y="82376"/>
                        <a:pt x="1407" y="82640"/>
                      </a:cubicBezTo>
                      <a:cubicBezTo>
                        <a:pt x="349" y="82905"/>
                        <a:pt x="-180" y="62531"/>
                        <a:pt x="1407" y="55652"/>
                      </a:cubicBezTo>
                      <a:cubicBezTo>
                        <a:pt x="2994" y="48773"/>
                        <a:pt x="84" y="49302"/>
                        <a:pt x="10932" y="41365"/>
                      </a:cubicBezTo>
                      <a:cubicBezTo>
                        <a:pt x="21780" y="33428"/>
                        <a:pt x="81311" y="-2027"/>
                        <a:pt x="80782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FE4A65A2-1383-455B-94CE-8A91742CA194}"/>
                    </a:ext>
                  </a:extLst>
                </p:cNvPr>
                <p:cNvSpPr/>
                <p:nvPr/>
              </p:nvSpPr>
              <p:spPr>
                <a:xfrm>
                  <a:off x="6753206" y="5045937"/>
                  <a:ext cx="35716" cy="105455"/>
                </a:xfrm>
                <a:custGeom>
                  <a:avLst/>
                  <a:gdLst>
                    <a:gd name="connsiteX0" fmla="*/ 28594 w 35716"/>
                    <a:gd name="connsiteY0" fmla="*/ 726 h 105455"/>
                    <a:gd name="connsiteX1" fmla="*/ 19 w 35716"/>
                    <a:gd name="connsiteY1" fmla="*/ 103913 h 105455"/>
                    <a:gd name="connsiteX2" fmla="*/ 33357 w 35716"/>
                    <a:gd name="connsiteY2" fmla="*/ 59463 h 105455"/>
                    <a:gd name="connsiteX3" fmla="*/ 28594 w 35716"/>
                    <a:gd name="connsiteY3" fmla="*/ 726 h 105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16" h="105455">
                      <a:moveTo>
                        <a:pt x="28594" y="726"/>
                      </a:moveTo>
                      <a:cubicBezTo>
                        <a:pt x="23038" y="8134"/>
                        <a:pt x="-775" y="94124"/>
                        <a:pt x="19" y="103913"/>
                      </a:cubicBezTo>
                      <a:cubicBezTo>
                        <a:pt x="813" y="113702"/>
                        <a:pt x="28065" y="74280"/>
                        <a:pt x="33357" y="59463"/>
                      </a:cubicBezTo>
                      <a:cubicBezTo>
                        <a:pt x="38649" y="44646"/>
                        <a:pt x="34150" y="-6682"/>
                        <a:pt x="28594" y="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F921ACB0-B5DC-4242-8F29-CBA1920D7BC9}"/>
                    </a:ext>
                  </a:extLst>
                </p:cNvPr>
                <p:cNvSpPr/>
                <p:nvPr/>
              </p:nvSpPr>
              <p:spPr>
                <a:xfrm>
                  <a:off x="6553194" y="5212299"/>
                  <a:ext cx="146956" cy="109209"/>
                </a:xfrm>
                <a:custGeom>
                  <a:avLst/>
                  <a:gdLst>
                    <a:gd name="connsiteX0" fmla="*/ 6 w 146956"/>
                    <a:gd name="connsiteY0" fmla="*/ 109001 h 109209"/>
                    <a:gd name="connsiteX1" fmla="*/ 100019 w 146956"/>
                    <a:gd name="connsiteY1" fmla="*/ 78839 h 109209"/>
                    <a:gd name="connsiteX2" fmla="*/ 146056 w 146956"/>
                    <a:gd name="connsiteY2" fmla="*/ 1051 h 109209"/>
                    <a:gd name="connsiteX3" fmla="*/ 128594 w 146956"/>
                    <a:gd name="connsiteY3" fmla="*/ 35976 h 109209"/>
                    <a:gd name="connsiteX4" fmla="*/ 104781 w 146956"/>
                    <a:gd name="connsiteY4" fmla="*/ 66139 h 109209"/>
                    <a:gd name="connsiteX5" fmla="*/ 6 w 146956"/>
                    <a:gd name="connsiteY5" fmla="*/ 109001 h 10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956" h="109209">
                      <a:moveTo>
                        <a:pt x="6" y="109001"/>
                      </a:moveTo>
                      <a:cubicBezTo>
                        <a:pt x="-788" y="111118"/>
                        <a:pt x="75677" y="96831"/>
                        <a:pt x="100019" y="78839"/>
                      </a:cubicBezTo>
                      <a:cubicBezTo>
                        <a:pt x="124361" y="60847"/>
                        <a:pt x="141294" y="8195"/>
                        <a:pt x="146056" y="1051"/>
                      </a:cubicBezTo>
                      <a:cubicBezTo>
                        <a:pt x="150818" y="-6093"/>
                        <a:pt x="135473" y="25128"/>
                        <a:pt x="128594" y="35976"/>
                      </a:cubicBezTo>
                      <a:cubicBezTo>
                        <a:pt x="121715" y="46824"/>
                        <a:pt x="123566" y="55291"/>
                        <a:pt x="104781" y="66139"/>
                      </a:cubicBezTo>
                      <a:cubicBezTo>
                        <a:pt x="85996" y="76987"/>
                        <a:pt x="800" y="106884"/>
                        <a:pt x="6" y="109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EAB3185E-9366-4653-A72D-C048267A4A3A}"/>
                    </a:ext>
                  </a:extLst>
                </p:cNvPr>
                <p:cNvSpPr/>
                <p:nvPr/>
              </p:nvSpPr>
              <p:spPr>
                <a:xfrm>
                  <a:off x="6574811" y="5165386"/>
                  <a:ext cx="97452" cy="87835"/>
                </a:xfrm>
                <a:custGeom>
                  <a:avLst/>
                  <a:gdLst>
                    <a:gd name="connsiteX0" fmla="*/ 97452 w 97452"/>
                    <a:gd name="connsiteY0" fmla="*/ 339 h 87835"/>
                    <a:gd name="connsiteX1" fmla="*/ 33952 w 97452"/>
                    <a:gd name="connsiteY1" fmla="*/ 36852 h 87835"/>
                    <a:gd name="connsiteX2" fmla="*/ 614 w 97452"/>
                    <a:gd name="connsiteY2" fmla="*/ 51139 h 87835"/>
                    <a:gd name="connsiteX3" fmla="*/ 14902 w 97452"/>
                    <a:gd name="connsiteY3" fmla="*/ 47964 h 87835"/>
                    <a:gd name="connsiteX4" fmla="*/ 46652 w 97452"/>
                    <a:gd name="connsiteY4" fmla="*/ 87652 h 87835"/>
                    <a:gd name="connsiteX5" fmla="*/ 33952 w 97452"/>
                    <a:gd name="connsiteY5" fmla="*/ 60664 h 87835"/>
                    <a:gd name="connsiteX6" fmla="*/ 97452 w 97452"/>
                    <a:gd name="connsiteY6" fmla="*/ 339 h 8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52" h="87835">
                      <a:moveTo>
                        <a:pt x="97452" y="339"/>
                      </a:moveTo>
                      <a:cubicBezTo>
                        <a:pt x="97452" y="-3630"/>
                        <a:pt x="50092" y="28385"/>
                        <a:pt x="33952" y="36852"/>
                      </a:cubicBezTo>
                      <a:cubicBezTo>
                        <a:pt x="17812" y="45319"/>
                        <a:pt x="3789" y="49287"/>
                        <a:pt x="614" y="51139"/>
                      </a:cubicBezTo>
                      <a:cubicBezTo>
                        <a:pt x="-2561" y="52991"/>
                        <a:pt x="7229" y="41879"/>
                        <a:pt x="14902" y="47964"/>
                      </a:cubicBezTo>
                      <a:cubicBezTo>
                        <a:pt x="22575" y="54049"/>
                        <a:pt x="43477" y="85535"/>
                        <a:pt x="46652" y="87652"/>
                      </a:cubicBezTo>
                      <a:cubicBezTo>
                        <a:pt x="49827" y="89769"/>
                        <a:pt x="27337" y="73100"/>
                        <a:pt x="33952" y="60664"/>
                      </a:cubicBezTo>
                      <a:cubicBezTo>
                        <a:pt x="40566" y="48229"/>
                        <a:pt x="97452" y="4308"/>
                        <a:pt x="97452" y="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19ED725-31DA-4117-B629-5596F20C11E5}"/>
                    </a:ext>
                  </a:extLst>
                </p:cNvPr>
                <p:cNvSpPr/>
                <p:nvPr/>
              </p:nvSpPr>
              <p:spPr>
                <a:xfrm>
                  <a:off x="6690967" y="5153024"/>
                  <a:ext cx="76615" cy="79379"/>
                </a:xfrm>
                <a:custGeom>
                  <a:avLst/>
                  <a:gdLst>
                    <a:gd name="connsiteX0" fmla="*/ 76546 w 76615"/>
                    <a:gd name="connsiteY0" fmla="*/ 1 h 79379"/>
                    <a:gd name="connsiteX1" fmla="*/ 19396 w 76615"/>
                    <a:gd name="connsiteY1" fmla="*/ 50801 h 79379"/>
                    <a:gd name="connsiteX2" fmla="*/ 1933 w 76615"/>
                    <a:gd name="connsiteY2" fmla="*/ 79376 h 79379"/>
                    <a:gd name="connsiteX3" fmla="*/ 6696 w 76615"/>
                    <a:gd name="connsiteY3" fmla="*/ 52389 h 79379"/>
                    <a:gd name="connsiteX4" fmla="*/ 76546 w 76615"/>
                    <a:gd name="connsiteY4" fmla="*/ 1 h 7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615" h="79379">
                      <a:moveTo>
                        <a:pt x="76546" y="1"/>
                      </a:moveTo>
                      <a:cubicBezTo>
                        <a:pt x="78663" y="-264"/>
                        <a:pt x="31831" y="37572"/>
                        <a:pt x="19396" y="50801"/>
                      </a:cubicBezTo>
                      <a:cubicBezTo>
                        <a:pt x="6960" y="64030"/>
                        <a:pt x="4050" y="79111"/>
                        <a:pt x="1933" y="79376"/>
                      </a:cubicBezTo>
                      <a:cubicBezTo>
                        <a:pt x="-184" y="79641"/>
                        <a:pt x="-2564" y="63766"/>
                        <a:pt x="6696" y="52389"/>
                      </a:cubicBezTo>
                      <a:cubicBezTo>
                        <a:pt x="15956" y="41012"/>
                        <a:pt x="74429" y="266"/>
                        <a:pt x="76546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9911D447-039B-4AF2-B94A-9E1C67FD6C9A}"/>
                    </a:ext>
                  </a:extLst>
                </p:cNvPr>
                <p:cNvSpPr/>
                <p:nvPr/>
              </p:nvSpPr>
              <p:spPr>
                <a:xfrm>
                  <a:off x="6544987" y="5163057"/>
                  <a:ext cx="245693" cy="228661"/>
                </a:xfrm>
                <a:custGeom>
                  <a:avLst/>
                  <a:gdLst>
                    <a:gd name="connsiteX0" fmla="*/ 220938 w 245693"/>
                    <a:gd name="connsiteY0" fmla="*/ 1081 h 228661"/>
                    <a:gd name="connsiteX1" fmla="*/ 244751 w 245693"/>
                    <a:gd name="connsiteY1" fmla="*/ 56643 h 228661"/>
                    <a:gd name="connsiteX2" fmla="*/ 186013 w 245693"/>
                    <a:gd name="connsiteY2" fmla="*/ 124906 h 228661"/>
                    <a:gd name="connsiteX3" fmla="*/ 135213 w 245693"/>
                    <a:gd name="connsiteY3" fmla="*/ 140781 h 228661"/>
                    <a:gd name="connsiteX4" fmla="*/ 70126 w 245693"/>
                    <a:gd name="connsiteY4" fmla="*/ 218568 h 228661"/>
                    <a:gd name="connsiteX5" fmla="*/ 276 w 245693"/>
                    <a:gd name="connsiteY5" fmla="*/ 226506 h 228661"/>
                    <a:gd name="connsiteX6" fmla="*/ 47901 w 245693"/>
                    <a:gd name="connsiteY6" fmla="*/ 207456 h 228661"/>
                    <a:gd name="connsiteX7" fmla="*/ 101876 w 245693"/>
                    <a:gd name="connsiteY7" fmla="*/ 158243 h 228661"/>
                    <a:gd name="connsiteX8" fmla="*/ 203476 w 245693"/>
                    <a:gd name="connsiteY8" fmla="*/ 107443 h 228661"/>
                    <a:gd name="connsiteX9" fmla="*/ 220938 w 245693"/>
                    <a:gd name="connsiteY9" fmla="*/ 1081 h 22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693" h="228661">
                      <a:moveTo>
                        <a:pt x="220938" y="1081"/>
                      </a:moveTo>
                      <a:cubicBezTo>
                        <a:pt x="227817" y="-7386"/>
                        <a:pt x="250572" y="36006"/>
                        <a:pt x="244751" y="56643"/>
                      </a:cubicBezTo>
                      <a:cubicBezTo>
                        <a:pt x="238930" y="77280"/>
                        <a:pt x="204269" y="110883"/>
                        <a:pt x="186013" y="124906"/>
                      </a:cubicBezTo>
                      <a:cubicBezTo>
                        <a:pt x="167757" y="138929"/>
                        <a:pt x="154527" y="125171"/>
                        <a:pt x="135213" y="140781"/>
                      </a:cubicBezTo>
                      <a:cubicBezTo>
                        <a:pt x="115899" y="156391"/>
                        <a:pt x="92615" y="204281"/>
                        <a:pt x="70126" y="218568"/>
                      </a:cubicBezTo>
                      <a:cubicBezTo>
                        <a:pt x="47636" y="232856"/>
                        <a:pt x="3980" y="228358"/>
                        <a:pt x="276" y="226506"/>
                      </a:cubicBezTo>
                      <a:cubicBezTo>
                        <a:pt x="-3428" y="224654"/>
                        <a:pt x="30968" y="218833"/>
                        <a:pt x="47901" y="207456"/>
                      </a:cubicBezTo>
                      <a:cubicBezTo>
                        <a:pt x="64834" y="196079"/>
                        <a:pt x="75947" y="174912"/>
                        <a:pt x="101876" y="158243"/>
                      </a:cubicBezTo>
                      <a:cubicBezTo>
                        <a:pt x="127805" y="141574"/>
                        <a:pt x="183103" y="128345"/>
                        <a:pt x="203476" y="107443"/>
                      </a:cubicBezTo>
                      <a:cubicBezTo>
                        <a:pt x="223849" y="86541"/>
                        <a:pt x="214059" y="9548"/>
                        <a:pt x="220938" y="10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23E6AAC6-0144-4B73-982A-FB2D31E7F74A}"/>
                    </a:ext>
                  </a:extLst>
                </p:cNvPr>
                <p:cNvSpPr/>
                <p:nvPr/>
              </p:nvSpPr>
              <p:spPr>
                <a:xfrm>
                  <a:off x="6522257" y="5297164"/>
                  <a:ext cx="231770" cy="149664"/>
                </a:xfrm>
                <a:custGeom>
                  <a:avLst/>
                  <a:gdLst>
                    <a:gd name="connsiteX0" fmla="*/ 229381 w 231770"/>
                    <a:gd name="connsiteY0" fmla="*/ 324 h 149664"/>
                    <a:gd name="connsiteX1" fmla="*/ 210331 w 231770"/>
                    <a:gd name="connsiteY1" fmla="*/ 65411 h 149664"/>
                    <a:gd name="connsiteX2" fmla="*/ 124606 w 231770"/>
                    <a:gd name="connsiteY2" fmla="*/ 92399 h 149664"/>
                    <a:gd name="connsiteX3" fmla="*/ 51581 w 231770"/>
                    <a:gd name="connsiteY3" fmla="*/ 120974 h 149664"/>
                    <a:gd name="connsiteX4" fmla="*/ 2368 w 231770"/>
                    <a:gd name="connsiteY4" fmla="*/ 149549 h 149664"/>
                    <a:gd name="connsiteX5" fmla="*/ 127781 w 231770"/>
                    <a:gd name="connsiteY5" fmla="*/ 109861 h 149664"/>
                    <a:gd name="connsiteX6" fmla="*/ 169056 w 231770"/>
                    <a:gd name="connsiteY6" fmla="*/ 95574 h 149664"/>
                    <a:gd name="connsiteX7" fmla="*/ 229381 w 231770"/>
                    <a:gd name="connsiteY7" fmla="*/ 324 h 14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770" h="149664">
                      <a:moveTo>
                        <a:pt x="229381" y="324"/>
                      </a:moveTo>
                      <a:cubicBezTo>
                        <a:pt x="236260" y="-4703"/>
                        <a:pt x="227793" y="50065"/>
                        <a:pt x="210331" y="65411"/>
                      </a:cubicBezTo>
                      <a:cubicBezTo>
                        <a:pt x="192869" y="80757"/>
                        <a:pt x="151064" y="83139"/>
                        <a:pt x="124606" y="92399"/>
                      </a:cubicBezTo>
                      <a:cubicBezTo>
                        <a:pt x="98148" y="101659"/>
                        <a:pt x="71954" y="111449"/>
                        <a:pt x="51581" y="120974"/>
                      </a:cubicBezTo>
                      <a:cubicBezTo>
                        <a:pt x="31208" y="130499"/>
                        <a:pt x="-10332" y="151401"/>
                        <a:pt x="2368" y="149549"/>
                      </a:cubicBezTo>
                      <a:cubicBezTo>
                        <a:pt x="15068" y="147697"/>
                        <a:pt x="100000" y="118857"/>
                        <a:pt x="127781" y="109861"/>
                      </a:cubicBezTo>
                      <a:cubicBezTo>
                        <a:pt x="155562" y="100865"/>
                        <a:pt x="153181" y="111449"/>
                        <a:pt x="169056" y="95574"/>
                      </a:cubicBezTo>
                      <a:cubicBezTo>
                        <a:pt x="184931" y="79699"/>
                        <a:pt x="222502" y="5351"/>
                        <a:pt x="229381" y="3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EE2F1F52-6773-4423-B71F-DAC829F6368C}"/>
                    </a:ext>
                  </a:extLst>
                </p:cNvPr>
                <p:cNvSpPr/>
                <p:nvPr/>
              </p:nvSpPr>
              <p:spPr>
                <a:xfrm>
                  <a:off x="6218058" y="5425830"/>
                  <a:ext cx="332395" cy="23270"/>
                </a:xfrm>
                <a:custGeom>
                  <a:avLst/>
                  <a:gdLst>
                    <a:gd name="connsiteX0" fmla="*/ 180 w 332395"/>
                    <a:gd name="connsiteY0" fmla="*/ 1833 h 23270"/>
                    <a:gd name="connsiteX1" fmla="*/ 157342 w 332395"/>
                    <a:gd name="connsiteY1" fmla="*/ 20883 h 23270"/>
                    <a:gd name="connsiteX2" fmla="*/ 231955 w 332395"/>
                    <a:gd name="connsiteY2" fmla="*/ 22470 h 23270"/>
                    <a:gd name="connsiteX3" fmla="*/ 331967 w 332395"/>
                    <a:gd name="connsiteY3" fmla="*/ 16120 h 23270"/>
                    <a:gd name="connsiteX4" fmla="*/ 190680 w 332395"/>
                    <a:gd name="connsiteY4" fmla="*/ 1833 h 23270"/>
                    <a:gd name="connsiteX5" fmla="*/ 180 w 332395"/>
                    <a:gd name="connsiteY5" fmla="*/ 1833 h 2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395" h="23270">
                      <a:moveTo>
                        <a:pt x="180" y="1833"/>
                      </a:moveTo>
                      <a:cubicBezTo>
                        <a:pt x="-5376" y="5008"/>
                        <a:pt x="118713" y="17443"/>
                        <a:pt x="157342" y="20883"/>
                      </a:cubicBezTo>
                      <a:cubicBezTo>
                        <a:pt x="195971" y="24323"/>
                        <a:pt x="202851" y="23264"/>
                        <a:pt x="231955" y="22470"/>
                      </a:cubicBezTo>
                      <a:cubicBezTo>
                        <a:pt x="261059" y="21676"/>
                        <a:pt x="338846" y="19559"/>
                        <a:pt x="331967" y="16120"/>
                      </a:cubicBezTo>
                      <a:cubicBezTo>
                        <a:pt x="325088" y="12681"/>
                        <a:pt x="245449" y="3421"/>
                        <a:pt x="190680" y="1833"/>
                      </a:cubicBezTo>
                      <a:cubicBezTo>
                        <a:pt x="135911" y="245"/>
                        <a:pt x="5736" y="-1342"/>
                        <a:pt x="180" y="18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71E655C9-9123-40EE-9525-3FF17BF5663D}"/>
                    </a:ext>
                  </a:extLst>
                </p:cNvPr>
                <p:cNvSpPr/>
                <p:nvPr/>
              </p:nvSpPr>
              <p:spPr>
                <a:xfrm>
                  <a:off x="7565868" y="5154077"/>
                  <a:ext cx="59139" cy="332434"/>
                </a:xfrm>
                <a:custGeom>
                  <a:avLst/>
                  <a:gdLst>
                    <a:gd name="connsiteX0" fmla="*/ 26615 w 59139"/>
                    <a:gd name="connsiteY0" fmla="*/ 6 h 332434"/>
                    <a:gd name="connsiteX1" fmla="*/ 58365 w 59139"/>
                    <a:gd name="connsiteY1" fmla="*/ 167223 h 332434"/>
                    <a:gd name="connsiteX2" fmla="*/ 45665 w 59139"/>
                    <a:gd name="connsiteY2" fmla="*/ 211673 h 332434"/>
                    <a:gd name="connsiteX3" fmla="*/ 5449 w 59139"/>
                    <a:gd name="connsiteY3" fmla="*/ 330206 h 332434"/>
                    <a:gd name="connsiteX4" fmla="*/ 3332 w 59139"/>
                    <a:gd name="connsiteY4" fmla="*/ 279406 h 332434"/>
                    <a:gd name="connsiteX5" fmla="*/ 32965 w 59139"/>
                    <a:gd name="connsiteY5" fmla="*/ 160873 h 332434"/>
                    <a:gd name="connsiteX6" fmla="*/ 26615 w 59139"/>
                    <a:gd name="connsiteY6" fmla="*/ 6 h 33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139" h="332434">
                      <a:moveTo>
                        <a:pt x="26615" y="6"/>
                      </a:moveTo>
                      <a:cubicBezTo>
                        <a:pt x="30848" y="1064"/>
                        <a:pt x="55190" y="131945"/>
                        <a:pt x="58365" y="167223"/>
                      </a:cubicBezTo>
                      <a:cubicBezTo>
                        <a:pt x="61540" y="202501"/>
                        <a:pt x="54484" y="184509"/>
                        <a:pt x="45665" y="211673"/>
                      </a:cubicBezTo>
                      <a:cubicBezTo>
                        <a:pt x="36846" y="238837"/>
                        <a:pt x="12504" y="318917"/>
                        <a:pt x="5449" y="330206"/>
                      </a:cubicBezTo>
                      <a:cubicBezTo>
                        <a:pt x="-1606" y="341495"/>
                        <a:pt x="-1254" y="307628"/>
                        <a:pt x="3332" y="279406"/>
                      </a:cubicBezTo>
                      <a:cubicBezTo>
                        <a:pt x="7918" y="251184"/>
                        <a:pt x="28026" y="203559"/>
                        <a:pt x="32965" y="160873"/>
                      </a:cubicBezTo>
                      <a:cubicBezTo>
                        <a:pt x="37904" y="118187"/>
                        <a:pt x="22382" y="-1052"/>
                        <a:pt x="2661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BF6695CD-EB51-42B9-866E-A0D7ED9C9A3E}"/>
                    </a:ext>
                  </a:extLst>
                </p:cNvPr>
                <p:cNvSpPr/>
                <p:nvPr/>
              </p:nvSpPr>
              <p:spPr>
                <a:xfrm>
                  <a:off x="7520517" y="5504155"/>
                  <a:ext cx="82275" cy="567905"/>
                </a:xfrm>
                <a:custGeom>
                  <a:avLst/>
                  <a:gdLst>
                    <a:gd name="connsiteX0" fmla="*/ 65616 w 82275"/>
                    <a:gd name="connsiteY0" fmla="*/ 1295 h 567905"/>
                    <a:gd name="connsiteX1" fmla="*/ 40216 w 82275"/>
                    <a:gd name="connsiteY1" fmla="*/ 295512 h 567905"/>
                    <a:gd name="connsiteX2" fmla="*/ 80433 w 82275"/>
                    <a:gd name="connsiteY2" fmla="*/ 560095 h 567905"/>
                    <a:gd name="connsiteX3" fmla="*/ 67733 w 82275"/>
                    <a:gd name="connsiteY3" fmla="*/ 471195 h 567905"/>
                    <a:gd name="connsiteX4" fmla="*/ 0 w 82275"/>
                    <a:gd name="connsiteY4" fmla="*/ 200262 h 567905"/>
                    <a:gd name="connsiteX5" fmla="*/ 65616 w 82275"/>
                    <a:gd name="connsiteY5" fmla="*/ 1295 h 5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275" h="567905">
                      <a:moveTo>
                        <a:pt x="65616" y="1295"/>
                      </a:moveTo>
                      <a:cubicBezTo>
                        <a:pt x="72319" y="17170"/>
                        <a:pt x="37746" y="202379"/>
                        <a:pt x="40216" y="295512"/>
                      </a:cubicBezTo>
                      <a:cubicBezTo>
                        <a:pt x="42686" y="388645"/>
                        <a:pt x="75847" y="530815"/>
                        <a:pt x="80433" y="560095"/>
                      </a:cubicBezTo>
                      <a:cubicBezTo>
                        <a:pt x="85019" y="589375"/>
                        <a:pt x="81138" y="531167"/>
                        <a:pt x="67733" y="471195"/>
                      </a:cubicBezTo>
                      <a:cubicBezTo>
                        <a:pt x="54328" y="411223"/>
                        <a:pt x="0" y="281401"/>
                        <a:pt x="0" y="200262"/>
                      </a:cubicBezTo>
                      <a:cubicBezTo>
                        <a:pt x="0" y="119123"/>
                        <a:pt x="58913" y="-14580"/>
                        <a:pt x="65616" y="1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3C6E1518-92ED-4F43-A69D-009CC4624ADC}"/>
                    </a:ext>
                  </a:extLst>
                </p:cNvPr>
                <p:cNvSpPr/>
                <p:nvPr/>
              </p:nvSpPr>
              <p:spPr>
                <a:xfrm>
                  <a:off x="7401335" y="6000567"/>
                  <a:ext cx="213890" cy="542458"/>
                </a:xfrm>
                <a:custGeom>
                  <a:avLst/>
                  <a:gdLst>
                    <a:gd name="connsiteX0" fmla="*/ 148815 w 213890"/>
                    <a:gd name="connsiteY0" fmla="*/ 183 h 542458"/>
                    <a:gd name="connsiteX1" fmla="*/ 209140 w 213890"/>
                    <a:gd name="connsiteY1" fmla="*/ 324033 h 542458"/>
                    <a:gd name="connsiteX2" fmla="*/ 2765 w 213890"/>
                    <a:gd name="connsiteY2" fmla="*/ 539933 h 542458"/>
                    <a:gd name="connsiteX3" fmla="*/ 94840 w 213890"/>
                    <a:gd name="connsiteY3" fmla="*/ 431983 h 542458"/>
                    <a:gd name="connsiteX4" fmla="*/ 161515 w 213890"/>
                    <a:gd name="connsiteY4" fmla="*/ 279583 h 542458"/>
                    <a:gd name="connsiteX5" fmla="*/ 148815 w 213890"/>
                    <a:gd name="connsiteY5" fmla="*/ 183 h 54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890" h="542458">
                      <a:moveTo>
                        <a:pt x="148815" y="183"/>
                      </a:moveTo>
                      <a:cubicBezTo>
                        <a:pt x="156753" y="7591"/>
                        <a:pt x="233482" y="234075"/>
                        <a:pt x="209140" y="324033"/>
                      </a:cubicBezTo>
                      <a:cubicBezTo>
                        <a:pt x="184798" y="413991"/>
                        <a:pt x="21815" y="521941"/>
                        <a:pt x="2765" y="539933"/>
                      </a:cubicBezTo>
                      <a:cubicBezTo>
                        <a:pt x="-16285" y="557925"/>
                        <a:pt x="68382" y="475375"/>
                        <a:pt x="94840" y="431983"/>
                      </a:cubicBezTo>
                      <a:cubicBezTo>
                        <a:pt x="121298" y="388591"/>
                        <a:pt x="152519" y="347316"/>
                        <a:pt x="161515" y="279583"/>
                      </a:cubicBezTo>
                      <a:cubicBezTo>
                        <a:pt x="170511" y="211850"/>
                        <a:pt x="140877" y="-7225"/>
                        <a:pt x="148815" y="1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D743361E-DE57-4BCC-A8D2-9C7CDFDED322}"/>
                    </a:ext>
                  </a:extLst>
                </p:cNvPr>
                <p:cNvSpPr/>
                <p:nvPr/>
              </p:nvSpPr>
              <p:spPr>
                <a:xfrm>
                  <a:off x="7049768" y="6488613"/>
                  <a:ext cx="392545" cy="507061"/>
                </a:xfrm>
                <a:custGeom>
                  <a:avLst/>
                  <a:gdLst>
                    <a:gd name="connsiteX0" fmla="*/ 1907 w 392545"/>
                    <a:gd name="connsiteY0" fmla="*/ 502737 h 507061"/>
                    <a:gd name="connsiteX1" fmla="*/ 154307 w 392545"/>
                    <a:gd name="connsiteY1" fmla="*/ 391612 h 507061"/>
                    <a:gd name="connsiteX2" fmla="*/ 341632 w 392545"/>
                    <a:gd name="connsiteY2" fmla="*/ 315412 h 507061"/>
                    <a:gd name="connsiteX3" fmla="*/ 322582 w 392545"/>
                    <a:gd name="connsiteY3" fmla="*/ 191587 h 507061"/>
                    <a:gd name="connsiteX4" fmla="*/ 392432 w 392545"/>
                    <a:gd name="connsiteY4" fmla="*/ 7437 h 507061"/>
                    <a:gd name="connsiteX5" fmla="*/ 303532 w 392545"/>
                    <a:gd name="connsiteY5" fmla="*/ 55062 h 507061"/>
                    <a:gd name="connsiteX6" fmla="*/ 262257 w 392545"/>
                    <a:gd name="connsiteY6" fmla="*/ 229687 h 507061"/>
                    <a:gd name="connsiteX7" fmla="*/ 1907 w 392545"/>
                    <a:gd name="connsiteY7" fmla="*/ 502737 h 50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545" h="507061">
                      <a:moveTo>
                        <a:pt x="1907" y="502737"/>
                      </a:moveTo>
                      <a:cubicBezTo>
                        <a:pt x="-16085" y="529724"/>
                        <a:pt x="97686" y="422833"/>
                        <a:pt x="154307" y="391612"/>
                      </a:cubicBezTo>
                      <a:cubicBezTo>
                        <a:pt x="210928" y="360391"/>
                        <a:pt x="313586" y="348750"/>
                        <a:pt x="341632" y="315412"/>
                      </a:cubicBezTo>
                      <a:cubicBezTo>
                        <a:pt x="369678" y="282074"/>
                        <a:pt x="314115" y="242916"/>
                        <a:pt x="322582" y="191587"/>
                      </a:cubicBezTo>
                      <a:cubicBezTo>
                        <a:pt x="331049" y="140258"/>
                        <a:pt x="395607" y="30191"/>
                        <a:pt x="392432" y="7437"/>
                      </a:cubicBezTo>
                      <a:cubicBezTo>
                        <a:pt x="389257" y="-15317"/>
                        <a:pt x="325228" y="18020"/>
                        <a:pt x="303532" y="55062"/>
                      </a:cubicBezTo>
                      <a:cubicBezTo>
                        <a:pt x="281836" y="92104"/>
                        <a:pt x="308824" y="156662"/>
                        <a:pt x="262257" y="229687"/>
                      </a:cubicBezTo>
                      <a:cubicBezTo>
                        <a:pt x="215690" y="302712"/>
                        <a:pt x="19899" y="475750"/>
                        <a:pt x="1907" y="502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69E9E220-216E-431D-BF53-D892993AF038}"/>
                    </a:ext>
                  </a:extLst>
                </p:cNvPr>
                <p:cNvSpPr/>
                <p:nvPr/>
              </p:nvSpPr>
              <p:spPr>
                <a:xfrm>
                  <a:off x="5786427" y="6802131"/>
                  <a:ext cx="307999" cy="226555"/>
                </a:xfrm>
                <a:custGeom>
                  <a:avLst/>
                  <a:gdLst>
                    <a:gd name="connsiteX0" fmla="*/ 12711 w 307999"/>
                    <a:gd name="connsiteY0" fmla="*/ 220969 h 226555"/>
                    <a:gd name="connsiteX1" fmla="*/ 261948 w 307999"/>
                    <a:gd name="connsiteY1" fmla="*/ 19357 h 226555"/>
                    <a:gd name="connsiteX2" fmla="*/ 301636 w 307999"/>
                    <a:gd name="connsiteY2" fmla="*/ 9832 h 226555"/>
                    <a:gd name="connsiteX3" fmla="*/ 182573 w 307999"/>
                    <a:gd name="connsiteY3" fmla="*/ 35232 h 226555"/>
                    <a:gd name="connsiteX4" fmla="*/ 52398 w 307999"/>
                    <a:gd name="connsiteY4" fmla="*/ 157469 h 226555"/>
                    <a:gd name="connsiteX5" fmla="*/ 12711 w 307999"/>
                    <a:gd name="connsiteY5" fmla="*/ 220969 h 22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7999" h="226555">
                      <a:moveTo>
                        <a:pt x="12711" y="220969"/>
                      </a:moveTo>
                      <a:cubicBezTo>
                        <a:pt x="47636" y="197950"/>
                        <a:pt x="213794" y="54546"/>
                        <a:pt x="261948" y="19357"/>
                      </a:cubicBezTo>
                      <a:cubicBezTo>
                        <a:pt x="310102" y="-15832"/>
                        <a:pt x="314865" y="7186"/>
                        <a:pt x="301636" y="9832"/>
                      </a:cubicBezTo>
                      <a:cubicBezTo>
                        <a:pt x="288407" y="12478"/>
                        <a:pt x="224113" y="10626"/>
                        <a:pt x="182573" y="35232"/>
                      </a:cubicBezTo>
                      <a:cubicBezTo>
                        <a:pt x="141033" y="59838"/>
                        <a:pt x="82031" y="124396"/>
                        <a:pt x="52398" y="157469"/>
                      </a:cubicBezTo>
                      <a:cubicBezTo>
                        <a:pt x="22765" y="190542"/>
                        <a:pt x="-22214" y="243988"/>
                        <a:pt x="12711" y="2209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00DDFC35-CE26-47A8-AA60-0A284332AFE4}"/>
                    </a:ext>
                  </a:extLst>
                </p:cNvPr>
                <p:cNvSpPr/>
                <p:nvPr/>
              </p:nvSpPr>
              <p:spPr>
                <a:xfrm>
                  <a:off x="6039095" y="6756044"/>
                  <a:ext cx="726546" cy="89324"/>
                </a:xfrm>
                <a:custGeom>
                  <a:avLst/>
                  <a:gdLst>
                    <a:gd name="connsiteX0" fmla="*/ 101355 w 726546"/>
                    <a:gd name="connsiteY0" fmla="*/ 55919 h 89324"/>
                    <a:gd name="connsiteX1" fmla="*/ 439493 w 726546"/>
                    <a:gd name="connsiteY1" fmla="*/ 33694 h 89324"/>
                    <a:gd name="connsiteX2" fmla="*/ 723655 w 726546"/>
                    <a:gd name="connsiteY2" fmla="*/ 71794 h 89324"/>
                    <a:gd name="connsiteX3" fmla="*/ 571255 w 726546"/>
                    <a:gd name="connsiteY3" fmla="*/ 30519 h 89324"/>
                    <a:gd name="connsiteX4" fmla="*/ 326780 w 726546"/>
                    <a:gd name="connsiteY4" fmla="*/ 1944 h 89324"/>
                    <a:gd name="connsiteX5" fmla="*/ 12455 w 726546"/>
                    <a:gd name="connsiteY5" fmla="*/ 86081 h 89324"/>
                    <a:gd name="connsiteX6" fmla="*/ 101355 w 726546"/>
                    <a:gd name="connsiteY6" fmla="*/ 55919 h 8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6546" h="89324">
                      <a:moveTo>
                        <a:pt x="101355" y="55919"/>
                      </a:moveTo>
                      <a:cubicBezTo>
                        <a:pt x="172528" y="47188"/>
                        <a:pt x="335776" y="31048"/>
                        <a:pt x="439493" y="33694"/>
                      </a:cubicBezTo>
                      <a:cubicBezTo>
                        <a:pt x="543210" y="36340"/>
                        <a:pt x="701695" y="72323"/>
                        <a:pt x="723655" y="71794"/>
                      </a:cubicBezTo>
                      <a:cubicBezTo>
                        <a:pt x="745615" y="71265"/>
                        <a:pt x="637401" y="42161"/>
                        <a:pt x="571255" y="30519"/>
                      </a:cubicBezTo>
                      <a:cubicBezTo>
                        <a:pt x="505109" y="18877"/>
                        <a:pt x="419913" y="-7316"/>
                        <a:pt x="326780" y="1944"/>
                      </a:cubicBezTo>
                      <a:cubicBezTo>
                        <a:pt x="233647" y="11204"/>
                        <a:pt x="50820" y="72058"/>
                        <a:pt x="12455" y="86081"/>
                      </a:cubicBezTo>
                      <a:cubicBezTo>
                        <a:pt x="-25910" y="100104"/>
                        <a:pt x="30182" y="64650"/>
                        <a:pt x="101355" y="559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466A505F-692E-477E-B366-614F0493C9E8}"/>
                    </a:ext>
                  </a:extLst>
                </p:cNvPr>
                <p:cNvSpPr/>
                <p:nvPr/>
              </p:nvSpPr>
              <p:spPr>
                <a:xfrm>
                  <a:off x="6738894" y="6776425"/>
                  <a:ext cx="318493" cy="227641"/>
                </a:xfrm>
                <a:custGeom>
                  <a:avLst/>
                  <a:gdLst>
                    <a:gd name="connsiteX0" fmla="*/ 44 w 318493"/>
                    <a:gd name="connsiteY0" fmla="*/ 18075 h 227641"/>
                    <a:gd name="connsiteX1" fmla="*/ 144506 w 318493"/>
                    <a:gd name="connsiteY1" fmla="*/ 16488 h 227641"/>
                    <a:gd name="connsiteX2" fmla="*/ 314369 w 318493"/>
                    <a:gd name="connsiteY2" fmla="*/ 221275 h 227641"/>
                    <a:gd name="connsiteX3" fmla="*/ 257219 w 318493"/>
                    <a:gd name="connsiteY3" fmla="*/ 165713 h 227641"/>
                    <a:gd name="connsiteX4" fmla="*/ 158794 w 318493"/>
                    <a:gd name="connsiteY4" fmla="*/ 64113 h 227641"/>
                    <a:gd name="connsiteX5" fmla="*/ 44 w 318493"/>
                    <a:gd name="connsiteY5" fmla="*/ 18075 h 22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493" h="227641">
                      <a:moveTo>
                        <a:pt x="44" y="18075"/>
                      </a:moveTo>
                      <a:cubicBezTo>
                        <a:pt x="-2337" y="10138"/>
                        <a:pt x="92119" y="-17379"/>
                        <a:pt x="144506" y="16488"/>
                      </a:cubicBezTo>
                      <a:cubicBezTo>
                        <a:pt x="196893" y="50355"/>
                        <a:pt x="295584" y="196404"/>
                        <a:pt x="314369" y="221275"/>
                      </a:cubicBezTo>
                      <a:cubicBezTo>
                        <a:pt x="333155" y="246146"/>
                        <a:pt x="283148" y="191907"/>
                        <a:pt x="257219" y="165713"/>
                      </a:cubicBezTo>
                      <a:cubicBezTo>
                        <a:pt x="231290" y="139519"/>
                        <a:pt x="200863" y="86603"/>
                        <a:pt x="158794" y="64113"/>
                      </a:cubicBezTo>
                      <a:cubicBezTo>
                        <a:pt x="116725" y="41623"/>
                        <a:pt x="2425" y="26012"/>
                        <a:pt x="44" y="180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FF80D958-1380-4C21-844F-F615D16464A3}"/>
                    </a:ext>
                  </a:extLst>
                </p:cNvPr>
                <p:cNvSpPr/>
                <p:nvPr/>
              </p:nvSpPr>
              <p:spPr>
                <a:xfrm>
                  <a:off x="4920936" y="6676956"/>
                  <a:ext cx="727260" cy="127045"/>
                </a:xfrm>
                <a:custGeom>
                  <a:avLst/>
                  <a:gdLst>
                    <a:gd name="connsiteX0" fmla="*/ 4547 w 727260"/>
                    <a:gd name="connsiteY0" fmla="*/ 51927 h 127045"/>
                    <a:gd name="connsiteX1" fmla="*/ 197164 w 727260"/>
                    <a:gd name="connsiteY1" fmla="*/ 15944 h 127045"/>
                    <a:gd name="connsiteX2" fmla="*/ 377081 w 727260"/>
                    <a:gd name="connsiteY2" fmla="*/ 41344 h 127045"/>
                    <a:gd name="connsiteX3" fmla="*/ 533714 w 727260"/>
                    <a:gd name="connsiteY3" fmla="*/ 75211 h 127045"/>
                    <a:gd name="connsiteX4" fmla="*/ 722097 w 727260"/>
                    <a:gd name="connsiteY4" fmla="*/ 126011 h 127045"/>
                    <a:gd name="connsiteX5" fmla="*/ 650131 w 727260"/>
                    <a:gd name="connsiteY5" fmla="*/ 100611 h 127045"/>
                    <a:gd name="connsiteX6" fmla="*/ 400364 w 727260"/>
                    <a:gd name="connsiteY6" fmla="*/ 1127 h 127045"/>
                    <a:gd name="connsiteX7" fmla="*/ 4547 w 727260"/>
                    <a:gd name="connsiteY7" fmla="*/ 51927 h 12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7260" h="127045">
                      <a:moveTo>
                        <a:pt x="4547" y="51927"/>
                      </a:moveTo>
                      <a:cubicBezTo>
                        <a:pt x="-29320" y="54397"/>
                        <a:pt x="135075" y="17708"/>
                        <a:pt x="197164" y="15944"/>
                      </a:cubicBezTo>
                      <a:cubicBezTo>
                        <a:pt x="259253" y="14180"/>
                        <a:pt x="320989" y="31466"/>
                        <a:pt x="377081" y="41344"/>
                      </a:cubicBezTo>
                      <a:cubicBezTo>
                        <a:pt x="433173" y="51222"/>
                        <a:pt x="476211" y="61100"/>
                        <a:pt x="533714" y="75211"/>
                      </a:cubicBezTo>
                      <a:cubicBezTo>
                        <a:pt x="591217" y="89322"/>
                        <a:pt x="702694" y="121778"/>
                        <a:pt x="722097" y="126011"/>
                      </a:cubicBezTo>
                      <a:cubicBezTo>
                        <a:pt x="741500" y="130244"/>
                        <a:pt x="703753" y="121425"/>
                        <a:pt x="650131" y="100611"/>
                      </a:cubicBezTo>
                      <a:cubicBezTo>
                        <a:pt x="596509" y="79797"/>
                        <a:pt x="504081" y="11005"/>
                        <a:pt x="400364" y="1127"/>
                      </a:cubicBezTo>
                      <a:cubicBezTo>
                        <a:pt x="296647" y="-8751"/>
                        <a:pt x="38414" y="49457"/>
                        <a:pt x="4547" y="519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50E3F189-B4A2-4C33-B935-B6F457664EA1}"/>
                    </a:ext>
                  </a:extLst>
                </p:cNvPr>
                <p:cNvSpPr/>
                <p:nvPr/>
              </p:nvSpPr>
              <p:spPr>
                <a:xfrm>
                  <a:off x="4689450" y="6571418"/>
                  <a:ext cx="292433" cy="75164"/>
                </a:xfrm>
                <a:custGeom>
                  <a:avLst/>
                  <a:gdLst>
                    <a:gd name="connsiteX0" fmla="*/ 25 w 292433"/>
                    <a:gd name="connsiteY0" fmla="*/ 48457 h 75164"/>
                    <a:gd name="connsiteX1" fmla="*/ 139725 w 292433"/>
                    <a:gd name="connsiteY1" fmla="*/ 73857 h 75164"/>
                    <a:gd name="connsiteX2" fmla="*/ 292125 w 292433"/>
                    <a:gd name="connsiteY2" fmla="*/ 832 h 75164"/>
                    <a:gd name="connsiteX3" fmla="*/ 177825 w 292433"/>
                    <a:gd name="connsiteY3" fmla="*/ 35757 h 75164"/>
                    <a:gd name="connsiteX4" fmla="*/ 128613 w 292433"/>
                    <a:gd name="connsiteY4" fmla="*/ 57982 h 75164"/>
                    <a:gd name="connsiteX5" fmla="*/ 25 w 292433"/>
                    <a:gd name="connsiteY5" fmla="*/ 48457 h 75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433" h="75164">
                      <a:moveTo>
                        <a:pt x="25" y="48457"/>
                      </a:moveTo>
                      <a:cubicBezTo>
                        <a:pt x="1877" y="51103"/>
                        <a:pt x="91042" y="81794"/>
                        <a:pt x="139725" y="73857"/>
                      </a:cubicBezTo>
                      <a:cubicBezTo>
                        <a:pt x="188408" y="65920"/>
                        <a:pt x="285775" y="7182"/>
                        <a:pt x="292125" y="832"/>
                      </a:cubicBezTo>
                      <a:cubicBezTo>
                        <a:pt x="298475" y="-5518"/>
                        <a:pt x="205077" y="26232"/>
                        <a:pt x="177825" y="35757"/>
                      </a:cubicBezTo>
                      <a:cubicBezTo>
                        <a:pt x="150573" y="45282"/>
                        <a:pt x="159040" y="56130"/>
                        <a:pt x="128613" y="57982"/>
                      </a:cubicBezTo>
                      <a:cubicBezTo>
                        <a:pt x="98186" y="59834"/>
                        <a:pt x="-1827" y="45811"/>
                        <a:pt x="25" y="484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F0EC9ABC-AA75-4EF1-82E6-E9B68FDC119C}"/>
                    </a:ext>
                  </a:extLst>
                </p:cNvPr>
                <p:cNvSpPr/>
                <p:nvPr/>
              </p:nvSpPr>
              <p:spPr>
                <a:xfrm>
                  <a:off x="4905347" y="6570484"/>
                  <a:ext cx="206409" cy="148892"/>
                </a:xfrm>
                <a:custGeom>
                  <a:avLst/>
                  <a:gdLst>
                    <a:gd name="connsiteX0" fmla="*/ 27016 w 206409"/>
                    <a:gd name="connsiteY0" fmla="*/ 179 h 148892"/>
                    <a:gd name="connsiteX1" fmla="*/ 28 w 206409"/>
                    <a:gd name="connsiteY1" fmla="*/ 111304 h 148892"/>
                    <a:gd name="connsiteX2" fmla="*/ 23841 w 206409"/>
                    <a:gd name="connsiteY2" fmla="*/ 147816 h 148892"/>
                    <a:gd name="connsiteX3" fmla="*/ 104803 w 206409"/>
                    <a:gd name="connsiteY3" fmla="*/ 138291 h 148892"/>
                    <a:gd name="connsiteX4" fmla="*/ 206403 w 206409"/>
                    <a:gd name="connsiteY4" fmla="*/ 128766 h 148892"/>
                    <a:gd name="connsiteX5" fmla="*/ 100041 w 206409"/>
                    <a:gd name="connsiteY5" fmla="*/ 108129 h 148892"/>
                    <a:gd name="connsiteX6" fmla="*/ 184178 w 206409"/>
                    <a:gd name="connsiteY6" fmla="*/ 114479 h 148892"/>
                    <a:gd name="connsiteX7" fmla="*/ 25428 w 206409"/>
                    <a:gd name="connsiteY7" fmla="*/ 139879 h 148892"/>
                    <a:gd name="connsiteX8" fmla="*/ 27016 w 206409"/>
                    <a:gd name="connsiteY8" fmla="*/ 179 h 14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09" h="148892">
                      <a:moveTo>
                        <a:pt x="27016" y="179"/>
                      </a:moveTo>
                      <a:cubicBezTo>
                        <a:pt x="22783" y="-4583"/>
                        <a:pt x="557" y="86698"/>
                        <a:pt x="28" y="111304"/>
                      </a:cubicBezTo>
                      <a:cubicBezTo>
                        <a:pt x="-501" y="135910"/>
                        <a:pt x="6379" y="143318"/>
                        <a:pt x="23841" y="147816"/>
                      </a:cubicBezTo>
                      <a:cubicBezTo>
                        <a:pt x="41303" y="152314"/>
                        <a:pt x="74376" y="141466"/>
                        <a:pt x="104803" y="138291"/>
                      </a:cubicBezTo>
                      <a:cubicBezTo>
                        <a:pt x="135230" y="135116"/>
                        <a:pt x="207197" y="133793"/>
                        <a:pt x="206403" y="128766"/>
                      </a:cubicBezTo>
                      <a:cubicBezTo>
                        <a:pt x="205609" y="123739"/>
                        <a:pt x="103745" y="110510"/>
                        <a:pt x="100041" y="108129"/>
                      </a:cubicBezTo>
                      <a:cubicBezTo>
                        <a:pt x="96337" y="105748"/>
                        <a:pt x="196613" y="109187"/>
                        <a:pt x="184178" y="114479"/>
                      </a:cubicBezTo>
                      <a:cubicBezTo>
                        <a:pt x="171743" y="119771"/>
                        <a:pt x="49505" y="157606"/>
                        <a:pt x="25428" y="139879"/>
                      </a:cubicBezTo>
                      <a:cubicBezTo>
                        <a:pt x="1351" y="122152"/>
                        <a:pt x="31249" y="4941"/>
                        <a:pt x="27016" y="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28CBD281-4958-4F6C-A328-E0023DCAF09A}"/>
                    </a:ext>
                  </a:extLst>
                </p:cNvPr>
                <p:cNvSpPr/>
                <p:nvPr/>
              </p:nvSpPr>
              <p:spPr>
                <a:xfrm>
                  <a:off x="4779129" y="5588997"/>
                  <a:ext cx="64111" cy="456249"/>
                </a:xfrm>
                <a:custGeom>
                  <a:avLst/>
                  <a:gdLst>
                    <a:gd name="connsiteX0" fmla="*/ 13004 w 64111"/>
                    <a:gd name="connsiteY0" fmla="*/ 1120 h 456249"/>
                    <a:gd name="connsiteX1" fmla="*/ 17238 w 64111"/>
                    <a:gd name="connsiteY1" fmla="*/ 365186 h 456249"/>
                    <a:gd name="connsiteX2" fmla="*/ 304 w 64111"/>
                    <a:gd name="connsiteY2" fmla="*/ 456203 h 456249"/>
                    <a:gd name="connsiteX3" fmla="*/ 34171 w 64111"/>
                    <a:gd name="connsiteY3" fmla="*/ 375770 h 456249"/>
                    <a:gd name="connsiteX4" fmla="*/ 63804 w 64111"/>
                    <a:gd name="connsiteY4" fmla="*/ 255120 h 456249"/>
                    <a:gd name="connsiteX5" fmla="*/ 13004 w 64111"/>
                    <a:gd name="connsiteY5" fmla="*/ 1120 h 45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11" h="456249">
                      <a:moveTo>
                        <a:pt x="13004" y="1120"/>
                      </a:moveTo>
                      <a:cubicBezTo>
                        <a:pt x="5243" y="19464"/>
                        <a:pt x="19355" y="289339"/>
                        <a:pt x="17238" y="365186"/>
                      </a:cubicBezTo>
                      <a:cubicBezTo>
                        <a:pt x="15121" y="441033"/>
                        <a:pt x="-2518" y="454439"/>
                        <a:pt x="304" y="456203"/>
                      </a:cubicBezTo>
                      <a:cubicBezTo>
                        <a:pt x="3126" y="457967"/>
                        <a:pt x="23588" y="409284"/>
                        <a:pt x="34171" y="375770"/>
                      </a:cubicBezTo>
                      <a:cubicBezTo>
                        <a:pt x="44754" y="342256"/>
                        <a:pt x="66979" y="315445"/>
                        <a:pt x="63804" y="255120"/>
                      </a:cubicBezTo>
                      <a:cubicBezTo>
                        <a:pt x="60629" y="194795"/>
                        <a:pt x="20765" y="-17224"/>
                        <a:pt x="13004" y="1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2C75CD21-B186-4545-8718-530E573DEB59}"/>
                    </a:ext>
                  </a:extLst>
                </p:cNvPr>
                <p:cNvSpPr/>
                <p:nvPr/>
              </p:nvSpPr>
              <p:spPr>
                <a:xfrm>
                  <a:off x="4682993" y="6093814"/>
                  <a:ext cx="147337" cy="525460"/>
                </a:xfrm>
                <a:custGeom>
                  <a:avLst/>
                  <a:gdLst>
                    <a:gd name="connsiteX0" fmla="*/ 145124 w 147337"/>
                    <a:gd name="connsiteY0" fmla="*/ 69 h 525460"/>
                    <a:gd name="connsiteX1" fmla="*/ 66807 w 147337"/>
                    <a:gd name="connsiteY1" fmla="*/ 254069 h 525460"/>
                    <a:gd name="connsiteX2" fmla="*/ 3307 w 147337"/>
                    <a:gd name="connsiteY2" fmla="*/ 516536 h 525460"/>
                    <a:gd name="connsiteX3" fmla="*/ 20240 w 147337"/>
                    <a:gd name="connsiteY3" fmla="*/ 442453 h 525460"/>
                    <a:gd name="connsiteX4" fmla="*/ 115490 w 147337"/>
                    <a:gd name="connsiteY4" fmla="*/ 230786 h 525460"/>
                    <a:gd name="connsiteX5" fmla="*/ 145124 w 147337"/>
                    <a:gd name="connsiteY5" fmla="*/ 69 h 52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337" h="525460">
                      <a:moveTo>
                        <a:pt x="145124" y="69"/>
                      </a:moveTo>
                      <a:cubicBezTo>
                        <a:pt x="137010" y="3949"/>
                        <a:pt x="90443" y="167991"/>
                        <a:pt x="66807" y="254069"/>
                      </a:cubicBezTo>
                      <a:cubicBezTo>
                        <a:pt x="43171" y="340147"/>
                        <a:pt x="11068" y="485139"/>
                        <a:pt x="3307" y="516536"/>
                      </a:cubicBezTo>
                      <a:cubicBezTo>
                        <a:pt x="-4454" y="547933"/>
                        <a:pt x="1543" y="490078"/>
                        <a:pt x="20240" y="442453"/>
                      </a:cubicBezTo>
                      <a:cubicBezTo>
                        <a:pt x="38937" y="394828"/>
                        <a:pt x="92912" y="306633"/>
                        <a:pt x="115490" y="230786"/>
                      </a:cubicBezTo>
                      <a:cubicBezTo>
                        <a:pt x="138068" y="154939"/>
                        <a:pt x="153238" y="-3811"/>
                        <a:pt x="145124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E99B6382-1DEA-452D-9F81-346DD27C37A0}"/>
                    </a:ext>
                  </a:extLst>
                </p:cNvPr>
                <p:cNvSpPr/>
                <p:nvPr/>
              </p:nvSpPr>
              <p:spPr>
                <a:xfrm>
                  <a:off x="6197600" y="5455016"/>
                  <a:ext cx="462665" cy="125047"/>
                </a:xfrm>
                <a:custGeom>
                  <a:avLst/>
                  <a:gdLst>
                    <a:gd name="connsiteX0" fmla="*/ 0 w 462665"/>
                    <a:gd name="connsiteY0" fmla="*/ 125047 h 125047"/>
                    <a:gd name="connsiteX1" fmla="*/ 239713 w 462665"/>
                    <a:gd name="connsiteY1" fmla="*/ 75834 h 125047"/>
                    <a:gd name="connsiteX2" fmla="*/ 455613 w 462665"/>
                    <a:gd name="connsiteY2" fmla="*/ 2809 h 125047"/>
                    <a:gd name="connsiteX3" fmla="*/ 414338 w 462665"/>
                    <a:gd name="connsiteY3" fmla="*/ 13922 h 125047"/>
                    <a:gd name="connsiteX4" fmla="*/ 220663 w 462665"/>
                    <a:gd name="connsiteY4" fmla="*/ 61547 h 125047"/>
                    <a:gd name="connsiteX5" fmla="*/ 0 w 462665"/>
                    <a:gd name="connsiteY5" fmla="*/ 125047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665" h="125047">
                      <a:moveTo>
                        <a:pt x="0" y="125047"/>
                      </a:moveTo>
                      <a:cubicBezTo>
                        <a:pt x="81888" y="110627"/>
                        <a:pt x="163777" y="96207"/>
                        <a:pt x="239713" y="75834"/>
                      </a:cubicBezTo>
                      <a:cubicBezTo>
                        <a:pt x="315649" y="55461"/>
                        <a:pt x="426509" y="13128"/>
                        <a:pt x="455613" y="2809"/>
                      </a:cubicBezTo>
                      <a:cubicBezTo>
                        <a:pt x="484717" y="-7510"/>
                        <a:pt x="414338" y="13922"/>
                        <a:pt x="414338" y="13922"/>
                      </a:cubicBezTo>
                      <a:lnTo>
                        <a:pt x="220663" y="61547"/>
                      </a:lnTo>
                      <a:lnTo>
                        <a:pt x="0" y="12504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B117BC49-A066-40B8-817B-A7C6358E3EBF}"/>
                    </a:ext>
                  </a:extLst>
                </p:cNvPr>
                <p:cNvSpPr/>
                <p:nvPr/>
              </p:nvSpPr>
              <p:spPr>
                <a:xfrm>
                  <a:off x="5901749" y="5541471"/>
                  <a:ext cx="418520" cy="57344"/>
                </a:xfrm>
                <a:custGeom>
                  <a:avLst/>
                  <a:gdLst>
                    <a:gd name="connsiteX0" fmla="*/ 2164 w 418520"/>
                    <a:gd name="connsiteY0" fmla="*/ 52879 h 57344"/>
                    <a:gd name="connsiteX1" fmla="*/ 294264 w 418520"/>
                    <a:gd name="connsiteY1" fmla="*/ 17954 h 57344"/>
                    <a:gd name="connsiteX2" fmla="*/ 414914 w 418520"/>
                    <a:gd name="connsiteY2" fmla="*/ 10017 h 57344"/>
                    <a:gd name="connsiteX3" fmla="*/ 367289 w 418520"/>
                    <a:gd name="connsiteY3" fmla="*/ 2079 h 57344"/>
                    <a:gd name="connsiteX4" fmla="*/ 172026 w 418520"/>
                    <a:gd name="connsiteY4" fmla="*/ 51292 h 57344"/>
                    <a:gd name="connsiteX5" fmla="*/ 2164 w 418520"/>
                    <a:gd name="connsiteY5" fmla="*/ 52879 h 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520" h="57344">
                      <a:moveTo>
                        <a:pt x="2164" y="52879"/>
                      </a:moveTo>
                      <a:cubicBezTo>
                        <a:pt x="22537" y="47323"/>
                        <a:pt x="225472" y="25098"/>
                        <a:pt x="294264" y="17954"/>
                      </a:cubicBezTo>
                      <a:cubicBezTo>
                        <a:pt x="363056" y="10810"/>
                        <a:pt x="402743" y="12663"/>
                        <a:pt x="414914" y="10017"/>
                      </a:cubicBezTo>
                      <a:cubicBezTo>
                        <a:pt x="427085" y="7371"/>
                        <a:pt x="407770" y="-4800"/>
                        <a:pt x="367289" y="2079"/>
                      </a:cubicBezTo>
                      <a:cubicBezTo>
                        <a:pt x="326808" y="8958"/>
                        <a:pt x="233674" y="42825"/>
                        <a:pt x="172026" y="51292"/>
                      </a:cubicBezTo>
                      <a:cubicBezTo>
                        <a:pt x="110378" y="59759"/>
                        <a:pt x="-18209" y="58435"/>
                        <a:pt x="2164" y="528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2BD5A1A4-ECA3-46AE-981B-CDFABAA531E0}"/>
                    </a:ext>
                  </a:extLst>
                </p:cNvPr>
                <p:cNvSpPr/>
                <p:nvPr/>
              </p:nvSpPr>
              <p:spPr>
                <a:xfrm>
                  <a:off x="7311924" y="5251429"/>
                  <a:ext cx="162363" cy="451839"/>
                </a:xfrm>
                <a:custGeom>
                  <a:avLst/>
                  <a:gdLst>
                    <a:gd name="connsiteX0" fmla="*/ 162026 w 162363"/>
                    <a:gd name="connsiteY0" fmla="*/ 21 h 451839"/>
                    <a:gd name="connsiteX1" fmla="*/ 82651 w 162363"/>
                    <a:gd name="connsiteY1" fmla="*/ 311171 h 451839"/>
                    <a:gd name="connsiteX2" fmla="*/ 82651 w 162363"/>
                    <a:gd name="connsiteY2" fmla="*/ 403246 h 451839"/>
                    <a:gd name="connsiteX3" fmla="*/ 101 w 162363"/>
                    <a:gd name="connsiteY3" fmla="*/ 450871 h 451839"/>
                    <a:gd name="connsiteX4" fmla="*/ 101701 w 162363"/>
                    <a:gd name="connsiteY4" fmla="*/ 361971 h 451839"/>
                    <a:gd name="connsiteX5" fmla="*/ 111226 w 162363"/>
                    <a:gd name="connsiteY5" fmla="*/ 327046 h 451839"/>
                    <a:gd name="connsiteX6" fmla="*/ 162026 w 162363"/>
                    <a:gd name="connsiteY6" fmla="*/ 21 h 45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363" h="451839">
                      <a:moveTo>
                        <a:pt x="162026" y="21"/>
                      </a:moveTo>
                      <a:cubicBezTo>
                        <a:pt x="157264" y="-2625"/>
                        <a:pt x="95880" y="243967"/>
                        <a:pt x="82651" y="311171"/>
                      </a:cubicBezTo>
                      <a:cubicBezTo>
                        <a:pt x="69422" y="378375"/>
                        <a:pt x="96409" y="379963"/>
                        <a:pt x="82651" y="403246"/>
                      </a:cubicBezTo>
                      <a:cubicBezTo>
                        <a:pt x="68893" y="426529"/>
                        <a:pt x="-3074" y="457750"/>
                        <a:pt x="101" y="450871"/>
                      </a:cubicBezTo>
                      <a:cubicBezTo>
                        <a:pt x="3276" y="443992"/>
                        <a:pt x="83180" y="382608"/>
                        <a:pt x="101701" y="361971"/>
                      </a:cubicBezTo>
                      <a:cubicBezTo>
                        <a:pt x="120222" y="341334"/>
                        <a:pt x="102759" y="383138"/>
                        <a:pt x="111226" y="327046"/>
                      </a:cubicBezTo>
                      <a:cubicBezTo>
                        <a:pt x="119693" y="270954"/>
                        <a:pt x="166788" y="2667"/>
                        <a:pt x="162026" y="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48CD57FF-FD8A-4813-934E-8450FF374BCF}"/>
                    </a:ext>
                  </a:extLst>
                </p:cNvPr>
                <p:cNvSpPr/>
                <p:nvPr/>
              </p:nvSpPr>
              <p:spPr>
                <a:xfrm>
                  <a:off x="6770550" y="5677950"/>
                  <a:ext cx="590603" cy="176262"/>
                </a:xfrm>
                <a:custGeom>
                  <a:avLst/>
                  <a:gdLst>
                    <a:gd name="connsiteX0" fmla="*/ 667 w 590603"/>
                    <a:gd name="connsiteY0" fmla="*/ 174633 h 176262"/>
                    <a:gd name="connsiteX1" fmla="*/ 241967 w 590603"/>
                    <a:gd name="connsiteY1" fmla="*/ 117483 h 176262"/>
                    <a:gd name="connsiteX2" fmla="*/ 551000 w 590603"/>
                    <a:gd name="connsiteY2" fmla="*/ 11650 h 176262"/>
                    <a:gd name="connsiteX3" fmla="*/ 578517 w 590603"/>
                    <a:gd name="connsiteY3" fmla="*/ 3183 h 176262"/>
                    <a:gd name="connsiteX4" fmla="*/ 476917 w 590603"/>
                    <a:gd name="connsiteY4" fmla="*/ 15883 h 176262"/>
                    <a:gd name="connsiteX5" fmla="*/ 316050 w 590603"/>
                    <a:gd name="connsiteY5" fmla="*/ 56100 h 176262"/>
                    <a:gd name="connsiteX6" fmla="*/ 667 w 590603"/>
                    <a:gd name="connsiteY6" fmla="*/ 174633 h 1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0603" h="176262">
                      <a:moveTo>
                        <a:pt x="667" y="174633"/>
                      </a:moveTo>
                      <a:cubicBezTo>
                        <a:pt x="-11680" y="184864"/>
                        <a:pt x="150245" y="144647"/>
                        <a:pt x="241967" y="117483"/>
                      </a:cubicBezTo>
                      <a:cubicBezTo>
                        <a:pt x="333689" y="90319"/>
                        <a:pt x="551000" y="11650"/>
                        <a:pt x="551000" y="11650"/>
                      </a:cubicBezTo>
                      <a:cubicBezTo>
                        <a:pt x="607092" y="-7400"/>
                        <a:pt x="590864" y="2478"/>
                        <a:pt x="578517" y="3183"/>
                      </a:cubicBezTo>
                      <a:cubicBezTo>
                        <a:pt x="566170" y="3888"/>
                        <a:pt x="520662" y="7063"/>
                        <a:pt x="476917" y="15883"/>
                      </a:cubicBezTo>
                      <a:cubicBezTo>
                        <a:pt x="433173" y="24702"/>
                        <a:pt x="390839" y="28230"/>
                        <a:pt x="316050" y="56100"/>
                      </a:cubicBezTo>
                      <a:cubicBezTo>
                        <a:pt x="241261" y="83969"/>
                        <a:pt x="13014" y="164402"/>
                        <a:pt x="667" y="1746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43761565-E276-4AB3-B7DC-8DBA767CBBB6}"/>
                    </a:ext>
                  </a:extLst>
                </p:cNvPr>
                <p:cNvSpPr/>
                <p:nvPr/>
              </p:nvSpPr>
              <p:spPr>
                <a:xfrm>
                  <a:off x="6241800" y="5835541"/>
                  <a:ext cx="512908" cy="56069"/>
                </a:xfrm>
                <a:custGeom>
                  <a:avLst/>
                  <a:gdLst>
                    <a:gd name="connsiteX0" fmla="*/ 250 w 512908"/>
                    <a:gd name="connsiteY0" fmla="*/ 50909 h 56069"/>
                    <a:gd name="connsiteX1" fmla="*/ 243667 w 512908"/>
                    <a:gd name="connsiteY1" fmla="*/ 55142 h 56069"/>
                    <a:gd name="connsiteX2" fmla="*/ 400300 w 512908"/>
                    <a:gd name="connsiteY2" fmla="*/ 36092 h 56069"/>
                    <a:gd name="connsiteX3" fmla="*/ 512483 w 512908"/>
                    <a:gd name="connsiteY3" fmla="*/ 109 h 56069"/>
                    <a:gd name="connsiteX4" fmla="*/ 434167 w 512908"/>
                    <a:gd name="connsiteY4" fmla="*/ 25509 h 56069"/>
                    <a:gd name="connsiteX5" fmla="*/ 319867 w 512908"/>
                    <a:gd name="connsiteY5" fmla="*/ 42442 h 56069"/>
                    <a:gd name="connsiteX6" fmla="*/ 199217 w 512908"/>
                    <a:gd name="connsiteY6" fmla="*/ 31859 h 56069"/>
                    <a:gd name="connsiteX7" fmla="*/ 250 w 512908"/>
                    <a:gd name="connsiteY7" fmla="*/ 50909 h 5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2908" h="56069">
                      <a:moveTo>
                        <a:pt x="250" y="50909"/>
                      </a:moveTo>
                      <a:cubicBezTo>
                        <a:pt x="7658" y="54790"/>
                        <a:pt x="176992" y="57612"/>
                        <a:pt x="243667" y="55142"/>
                      </a:cubicBezTo>
                      <a:cubicBezTo>
                        <a:pt x="310342" y="52672"/>
                        <a:pt x="355497" y="45264"/>
                        <a:pt x="400300" y="36092"/>
                      </a:cubicBezTo>
                      <a:cubicBezTo>
                        <a:pt x="445103" y="26920"/>
                        <a:pt x="506839" y="1873"/>
                        <a:pt x="512483" y="109"/>
                      </a:cubicBezTo>
                      <a:cubicBezTo>
                        <a:pt x="518127" y="-1655"/>
                        <a:pt x="466270" y="18453"/>
                        <a:pt x="434167" y="25509"/>
                      </a:cubicBezTo>
                      <a:cubicBezTo>
                        <a:pt x="402064" y="32565"/>
                        <a:pt x="359025" y="41384"/>
                        <a:pt x="319867" y="42442"/>
                      </a:cubicBezTo>
                      <a:cubicBezTo>
                        <a:pt x="280709" y="43500"/>
                        <a:pt x="246489" y="29742"/>
                        <a:pt x="199217" y="31859"/>
                      </a:cubicBezTo>
                      <a:cubicBezTo>
                        <a:pt x="151945" y="33976"/>
                        <a:pt x="-7158" y="47028"/>
                        <a:pt x="250" y="509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A98E3CE-0F1D-43A1-BBE8-6648897CAD3E}"/>
                    </a:ext>
                  </a:extLst>
                </p:cNvPr>
                <p:cNvSpPr/>
                <p:nvPr/>
              </p:nvSpPr>
              <p:spPr>
                <a:xfrm>
                  <a:off x="5945752" y="5796215"/>
                  <a:ext cx="625559" cy="93766"/>
                </a:xfrm>
                <a:custGeom>
                  <a:avLst/>
                  <a:gdLst>
                    <a:gd name="connsiteX0" fmla="*/ 2081 w 625559"/>
                    <a:gd name="connsiteY0" fmla="*/ 92352 h 93766"/>
                    <a:gd name="connsiteX1" fmla="*/ 177765 w 625559"/>
                    <a:gd name="connsiteY1" fmla="*/ 86002 h 93766"/>
                    <a:gd name="connsiteX2" fmla="*/ 306881 w 625559"/>
                    <a:gd name="connsiteY2" fmla="*/ 73302 h 93766"/>
                    <a:gd name="connsiteX3" fmla="*/ 624381 w 625559"/>
                    <a:gd name="connsiteY3" fmla="*/ 1335 h 93766"/>
                    <a:gd name="connsiteX4" fmla="*/ 410598 w 625559"/>
                    <a:gd name="connsiteY4" fmla="*/ 28852 h 93766"/>
                    <a:gd name="connsiteX5" fmla="*/ 304765 w 625559"/>
                    <a:gd name="connsiteY5" fmla="*/ 58485 h 93766"/>
                    <a:gd name="connsiteX6" fmla="*/ 2081 w 625559"/>
                    <a:gd name="connsiteY6" fmla="*/ 92352 h 9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5559" h="93766">
                      <a:moveTo>
                        <a:pt x="2081" y="92352"/>
                      </a:moveTo>
                      <a:cubicBezTo>
                        <a:pt x="-19085" y="96938"/>
                        <a:pt x="126965" y="89177"/>
                        <a:pt x="177765" y="86002"/>
                      </a:cubicBezTo>
                      <a:cubicBezTo>
                        <a:pt x="228565" y="82827"/>
                        <a:pt x="232445" y="87413"/>
                        <a:pt x="306881" y="73302"/>
                      </a:cubicBezTo>
                      <a:cubicBezTo>
                        <a:pt x="381317" y="59191"/>
                        <a:pt x="607095" y="8743"/>
                        <a:pt x="624381" y="1335"/>
                      </a:cubicBezTo>
                      <a:cubicBezTo>
                        <a:pt x="641667" y="-6073"/>
                        <a:pt x="463867" y="19327"/>
                        <a:pt x="410598" y="28852"/>
                      </a:cubicBezTo>
                      <a:cubicBezTo>
                        <a:pt x="357329" y="38377"/>
                        <a:pt x="373910" y="50371"/>
                        <a:pt x="304765" y="58485"/>
                      </a:cubicBezTo>
                      <a:lnTo>
                        <a:pt x="2081" y="9235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640892FD-3DB4-4995-8A92-8AAFF67EFE19}"/>
                    </a:ext>
                  </a:extLst>
                </p:cNvPr>
                <p:cNvSpPr/>
                <p:nvPr/>
              </p:nvSpPr>
              <p:spPr>
                <a:xfrm>
                  <a:off x="5627496" y="5589359"/>
                  <a:ext cx="300422" cy="32752"/>
                </a:xfrm>
                <a:custGeom>
                  <a:avLst/>
                  <a:gdLst>
                    <a:gd name="connsiteX0" fmla="*/ 192 w 300422"/>
                    <a:gd name="connsiteY0" fmla="*/ 30391 h 32752"/>
                    <a:gd name="connsiteX1" fmla="*/ 155767 w 300422"/>
                    <a:gd name="connsiteY1" fmla="*/ 229 h 32752"/>
                    <a:gd name="connsiteX2" fmla="*/ 298642 w 300422"/>
                    <a:gd name="connsiteY2" fmla="*/ 16104 h 32752"/>
                    <a:gd name="connsiteX3" fmla="*/ 228792 w 300422"/>
                    <a:gd name="connsiteY3" fmla="*/ 8166 h 32752"/>
                    <a:gd name="connsiteX4" fmla="*/ 125604 w 300422"/>
                    <a:gd name="connsiteY4" fmla="*/ 28804 h 32752"/>
                    <a:gd name="connsiteX5" fmla="*/ 192 w 300422"/>
                    <a:gd name="connsiteY5" fmla="*/ 30391 h 32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22" h="32752">
                      <a:moveTo>
                        <a:pt x="192" y="30391"/>
                      </a:moveTo>
                      <a:cubicBezTo>
                        <a:pt x="5219" y="25629"/>
                        <a:pt x="106025" y="2610"/>
                        <a:pt x="155767" y="229"/>
                      </a:cubicBezTo>
                      <a:cubicBezTo>
                        <a:pt x="205509" y="-2152"/>
                        <a:pt x="286471" y="14781"/>
                        <a:pt x="298642" y="16104"/>
                      </a:cubicBezTo>
                      <a:cubicBezTo>
                        <a:pt x="310813" y="17427"/>
                        <a:pt x="257632" y="6049"/>
                        <a:pt x="228792" y="8166"/>
                      </a:cubicBezTo>
                      <a:cubicBezTo>
                        <a:pt x="199952" y="10283"/>
                        <a:pt x="161323" y="25894"/>
                        <a:pt x="125604" y="28804"/>
                      </a:cubicBezTo>
                      <a:cubicBezTo>
                        <a:pt x="89885" y="31714"/>
                        <a:pt x="-4835" y="35153"/>
                        <a:pt x="192" y="303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42D47F42-2ECB-4A21-8E5A-C1C463F95A57}"/>
                    </a:ext>
                  </a:extLst>
                </p:cNvPr>
                <p:cNvSpPr/>
                <p:nvPr/>
              </p:nvSpPr>
              <p:spPr>
                <a:xfrm>
                  <a:off x="5386157" y="5590504"/>
                  <a:ext cx="300484" cy="102271"/>
                </a:xfrm>
                <a:custGeom>
                  <a:avLst/>
                  <a:gdLst>
                    <a:gd name="connsiteX0" fmla="*/ 231 w 300484"/>
                    <a:gd name="connsiteY0" fmla="*/ 102271 h 102271"/>
                    <a:gd name="connsiteX1" fmla="*/ 206606 w 300484"/>
                    <a:gd name="connsiteY1" fmla="*/ 27659 h 102271"/>
                    <a:gd name="connsiteX2" fmla="*/ 300268 w 300484"/>
                    <a:gd name="connsiteY2" fmla="*/ 671 h 102271"/>
                    <a:gd name="connsiteX3" fmla="*/ 230418 w 300484"/>
                    <a:gd name="connsiteY3" fmla="*/ 8609 h 102271"/>
                    <a:gd name="connsiteX4" fmla="*/ 166918 w 300484"/>
                    <a:gd name="connsiteY4" fmla="*/ 13371 h 102271"/>
                    <a:gd name="connsiteX5" fmla="*/ 231 w 300484"/>
                    <a:gd name="connsiteY5" fmla="*/ 102271 h 10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84" h="102271">
                      <a:moveTo>
                        <a:pt x="231" y="102271"/>
                      </a:moveTo>
                      <a:lnTo>
                        <a:pt x="206606" y="27659"/>
                      </a:lnTo>
                      <a:cubicBezTo>
                        <a:pt x="256612" y="10726"/>
                        <a:pt x="296299" y="3846"/>
                        <a:pt x="300268" y="671"/>
                      </a:cubicBezTo>
                      <a:cubicBezTo>
                        <a:pt x="304237" y="-2504"/>
                        <a:pt x="252643" y="6492"/>
                        <a:pt x="230418" y="8609"/>
                      </a:cubicBezTo>
                      <a:cubicBezTo>
                        <a:pt x="208193" y="10726"/>
                        <a:pt x="203430" y="-916"/>
                        <a:pt x="166918" y="13371"/>
                      </a:cubicBezTo>
                      <a:cubicBezTo>
                        <a:pt x="130406" y="27658"/>
                        <a:pt x="-6384" y="99890"/>
                        <a:pt x="231" y="102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D277874-10F6-4729-8E34-1727950D55F6}"/>
                    </a:ext>
                  </a:extLst>
                </p:cNvPr>
                <p:cNvSpPr/>
                <p:nvPr/>
              </p:nvSpPr>
              <p:spPr>
                <a:xfrm>
                  <a:off x="5292974" y="5665658"/>
                  <a:ext cx="165555" cy="46172"/>
                </a:xfrm>
                <a:custGeom>
                  <a:avLst/>
                  <a:gdLst>
                    <a:gd name="connsiteX0" fmla="*/ 1339 w 165555"/>
                    <a:gd name="connsiteY0" fmla="*/ 46167 h 46172"/>
                    <a:gd name="connsiteX1" fmla="*/ 163264 w 165555"/>
                    <a:gd name="connsiteY1" fmla="*/ 3305 h 46172"/>
                    <a:gd name="connsiteX2" fmla="*/ 90239 w 165555"/>
                    <a:gd name="connsiteY2" fmla="*/ 6480 h 46172"/>
                    <a:gd name="connsiteX3" fmla="*/ 1339 w 165555"/>
                    <a:gd name="connsiteY3" fmla="*/ 46167 h 4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555" h="46172">
                      <a:moveTo>
                        <a:pt x="1339" y="46167"/>
                      </a:moveTo>
                      <a:cubicBezTo>
                        <a:pt x="13510" y="45638"/>
                        <a:pt x="148447" y="9920"/>
                        <a:pt x="163264" y="3305"/>
                      </a:cubicBezTo>
                      <a:cubicBezTo>
                        <a:pt x="178081" y="-3310"/>
                        <a:pt x="117227" y="1188"/>
                        <a:pt x="90239" y="6480"/>
                      </a:cubicBezTo>
                      <a:cubicBezTo>
                        <a:pt x="63252" y="11772"/>
                        <a:pt x="-10832" y="46696"/>
                        <a:pt x="1339" y="46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29F42042-D900-4EA7-ACF1-51BC884B7A08}"/>
                    </a:ext>
                  </a:extLst>
                </p:cNvPr>
                <p:cNvSpPr/>
                <p:nvPr/>
              </p:nvSpPr>
              <p:spPr>
                <a:xfrm>
                  <a:off x="5256844" y="5693768"/>
                  <a:ext cx="64625" cy="108609"/>
                </a:xfrm>
                <a:custGeom>
                  <a:avLst/>
                  <a:gdLst>
                    <a:gd name="connsiteX0" fmla="*/ 62869 w 64625"/>
                    <a:gd name="connsiteY0" fmla="*/ 595 h 108609"/>
                    <a:gd name="connsiteX1" fmla="*/ 956 w 64625"/>
                    <a:gd name="connsiteY1" fmla="*/ 38695 h 108609"/>
                    <a:gd name="connsiteX2" fmla="*/ 27944 w 64625"/>
                    <a:gd name="connsiteY2" fmla="*/ 91082 h 108609"/>
                    <a:gd name="connsiteX3" fmla="*/ 64456 w 64625"/>
                    <a:gd name="connsiteY3" fmla="*/ 108545 h 108609"/>
                    <a:gd name="connsiteX4" fmla="*/ 40644 w 64625"/>
                    <a:gd name="connsiteY4" fmla="*/ 86320 h 108609"/>
                    <a:gd name="connsiteX5" fmla="*/ 18419 w 64625"/>
                    <a:gd name="connsiteY5" fmla="*/ 68857 h 108609"/>
                    <a:gd name="connsiteX6" fmla="*/ 62869 w 64625"/>
                    <a:gd name="connsiteY6" fmla="*/ 595 h 1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625" h="108609">
                      <a:moveTo>
                        <a:pt x="62869" y="595"/>
                      </a:moveTo>
                      <a:cubicBezTo>
                        <a:pt x="59959" y="-4432"/>
                        <a:pt x="6777" y="23614"/>
                        <a:pt x="956" y="38695"/>
                      </a:cubicBezTo>
                      <a:cubicBezTo>
                        <a:pt x="-4865" y="53776"/>
                        <a:pt x="17361" y="79440"/>
                        <a:pt x="27944" y="91082"/>
                      </a:cubicBezTo>
                      <a:cubicBezTo>
                        <a:pt x="38527" y="102724"/>
                        <a:pt x="62339" y="109339"/>
                        <a:pt x="64456" y="108545"/>
                      </a:cubicBezTo>
                      <a:cubicBezTo>
                        <a:pt x="66573" y="107751"/>
                        <a:pt x="48317" y="92935"/>
                        <a:pt x="40644" y="86320"/>
                      </a:cubicBezTo>
                      <a:cubicBezTo>
                        <a:pt x="32971" y="79705"/>
                        <a:pt x="16302" y="79969"/>
                        <a:pt x="18419" y="68857"/>
                      </a:cubicBezTo>
                      <a:cubicBezTo>
                        <a:pt x="20536" y="57745"/>
                        <a:pt x="65779" y="5622"/>
                        <a:pt x="62869" y="5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C1656BE4-399B-4566-AB55-2D489EADE53B}"/>
                    </a:ext>
                  </a:extLst>
                </p:cNvPr>
                <p:cNvSpPr/>
                <p:nvPr/>
              </p:nvSpPr>
              <p:spPr>
                <a:xfrm>
                  <a:off x="5287963" y="5776913"/>
                  <a:ext cx="95492" cy="25960"/>
                </a:xfrm>
                <a:custGeom>
                  <a:avLst/>
                  <a:gdLst>
                    <a:gd name="connsiteX0" fmla="*/ 0 w 95492"/>
                    <a:gd name="connsiteY0" fmla="*/ 0 h 25960"/>
                    <a:gd name="connsiteX1" fmla="*/ 95250 w 95492"/>
                    <a:gd name="connsiteY1" fmla="*/ 25400 h 25960"/>
                    <a:gd name="connsiteX2" fmla="*/ 0 w 95492"/>
                    <a:gd name="connsiteY2" fmla="*/ 0 h 2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492" h="25960">
                      <a:moveTo>
                        <a:pt x="0" y="0"/>
                      </a:moveTo>
                      <a:cubicBezTo>
                        <a:pt x="0" y="0"/>
                        <a:pt x="89429" y="20373"/>
                        <a:pt x="95250" y="25400"/>
                      </a:cubicBezTo>
                      <a:cubicBezTo>
                        <a:pt x="101071" y="30427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E267DB17-61C6-48FF-8E7E-93316508949F}"/>
                    </a:ext>
                  </a:extLst>
                </p:cNvPr>
                <p:cNvSpPr/>
                <p:nvPr/>
              </p:nvSpPr>
              <p:spPr>
                <a:xfrm>
                  <a:off x="5198313" y="5794870"/>
                  <a:ext cx="99252" cy="180380"/>
                </a:xfrm>
                <a:custGeom>
                  <a:avLst/>
                  <a:gdLst>
                    <a:gd name="connsiteX0" fmla="*/ 99175 w 99252"/>
                    <a:gd name="connsiteY0" fmla="*/ 1093 h 180380"/>
                    <a:gd name="connsiteX1" fmla="*/ 21387 w 99252"/>
                    <a:gd name="connsiteY1" fmla="*/ 75705 h 180380"/>
                    <a:gd name="connsiteX2" fmla="*/ 10275 w 99252"/>
                    <a:gd name="connsiteY2" fmla="*/ 96343 h 180380"/>
                    <a:gd name="connsiteX3" fmla="*/ 38850 w 99252"/>
                    <a:gd name="connsiteY3" fmla="*/ 178893 h 180380"/>
                    <a:gd name="connsiteX4" fmla="*/ 11862 w 99252"/>
                    <a:gd name="connsiteY4" fmla="*/ 148730 h 180380"/>
                    <a:gd name="connsiteX5" fmla="*/ 5512 w 99252"/>
                    <a:gd name="connsiteY5" fmla="*/ 139205 h 180380"/>
                    <a:gd name="connsiteX6" fmla="*/ 99175 w 99252"/>
                    <a:gd name="connsiteY6" fmla="*/ 1093 h 18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252" h="180380">
                      <a:moveTo>
                        <a:pt x="99175" y="1093"/>
                      </a:moveTo>
                      <a:cubicBezTo>
                        <a:pt x="101821" y="-9490"/>
                        <a:pt x="36204" y="59830"/>
                        <a:pt x="21387" y="75705"/>
                      </a:cubicBezTo>
                      <a:cubicBezTo>
                        <a:pt x="6570" y="91580"/>
                        <a:pt x="7364" y="79145"/>
                        <a:pt x="10275" y="96343"/>
                      </a:cubicBezTo>
                      <a:cubicBezTo>
                        <a:pt x="13186" y="113541"/>
                        <a:pt x="38586" y="170162"/>
                        <a:pt x="38850" y="178893"/>
                      </a:cubicBezTo>
                      <a:cubicBezTo>
                        <a:pt x="39114" y="187624"/>
                        <a:pt x="17418" y="155345"/>
                        <a:pt x="11862" y="148730"/>
                      </a:cubicBezTo>
                      <a:cubicBezTo>
                        <a:pt x="6306" y="142115"/>
                        <a:pt x="-7717" y="158784"/>
                        <a:pt x="5512" y="139205"/>
                      </a:cubicBezTo>
                      <a:cubicBezTo>
                        <a:pt x="18741" y="119626"/>
                        <a:pt x="96529" y="11676"/>
                        <a:pt x="99175" y="1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3C7181-C606-4FB0-A87F-37FD8434E3A8}"/>
                    </a:ext>
                  </a:extLst>
                </p:cNvPr>
                <p:cNvSpPr/>
                <p:nvPr/>
              </p:nvSpPr>
              <p:spPr>
                <a:xfrm>
                  <a:off x="5260937" y="5824538"/>
                  <a:ext cx="136633" cy="41568"/>
                </a:xfrm>
                <a:custGeom>
                  <a:avLst/>
                  <a:gdLst>
                    <a:gd name="connsiteX0" fmla="*/ 38 w 136633"/>
                    <a:gd name="connsiteY0" fmla="*/ 36512 h 41568"/>
                    <a:gd name="connsiteX1" fmla="*/ 114338 w 136633"/>
                    <a:gd name="connsiteY1" fmla="*/ 14287 h 41568"/>
                    <a:gd name="connsiteX2" fmla="*/ 136563 w 136633"/>
                    <a:gd name="connsiteY2" fmla="*/ 0 h 41568"/>
                    <a:gd name="connsiteX3" fmla="*/ 120688 w 136633"/>
                    <a:gd name="connsiteY3" fmla="*/ 14287 h 41568"/>
                    <a:gd name="connsiteX4" fmla="*/ 101638 w 136633"/>
                    <a:gd name="connsiteY4" fmla="*/ 39687 h 41568"/>
                    <a:gd name="connsiteX5" fmla="*/ 38 w 136633"/>
                    <a:gd name="connsiteY5" fmla="*/ 36512 h 4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33" h="41568">
                      <a:moveTo>
                        <a:pt x="38" y="36512"/>
                      </a:moveTo>
                      <a:cubicBezTo>
                        <a:pt x="2155" y="32279"/>
                        <a:pt x="91584" y="20372"/>
                        <a:pt x="114338" y="14287"/>
                      </a:cubicBezTo>
                      <a:cubicBezTo>
                        <a:pt x="137092" y="8202"/>
                        <a:pt x="135505" y="0"/>
                        <a:pt x="136563" y="0"/>
                      </a:cubicBezTo>
                      <a:cubicBezTo>
                        <a:pt x="137621" y="0"/>
                        <a:pt x="126509" y="7672"/>
                        <a:pt x="120688" y="14287"/>
                      </a:cubicBezTo>
                      <a:cubicBezTo>
                        <a:pt x="114867" y="20901"/>
                        <a:pt x="120423" y="35718"/>
                        <a:pt x="101638" y="39687"/>
                      </a:cubicBezTo>
                      <a:cubicBezTo>
                        <a:pt x="82853" y="43656"/>
                        <a:pt x="-2079" y="40745"/>
                        <a:pt x="38" y="365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F7598584-19FA-4DDB-BE71-07AFADD619A9}"/>
                    </a:ext>
                  </a:extLst>
                </p:cNvPr>
                <p:cNvSpPr/>
                <p:nvPr/>
              </p:nvSpPr>
              <p:spPr>
                <a:xfrm>
                  <a:off x="5230813" y="5943777"/>
                  <a:ext cx="187998" cy="22377"/>
                </a:xfrm>
                <a:custGeom>
                  <a:avLst/>
                  <a:gdLst>
                    <a:gd name="connsiteX0" fmla="*/ 0 w 187998"/>
                    <a:gd name="connsiteY0" fmla="*/ 9348 h 22377"/>
                    <a:gd name="connsiteX1" fmla="*/ 92075 w 187998"/>
                    <a:gd name="connsiteY1" fmla="*/ 20461 h 22377"/>
                    <a:gd name="connsiteX2" fmla="*/ 185737 w 187998"/>
                    <a:gd name="connsiteY2" fmla="*/ 20461 h 22377"/>
                    <a:gd name="connsiteX3" fmla="*/ 155575 w 187998"/>
                    <a:gd name="connsiteY3" fmla="*/ 1411 h 22377"/>
                    <a:gd name="connsiteX4" fmla="*/ 117475 w 187998"/>
                    <a:gd name="connsiteY4" fmla="*/ 1411 h 22377"/>
                    <a:gd name="connsiteX5" fmla="*/ 0 w 187998"/>
                    <a:gd name="connsiteY5" fmla="*/ 9348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998" h="22377">
                      <a:moveTo>
                        <a:pt x="0" y="9348"/>
                      </a:moveTo>
                      <a:cubicBezTo>
                        <a:pt x="30559" y="13978"/>
                        <a:pt x="61119" y="18609"/>
                        <a:pt x="92075" y="20461"/>
                      </a:cubicBezTo>
                      <a:cubicBezTo>
                        <a:pt x="123031" y="22313"/>
                        <a:pt x="175154" y="23636"/>
                        <a:pt x="185737" y="20461"/>
                      </a:cubicBezTo>
                      <a:cubicBezTo>
                        <a:pt x="196320" y="17286"/>
                        <a:pt x="166952" y="4586"/>
                        <a:pt x="155575" y="1411"/>
                      </a:cubicBezTo>
                      <a:cubicBezTo>
                        <a:pt x="144198" y="-1764"/>
                        <a:pt x="117475" y="1411"/>
                        <a:pt x="117475" y="1411"/>
                      </a:cubicBezTo>
                      <a:lnTo>
                        <a:pt x="0" y="934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846A5289-A801-4022-AFED-1F7A5638175F}"/>
                    </a:ext>
                  </a:extLst>
                </p:cNvPr>
                <p:cNvSpPr/>
                <p:nvPr/>
              </p:nvSpPr>
              <p:spPr>
                <a:xfrm>
                  <a:off x="5255196" y="5950877"/>
                  <a:ext cx="41061" cy="122963"/>
                </a:xfrm>
                <a:custGeom>
                  <a:avLst/>
                  <a:gdLst>
                    <a:gd name="connsiteX0" fmla="*/ 12129 w 41061"/>
                    <a:gd name="connsiteY0" fmla="*/ 661 h 122963"/>
                    <a:gd name="connsiteX1" fmla="*/ 40704 w 41061"/>
                    <a:gd name="connsiteY1" fmla="*/ 118136 h 122963"/>
                    <a:gd name="connsiteX2" fmla="*/ 26417 w 41061"/>
                    <a:gd name="connsiteY2" fmla="*/ 97498 h 122963"/>
                    <a:gd name="connsiteX3" fmla="*/ 1017 w 41061"/>
                    <a:gd name="connsiteY3" fmla="*/ 70511 h 122963"/>
                    <a:gd name="connsiteX4" fmla="*/ 12129 w 41061"/>
                    <a:gd name="connsiteY4" fmla="*/ 661 h 12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61" h="122963">
                      <a:moveTo>
                        <a:pt x="12129" y="661"/>
                      </a:moveTo>
                      <a:cubicBezTo>
                        <a:pt x="18743" y="8598"/>
                        <a:pt x="38323" y="101997"/>
                        <a:pt x="40704" y="118136"/>
                      </a:cubicBezTo>
                      <a:cubicBezTo>
                        <a:pt x="43085" y="134275"/>
                        <a:pt x="33031" y="105435"/>
                        <a:pt x="26417" y="97498"/>
                      </a:cubicBezTo>
                      <a:cubicBezTo>
                        <a:pt x="19803" y="89561"/>
                        <a:pt x="4986" y="82417"/>
                        <a:pt x="1017" y="70511"/>
                      </a:cubicBezTo>
                      <a:cubicBezTo>
                        <a:pt x="-2952" y="58605"/>
                        <a:pt x="5515" y="-7276"/>
                        <a:pt x="12129" y="6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0D14EA6E-11AB-4C9D-8672-9BAE1A9F4EC9}"/>
                    </a:ext>
                  </a:extLst>
                </p:cNvPr>
                <p:cNvSpPr/>
                <p:nvPr/>
              </p:nvSpPr>
              <p:spPr>
                <a:xfrm>
                  <a:off x="5259386" y="5954043"/>
                  <a:ext cx="157172" cy="45428"/>
                </a:xfrm>
                <a:custGeom>
                  <a:avLst/>
                  <a:gdLst>
                    <a:gd name="connsiteX0" fmla="*/ 2 w 157172"/>
                    <a:gd name="connsiteY0" fmla="*/ 45120 h 45428"/>
                    <a:gd name="connsiteX1" fmla="*/ 109539 w 157172"/>
                    <a:gd name="connsiteY1" fmla="*/ 19720 h 45428"/>
                    <a:gd name="connsiteX2" fmla="*/ 157164 w 157172"/>
                    <a:gd name="connsiteY2" fmla="*/ 7020 h 45428"/>
                    <a:gd name="connsiteX3" fmla="*/ 112714 w 157172"/>
                    <a:gd name="connsiteY3" fmla="*/ 670 h 45428"/>
                    <a:gd name="connsiteX4" fmla="*/ 2 w 157172"/>
                    <a:gd name="connsiteY4" fmla="*/ 45120 h 4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172" h="45428">
                      <a:moveTo>
                        <a:pt x="2" y="45120"/>
                      </a:moveTo>
                      <a:cubicBezTo>
                        <a:pt x="-527" y="48295"/>
                        <a:pt x="83345" y="26070"/>
                        <a:pt x="109539" y="19720"/>
                      </a:cubicBezTo>
                      <a:cubicBezTo>
                        <a:pt x="135733" y="13370"/>
                        <a:pt x="156635" y="10195"/>
                        <a:pt x="157164" y="7020"/>
                      </a:cubicBezTo>
                      <a:cubicBezTo>
                        <a:pt x="157693" y="3845"/>
                        <a:pt x="132822" y="-1976"/>
                        <a:pt x="112714" y="670"/>
                      </a:cubicBezTo>
                      <a:cubicBezTo>
                        <a:pt x="92606" y="3316"/>
                        <a:pt x="531" y="41945"/>
                        <a:pt x="2" y="45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276AFC21-F621-43F7-A2E6-6A1FAFB95EC0}"/>
                    </a:ext>
                  </a:extLst>
                </p:cNvPr>
                <p:cNvSpPr/>
                <p:nvPr/>
              </p:nvSpPr>
              <p:spPr>
                <a:xfrm>
                  <a:off x="5278141" y="6027512"/>
                  <a:ext cx="242714" cy="38463"/>
                </a:xfrm>
                <a:custGeom>
                  <a:avLst/>
                  <a:gdLst>
                    <a:gd name="connsiteX0" fmla="*/ 297 w 242714"/>
                    <a:gd name="connsiteY0" fmla="*/ 226 h 38463"/>
                    <a:gd name="connsiteX1" fmla="*/ 82847 w 242714"/>
                    <a:gd name="connsiteY1" fmla="*/ 38326 h 38463"/>
                    <a:gd name="connsiteX2" fmla="*/ 238422 w 242714"/>
                    <a:gd name="connsiteY2" fmla="*/ 12926 h 38463"/>
                    <a:gd name="connsiteX3" fmla="*/ 195559 w 242714"/>
                    <a:gd name="connsiteY3" fmla="*/ 11338 h 38463"/>
                    <a:gd name="connsiteX4" fmla="*/ 157459 w 242714"/>
                    <a:gd name="connsiteY4" fmla="*/ 4988 h 38463"/>
                    <a:gd name="connsiteX5" fmla="*/ 109834 w 242714"/>
                    <a:gd name="connsiteY5" fmla="*/ 20863 h 38463"/>
                    <a:gd name="connsiteX6" fmla="*/ 297 w 242714"/>
                    <a:gd name="connsiteY6" fmla="*/ 226 h 3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714" h="38463">
                      <a:moveTo>
                        <a:pt x="297" y="226"/>
                      </a:moveTo>
                      <a:cubicBezTo>
                        <a:pt x="-4201" y="3137"/>
                        <a:pt x="43160" y="36209"/>
                        <a:pt x="82847" y="38326"/>
                      </a:cubicBezTo>
                      <a:cubicBezTo>
                        <a:pt x="122534" y="40443"/>
                        <a:pt x="219637" y="17424"/>
                        <a:pt x="238422" y="12926"/>
                      </a:cubicBezTo>
                      <a:cubicBezTo>
                        <a:pt x="257207" y="8428"/>
                        <a:pt x="209053" y="12661"/>
                        <a:pt x="195559" y="11338"/>
                      </a:cubicBezTo>
                      <a:cubicBezTo>
                        <a:pt x="182065" y="10015"/>
                        <a:pt x="171746" y="3401"/>
                        <a:pt x="157459" y="4988"/>
                      </a:cubicBezTo>
                      <a:cubicBezTo>
                        <a:pt x="143172" y="6575"/>
                        <a:pt x="133911" y="18217"/>
                        <a:pt x="109834" y="20863"/>
                      </a:cubicBezTo>
                      <a:cubicBezTo>
                        <a:pt x="85757" y="23509"/>
                        <a:pt x="4795" y="-2685"/>
                        <a:pt x="297" y="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CE092182-DD34-42A3-B236-8CC08930C786}"/>
                    </a:ext>
                  </a:extLst>
                </p:cNvPr>
                <p:cNvSpPr/>
                <p:nvPr/>
              </p:nvSpPr>
              <p:spPr>
                <a:xfrm>
                  <a:off x="5298431" y="6026342"/>
                  <a:ext cx="251609" cy="90050"/>
                </a:xfrm>
                <a:custGeom>
                  <a:avLst/>
                  <a:gdLst>
                    <a:gd name="connsiteX0" fmla="*/ 2232 w 251609"/>
                    <a:gd name="connsiteY0" fmla="*/ 88708 h 90050"/>
                    <a:gd name="connsiteX1" fmla="*/ 70494 w 251609"/>
                    <a:gd name="connsiteY1" fmla="*/ 74421 h 90050"/>
                    <a:gd name="connsiteX2" fmla="*/ 246707 w 251609"/>
                    <a:gd name="connsiteY2" fmla="*/ 2983 h 90050"/>
                    <a:gd name="connsiteX3" fmla="*/ 197494 w 251609"/>
                    <a:gd name="connsiteY3" fmla="*/ 17271 h 90050"/>
                    <a:gd name="connsiteX4" fmla="*/ 143519 w 251609"/>
                    <a:gd name="connsiteY4" fmla="*/ 52196 h 90050"/>
                    <a:gd name="connsiteX5" fmla="*/ 2232 w 251609"/>
                    <a:gd name="connsiteY5" fmla="*/ 88708 h 9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609" h="90050">
                      <a:moveTo>
                        <a:pt x="2232" y="88708"/>
                      </a:moveTo>
                      <a:cubicBezTo>
                        <a:pt x="-9939" y="92412"/>
                        <a:pt x="29748" y="88708"/>
                        <a:pt x="70494" y="74421"/>
                      </a:cubicBezTo>
                      <a:cubicBezTo>
                        <a:pt x="111240" y="60134"/>
                        <a:pt x="225540" y="12508"/>
                        <a:pt x="246707" y="2983"/>
                      </a:cubicBezTo>
                      <a:cubicBezTo>
                        <a:pt x="267874" y="-6542"/>
                        <a:pt x="214692" y="9069"/>
                        <a:pt x="197494" y="17271"/>
                      </a:cubicBezTo>
                      <a:cubicBezTo>
                        <a:pt x="180296" y="25473"/>
                        <a:pt x="176063" y="42936"/>
                        <a:pt x="143519" y="52196"/>
                      </a:cubicBezTo>
                      <a:cubicBezTo>
                        <a:pt x="110975" y="61456"/>
                        <a:pt x="14403" y="85004"/>
                        <a:pt x="2232" y="887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7462B821-AFFC-4B5B-B9EE-0CBA3BA2C7E9}"/>
                    </a:ext>
                  </a:extLst>
                </p:cNvPr>
                <p:cNvSpPr/>
                <p:nvPr/>
              </p:nvSpPr>
              <p:spPr>
                <a:xfrm>
                  <a:off x="5806777" y="5893635"/>
                  <a:ext cx="306831" cy="107621"/>
                </a:xfrm>
                <a:custGeom>
                  <a:avLst/>
                  <a:gdLst>
                    <a:gd name="connsiteX0" fmla="*/ 306686 w 306831"/>
                    <a:gd name="connsiteY0" fmla="*/ 2340 h 107621"/>
                    <a:gd name="connsiteX1" fmla="*/ 133648 w 306831"/>
                    <a:gd name="connsiteY1" fmla="*/ 18215 h 107621"/>
                    <a:gd name="connsiteX2" fmla="*/ 298 w 306831"/>
                    <a:gd name="connsiteY2" fmla="*/ 107115 h 107621"/>
                    <a:gd name="connsiteX3" fmla="*/ 103486 w 306831"/>
                    <a:gd name="connsiteY3" fmla="*/ 51553 h 107621"/>
                    <a:gd name="connsiteX4" fmla="*/ 306686 w 306831"/>
                    <a:gd name="connsiteY4" fmla="*/ 2340 h 10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31" h="107621">
                      <a:moveTo>
                        <a:pt x="306686" y="2340"/>
                      </a:moveTo>
                      <a:cubicBezTo>
                        <a:pt x="311713" y="-3216"/>
                        <a:pt x="184713" y="753"/>
                        <a:pt x="133648" y="18215"/>
                      </a:cubicBezTo>
                      <a:cubicBezTo>
                        <a:pt x="82583" y="35677"/>
                        <a:pt x="5325" y="101559"/>
                        <a:pt x="298" y="107115"/>
                      </a:cubicBezTo>
                      <a:cubicBezTo>
                        <a:pt x="-4729" y="112671"/>
                        <a:pt x="54803" y="71132"/>
                        <a:pt x="103486" y="51553"/>
                      </a:cubicBezTo>
                      <a:cubicBezTo>
                        <a:pt x="152169" y="31974"/>
                        <a:pt x="301659" y="7896"/>
                        <a:pt x="306686" y="2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8942930A-B1A8-402A-A674-AD519686B273}"/>
                    </a:ext>
                  </a:extLst>
                </p:cNvPr>
                <p:cNvSpPr/>
                <p:nvPr/>
              </p:nvSpPr>
              <p:spPr>
                <a:xfrm>
                  <a:off x="5482720" y="6054354"/>
                  <a:ext cx="155379" cy="70259"/>
                </a:xfrm>
                <a:custGeom>
                  <a:avLst/>
                  <a:gdLst>
                    <a:gd name="connsiteX0" fmla="*/ 505 w 155379"/>
                    <a:gd name="connsiteY0" fmla="*/ 70221 h 70259"/>
                    <a:gd name="connsiteX1" fmla="*/ 151318 w 155379"/>
                    <a:gd name="connsiteY1" fmla="*/ 13071 h 70259"/>
                    <a:gd name="connsiteX2" fmla="*/ 103693 w 155379"/>
                    <a:gd name="connsiteY2" fmla="*/ 3546 h 70259"/>
                    <a:gd name="connsiteX3" fmla="*/ 505 w 155379"/>
                    <a:gd name="connsiteY3" fmla="*/ 70221 h 7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379" h="70259">
                      <a:moveTo>
                        <a:pt x="505" y="70221"/>
                      </a:moveTo>
                      <a:cubicBezTo>
                        <a:pt x="8443" y="71809"/>
                        <a:pt x="134120" y="24183"/>
                        <a:pt x="151318" y="13071"/>
                      </a:cubicBezTo>
                      <a:cubicBezTo>
                        <a:pt x="168516" y="1959"/>
                        <a:pt x="126976" y="-4392"/>
                        <a:pt x="103693" y="3546"/>
                      </a:cubicBezTo>
                      <a:cubicBezTo>
                        <a:pt x="80410" y="11483"/>
                        <a:pt x="-7433" y="68633"/>
                        <a:pt x="505" y="70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5FB1D747-D342-4BEB-833F-488EAF94C66C}"/>
                    </a:ext>
                  </a:extLst>
                </p:cNvPr>
                <p:cNvSpPr/>
                <p:nvPr/>
              </p:nvSpPr>
              <p:spPr>
                <a:xfrm>
                  <a:off x="5635602" y="5983993"/>
                  <a:ext cx="176288" cy="101256"/>
                </a:xfrm>
                <a:custGeom>
                  <a:avLst/>
                  <a:gdLst>
                    <a:gd name="connsiteX0" fmla="*/ 23 w 176288"/>
                    <a:gd name="connsiteY0" fmla="*/ 100895 h 101256"/>
                    <a:gd name="connsiteX1" fmla="*/ 106386 w 176288"/>
                    <a:gd name="connsiteY1" fmla="*/ 50095 h 101256"/>
                    <a:gd name="connsiteX2" fmla="*/ 176236 w 176288"/>
                    <a:gd name="connsiteY2" fmla="*/ 882 h 101256"/>
                    <a:gd name="connsiteX3" fmla="*/ 115911 w 176288"/>
                    <a:gd name="connsiteY3" fmla="*/ 23107 h 101256"/>
                    <a:gd name="connsiteX4" fmla="*/ 23 w 176288"/>
                    <a:gd name="connsiteY4" fmla="*/ 100895 h 10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288" h="101256">
                      <a:moveTo>
                        <a:pt x="23" y="100895"/>
                      </a:moveTo>
                      <a:cubicBezTo>
                        <a:pt x="-1565" y="105393"/>
                        <a:pt x="77017" y="66764"/>
                        <a:pt x="106386" y="50095"/>
                      </a:cubicBezTo>
                      <a:cubicBezTo>
                        <a:pt x="135755" y="33426"/>
                        <a:pt x="174649" y="5380"/>
                        <a:pt x="176236" y="882"/>
                      </a:cubicBezTo>
                      <a:cubicBezTo>
                        <a:pt x="177824" y="-3616"/>
                        <a:pt x="142899" y="9878"/>
                        <a:pt x="115911" y="23107"/>
                      </a:cubicBezTo>
                      <a:cubicBezTo>
                        <a:pt x="88924" y="36336"/>
                        <a:pt x="1611" y="96397"/>
                        <a:pt x="23" y="1008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850153F5-3DE1-4B5B-BEAF-9A8E0EEC3860}"/>
                    </a:ext>
                  </a:extLst>
                </p:cNvPr>
                <p:cNvSpPr/>
                <p:nvPr/>
              </p:nvSpPr>
              <p:spPr>
                <a:xfrm>
                  <a:off x="5334000" y="6096863"/>
                  <a:ext cx="167453" cy="48964"/>
                </a:xfrm>
                <a:custGeom>
                  <a:avLst/>
                  <a:gdLst>
                    <a:gd name="connsiteX0" fmla="*/ 0 w 167453"/>
                    <a:gd name="connsiteY0" fmla="*/ 43587 h 48964"/>
                    <a:gd name="connsiteX1" fmla="*/ 80963 w 167453"/>
                    <a:gd name="connsiteY1" fmla="*/ 45175 h 48964"/>
                    <a:gd name="connsiteX2" fmla="*/ 161925 w 167453"/>
                    <a:gd name="connsiteY2" fmla="*/ 725 h 48964"/>
                    <a:gd name="connsiteX3" fmla="*/ 152400 w 167453"/>
                    <a:gd name="connsiteY3" fmla="*/ 18187 h 48964"/>
                    <a:gd name="connsiteX4" fmla="*/ 88900 w 167453"/>
                    <a:gd name="connsiteY4" fmla="*/ 26125 h 48964"/>
                    <a:gd name="connsiteX5" fmla="*/ 0 w 167453"/>
                    <a:gd name="connsiteY5" fmla="*/ 43587 h 4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453" h="48964">
                      <a:moveTo>
                        <a:pt x="0" y="43587"/>
                      </a:moveTo>
                      <a:cubicBezTo>
                        <a:pt x="26988" y="47953"/>
                        <a:pt x="53976" y="52319"/>
                        <a:pt x="80963" y="45175"/>
                      </a:cubicBezTo>
                      <a:cubicBezTo>
                        <a:pt x="107951" y="38031"/>
                        <a:pt x="150019" y="5223"/>
                        <a:pt x="161925" y="725"/>
                      </a:cubicBezTo>
                      <a:cubicBezTo>
                        <a:pt x="173831" y="-3773"/>
                        <a:pt x="164571" y="13954"/>
                        <a:pt x="152400" y="18187"/>
                      </a:cubicBezTo>
                      <a:cubicBezTo>
                        <a:pt x="140229" y="22420"/>
                        <a:pt x="88900" y="26125"/>
                        <a:pt x="88900" y="26125"/>
                      </a:cubicBezTo>
                      <a:lnTo>
                        <a:pt x="0" y="4358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549E2887-566E-4BEF-BA28-BDA42AB4D621}"/>
                    </a:ext>
                  </a:extLst>
                </p:cNvPr>
                <p:cNvSpPr/>
                <p:nvPr/>
              </p:nvSpPr>
              <p:spPr>
                <a:xfrm>
                  <a:off x="5270423" y="6111245"/>
                  <a:ext cx="112718" cy="26039"/>
                </a:xfrm>
                <a:custGeom>
                  <a:avLst/>
                  <a:gdLst>
                    <a:gd name="connsiteX0" fmla="*/ 77 w 112718"/>
                    <a:gd name="connsiteY0" fmla="*/ 8568 h 26039"/>
                    <a:gd name="connsiteX1" fmla="*/ 79452 w 112718"/>
                    <a:gd name="connsiteY1" fmla="*/ 18093 h 26039"/>
                    <a:gd name="connsiteX2" fmla="*/ 111202 w 112718"/>
                    <a:gd name="connsiteY2" fmla="*/ 26030 h 26039"/>
                    <a:gd name="connsiteX3" fmla="*/ 103265 w 112718"/>
                    <a:gd name="connsiteY3" fmla="*/ 16505 h 26039"/>
                    <a:gd name="connsiteX4" fmla="*/ 65165 w 112718"/>
                    <a:gd name="connsiteY4" fmla="*/ 630 h 26039"/>
                    <a:gd name="connsiteX5" fmla="*/ 77 w 112718"/>
                    <a:gd name="connsiteY5" fmla="*/ 8568 h 2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718" h="26039">
                      <a:moveTo>
                        <a:pt x="77" y="8568"/>
                      </a:moveTo>
                      <a:cubicBezTo>
                        <a:pt x="2458" y="11478"/>
                        <a:pt x="60931" y="15183"/>
                        <a:pt x="79452" y="18093"/>
                      </a:cubicBezTo>
                      <a:cubicBezTo>
                        <a:pt x="97973" y="21003"/>
                        <a:pt x="107233" y="26295"/>
                        <a:pt x="111202" y="26030"/>
                      </a:cubicBezTo>
                      <a:cubicBezTo>
                        <a:pt x="115171" y="25765"/>
                        <a:pt x="110938" y="20738"/>
                        <a:pt x="103265" y="16505"/>
                      </a:cubicBezTo>
                      <a:cubicBezTo>
                        <a:pt x="95592" y="12272"/>
                        <a:pt x="79453" y="3540"/>
                        <a:pt x="65165" y="630"/>
                      </a:cubicBezTo>
                      <a:cubicBezTo>
                        <a:pt x="50877" y="-2280"/>
                        <a:pt x="-2304" y="5658"/>
                        <a:pt x="77" y="85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9CDFEECF-4914-4B57-828D-B2481FE2C007}"/>
                    </a:ext>
                  </a:extLst>
                </p:cNvPr>
                <p:cNvSpPr/>
                <p:nvPr/>
              </p:nvSpPr>
              <p:spPr>
                <a:xfrm>
                  <a:off x="5262563" y="6126027"/>
                  <a:ext cx="136527" cy="24431"/>
                </a:xfrm>
                <a:custGeom>
                  <a:avLst/>
                  <a:gdLst>
                    <a:gd name="connsiteX0" fmla="*/ 0 w 136527"/>
                    <a:gd name="connsiteY0" fmla="*/ 136 h 24431"/>
                    <a:gd name="connsiteX1" fmla="*/ 96837 w 136527"/>
                    <a:gd name="connsiteY1" fmla="*/ 23948 h 24431"/>
                    <a:gd name="connsiteX2" fmla="*/ 136525 w 136527"/>
                    <a:gd name="connsiteY2" fmla="*/ 16011 h 24431"/>
                    <a:gd name="connsiteX3" fmla="*/ 95250 w 136527"/>
                    <a:gd name="connsiteY3" fmla="*/ 14423 h 24431"/>
                    <a:gd name="connsiteX4" fmla="*/ 0 w 136527"/>
                    <a:gd name="connsiteY4" fmla="*/ 136 h 2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7" h="24431">
                      <a:moveTo>
                        <a:pt x="0" y="136"/>
                      </a:moveTo>
                      <a:cubicBezTo>
                        <a:pt x="264" y="1723"/>
                        <a:pt x="74083" y="21302"/>
                        <a:pt x="96837" y="23948"/>
                      </a:cubicBezTo>
                      <a:cubicBezTo>
                        <a:pt x="119591" y="26594"/>
                        <a:pt x="136789" y="17598"/>
                        <a:pt x="136525" y="16011"/>
                      </a:cubicBezTo>
                      <a:cubicBezTo>
                        <a:pt x="136261" y="14424"/>
                        <a:pt x="115094" y="17598"/>
                        <a:pt x="95250" y="14423"/>
                      </a:cubicBezTo>
                      <a:cubicBezTo>
                        <a:pt x="75406" y="11248"/>
                        <a:pt x="-264" y="-1451"/>
                        <a:pt x="0" y="1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8E51545B-2D98-4495-A0B9-587E91452C12}"/>
                    </a:ext>
                  </a:extLst>
                </p:cNvPr>
                <p:cNvSpPr/>
                <p:nvPr/>
              </p:nvSpPr>
              <p:spPr>
                <a:xfrm>
                  <a:off x="4790781" y="6653823"/>
                  <a:ext cx="143590" cy="590655"/>
                </a:xfrm>
                <a:custGeom>
                  <a:avLst/>
                  <a:gdLst>
                    <a:gd name="connsiteX0" fmla="*/ 143169 w 143590"/>
                    <a:gd name="connsiteY0" fmla="*/ 977 h 590655"/>
                    <a:gd name="connsiteX1" fmla="*/ 45802 w 143590"/>
                    <a:gd name="connsiteY1" fmla="*/ 157610 h 590655"/>
                    <a:gd name="connsiteX2" fmla="*/ 18286 w 143590"/>
                    <a:gd name="connsiteY2" fmla="*/ 574594 h 590655"/>
                    <a:gd name="connsiteX3" fmla="*/ 26752 w 143590"/>
                    <a:gd name="connsiteY3" fmla="*/ 477227 h 590655"/>
                    <a:gd name="connsiteX4" fmla="*/ 3469 w 143590"/>
                    <a:gd name="connsiteY4" fmla="*/ 218994 h 590655"/>
                    <a:gd name="connsiteX5" fmla="*/ 143169 w 143590"/>
                    <a:gd name="connsiteY5" fmla="*/ 977 h 59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590" h="590655">
                      <a:moveTo>
                        <a:pt x="143169" y="977"/>
                      </a:moveTo>
                      <a:cubicBezTo>
                        <a:pt x="150224" y="-9254"/>
                        <a:pt x="66616" y="62007"/>
                        <a:pt x="45802" y="157610"/>
                      </a:cubicBezTo>
                      <a:cubicBezTo>
                        <a:pt x="24988" y="253213"/>
                        <a:pt x="21461" y="521325"/>
                        <a:pt x="18286" y="574594"/>
                      </a:cubicBezTo>
                      <a:cubicBezTo>
                        <a:pt x="15111" y="627863"/>
                        <a:pt x="29221" y="536494"/>
                        <a:pt x="26752" y="477227"/>
                      </a:cubicBezTo>
                      <a:cubicBezTo>
                        <a:pt x="24283" y="417960"/>
                        <a:pt x="-10995" y="295194"/>
                        <a:pt x="3469" y="218994"/>
                      </a:cubicBezTo>
                      <a:cubicBezTo>
                        <a:pt x="17933" y="142794"/>
                        <a:pt x="136114" y="11208"/>
                        <a:pt x="143169" y="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B9FF4822-E590-4A20-ACDA-E2D93BF081F5}"/>
                    </a:ext>
                  </a:extLst>
                </p:cNvPr>
                <p:cNvSpPr/>
                <p:nvPr/>
              </p:nvSpPr>
              <p:spPr>
                <a:xfrm>
                  <a:off x="4814218" y="7238873"/>
                  <a:ext cx="50729" cy="714362"/>
                </a:xfrm>
                <a:custGeom>
                  <a:avLst/>
                  <a:gdLst>
                    <a:gd name="connsiteX0" fmla="*/ 1199 w 50729"/>
                    <a:gd name="connsiteY0" fmla="*/ 82677 h 714362"/>
                    <a:gd name="connsiteX1" fmla="*/ 49882 w 50729"/>
                    <a:gd name="connsiteY1" fmla="*/ 690160 h 714362"/>
                    <a:gd name="connsiteX2" fmla="*/ 32949 w 50729"/>
                    <a:gd name="connsiteY2" fmla="*/ 565277 h 714362"/>
                    <a:gd name="connsiteX3" fmla="*/ 43532 w 50729"/>
                    <a:gd name="connsiteY3" fmla="*/ 300694 h 714362"/>
                    <a:gd name="connsiteX4" fmla="*/ 18132 w 50729"/>
                    <a:gd name="connsiteY4" fmla="*/ 33994 h 714362"/>
                    <a:gd name="connsiteX5" fmla="*/ 1199 w 50729"/>
                    <a:gd name="connsiteY5" fmla="*/ 82677 h 7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729" h="714362">
                      <a:moveTo>
                        <a:pt x="1199" y="82677"/>
                      </a:moveTo>
                      <a:cubicBezTo>
                        <a:pt x="6491" y="192038"/>
                        <a:pt x="44590" y="609727"/>
                        <a:pt x="49882" y="690160"/>
                      </a:cubicBezTo>
                      <a:cubicBezTo>
                        <a:pt x="55174" y="770593"/>
                        <a:pt x="34007" y="630188"/>
                        <a:pt x="32949" y="565277"/>
                      </a:cubicBezTo>
                      <a:cubicBezTo>
                        <a:pt x="31891" y="500366"/>
                        <a:pt x="46001" y="389241"/>
                        <a:pt x="43532" y="300694"/>
                      </a:cubicBezTo>
                      <a:cubicBezTo>
                        <a:pt x="41063" y="212147"/>
                        <a:pt x="26951" y="78444"/>
                        <a:pt x="18132" y="33994"/>
                      </a:cubicBezTo>
                      <a:cubicBezTo>
                        <a:pt x="9313" y="-10456"/>
                        <a:pt x="-4093" y="-26684"/>
                        <a:pt x="1199" y="82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9A5D2878-F218-4FC1-A515-981DDC00F15C}"/>
                    </a:ext>
                  </a:extLst>
                </p:cNvPr>
                <p:cNvSpPr/>
                <p:nvPr/>
              </p:nvSpPr>
              <p:spPr>
                <a:xfrm>
                  <a:off x="4822780" y="8040687"/>
                  <a:ext cx="92120" cy="608703"/>
                </a:xfrm>
                <a:custGeom>
                  <a:avLst/>
                  <a:gdLst>
                    <a:gd name="connsiteX0" fmla="*/ 28620 w 92120"/>
                    <a:gd name="connsiteY0" fmla="*/ 4763 h 608703"/>
                    <a:gd name="connsiteX1" fmla="*/ 38145 w 92120"/>
                    <a:gd name="connsiteY1" fmla="*/ 401638 h 608703"/>
                    <a:gd name="connsiteX2" fmla="*/ 45 w 92120"/>
                    <a:gd name="connsiteY2" fmla="*/ 608013 h 608703"/>
                    <a:gd name="connsiteX3" fmla="*/ 31795 w 92120"/>
                    <a:gd name="connsiteY3" fmla="*/ 458788 h 608703"/>
                    <a:gd name="connsiteX4" fmla="*/ 92120 w 92120"/>
                    <a:gd name="connsiteY4" fmla="*/ 201613 h 608703"/>
                    <a:gd name="connsiteX5" fmla="*/ 28620 w 92120"/>
                    <a:gd name="connsiteY5" fmla="*/ 4763 h 608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20" h="608703">
                      <a:moveTo>
                        <a:pt x="28620" y="4763"/>
                      </a:moveTo>
                      <a:cubicBezTo>
                        <a:pt x="19624" y="38100"/>
                        <a:pt x="42908" y="301096"/>
                        <a:pt x="38145" y="401638"/>
                      </a:cubicBezTo>
                      <a:cubicBezTo>
                        <a:pt x="33383" y="502180"/>
                        <a:pt x="1103" y="598488"/>
                        <a:pt x="45" y="608013"/>
                      </a:cubicBezTo>
                      <a:cubicBezTo>
                        <a:pt x="-1013" y="617538"/>
                        <a:pt x="16449" y="526521"/>
                        <a:pt x="31795" y="458788"/>
                      </a:cubicBezTo>
                      <a:cubicBezTo>
                        <a:pt x="47141" y="391055"/>
                        <a:pt x="92120" y="282046"/>
                        <a:pt x="92120" y="201613"/>
                      </a:cubicBezTo>
                      <a:cubicBezTo>
                        <a:pt x="92120" y="121180"/>
                        <a:pt x="37616" y="-28574"/>
                        <a:pt x="28620" y="47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EEEA2976-07D4-4ACE-B30F-A9681D01FB19}"/>
                    </a:ext>
                  </a:extLst>
                </p:cNvPr>
                <p:cNvSpPr/>
                <p:nvPr/>
              </p:nvSpPr>
              <p:spPr>
                <a:xfrm>
                  <a:off x="4682068" y="8822704"/>
                  <a:ext cx="141166" cy="586924"/>
                </a:xfrm>
                <a:custGeom>
                  <a:avLst/>
                  <a:gdLst>
                    <a:gd name="connsiteX0" fmla="*/ 128057 w 141166"/>
                    <a:gd name="connsiteY0" fmla="*/ 621 h 586924"/>
                    <a:gd name="connsiteX1" fmla="*/ 58207 w 141166"/>
                    <a:gd name="connsiteY1" fmla="*/ 219696 h 586924"/>
                    <a:gd name="connsiteX2" fmla="*/ 1057 w 141166"/>
                    <a:gd name="connsiteY2" fmla="*/ 581646 h 586924"/>
                    <a:gd name="connsiteX3" fmla="*/ 29632 w 141166"/>
                    <a:gd name="connsiteY3" fmla="*/ 416546 h 586924"/>
                    <a:gd name="connsiteX4" fmla="*/ 131232 w 141166"/>
                    <a:gd name="connsiteY4" fmla="*/ 162546 h 586924"/>
                    <a:gd name="connsiteX5" fmla="*/ 128057 w 141166"/>
                    <a:gd name="connsiteY5" fmla="*/ 621 h 586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166" h="586924">
                      <a:moveTo>
                        <a:pt x="128057" y="621"/>
                      </a:moveTo>
                      <a:cubicBezTo>
                        <a:pt x="115886" y="10146"/>
                        <a:pt x="79374" y="122858"/>
                        <a:pt x="58207" y="219696"/>
                      </a:cubicBezTo>
                      <a:cubicBezTo>
                        <a:pt x="37040" y="316534"/>
                        <a:pt x="1057" y="581646"/>
                        <a:pt x="1057" y="581646"/>
                      </a:cubicBezTo>
                      <a:cubicBezTo>
                        <a:pt x="-3706" y="614454"/>
                        <a:pt x="7936" y="486396"/>
                        <a:pt x="29632" y="416546"/>
                      </a:cubicBezTo>
                      <a:cubicBezTo>
                        <a:pt x="51328" y="346696"/>
                        <a:pt x="113770" y="231867"/>
                        <a:pt x="131232" y="162546"/>
                      </a:cubicBezTo>
                      <a:cubicBezTo>
                        <a:pt x="148694" y="93225"/>
                        <a:pt x="140228" y="-8904"/>
                        <a:pt x="128057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D5906BEA-7493-4465-85ED-2616F155B145}"/>
                    </a:ext>
                  </a:extLst>
                </p:cNvPr>
                <p:cNvSpPr/>
                <p:nvPr/>
              </p:nvSpPr>
              <p:spPr>
                <a:xfrm>
                  <a:off x="4685892" y="9478312"/>
                  <a:ext cx="63841" cy="1017890"/>
                </a:xfrm>
                <a:custGeom>
                  <a:avLst/>
                  <a:gdLst>
                    <a:gd name="connsiteX0" fmla="*/ 13108 w 63841"/>
                    <a:gd name="connsiteY0" fmla="*/ 2238 h 1017890"/>
                    <a:gd name="connsiteX1" fmla="*/ 6758 w 63841"/>
                    <a:gd name="connsiteY1" fmla="*/ 151463 h 1017890"/>
                    <a:gd name="connsiteX2" fmla="*/ 3583 w 63841"/>
                    <a:gd name="connsiteY2" fmla="*/ 405463 h 1017890"/>
                    <a:gd name="connsiteX3" fmla="*/ 60733 w 63841"/>
                    <a:gd name="connsiteY3" fmla="*/ 996013 h 1017890"/>
                    <a:gd name="connsiteX4" fmla="*/ 54383 w 63841"/>
                    <a:gd name="connsiteY4" fmla="*/ 830913 h 1017890"/>
                    <a:gd name="connsiteX5" fmla="*/ 38508 w 63841"/>
                    <a:gd name="connsiteY5" fmla="*/ 262588 h 1017890"/>
                    <a:gd name="connsiteX6" fmla="*/ 13108 w 63841"/>
                    <a:gd name="connsiteY6" fmla="*/ 2238 h 101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41" h="1017890">
                      <a:moveTo>
                        <a:pt x="13108" y="2238"/>
                      </a:moveTo>
                      <a:cubicBezTo>
                        <a:pt x="7816" y="-16283"/>
                        <a:pt x="8345" y="84259"/>
                        <a:pt x="6758" y="151463"/>
                      </a:cubicBezTo>
                      <a:cubicBezTo>
                        <a:pt x="5171" y="218667"/>
                        <a:pt x="-5413" y="264705"/>
                        <a:pt x="3583" y="405463"/>
                      </a:cubicBezTo>
                      <a:cubicBezTo>
                        <a:pt x="12579" y="546221"/>
                        <a:pt x="52266" y="925105"/>
                        <a:pt x="60733" y="996013"/>
                      </a:cubicBezTo>
                      <a:cubicBezTo>
                        <a:pt x="69200" y="1066921"/>
                        <a:pt x="58087" y="953150"/>
                        <a:pt x="54383" y="830913"/>
                      </a:cubicBezTo>
                      <a:cubicBezTo>
                        <a:pt x="50679" y="708676"/>
                        <a:pt x="43800" y="408109"/>
                        <a:pt x="38508" y="262588"/>
                      </a:cubicBezTo>
                      <a:cubicBezTo>
                        <a:pt x="33216" y="117067"/>
                        <a:pt x="18400" y="20759"/>
                        <a:pt x="13108" y="2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5FAC44F8-74A7-4394-8CB3-3F78754C92F3}"/>
                    </a:ext>
                  </a:extLst>
                </p:cNvPr>
                <p:cNvSpPr/>
                <p:nvPr/>
              </p:nvSpPr>
              <p:spPr>
                <a:xfrm>
                  <a:off x="5585842" y="6744994"/>
                  <a:ext cx="201742" cy="314291"/>
                </a:xfrm>
                <a:custGeom>
                  <a:avLst/>
                  <a:gdLst>
                    <a:gd name="connsiteX0" fmla="*/ 41 w 201742"/>
                    <a:gd name="connsiteY0" fmla="*/ 823 h 314291"/>
                    <a:gd name="connsiteX1" fmla="*/ 148208 w 201742"/>
                    <a:gd name="connsiteY1" fmla="*/ 233656 h 314291"/>
                    <a:gd name="connsiteX2" fmla="*/ 201125 w 201742"/>
                    <a:gd name="connsiteY2" fmla="*/ 314089 h 314291"/>
                    <a:gd name="connsiteX3" fmla="*/ 175725 w 201742"/>
                    <a:gd name="connsiteY3" fmla="*/ 254823 h 314291"/>
                    <a:gd name="connsiteX4" fmla="*/ 154558 w 201742"/>
                    <a:gd name="connsiteY4" fmla="*/ 197673 h 314291"/>
                    <a:gd name="connsiteX5" fmla="*/ 133391 w 201742"/>
                    <a:gd name="connsiteY5" fmla="*/ 157456 h 314291"/>
                    <a:gd name="connsiteX6" fmla="*/ 41 w 201742"/>
                    <a:gd name="connsiteY6" fmla="*/ 823 h 31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42" h="314291">
                      <a:moveTo>
                        <a:pt x="41" y="823"/>
                      </a:moveTo>
                      <a:cubicBezTo>
                        <a:pt x="2511" y="13523"/>
                        <a:pt x="114694" y="181445"/>
                        <a:pt x="148208" y="233656"/>
                      </a:cubicBezTo>
                      <a:cubicBezTo>
                        <a:pt x="181722" y="285867"/>
                        <a:pt x="196539" y="310561"/>
                        <a:pt x="201125" y="314089"/>
                      </a:cubicBezTo>
                      <a:cubicBezTo>
                        <a:pt x="205711" y="317617"/>
                        <a:pt x="183486" y="274226"/>
                        <a:pt x="175725" y="254823"/>
                      </a:cubicBezTo>
                      <a:cubicBezTo>
                        <a:pt x="167964" y="235420"/>
                        <a:pt x="161614" y="213901"/>
                        <a:pt x="154558" y="197673"/>
                      </a:cubicBezTo>
                      <a:cubicBezTo>
                        <a:pt x="147502" y="181445"/>
                        <a:pt x="160555" y="188853"/>
                        <a:pt x="133391" y="157456"/>
                      </a:cubicBezTo>
                      <a:cubicBezTo>
                        <a:pt x="106227" y="126059"/>
                        <a:pt x="-2429" y="-11877"/>
                        <a:pt x="41" y="8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5290C384-5937-40DA-81DD-127F5B025502}"/>
                    </a:ext>
                  </a:extLst>
                </p:cNvPr>
                <p:cNvSpPr/>
                <p:nvPr/>
              </p:nvSpPr>
              <p:spPr>
                <a:xfrm>
                  <a:off x="5671855" y="7042123"/>
                  <a:ext cx="113638" cy="230999"/>
                </a:xfrm>
                <a:custGeom>
                  <a:avLst/>
                  <a:gdLst>
                    <a:gd name="connsiteX0" fmla="*/ 112995 w 113638"/>
                    <a:gd name="connsiteY0" fmla="*/ 27 h 230999"/>
                    <a:gd name="connsiteX1" fmla="*/ 47908 w 113638"/>
                    <a:gd name="connsiteY1" fmla="*/ 104802 h 230999"/>
                    <a:gd name="connsiteX2" fmla="*/ 30445 w 113638"/>
                    <a:gd name="connsiteY2" fmla="*/ 228627 h 230999"/>
                    <a:gd name="connsiteX3" fmla="*/ 30445 w 113638"/>
                    <a:gd name="connsiteY3" fmla="*/ 179415 h 230999"/>
                    <a:gd name="connsiteX4" fmla="*/ 3458 w 113638"/>
                    <a:gd name="connsiteY4" fmla="*/ 95277 h 230999"/>
                    <a:gd name="connsiteX5" fmla="*/ 112995 w 113638"/>
                    <a:gd name="connsiteY5" fmla="*/ 27 h 230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38" h="230999">
                      <a:moveTo>
                        <a:pt x="112995" y="27"/>
                      </a:moveTo>
                      <a:cubicBezTo>
                        <a:pt x="120403" y="1614"/>
                        <a:pt x="61666" y="66702"/>
                        <a:pt x="47908" y="104802"/>
                      </a:cubicBezTo>
                      <a:cubicBezTo>
                        <a:pt x="34150" y="142902"/>
                        <a:pt x="33355" y="216192"/>
                        <a:pt x="30445" y="228627"/>
                      </a:cubicBezTo>
                      <a:cubicBezTo>
                        <a:pt x="27535" y="241062"/>
                        <a:pt x="34943" y="201640"/>
                        <a:pt x="30445" y="179415"/>
                      </a:cubicBezTo>
                      <a:cubicBezTo>
                        <a:pt x="25947" y="157190"/>
                        <a:pt x="-11359" y="123587"/>
                        <a:pt x="3458" y="95277"/>
                      </a:cubicBezTo>
                      <a:cubicBezTo>
                        <a:pt x="18275" y="66967"/>
                        <a:pt x="105587" y="-1560"/>
                        <a:pt x="112995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7C9AB743-5529-4D5F-96E5-CD1C3A1A789E}"/>
                    </a:ext>
                  </a:extLst>
                </p:cNvPr>
                <p:cNvSpPr/>
                <p:nvPr/>
              </p:nvSpPr>
              <p:spPr>
                <a:xfrm>
                  <a:off x="5605664" y="7257146"/>
                  <a:ext cx="100289" cy="394129"/>
                </a:xfrm>
                <a:custGeom>
                  <a:avLst/>
                  <a:gdLst>
                    <a:gd name="connsiteX0" fmla="*/ 99811 w 100289"/>
                    <a:gd name="connsiteY0" fmla="*/ 8842 h 394129"/>
                    <a:gd name="connsiteX1" fmla="*/ 6149 w 100289"/>
                    <a:gd name="connsiteY1" fmla="*/ 375554 h 394129"/>
                    <a:gd name="connsiteX2" fmla="*/ 12499 w 100289"/>
                    <a:gd name="connsiteY2" fmla="*/ 318404 h 394129"/>
                    <a:gd name="connsiteX3" fmla="*/ 41074 w 100289"/>
                    <a:gd name="connsiteY3" fmla="*/ 131079 h 394129"/>
                    <a:gd name="connsiteX4" fmla="*/ 99811 w 100289"/>
                    <a:gd name="connsiteY4" fmla="*/ 8842 h 3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289" h="394129">
                      <a:moveTo>
                        <a:pt x="99811" y="8842"/>
                      </a:moveTo>
                      <a:cubicBezTo>
                        <a:pt x="93990" y="49588"/>
                        <a:pt x="20701" y="323960"/>
                        <a:pt x="6149" y="375554"/>
                      </a:cubicBezTo>
                      <a:cubicBezTo>
                        <a:pt x="-8403" y="427148"/>
                        <a:pt x="6678" y="359150"/>
                        <a:pt x="12499" y="318404"/>
                      </a:cubicBezTo>
                      <a:cubicBezTo>
                        <a:pt x="18320" y="277658"/>
                        <a:pt x="25464" y="183731"/>
                        <a:pt x="41074" y="131079"/>
                      </a:cubicBezTo>
                      <a:cubicBezTo>
                        <a:pt x="56684" y="78427"/>
                        <a:pt x="105632" y="-31904"/>
                        <a:pt x="99811" y="88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D93BB275-3444-4F6E-8341-B8939EAA13FA}"/>
                    </a:ext>
                  </a:extLst>
                </p:cNvPr>
                <p:cNvSpPr/>
                <p:nvPr/>
              </p:nvSpPr>
              <p:spPr>
                <a:xfrm>
                  <a:off x="5774842" y="6959545"/>
                  <a:ext cx="107074" cy="254542"/>
                </a:xfrm>
                <a:custGeom>
                  <a:avLst/>
                  <a:gdLst>
                    <a:gd name="connsiteX0" fmla="*/ 106846 w 107074"/>
                    <a:gd name="connsiteY0" fmla="*/ 55 h 254542"/>
                    <a:gd name="connsiteX1" fmla="*/ 30646 w 107074"/>
                    <a:gd name="connsiteY1" fmla="*/ 114355 h 254542"/>
                    <a:gd name="connsiteX2" fmla="*/ 48108 w 107074"/>
                    <a:gd name="connsiteY2" fmla="*/ 250880 h 254542"/>
                    <a:gd name="connsiteX3" fmla="*/ 33821 w 107074"/>
                    <a:gd name="connsiteY3" fmla="*/ 208018 h 254542"/>
                    <a:gd name="connsiteX4" fmla="*/ 2071 w 107074"/>
                    <a:gd name="connsiteY4" fmla="*/ 128643 h 254542"/>
                    <a:gd name="connsiteX5" fmla="*/ 106846 w 107074"/>
                    <a:gd name="connsiteY5" fmla="*/ 55 h 254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74" h="254542">
                      <a:moveTo>
                        <a:pt x="106846" y="55"/>
                      </a:moveTo>
                      <a:cubicBezTo>
                        <a:pt x="111608" y="-2326"/>
                        <a:pt x="40436" y="72551"/>
                        <a:pt x="30646" y="114355"/>
                      </a:cubicBezTo>
                      <a:cubicBezTo>
                        <a:pt x="20856" y="156159"/>
                        <a:pt x="47579" y="235270"/>
                        <a:pt x="48108" y="250880"/>
                      </a:cubicBezTo>
                      <a:cubicBezTo>
                        <a:pt x="48637" y="266491"/>
                        <a:pt x="41494" y="228391"/>
                        <a:pt x="33821" y="208018"/>
                      </a:cubicBezTo>
                      <a:cubicBezTo>
                        <a:pt x="26148" y="187645"/>
                        <a:pt x="-8777" y="157483"/>
                        <a:pt x="2071" y="128643"/>
                      </a:cubicBezTo>
                      <a:cubicBezTo>
                        <a:pt x="12919" y="99803"/>
                        <a:pt x="102084" y="2436"/>
                        <a:pt x="106846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C7C1B080-601B-4AF8-B24C-ACADEBC8C2AD}"/>
                    </a:ext>
                  </a:extLst>
                </p:cNvPr>
                <p:cNvSpPr/>
                <p:nvPr/>
              </p:nvSpPr>
              <p:spPr>
                <a:xfrm>
                  <a:off x="5640002" y="7036205"/>
                  <a:ext cx="158363" cy="629825"/>
                </a:xfrm>
                <a:custGeom>
                  <a:avLst/>
                  <a:gdLst>
                    <a:gd name="connsiteX0" fmla="*/ 141673 w 158363"/>
                    <a:gd name="connsiteY0" fmla="*/ 58333 h 629825"/>
                    <a:gd name="connsiteX1" fmla="*/ 122623 w 158363"/>
                    <a:gd name="connsiteY1" fmla="*/ 128183 h 629825"/>
                    <a:gd name="connsiteX2" fmla="*/ 121036 w 158363"/>
                    <a:gd name="connsiteY2" fmla="*/ 212320 h 629825"/>
                    <a:gd name="connsiteX3" fmla="*/ 81348 w 158363"/>
                    <a:gd name="connsiteY3" fmla="*/ 345670 h 629825"/>
                    <a:gd name="connsiteX4" fmla="*/ 1973 w 158363"/>
                    <a:gd name="connsiteY4" fmla="*/ 621895 h 629825"/>
                    <a:gd name="connsiteX5" fmla="*/ 32136 w 158363"/>
                    <a:gd name="connsiteY5" fmla="*/ 531408 h 629825"/>
                    <a:gd name="connsiteX6" fmla="*/ 119448 w 158363"/>
                    <a:gd name="connsiteY6" fmla="*/ 288520 h 629825"/>
                    <a:gd name="connsiteX7" fmla="*/ 98811 w 158363"/>
                    <a:gd name="connsiteY7" fmla="*/ 158345 h 629825"/>
                    <a:gd name="connsiteX8" fmla="*/ 155961 w 158363"/>
                    <a:gd name="connsiteY8" fmla="*/ 4358 h 629825"/>
                    <a:gd name="connsiteX9" fmla="*/ 141673 w 158363"/>
                    <a:gd name="connsiteY9" fmla="*/ 58333 h 6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363" h="629825">
                      <a:moveTo>
                        <a:pt x="141673" y="58333"/>
                      </a:moveTo>
                      <a:cubicBezTo>
                        <a:pt x="136117" y="78970"/>
                        <a:pt x="126062" y="102519"/>
                        <a:pt x="122623" y="128183"/>
                      </a:cubicBezTo>
                      <a:cubicBezTo>
                        <a:pt x="119184" y="153847"/>
                        <a:pt x="127915" y="176072"/>
                        <a:pt x="121036" y="212320"/>
                      </a:cubicBezTo>
                      <a:cubicBezTo>
                        <a:pt x="114157" y="248568"/>
                        <a:pt x="101192" y="277408"/>
                        <a:pt x="81348" y="345670"/>
                      </a:cubicBezTo>
                      <a:cubicBezTo>
                        <a:pt x="61504" y="413932"/>
                        <a:pt x="10175" y="590939"/>
                        <a:pt x="1973" y="621895"/>
                      </a:cubicBezTo>
                      <a:cubicBezTo>
                        <a:pt x="-6229" y="652851"/>
                        <a:pt x="12557" y="586971"/>
                        <a:pt x="32136" y="531408"/>
                      </a:cubicBezTo>
                      <a:cubicBezTo>
                        <a:pt x="51715" y="475846"/>
                        <a:pt x="108335" y="350697"/>
                        <a:pt x="119448" y="288520"/>
                      </a:cubicBezTo>
                      <a:cubicBezTo>
                        <a:pt x="130560" y="226343"/>
                        <a:pt x="92726" y="205705"/>
                        <a:pt x="98811" y="158345"/>
                      </a:cubicBezTo>
                      <a:cubicBezTo>
                        <a:pt x="104896" y="110985"/>
                        <a:pt x="147230" y="24202"/>
                        <a:pt x="155961" y="4358"/>
                      </a:cubicBezTo>
                      <a:cubicBezTo>
                        <a:pt x="164692" y="-15486"/>
                        <a:pt x="147229" y="37696"/>
                        <a:pt x="141673" y="58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E624CF76-680E-4C1B-BBA9-46FF0E85DE83}"/>
                    </a:ext>
                  </a:extLst>
                </p:cNvPr>
                <p:cNvSpPr/>
                <p:nvPr/>
              </p:nvSpPr>
              <p:spPr>
                <a:xfrm>
                  <a:off x="5478002" y="7741488"/>
                  <a:ext cx="163715" cy="360875"/>
                </a:xfrm>
                <a:custGeom>
                  <a:avLst/>
                  <a:gdLst>
                    <a:gd name="connsiteX0" fmla="*/ 159211 w 163715"/>
                    <a:gd name="connsiteY0" fmla="*/ 750 h 360875"/>
                    <a:gd name="connsiteX1" fmla="*/ 70311 w 163715"/>
                    <a:gd name="connsiteY1" fmla="*/ 197600 h 360875"/>
                    <a:gd name="connsiteX2" fmla="*/ 461 w 163715"/>
                    <a:gd name="connsiteY2" fmla="*/ 359525 h 360875"/>
                    <a:gd name="connsiteX3" fmla="*/ 44911 w 163715"/>
                    <a:gd name="connsiteY3" fmla="*/ 267450 h 360875"/>
                    <a:gd name="connsiteX4" fmla="*/ 138573 w 163715"/>
                    <a:gd name="connsiteY4" fmla="*/ 135687 h 360875"/>
                    <a:gd name="connsiteX5" fmla="*/ 159211 w 163715"/>
                    <a:gd name="connsiteY5" fmla="*/ 750 h 36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715" h="360875">
                      <a:moveTo>
                        <a:pt x="159211" y="750"/>
                      </a:moveTo>
                      <a:cubicBezTo>
                        <a:pt x="147834" y="11069"/>
                        <a:pt x="96769" y="137804"/>
                        <a:pt x="70311" y="197600"/>
                      </a:cubicBezTo>
                      <a:cubicBezTo>
                        <a:pt x="43853" y="257396"/>
                        <a:pt x="461" y="359525"/>
                        <a:pt x="461" y="359525"/>
                      </a:cubicBezTo>
                      <a:cubicBezTo>
                        <a:pt x="-3772" y="371167"/>
                        <a:pt x="21892" y="304756"/>
                        <a:pt x="44911" y="267450"/>
                      </a:cubicBezTo>
                      <a:cubicBezTo>
                        <a:pt x="67930" y="230144"/>
                        <a:pt x="117935" y="182254"/>
                        <a:pt x="138573" y="135687"/>
                      </a:cubicBezTo>
                      <a:cubicBezTo>
                        <a:pt x="159211" y="89120"/>
                        <a:pt x="170588" y="-9569"/>
                        <a:pt x="159211" y="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B547D96B-2908-4B58-BFAD-9A8FDFEBAF84}"/>
                    </a:ext>
                  </a:extLst>
                </p:cNvPr>
                <p:cNvSpPr/>
                <p:nvPr/>
              </p:nvSpPr>
              <p:spPr>
                <a:xfrm>
                  <a:off x="5352146" y="8234110"/>
                  <a:ext cx="103259" cy="337615"/>
                </a:xfrm>
                <a:custGeom>
                  <a:avLst/>
                  <a:gdLst>
                    <a:gd name="connsiteX0" fmla="*/ 102504 w 103259"/>
                    <a:gd name="connsiteY0" fmla="*/ 253 h 337615"/>
                    <a:gd name="connsiteX1" fmla="*/ 46942 w 103259"/>
                    <a:gd name="connsiteY1" fmla="*/ 128840 h 337615"/>
                    <a:gd name="connsiteX2" fmla="*/ 19954 w 103259"/>
                    <a:gd name="connsiteY2" fmla="*/ 332040 h 337615"/>
                    <a:gd name="connsiteX3" fmla="*/ 19954 w 103259"/>
                    <a:gd name="connsiteY3" fmla="*/ 270128 h 337615"/>
                    <a:gd name="connsiteX4" fmla="*/ 2492 w 103259"/>
                    <a:gd name="connsiteY4" fmla="*/ 160590 h 337615"/>
                    <a:gd name="connsiteX5" fmla="*/ 102504 w 103259"/>
                    <a:gd name="connsiteY5" fmla="*/ 253 h 337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259" h="337615">
                      <a:moveTo>
                        <a:pt x="102504" y="253"/>
                      </a:moveTo>
                      <a:cubicBezTo>
                        <a:pt x="109912" y="-5039"/>
                        <a:pt x="60700" y="73542"/>
                        <a:pt x="46942" y="128840"/>
                      </a:cubicBezTo>
                      <a:cubicBezTo>
                        <a:pt x="33184" y="184138"/>
                        <a:pt x="24452" y="308492"/>
                        <a:pt x="19954" y="332040"/>
                      </a:cubicBezTo>
                      <a:cubicBezTo>
                        <a:pt x="15456" y="355588"/>
                        <a:pt x="22864" y="298703"/>
                        <a:pt x="19954" y="270128"/>
                      </a:cubicBezTo>
                      <a:cubicBezTo>
                        <a:pt x="17044" y="241553"/>
                        <a:pt x="-7827" y="202394"/>
                        <a:pt x="2492" y="160590"/>
                      </a:cubicBezTo>
                      <a:cubicBezTo>
                        <a:pt x="12811" y="118786"/>
                        <a:pt x="95096" y="5545"/>
                        <a:pt x="102504" y="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ABC1B2B5-6CE8-43D1-B5EE-241F693858E4}"/>
                    </a:ext>
                  </a:extLst>
                </p:cNvPr>
                <p:cNvSpPr/>
                <p:nvPr/>
              </p:nvSpPr>
              <p:spPr>
                <a:xfrm>
                  <a:off x="5335559" y="8483548"/>
                  <a:ext cx="35381" cy="160545"/>
                </a:xfrm>
                <a:custGeom>
                  <a:avLst/>
                  <a:gdLst>
                    <a:gd name="connsiteX0" fmla="*/ 9554 w 35381"/>
                    <a:gd name="connsiteY0" fmla="*/ 52 h 160545"/>
                    <a:gd name="connsiteX1" fmla="*/ 28604 w 35381"/>
                    <a:gd name="connsiteY1" fmla="*/ 103240 h 160545"/>
                    <a:gd name="connsiteX2" fmla="*/ 29 w 35381"/>
                    <a:gd name="connsiteY2" fmla="*/ 160390 h 160545"/>
                    <a:gd name="connsiteX3" fmla="*/ 34954 w 35381"/>
                    <a:gd name="connsiteY3" fmla="*/ 117527 h 160545"/>
                    <a:gd name="connsiteX4" fmla="*/ 9554 w 35381"/>
                    <a:gd name="connsiteY4" fmla="*/ 52 h 16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81" h="160545">
                      <a:moveTo>
                        <a:pt x="9554" y="52"/>
                      </a:moveTo>
                      <a:cubicBezTo>
                        <a:pt x="8496" y="-2329"/>
                        <a:pt x="30191" y="76517"/>
                        <a:pt x="28604" y="103240"/>
                      </a:cubicBezTo>
                      <a:cubicBezTo>
                        <a:pt x="27017" y="129963"/>
                        <a:pt x="-1029" y="158009"/>
                        <a:pt x="29" y="160390"/>
                      </a:cubicBezTo>
                      <a:cubicBezTo>
                        <a:pt x="1087" y="162771"/>
                        <a:pt x="30721" y="137371"/>
                        <a:pt x="34954" y="117527"/>
                      </a:cubicBezTo>
                      <a:cubicBezTo>
                        <a:pt x="39187" y="97683"/>
                        <a:pt x="10612" y="2433"/>
                        <a:pt x="9554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EDEFF71A-8BF5-4121-BB05-7CA4F367D088}"/>
                    </a:ext>
                  </a:extLst>
                </p:cNvPr>
                <p:cNvSpPr/>
                <p:nvPr/>
              </p:nvSpPr>
              <p:spPr>
                <a:xfrm>
                  <a:off x="5311727" y="8651873"/>
                  <a:ext cx="37505" cy="220717"/>
                </a:xfrm>
                <a:custGeom>
                  <a:avLst/>
                  <a:gdLst>
                    <a:gd name="connsiteX0" fmla="*/ 36561 w 37505"/>
                    <a:gd name="connsiteY0" fmla="*/ 2 h 220717"/>
                    <a:gd name="connsiteX1" fmla="*/ 27036 w 37505"/>
                    <a:gd name="connsiteY1" fmla="*/ 133352 h 220717"/>
                    <a:gd name="connsiteX2" fmla="*/ 30211 w 37505"/>
                    <a:gd name="connsiteY2" fmla="*/ 219077 h 220717"/>
                    <a:gd name="connsiteX3" fmla="*/ 20686 w 37505"/>
                    <a:gd name="connsiteY3" fmla="*/ 185740 h 220717"/>
                    <a:gd name="connsiteX4" fmla="*/ 48 w 37505"/>
                    <a:gd name="connsiteY4" fmla="*/ 136527 h 220717"/>
                    <a:gd name="connsiteX5" fmla="*/ 36561 w 37505"/>
                    <a:gd name="connsiteY5" fmla="*/ 2 h 2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05" h="220717">
                      <a:moveTo>
                        <a:pt x="36561" y="2"/>
                      </a:moveTo>
                      <a:cubicBezTo>
                        <a:pt x="41059" y="-527"/>
                        <a:pt x="28094" y="96840"/>
                        <a:pt x="27036" y="133352"/>
                      </a:cubicBezTo>
                      <a:cubicBezTo>
                        <a:pt x="25978" y="169864"/>
                        <a:pt x="31269" y="210346"/>
                        <a:pt x="30211" y="219077"/>
                      </a:cubicBezTo>
                      <a:cubicBezTo>
                        <a:pt x="29153" y="227808"/>
                        <a:pt x="25713" y="199498"/>
                        <a:pt x="20686" y="185740"/>
                      </a:cubicBezTo>
                      <a:cubicBezTo>
                        <a:pt x="15659" y="171982"/>
                        <a:pt x="-1010" y="160869"/>
                        <a:pt x="48" y="136527"/>
                      </a:cubicBezTo>
                      <a:cubicBezTo>
                        <a:pt x="1106" y="112185"/>
                        <a:pt x="32063" y="531"/>
                        <a:pt x="3656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CB597749-5762-4F15-8642-2D8AEFD0463F}"/>
                    </a:ext>
                  </a:extLst>
                </p:cNvPr>
                <p:cNvSpPr/>
                <p:nvPr/>
              </p:nvSpPr>
              <p:spPr>
                <a:xfrm>
                  <a:off x="5265625" y="8896348"/>
                  <a:ext cx="86565" cy="284166"/>
                </a:xfrm>
                <a:custGeom>
                  <a:avLst/>
                  <a:gdLst>
                    <a:gd name="connsiteX0" fmla="*/ 85838 w 86565"/>
                    <a:gd name="connsiteY0" fmla="*/ 2 h 284166"/>
                    <a:gd name="connsiteX1" fmla="*/ 60438 w 86565"/>
                    <a:gd name="connsiteY1" fmla="*/ 112715 h 284166"/>
                    <a:gd name="connsiteX2" fmla="*/ 52500 w 86565"/>
                    <a:gd name="connsiteY2" fmla="*/ 219077 h 284166"/>
                    <a:gd name="connsiteX3" fmla="*/ 113 w 86565"/>
                    <a:gd name="connsiteY3" fmla="*/ 284165 h 284166"/>
                    <a:gd name="connsiteX4" fmla="*/ 38213 w 86565"/>
                    <a:gd name="connsiteY4" fmla="*/ 220665 h 284166"/>
                    <a:gd name="connsiteX5" fmla="*/ 28688 w 86565"/>
                    <a:gd name="connsiteY5" fmla="*/ 109540 h 284166"/>
                    <a:gd name="connsiteX6" fmla="*/ 85838 w 86565"/>
                    <a:gd name="connsiteY6" fmla="*/ 2 h 284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65" h="284166">
                      <a:moveTo>
                        <a:pt x="85838" y="2"/>
                      </a:moveTo>
                      <a:cubicBezTo>
                        <a:pt x="91130" y="531"/>
                        <a:pt x="65994" y="76203"/>
                        <a:pt x="60438" y="112715"/>
                      </a:cubicBezTo>
                      <a:cubicBezTo>
                        <a:pt x="54882" y="149227"/>
                        <a:pt x="62554" y="190502"/>
                        <a:pt x="52500" y="219077"/>
                      </a:cubicBezTo>
                      <a:cubicBezTo>
                        <a:pt x="42446" y="247652"/>
                        <a:pt x="2494" y="283900"/>
                        <a:pt x="113" y="284165"/>
                      </a:cubicBezTo>
                      <a:cubicBezTo>
                        <a:pt x="-2268" y="284430"/>
                        <a:pt x="33451" y="249769"/>
                        <a:pt x="38213" y="220665"/>
                      </a:cubicBezTo>
                      <a:cubicBezTo>
                        <a:pt x="42975" y="191561"/>
                        <a:pt x="19692" y="145259"/>
                        <a:pt x="28688" y="109540"/>
                      </a:cubicBezTo>
                      <a:cubicBezTo>
                        <a:pt x="37684" y="73821"/>
                        <a:pt x="80546" y="-527"/>
                        <a:pt x="8583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BEEBB892-EC85-4D57-9CFF-4DE3C389EF2B}"/>
                    </a:ext>
                  </a:extLst>
                </p:cNvPr>
                <p:cNvSpPr/>
                <p:nvPr/>
              </p:nvSpPr>
              <p:spPr>
                <a:xfrm>
                  <a:off x="5138538" y="9157292"/>
                  <a:ext cx="140326" cy="556351"/>
                </a:xfrm>
                <a:custGeom>
                  <a:avLst/>
                  <a:gdLst>
                    <a:gd name="connsiteX0" fmla="*/ 124025 w 140326"/>
                    <a:gd name="connsiteY0" fmla="*/ 7346 h 556351"/>
                    <a:gd name="connsiteX1" fmla="*/ 136725 w 140326"/>
                    <a:gd name="connsiteY1" fmla="*/ 112121 h 556351"/>
                    <a:gd name="connsiteX2" fmla="*/ 65287 w 140326"/>
                    <a:gd name="connsiteY2" fmla="*/ 243883 h 556351"/>
                    <a:gd name="connsiteX3" fmla="*/ 6550 w 140326"/>
                    <a:gd name="connsiteY3" fmla="*/ 389933 h 556351"/>
                    <a:gd name="connsiteX4" fmla="*/ 1787 w 140326"/>
                    <a:gd name="connsiteY4" fmla="*/ 555033 h 556351"/>
                    <a:gd name="connsiteX5" fmla="*/ 9725 w 140326"/>
                    <a:gd name="connsiteY5" fmla="*/ 459783 h 556351"/>
                    <a:gd name="connsiteX6" fmla="*/ 74812 w 140326"/>
                    <a:gd name="connsiteY6" fmla="*/ 323258 h 556351"/>
                    <a:gd name="connsiteX7" fmla="*/ 124025 w 140326"/>
                    <a:gd name="connsiteY7" fmla="*/ 7346 h 556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326" h="556351">
                      <a:moveTo>
                        <a:pt x="124025" y="7346"/>
                      </a:moveTo>
                      <a:cubicBezTo>
                        <a:pt x="134344" y="-27843"/>
                        <a:pt x="146515" y="72698"/>
                        <a:pt x="136725" y="112121"/>
                      </a:cubicBezTo>
                      <a:cubicBezTo>
                        <a:pt x="126935" y="151544"/>
                        <a:pt x="86983" y="197581"/>
                        <a:pt x="65287" y="243883"/>
                      </a:cubicBezTo>
                      <a:cubicBezTo>
                        <a:pt x="43591" y="290185"/>
                        <a:pt x="17133" y="338075"/>
                        <a:pt x="6550" y="389933"/>
                      </a:cubicBezTo>
                      <a:cubicBezTo>
                        <a:pt x="-4033" y="441791"/>
                        <a:pt x="1258" y="543391"/>
                        <a:pt x="1787" y="555033"/>
                      </a:cubicBezTo>
                      <a:cubicBezTo>
                        <a:pt x="2316" y="566675"/>
                        <a:pt x="-2446" y="498412"/>
                        <a:pt x="9725" y="459783"/>
                      </a:cubicBezTo>
                      <a:cubicBezTo>
                        <a:pt x="21896" y="421154"/>
                        <a:pt x="52058" y="394431"/>
                        <a:pt x="74812" y="323258"/>
                      </a:cubicBezTo>
                      <a:cubicBezTo>
                        <a:pt x="97566" y="252085"/>
                        <a:pt x="113706" y="42535"/>
                        <a:pt x="124025" y="73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9D5B4A20-84D7-420C-A533-4F63AF5F7585}"/>
                    </a:ext>
                  </a:extLst>
                </p:cNvPr>
                <p:cNvSpPr/>
                <p:nvPr/>
              </p:nvSpPr>
              <p:spPr>
                <a:xfrm>
                  <a:off x="5055889" y="9537197"/>
                  <a:ext cx="159556" cy="403126"/>
                </a:xfrm>
                <a:custGeom>
                  <a:avLst/>
                  <a:gdLst>
                    <a:gd name="connsiteX0" fmla="*/ 159049 w 159556"/>
                    <a:gd name="connsiteY0" fmla="*/ 503 h 403126"/>
                    <a:gd name="connsiteX1" fmla="*/ 52686 w 159556"/>
                    <a:gd name="connsiteY1" fmla="*/ 148141 h 403126"/>
                    <a:gd name="connsiteX2" fmla="*/ 33636 w 159556"/>
                    <a:gd name="connsiteY2" fmla="*/ 295778 h 403126"/>
                    <a:gd name="connsiteX3" fmla="*/ 73324 w 159556"/>
                    <a:gd name="connsiteY3" fmla="*/ 402141 h 403126"/>
                    <a:gd name="connsiteX4" fmla="*/ 52686 w 159556"/>
                    <a:gd name="connsiteY4" fmla="*/ 340228 h 403126"/>
                    <a:gd name="connsiteX5" fmla="*/ 3474 w 159556"/>
                    <a:gd name="connsiteY5" fmla="*/ 200528 h 403126"/>
                    <a:gd name="connsiteX6" fmla="*/ 159049 w 159556"/>
                    <a:gd name="connsiteY6" fmla="*/ 503 h 40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556" h="403126">
                      <a:moveTo>
                        <a:pt x="159049" y="503"/>
                      </a:moveTo>
                      <a:cubicBezTo>
                        <a:pt x="167251" y="-8228"/>
                        <a:pt x="73588" y="98929"/>
                        <a:pt x="52686" y="148141"/>
                      </a:cubicBezTo>
                      <a:cubicBezTo>
                        <a:pt x="31784" y="197353"/>
                        <a:pt x="30196" y="253445"/>
                        <a:pt x="33636" y="295778"/>
                      </a:cubicBezTo>
                      <a:cubicBezTo>
                        <a:pt x="37076" y="338111"/>
                        <a:pt x="70149" y="394733"/>
                        <a:pt x="73324" y="402141"/>
                      </a:cubicBezTo>
                      <a:cubicBezTo>
                        <a:pt x="76499" y="409549"/>
                        <a:pt x="64328" y="373830"/>
                        <a:pt x="52686" y="340228"/>
                      </a:cubicBezTo>
                      <a:cubicBezTo>
                        <a:pt x="41044" y="306626"/>
                        <a:pt x="-14253" y="256091"/>
                        <a:pt x="3474" y="200528"/>
                      </a:cubicBezTo>
                      <a:cubicBezTo>
                        <a:pt x="21201" y="144966"/>
                        <a:pt x="150847" y="9234"/>
                        <a:pt x="159049" y="5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6D5D545D-694B-41E3-88E4-AE989F964A39}"/>
                    </a:ext>
                  </a:extLst>
                </p:cNvPr>
                <p:cNvSpPr/>
                <p:nvPr/>
              </p:nvSpPr>
              <p:spPr>
                <a:xfrm>
                  <a:off x="4893462" y="9817017"/>
                  <a:ext cx="228192" cy="346684"/>
                </a:xfrm>
                <a:custGeom>
                  <a:avLst/>
                  <a:gdLst>
                    <a:gd name="connsiteX0" fmla="*/ 227813 w 228192"/>
                    <a:gd name="connsiteY0" fmla="*/ 83 h 346684"/>
                    <a:gd name="connsiteX1" fmla="*/ 107163 w 228192"/>
                    <a:gd name="connsiteY1" fmla="*/ 128671 h 346684"/>
                    <a:gd name="connsiteX2" fmla="*/ 801 w 228192"/>
                    <a:gd name="connsiteY2" fmla="*/ 344571 h 346684"/>
                    <a:gd name="connsiteX3" fmla="*/ 62713 w 228192"/>
                    <a:gd name="connsiteY3" fmla="*/ 233446 h 346684"/>
                    <a:gd name="connsiteX4" fmla="*/ 142088 w 228192"/>
                    <a:gd name="connsiteY4" fmla="*/ 146133 h 346684"/>
                    <a:gd name="connsiteX5" fmla="*/ 227813 w 228192"/>
                    <a:gd name="connsiteY5" fmla="*/ 83 h 346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192" h="346684">
                      <a:moveTo>
                        <a:pt x="227813" y="83"/>
                      </a:moveTo>
                      <a:cubicBezTo>
                        <a:pt x="221992" y="-2827"/>
                        <a:pt x="144998" y="71256"/>
                        <a:pt x="107163" y="128671"/>
                      </a:cubicBezTo>
                      <a:cubicBezTo>
                        <a:pt x="69328" y="186086"/>
                        <a:pt x="8209" y="327109"/>
                        <a:pt x="801" y="344571"/>
                      </a:cubicBezTo>
                      <a:cubicBezTo>
                        <a:pt x="-6607" y="362033"/>
                        <a:pt x="39165" y="266519"/>
                        <a:pt x="62713" y="233446"/>
                      </a:cubicBezTo>
                      <a:cubicBezTo>
                        <a:pt x="86261" y="200373"/>
                        <a:pt x="113248" y="182645"/>
                        <a:pt x="142088" y="146133"/>
                      </a:cubicBezTo>
                      <a:cubicBezTo>
                        <a:pt x="170928" y="109621"/>
                        <a:pt x="233634" y="2993"/>
                        <a:pt x="227813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F31CA1CA-6315-4044-859F-3192B59E04D8}"/>
                    </a:ext>
                  </a:extLst>
                </p:cNvPr>
                <p:cNvSpPr/>
                <p:nvPr/>
              </p:nvSpPr>
              <p:spPr>
                <a:xfrm>
                  <a:off x="4849551" y="10175465"/>
                  <a:ext cx="77760" cy="264868"/>
                </a:xfrm>
                <a:custGeom>
                  <a:avLst/>
                  <a:gdLst>
                    <a:gd name="connsiteX0" fmla="*/ 76462 w 77760"/>
                    <a:gd name="connsiteY0" fmla="*/ 410 h 264868"/>
                    <a:gd name="connsiteX1" fmla="*/ 46299 w 77760"/>
                    <a:gd name="connsiteY1" fmla="*/ 86135 h 264868"/>
                    <a:gd name="connsiteX2" fmla="*/ 8199 w 77760"/>
                    <a:gd name="connsiteY2" fmla="*/ 262348 h 264868"/>
                    <a:gd name="connsiteX3" fmla="*/ 17724 w 77760"/>
                    <a:gd name="connsiteY3" fmla="*/ 181385 h 264868"/>
                    <a:gd name="connsiteX4" fmla="*/ 1849 w 77760"/>
                    <a:gd name="connsiteY4" fmla="*/ 59148 h 264868"/>
                    <a:gd name="connsiteX5" fmla="*/ 76462 w 77760"/>
                    <a:gd name="connsiteY5" fmla="*/ 410 h 26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760" h="264868">
                      <a:moveTo>
                        <a:pt x="76462" y="410"/>
                      </a:moveTo>
                      <a:cubicBezTo>
                        <a:pt x="83870" y="4908"/>
                        <a:pt x="57676" y="42479"/>
                        <a:pt x="46299" y="86135"/>
                      </a:cubicBezTo>
                      <a:cubicBezTo>
                        <a:pt x="34922" y="129791"/>
                        <a:pt x="12961" y="246473"/>
                        <a:pt x="8199" y="262348"/>
                      </a:cubicBezTo>
                      <a:cubicBezTo>
                        <a:pt x="3437" y="278223"/>
                        <a:pt x="18782" y="215252"/>
                        <a:pt x="17724" y="181385"/>
                      </a:cubicBezTo>
                      <a:cubicBezTo>
                        <a:pt x="16666" y="147518"/>
                        <a:pt x="-6618" y="89046"/>
                        <a:pt x="1849" y="59148"/>
                      </a:cubicBezTo>
                      <a:cubicBezTo>
                        <a:pt x="10316" y="29250"/>
                        <a:pt x="69054" y="-4088"/>
                        <a:pt x="76462" y="4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05241A63-8319-4540-95E5-CC655CFB38A1}"/>
                    </a:ext>
                  </a:extLst>
                </p:cNvPr>
                <p:cNvSpPr/>
                <p:nvPr/>
              </p:nvSpPr>
              <p:spPr>
                <a:xfrm>
                  <a:off x="4697122" y="10403735"/>
                  <a:ext cx="200941" cy="320656"/>
                </a:xfrm>
                <a:custGeom>
                  <a:avLst/>
                  <a:gdLst>
                    <a:gd name="connsiteX0" fmla="*/ 143166 w 200941"/>
                    <a:gd name="connsiteY0" fmla="*/ 740 h 320656"/>
                    <a:gd name="connsiteX1" fmla="*/ 147928 w 200941"/>
                    <a:gd name="connsiteY1" fmla="*/ 108690 h 320656"/>
                    <a:gd name="connsiteX2" fmla="*/ 66966 w 200941"/>
                    <a:gd name="connsiteY2" fmla="*/ 192828 h 320656"/>
                    <a:gd name="connsiteX3" fmla="*/ 291 w 200941"/>
                    <a:gd name="connsiteY3" fmla="*/ 319828 h 320656"/>
                    <a:gd name="connsiteX4" fmla="*/ 49503 w 200941"/>
                    <a:gd name="connsiteY4" fmla="*/ 238865 h 320656"/>
                    <a:gd name="connsiteX5" fmla="*/ 198728 w 200941"/>
                    <a:gd name="connsiteY5" fmla="*/ 70590 h 320656"/>
                    <a:gd name="connsiteX6" fmla="*/ 143166 w 200941"/>
                    <a:gd name="connsiteY6" fmla="*/ 740 h 32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941" h="320656">
                      <a:moveTo>
                        <a:pt x="143166" y="740"/>
                      </a:moveTo>
                      <a:cubicBezTo>
                        <a:pt x="134699" y="7090"/>
                        <a:pt x="160628" y="76675"/>
                        <a:pt x="147928" y="108690"/>
                      </a:cubicBezTo>
                      <a:cubicBezTo>
                        <a:pt x="135228" y="140705"/>
                        <a:pt x="91572" y="157638"/>
                        <a:pt x="66966" y="192828"/>
                      </a:cubicBezTo>
                      <a:cubicBezTo>
                        <a:pt x="42360" y="228018"/>
                        <a:pt x="3202" y="312155"/>
                        <a:pt x="291" y="319828"/>
                      </a:cubicBezTo>
                      <a:cubicBezTo>
                        <a:pt x="-2620" y="327501"/>
                        <a:pt x="16430" y="280405"/>
                        <a:pt x="49503" y="238865"/>
                      </a:cubicBezTo>
                      <a:cubicBezTo>
                        <a:pt x="82576" y="197325"/>
                        <a:pt x="184176" y="111336"/>
                        <a:pt x="198728" y="70590"/>
                      </a:cubicBezTo>
                      <a:cubicBezTo>
                        <a:pt x="213280" y="29844"/>
                        <a:pt x="151633" y="-5610"/>
                        <a:pt x="143166" y="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C979199C-39FD-40F1-BF6F-4355B4F50D91}"/>
                    </a:ext>
                  </a:extLst>
                </p:cNvPr>
                <p:cNvSpPr/>
                <p:nvPr/>
              </p:nvSpPr>
              <p:spPr>
                <a:xfrm>
                  <a:off x="4646066" y="10727704"/>
                  <a:ext cx="66267" cy="181141"/>
                </a:xfrm>
                <a:custGeom>
                  <a:avLst/>
                  <a:gdLst>
                    <a:gd name="connsiteX0" fmla="*/ 65634 w 66267"/>
                    <a:gd name="connsiteY0" fmla="*/ 621 h 181141"/>
                    <a:gd name="connsiteX1" fmla="*/ 33884 w 66267"/>
                    <a:gd name="connsiteY1" fmla="*/ 75234 h 181141"/>
                    <a:gd name="connsiteX2" fmla="*/ 19597 w 66267"/>
                    <a:gd name="connsiteY2" fmla="*/ 178421 h 181141"/>
                    <a:gd name="connsiteX3" fmla="*/ 11659 w 66267"/>
                    <a:gd name="connsiteY3" fmla="*/ 148259 h 181141"/>
                    <a:gd name="connsiteX4" fmla="*/ 2134 w 66267"/>
                    <a:gd name="connsiteY4" fmla="*/ 116509 h 181141"/>
                    <a:gd name="connsiteX5" fmla="*/ 65634 w 66267"/>
                    <a:gd name="connsiteY5" fmla="*/ 621 h 18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267" h="181141">
                      <a:moveTo>
                        <a:pt x="65634" y="621"/>
                      </a:moveTo>
                      <a:cubicBezTo>
                        <a:pt x="70926" y="-6258"/>
                        <a:pt x="41557" y="45601"/>
                        <a:pt x="33884" y="75234"/>
                      </a:cubicBezTo>
                      <a:cubicBezTo>
                        <a:pt x="26211" y="104867"/>
                        <a:pt x="23301" y="166250"/>
                        <a:pt x="19597" y="178421"/>
                      </a:cubicBezTo>
                      <a:cubicBezTo>
                        <a:pt x="15893" y="190592"/>
                        <a:pt x="14569" y="158578"/>
                        <a:pt x="11659" y="148259"/>
                      </a:cubicBezTo>
                      <a:cubicBezTo>
                        <a:pt x="8749" y="137940"/>
                        <a:pt x="-5274" y="141909"/>
                        <a:pt x="2134" y="116509"/>
                      </a:cubicBezTo>
                      <a:cubicBezTo>
                        <a:pt x="9542" y="91109"/>
                        <a:pt x="60342" y="7500"/>
                        <a:pt x="65634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37EF5D28-3C14-434D-8733-A5A93E40B698}"/>
                    </a:ext>
                  </a:extLst>
                </p:cNvPr>
                <p:cNvSpPr/>
                <p:nvPr/>
              </p:nvSpPr>
              <p:spPr>
                <a:xfrm>
                  <a:off x="7016059" y="6990909"/>
                  <a:ext cx="73928" cy="397765"/>
                </a:xfrm>
                <a:custGeom>
                  <a:avLst/>
                  <a:gdLst>
                    <a:gd name="connsiteX0" fmla="*/ 73716 w 73928"/>
                    <a:gd name="connsiteY0" fmla="*/ 2029 h 397765"/>
                    <a:gd name="connsiteX1" fmla="*/ 43554 w 73928"/>
                    <a:gd name="connsiteY1" fmla="*/ 267141 h 397765"/>
                    <a:gd name="connsiteX2" fmla="*/ 691 w 73928"/>
                    <a:gd name="connsiteY2" fmla="*/ 395729 h 397765"/>
                    <a:gd name="connsiteX3" fmla="*/ 19741 w 73928"/>
                    <a:gd name="connsiteY3" fmla="*/ 332229 h 397765"/>
                    <a:gd name="connsiteX4" fmla="*/ 54666 w 73928"/>
                    <a:gd name="connsiteY4" fmla="*/ 154429 h 397765"/>
                    <a:gd name="connsiteX5" fmla="*/ 73716 w 73928"/>
                    <a:gd name="connsiteY5" fmla="*/ 2029 h 3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928" h="397765">
                      <a:moveTo>
                        <a:pt x="73716" y="2029"/>
                      </a:moveTo>
                      <a:cubicBezTo>
                        <a:pt x="71864" y="20814"/>
                        <a:pt x="55725" y="201524"/>
                        <a:pt x="43554" y="267141"/>
                      </a:cubicBezTo>
                      <a:cubicBezTo>
                        <a:pt x="31383" y="332758"/>
                        <a:pt x="4660" y="384881"/>
                        <a:pt x="691" y="395729"/>
                      </a:cubicBezTo>
                      <a:cubicBezTo>
                        <a:pt x="-3278" y="406577"/>
                        <a:pt x="10745" y="372446"/>
                        <a:pt x="19741" y="332229"/>
                      </a:cubicBezTo>
                      <a:cubicBezTo>
                        <a:pt x="28737" y="292012"/>
                        <a:pt x="44347" y="209198"/>
                        <a:pt x="54666" y="154429"/>
                      </a:cubicBezTo>
                      <a:cubicBezTo>
                        <a:pt x="64985" y="99660"/>
                        <a:pt x="75568" y="-16756"/>
                        <a:pt x="73716" y="2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4D9D02E1-56E8-4361-AF61-08DF597768AA}"/>
                    </a:ext>
                  </a:extLst>
                </p:cNvPr>
                <p:cNvSpPr/>
                <p:nvPr/>
              </p:nvSpPr>
              <p:spPr>
                <a:xfrm>
                  <a:off x="6903764" y="7274683"/>
                  <a:ext cx="119414" cy="298082"/>
                </a:xfrm>
                <a:custGeom>
                  <a:avLst/>
                  <a:gdLst>
                    <a:gd name="connsiteX0" fmla="*/ 119336 w 119414"/>
                    <a:gd name="connsiteY0" fmla="*/ 830 h 298082"/>
                    <a:gd name="connsiteX1" fmla="*/ 70124 w 119414"/>
                    <a:gd name="connsiteY1" fmla="*/ 192917 h 298082"/>
                    <a:gd name="connsiteX2" fmla="*/ 274 w 119414"/>
                    <a:gd name="connsiteY2" fmla="*/ 297692 h 298082"/>
                    <a:gd name="connsiteX3" fmla="*/ 46311 w 119414"/>
                    <a:gd name="connsiteY3" fmla="*/ 224667 h 298082"/>
                    <a:gd name="connsiteX4" fmla="*/ 59011 w 119414"/>
                    <a:gd name="connsiteY4" fmla="*/ 126242 h 298082"/>
                    <a:gd name="connsiteX5" fmla="*/ 119336 w 119414"/>
                    <a:gd name="connsiteY5" fmla="*/ 830 h 29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14" h="298082">
                      <a:moveTo>
                        <a:pt x="119336" y="830"/>
                      </a:moveTo>
                      <a:cubicBezTo>
                        <a:pt x="121188" y="11942"/>
                        <a:pt x="89968" y="143440"/>
                        <a:pt x="70124" y="192917"/>
                      </a:cubicBezTo>
                      <a:cubicBezTo>
                        <a:pt x="50280" y="242394"/>
                        <a:pt x="4243" y="292400"/>
                        <a:pt x="274" y="297692"/>
                      </a:cubicBezTo>
                      <a:cubicBezTo>
                        <a:pt x="-3695" y="302984"/>
                        <a:pt x="36522" y="253242"/>
                        <a:pt x="46311" y="224667"/>
                      </a:cubicBezTo>
                      <a:cubicBezTo>
                        <a:pt x="56100" y="196092"/>
                        <a:pt x="46576" y="159315"/>
                        <a:pt x="59011" y="126242"/>
                      </a:cubicBezTo>
                      <a:cubicBezTo>
                        <a:pt x="71446" y="93169"/>
                        <a:pt x="117484" y="-10282"/>
                        <a:pt x="119336" y="8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C124B91F-3DB1-42EF-871C-F34784083118}"/>
                    </a:ext>
                  </a:extLst>
                </p:cNvPr>
                <p:cNvSpPr/>
                <p:nvPr/>
              </p:nvSpPr>
              <p:spPr>
                <a:xfrm>
                  <a:off x="6866601" y="7015750"/>
                  <a:ext cx="188847" cy="422724"/>
                </a:xfrm>
                <a:custGeom>
                  <a:avLst/>
                  <a:gdLst>
                    <a:gd name="connsiteX0" fmla="*/ 178724 w 188847"/>
                    <a:gd name="connsiteY0" fmla="*/ 1000 h 422724"/>
                    <a:gd name="connsiteX1" fmla="*/ 100937 w 188847"/>
                    <a:gd name="connsiteY1" fmla="*/ 194675 h 422724"/>
                    <a:gd name="connsiteX2" fmla="*/ 924 w 188847"/>
                    <a:gd name="connsiteY2" fmla="*/ 420100 h 422724"/>
                    <a:gd name="connsiteX3" fmla="*/ 58074 w 188847"/>
                    <a:gd name="connsiteY3" fmla="*/ 305800 h 422724"/>
                    <a:gd name="connsiteX4" fmla="*/ 172374 w 188847"/>
                    <a:gd name="connsiteY4" fmla="*/ 126413 h 422724"/>
                    <a:gd name="connsiteX5" fmla="*/ 178724 w 188847"/>
                    <a:gd name="connsiteY5" fmla="*/ 1000 h 422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847" h="422724">
                      <a:moveTo>
                        <a:pt x="178724" y="1000"/>
                      </a:moveTo>
                      <a:cubicBezTo>
                        <a:pt x="166818" y="12377"/>
                        <a:pt x="130570" y="124825"/>
                        <a:pt x="100937" y="194675"/>
                      </a:cubicBezTo>
                      <a:cubicBezTo>
                        <a:pt x="71304" y="264525"/>
                        <a:pt x="8068" y="401579"/>
                        <a:pt x="924" y="420100"/>
                      </a:cubicBezTo>
                      <a:cubicBezTo>
                        <a:pt x="-6220" y="438621"/>
                        <a:pt x="29499" y="354748"/>
                        <a:pt x="58074" y="305800"/>
                      </a:cubicBezTo>
                      <a:cubicBezTo>
                        <a:pt x="86649" y="256852"/>
                        <a:pt x="148826" y="174832"/>
                        <a:pt x="172374" y="126413"/>
                      </a:cubicBezTo>
                      <a:cubicBezTo>
                        <a:pt x="195922" y="77994"/>
                        <a:pt x="190630" y="-10377"/>
                        <a:pt x="178724" y="10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2D32201B-17C7-4253-8287-EE184CAE80CA}"/>
                    </a:ext>
                  </a:extLst>
                </p:cNvPr>
                <p:cNvSpPr/>
                <p:nvPr/>
              </p:nvSpPr>
              <p:spPr>
                <a:xfrm>
                  <a:off x="6519630" y="7514859"/>
                  <a:ext cx="293920" cy="381216"/>
                </a:xfrm>
                <a:custGeom>
                  <a:avLst/>
                  <a:gdLst>
                    <a:gd name="connsiteX0" fmla="*/ 293920 w 293920"/>
                    <a:gd name="connsiteY0" fmla="*/ 366 h 381216"/>
                    <a:gd name="connsiteX1" fmla="*/ 119295 w 293920"/>
                    <a:gd name="connsiteY1" fmla="*/ 194041 h 381216"/>
                    <a:gd name="connsiteX2" fmla="*/ 1820 w 293920"/>
                    <a:gd name="connsiteY2" fmla="*/ 378191 h 381216"/>
                    <a:gd name="connsiteX3" fmla="*/ 52620 w 293920"/>
                    <a:gd name="connsiteY3" fmla="*/ 297229 h 381216"/>
                    <a:gd name="connsiteX4" fmla="*/ 117708 w 293920"/>
                    <a:gd name="connsiteY4" fmla="*/ 149591 h 381216"/>
                    <a:gd name="connsiteX5" fmla="*/ 293920 w 293920"/>
                    <a:gd name="connsiteY5" fmla="*/ 366 h 38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920" h="381216">
                      <a:moveTo>
                        <a:pt x="293920" y="366"/>
                      </a:moveTo>
                      <a:cubicBezTo>
                        <a:pt x="294185" y="7774"/>
                        <a:pt x="167978" y="131070"/>
                        <a:pt x="119295" y="194041"/>
                      </a:cubicBezTo>
                      <a:cubicBezTo>
                        <a:pt x="70612" y="257012"/>
                        <a:pt x="12932" y="360993"/>
                        <a:pt x="1820" y="378191"/>
                      </a:cubicBezTo>
                      <a:cubicBezTo>
                        <a:pt x="-9292" y="395389"/>
                        <a:pt x="33305" y="335329"/>
                        <a:pt x="52620" y="297229"/>
                      </a:cubicBezTo>
                      <a:cubicBezTo>
                        <a:pt x="71935" y="259129"/>
                        <a:pt x="75639" y="199333"/>
                        <a:pt x="117708" y="149591"/>
                      </a:cubicBezTo>
                      <a:cubicBezTo>
                        <a:pt x="159777" y="99849"/>
                        <a:pt x="293655" y="-7042"/>
                        <a:pt x="29392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A1456A79-1963-4920-BBEA-EEE52FC87F12}"/>
                    </a:ext>
                  </a:extLst>
                </p:cNvPr>
                <p:cNvSpPr/>
                <p:nvPr/>
              </p:nvSpPr>
              <p:spPr>
                <a:xfrm>
                  <a:off x="6722702" y="7467589"/>
                  <a:ext cx="124345" cy="328557"/>
                </a:xfrm>
                <a:custGeom>
                  <a:avLst/>
                  <a:gdLst>
                    <a:gd name="connsiteX0" fmla="*/ 87673 w 124345"/>
                    <a:gd name="connsiteY0" fmla="*/ 11 h 328557"/>
                    <a:gd name="connsiteX1" fmla="*/ 94023 w 124345"/>
                    <a:gd name="connsiteY1" fmla="*/ 128599 h 328557"/>
                    <a:gd name="connsiteX2" fmla="*/ 1948 w 124345"/>
                    <a:gd name="connsiteY2" fmla="*/ 325449 h 328557"/>
                    <a:gd name="connsiteX3" fmla="*/ 38461 w 124345"/>
                    <a:gd name="connsiteY3" fmla="*/ 241311 h 328557"/>
                    <a:gd name="connsiteX4" fmla="*/ 122598 w 124345"/>
                    <a:gd name="connsiteY4" fmla="*/ 134949 h 328557"/>
                    <a:gd name="connsiteX5" fmla="*/ 87673 w 124345"/>
                    <a:gd name="connsiteY5" fmla="*/ 11 h 32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345" h="328557">
                      <a:moveTo>
                        <a:pt x="87673" y="11"/>
                      </a:moveTo>
                      <a:cubicBezTo>
                        <a:pt x="82911" y="-1047"/>
                        <a:pt x="108311" y="74359"/>
                        <a:pt x="94023" y="128599"/>
                      </a:cubicBezTo>
                      <a:cubicBezTo>
                        <a:pt x="79735" y="182839"/>
                        <a:pt x="11208" y="306664"/>
                        <a:pt x="1948" y="325449"/>
                      </a:cubicBezTo>
                      <a:cubicBezTo>
                        <a:pt x="-7312" y="344234"/>
                        <a:pt x="18353" y="273061"/>
                        <a:pt x="38461" y="241311"/>
                      </a:cubicBezTo>
                      <a:cubicBezTo>
                        <a:pt x="58569" y="209561"/>
                        <a:pt x="112015" y="175430"/>
                        <a:pt x="122598" y="134949"/>
                      </a:cubicBezTo>
                      <a:cubicBezTo>
                        <a:pt x="133181" y="94468"/>
                        <a:pt x="92435" y="1069"/>
                        <a:pt x="87673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6A3AFD90-F5AF-4699-B1B4-27A4FC82C47D}"/>
                    </a:ext>
                  </a:extLst>
                </p:cNvPr>
                <p:cNvSpPr/>
                <p:nvPr/>
              </p:nvSpPr>
              <p:spPr>
                <a:xfrm>
                  <a:off x="6407502" y="7759672"/>
                  <a:ext cx="162875" cy="394455"/>
                </a:xfrm>
                <a:custGeom>
                  <a:avLst/>
                  <a:gdLst>
                    <a:gd name="connsiteX0" fmla="*/ 162631 w 162875"/>
                    <a:gd name="connsiteY0" fmla="*/ 28 h 394455"/>
                    <a:gd name="connsiteX1" fmla="*/ 48331 w 162875"/>
                    <a:gd name="connsiteY1" fmla="*/ 177828 h 394455"/>
                    <a:gd name="connsiteX2" fmla="*/ 5998 w 162875"/>
                    <a:gd name="connsiteY2" fmla="*/ 389495 h 394455"/>
                    <a:gd name="connsiteX3" fmla="*/ 5998 w 162875"/>
                    <a:gd name="connsiteY3" fmla="*/ 332345 h 394455"/>
                    <a:gd name="connsiteX4" fmla="*/ 14465 w 162875"/>
                    <a:gd name="connsiteY4" fmla="*/ 190528 h 394455"/>
                    <a:gd name="connsiteX5" fmla="*/ 162631 w 162875"/>
                    <a:gd name="connsiteY5" fmla="*/ 28 h 394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5" h="394455">
                      <a:moveTo>
                        <a:pt x="162631" y="28"/>
                      </a:moveTo>
                      <a:cubicBezTo>
                        <a:pt x="168275" y="-2089"/>
                        <a:pt x="74436" y="112917"/>
                        <a:pt x="48331" y="177828"/>
                      </a:cubicBezTo>
                      <a:cubicBezTo>
                        <a:pt x="22226" y="242739"/>
                        <a:pt x="13053" y="363742"/>
                        <a:pt x="5998" y="389495"/>
                      </a:cubicBezTo>
                      <a:cubicBezTo>
                        <a:pt x="-1057" y="415248"/>
                        <a:pt x="5998" y="332345"/>
                        <a:pt x="5998" y="332345"/>
                      </a:cubicBezTo>
                      <a:cubicBezTo>
                        <a:pt x="7409" y="299184"/>
                        <a:pt x="-13052" y="250147"/>
                        <a:pt x="14465" y="190528"/>
                      </a:cubicBezTo>
                      <a:cubicBezTo>
                        <a:pt x="41982" y="130909"/>
                        <a:pt x="156987" y="2145"/>
                        <a:pt x="162631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A9F2F704-24DC-4517-9C3E-327A9C27D43E}"/>
                    </a:ext>
                  </a:extLst>
                </p:cNvPr>
                <p:cNvSpPr/>
                <p:nvPr/>
              </p:nvSpPr>
              <p:spPr>
                <a:xfrm>
                  <a:off x="6292712" y="8210549"/>
                  <a:ext cx="104077" cy="247086"/>
                </a:xfrm>
                <a:custGeom>
                  <a:avLst/>
                  <a:gdLst>
                    <a:gd name="connsiteX0" fmla="*/ 103855 w 104077"/>
                    <a:gd name="connsiteY0" fmla="*/ 1 h 247086"/>
                    <a:gd name="connsiteX1" fmla="*/ 34005 w 104077"/>
                    <a:gd name="connsiteY1" fmla="*/ 114301 h 247086"/>
                    <a:gd name="connsiteX2" fmla="*/ 4371 w 104077"/>
                    <a:gd name="connsiteY2" fmla="*/ 245534 h 247086"/>
                    <a:gd name="connsiteX3" fmla="*/ 4371 w 104077"/>
                    <a:gd name="connsiteY3" fmla="*/ 182034 h 247086"/>
                    <a:gd name="connsiteX4" fmla="*/ 8605 w 104077"/>
                    <a:gd name="connsiteY4" fmla="*/ 116418 h 247086"/>
                    <a:gd name="connsiteX5" fmla="*/ 103855 w 104077"/>
                    <a:gd name="connsiteY5" fmla="*/ 1 h 24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077" h="247086">
                      <a:moveTo>
                        <a:pt x="103855" y="1"/>
                      </a:moveTo>
                      <a:cubicBezTo>
                        <a:pt x="108088" y="-352"/>
                        <a:pt x="50586" y="73379"/>
                        <a:pt x="34005" y="114301"/>
                      </a:cubicBezTo>
                      <a:cubicBezTo>
                        <a:pt x="17424" y="155223"/>
                        <a:pt x="9310" y="234245"/>
                        <a:pt x="4371" y="245534"/>
                      </a:cubicBezTo>
                      <a:cubicBezTo>
                        <a:pt x="-568" y="256823"/>
                        <a:pt x="3665" y="203553"/>
                        <a:pt x="4371" y="182034"/>
                      </a:cubicBezTo>
                      <a:cubicBezTo>
                        <a:pt x="5077" y="160515"/>
                        <a:pt x="-8328" y="150990"/>
                        <a:pt x="8605" y="116418"/>
                      </a:cubicBezTo>
                      <a:cubicBezTo>
                        <a:pt x="25538" y="81846"/>
                        <a:pt x="99622" y="354"/>
                        <a:pt x="10385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8DE9F36E-8CCF-4FA0-ABE6-D8BB580573F6}"/>
                    </a:ext>
                  </a:extLst>
                </p:cNvPr>
                <p:cNvSpPr/>
                <p:nvPr/>
              </p:nvSpPr>
              <p:spPr>
                <a:xfrm>
                  <a:off x="6204599" y="8413664"/>
                  <a:ext cx="72732" cy="228331"/>
                </a:xfrm>
                <a:custGeom>
                  <a:avLst/>
                  <a:gdLst>
                    <a:gd name="connsiteX0" fmla="*/ 72376 w 72732"/>
                    <a:gd name="connsiteY0" fmla="*/ 86 h 228331"/>
                    <a:gd name="connsiteX1" fmla="*/ 29514 w 72732"/>
                    <a:gd name="connsiteY1" fmla="*/ 82636 h 228331"/>
                    <a:gd name="connsiteX2" fmla="*/ 24751 w 72732"/>
                    <a:gd name="connsiteY2" fmla="*/ 225511 h 228331"/>
                    <a:gd name="connsiteX3" fmla="*/ 10464 w 72732"/>
                    <a:gd name="connsiteY3" fmla="*/ 171536 h 228331"/>
                    <a:gd name="connsiteX4" fmla="*/ 2526 w 72732"/>
                    <a:gd name="connsiteY4" fmla="*/ 96924 h 228331"/>
                    <a:gd name="connsiteX5" fmla="*/ 72376 w 72732"/>
                    <a:gd name="connsiteY5" fmla="*/ 86 h 2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32" h="228331">
                      <a:moveTo>
                        <a:pt x="72376" y="86"/>
                      </a:moveTo>
                      <a:cubicBezTo>
                        <a:pt x="76874" y="-2295"/>
                        <a:pt x="37451" y="45065"/>
                        <a:pt x="29514" y="82636"/>
                      </a:cubicBezTo>
                      <a:cubicBezTo>
                        <a:pt x="21577" y="120207"/>
                        <a:pt x="27926" y="210694"/>
                        <a:pt x="24751" y="225511"/>
                      </a:cubicBezTo>
                      <a:cubicBezTo>
                        <a:pt x="21576" y="240328"/>
                        <a:pt x="14168" y="192967"/>
                        <a:pt x="10464" y="171536"/>
                      </a:cubicBezTo>
                      <a:cubicBezTo>
                        <a:pt x="6760" y="150105"/>
                        <a:pt x="-5147" y="127616"/>
                        <a:pt x="2526" y="96924"/>
                      </a:cubicBezTo>
                      <a:cubicBezTo>
                        <a:pt x="10199" y="66232"/>
                        <a:pt x="67878" y="2467"/>
                        <a:pt x="72376" y="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64E924E2-0229-4F73-A561-0ACC9C419AAA}"/>
                    </a:ext>
                  </a:extLst>
                </p:cNvPr>
                <p:cNvSpPr/>
                <p:nvPr/>
              </p:nvSpPr>
              <p:spPr>
                <a:xfrm>
                  <a:off x="6141914" y="8605791"/>
                  <a:ext cx="68537" cy="201362"/>
                </a:xfrm>
                <a:custGeom>
                  <a:avLst/>
                  <a:gdLst>
                    <a:gd name="connsiteX0" fmla="*/ 124 w 68537"/>
                    <a:gd name="connsiteY0" fmla="*/ 47 h 201362"/>
                    <a:gd name="connsiteX1" fmla="*/ 49336 w 68537"/>
                    <a:gd name="connsiteY1" fmla="*/ 100059 h 201362"/>
                    <a:gd name="connsiteX2" fmla="*/ 19174 w 68537"/>
                    <a:gd name="connsiteY2" fmla="*/ 200072 h 201362"/>
                    <a:gd name="connsiteX3" fmla="*/ 49336 w 68537"/>
                    <a:gd name="connsiteY3" fmla="*/ 154034 h 201362"/>
                    <a:gd name="connsiteX4" fmla="*/ 66799 w 68537"/>
                    <a:gd name="connsiteY4" fmla="*/ 112759 h 201362"/>
                    <a:gd name="connsiteX5" fmla="*/ 124 w 68537"/>
                    <a:gd name="connsiteY5" fmla="*/ 47 h 2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37" h="201362">
                      <a:moveTo>
                        <a:pt x="124" y="47"/>
                      </a:moveTo>
                      <a:cubicBezTo>
                        <a:pt x="-2786" y="-2070"/>
                        <a:pt x="46161" y="66722"/>
                        <a:pt x="49336" y="100059"/>
                      </a:cubicBezTo>
                      <a:cubicBezTo>
                        <a:pt x="52511" y="133396"/>
                        <a:pt x="19174" y="191076"/>
                        <a:pt x="19174" y="200072"/>
                      </a:cubicBezTo>
                      <a:cubicBezTo>
                        <a:pt x="19174" y="209068"/>
                        <a:pt x="41398" y="168586"/>
                        <a:pt x="49336" y="154034"/>
                      </a:cubicBezTo>
                      <a:cubicBezTo>
                        <a:pt x="57274" y="139482"/>
                        <a:pt x="73943" y="134719"/>
                        <a:pt x="66799" y="112759"/>
                      </a:cubicBezTo>
                      <a:cubicBezTo>
                        <a:pt x="59655" y="90799"/>
                        <a:pt x="3034" y="2164"/>
                        <a:pt x="124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B40DD266-BE52-4631-9975-69DE682467DD}"/>
                    </a:ext>
                  </a:extLst>
                </p:cNvPr>
                <p:cNvSpPr/>
                <p:nvPr/>
              </p:nvSpPr>
              <p:spPr>
                <a:xfrm>
                  <a:off x="6029322" y="8833495"/>
                  <a:ext cx="89514" cy="452842"/>
                </a:xfrm>
                <a:custGeom>
                  <a:avLst/>
                  <a:gdLst>
                    <a:gd name="connsiteX0" fmla="*/ 3 w 89514"/>
                    <a:gd name="connsiteY0" fmla="*/ 943 h 452842"/>
                    <a:gd name="connsiteX1" fmla="*/ 80966 w 89514"/>
                    <a:gd name="connsiteY1" fmla="*/ 170805 h 452842"/>
                    <a:gd name="connsiteX2" fmla="*/ 87316 w 89514"/>
                    <a:gd name="connsiteY2" fmla="*/ 443855 h 452842"/>
                    <a:gd name="connsiteX3" fmla="*/ 88903 w 89514"/>
                    <a:gd name="connsiteY3" fmla="*/ 374005 h 452842"/>
                    <a:gd name="connsiteX4" fmla="*/ 77791 w 89514"/>
                    <a:gd name="connsiteY4" fmla="*/ 243830 h 452842"/>
                    <a:gd name="connsiteX5" fmla="*/ 3 w 89514"/>
                    <a:gd name="connsiteY5" fmla="*/ 943 h 452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514" h="452842">
                      <a:moveTo>
                        <a:pt x="3" y="943"/>
                      </a:moveTo>
                      <a:cubicBezTo>
                        <a:pt x="532" y="-11228"/>
                        <a:pt x="66414" y="96986"/>
                        <a:pt x="80966" y="170805"/>
                      </a:cubicBezTo>
                      <a:cubicBezTo>
                        <a:pt x="95518" y="244624"/>
                        <a:pt x="85993" y="409988"/>
                        <a:pt x="87316" y="443855"/>
                      </a:cubicBezTo>
                      <a:cubicBezTo>
                        <a:pt x="88639" y="477722"/>
                        <a:pt x="90490" y="407342"/>
                        <a:pt x="88903" y="374005"/>
                      </a:cubicBezTo>
                      <a:cubicBezTo>
                        <a:pt x="87316" y="340668"/>
                        <a:pt x="91285" y="298334"/>
                        <a:pt x="77791" y="243830"/>
                      </a:cubicBezTo>
                      <a:cubicBezTo>
                        <a:pt x="64297" y="189326"/>
                        <a:pt x="-526" y="13114"/>
                        <a:pt x="3" y="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AEAC1F5F-C130-4906-B7E7-1F265B5497A5}"/>
                    </a:ext>
                  </a:extLst>
                </p:cNvPr>
                <p:cNvSpPr/>
                <p:nvPr/>
              </p:nvSpPr>
              <p:spPr>
                <a:xfrm>
                  <a:off x="5875983" y="9538348"/>
                  <a:ext cx="161753" cy="376963"/>
                </a:xfrm>
                <a:custGeom>
                  <a:avLst/>
                  <a:gdLst>
                    <a:gd name="connsiteX0" fmla="*/ 161280 w 161753"/>
                    <a:gd name="connsiteY0" fmla="*/ 4115 h 376963"/>
                    <a:gd name="connsiteX1" fmla="*/ 7292 w 161753"/>
                    <a:gd name="connsiteY1" fmla="*/ 367652 h 376963"/>
                    <a:gd name="connsiteX2" fmla="*/ 27930 w 161753"/>
                    <a:gd name="connsiteY2" fmla="*/ 261290 h 376963"/>
                    <a:gd name="connsiteX3" fmla="*/ 54917 w 161753"/>
                    <a:gd name="connsiteY3" fmla="*/ 175565 h 376963"/>
                    <a:gd name="connsiteX4" fmla="*/ 161280 w 161753"/>
                    <a:gd name="connsiteY4" fmla="*/ 4115 h 376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53" h="376963">
                      <a:moveTo>
                        <a:pt x="161280" y="4115"/>
                      </a:moveTo>
                      <a:cubicBezTo>
                        <a:pt x="153342" y="36130"/>
                        <a:pt x="29517" y="324790"/>
                        <a:pt x="7292" y="367652"/>
                      </a:cubicBezTo>
                      <a:cubicBezTo>
                        <a:pt x="-14933" y="410514"/>
                        <a:pt x="19992" y="293305"/>
                        <a:pt x="27930" y="261290"/>
                      </a:cubicBezTo>
                      <a:cubicBezTo>
                        <a:pt x="35867" y="229276"/>
                        <a:pt x="34809" y="214988"/>
                        <a:pt x="54917" y="175565"/>
                      </a:cubicBezTo>
                      <a:cubicBezTo>
                        <a:pt x="75025" y="136142"/>
                        <a:pt x="169218" y="-27900"/>
                        <a:pt x="161280" y="41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6CC33781-3CDD-4B42-83E9-2E1A371B0B11}"/>
                    </a:ext>
                  </a:extLst>
                </p:cNvPr>
                <p:cNvSpPr/>
                <p:nvPr/>
              </p:nvSpPr>
              <p:spPr>
                <a:xfrm>
                  <a:off x="5712628" y="9986913"/>
                  <a:ext cx="139101" cy="268196"/>
                </a:xfrm>
                <a:custGeom>
                  <a:avLst/>
                  <a:gdLst>
                    <a:gd name="connsiteX0" fmla="*/ 138897 w 139101"/>
                    <a:gd name="connsiteY0" fmla="*/ 50 h 268196"/>
                    <a:gd name="connsiteX1" fmla="*/ 37297 w 139101"/>
                    <a:gd name="connsiteY1" fmla="*/ 154037 h 268196"/>
                    <a:gd name="connsiteX2" fmla="*/ 34122 w 139101"/>
                    <a:gd name="connsiteY2" fmla="*/ 266750 h 268196"/>
                    <a:gd name="connsiteX3" fmla="*/ 19835 w 139101"/>
                    <a:gd name="connsiteY3" fmla="*/ 212775 h 268196"/>
                    <a:gd name="connsiteX4" fmla="*/ 7135 w 139101"/>
                    <a:gd name="connsiteY4" fmla="*/ 138162 h 268196"/>
                    <a:gd name="connsiteX5" fmla="*/ 138897 w 139101"/>
                    <a:gd name="connsiteY5" fmla="*/ 50 h 26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101" h="268196">
                      <a:moveTo>
                        <a:pt x="138897" y="50"/>
                      </a:moveTo>
                      <a:cubicBezTo>
                        <a:pt x="143924" y="2696"/>
                        <a:pt x="54759" y="109587"/>
                        <a:pt x="37297" y="154037"/>
                      </a:cubicBezTo>
                      <a:cubicBezTo>
                        <a:pt x="19835" y="198487"/>
                        <a:pt x="37032" y="256960"/>
                        <a:pt x="34122" y="266750"/>
                      </a:cubicBezTo>
                      <a:cubicBezTo>
                        <a:pt x="31212" y="276540"/>
                        <a:pt x="24333" y="234206"/>
                        <a:pt x="19835" y="212775"/>
                      </a:cubicBezTo>
                      <a:cubicBezTo>
                        <a:pt x="15337" y="191344"/>
                        <a:pt x="-12973" y="176791"/>
                        <a:pt x="7135" y="138162"/>
                      </a:cubicBezTo>
                      <a:cubicBezTo>
                        <a:pt x="27243" y="99533"/>
                        <a:pt x="133870" y="-2596"/>
                        <a:pt x="138897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B6D098AD-C5D5-4D42-9FD1-87215B22837C}"/>
                    </a:ext>
                  </a:extLst>
                </p:cNvPr>
                <p:cNvSpPr/>
                <p:nvPr/>
              </p:nvSpPr>
              <p:spPr>
                <a:xfrm>
                  <a:off x="5520642" y="10272608"/>
                  <a:ext cx="218576" cy="347692"/>
                </a:xfrm>
                <a:custGeom>
                  <a:avLst/>
                  <a:gdLst>
                    <a:gd name="connsiteX0" fmla="*/ 218171 w 218576"/>
                    <a:gd name="connsiteY0" fmla="*/ 105 h 347692"/>
                    <a:gd name="connsiteX1" fmla="*/ 65771 w 218576"/>
                    <a:gd name="connsiteY1" fmla="*/ 211242 h 347692"/>
                    <a:gd name="connsiteX2" fmla="*/ 11796 w 218576"/>
                    <a:gd name="connsiteY2" fmla="*/ 346180 h 347692"/>
                    <a:gd name="connsiteX3" fmla="*/ 11796 w 218576"/>
                    <a:gd name="connsiteY3" fmla="*/ 287442 h 347692"/>
                    <a:gd name="connsiteX4" fmla="*/ 14971 w 218576"/>
                    <a:gd name="connsiteY4" fmla="*/ 239817 h 347692"/>
                    <a:gd name="connsiteX5" fmla="*/ 218171 w 218576"/>
                    <a:gd name="connsiteY5" fmla="*/ 105 h 34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76" h="347692">
                      <a:moveTo>
                        <a:pt x="218171" y="105"/>
                      </a:moveTo>
                      <a:cubicBezTo>
                        <a:pt x="226638" y="-4658"/>
                        <a:pt x="100167" y="153563"/>
                        <a:pt x="65771" y="211242"/>
                      </a:cubicBezTo>
                      <a:cubicBezTo>
                        <a:pt x="31375" y="268921"/>
                        <a:pt x="20792" y="333480"/>
                        <a:pt x="11796" y="346180"/>
                      </a:cubicBezTo>
                      <a:cubicBezTo>
                        <a:pt x="2800" y="358880"/>
                        <a:pt x="11796" y="287442"/>
                        <a:pt x="11796" y="287442"/>
                      </a:cubicBezTo>
                      <a:cubicBezTo>
                        <a:pt x="12325" y="269715"/>
                        <a:pt x="-17043" y="285325"/>
                        <a:pt x="14971" y="239817"/>
                      </a:cubicBezTo>
                      <a:cubicBezTo>
                        <a:pt x="46985" y="194309"/>
                        <a:pt x="209704" y="4868"/>
                        <a:pt x="218171" y="1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39E80DE3-9709-4BF7-847F-79A9D21D1526}"/>
                    </a:ext>
                  </a:extLst>
                </p:cNvPr>
                <p:cNvSpPr/>
                <p:nvPr/>
              </p:nvSpPr>
              <p:spPr>
                <a:xfrm>
                  <a:off x="5393309" y="10624127"/>
                  <a:ext cx="126184" cy="332060"/>
                </a:xfrm>
                <a:custGeom>
                  <a:avLst/>
                  <a:gdLst>
                    <a:gd name="connsiteX0" fmla="*/ 120079 w 126184"/>
                    <a:gd name="connsiteY0" fmla="*/ 5773 h 332060"/>
                    <a:gd name="connsiteX1" fmla="*/ 4191 w 126184"/>
                    <a:gd name="connsiteY1" fmla="*/ 321686 h 332060"/>
                    <a:gd name="connsiteX2" fmla="*/ 32766 w 126184"/>
                    <a:gd name="connsiteY2" fmla="*/ 243898 h 332060"/>
                    <a:gd name="connsiteX3" fmla="*/ 102616 w 126184"/>
                    <a:gd name="connsiteY3" fmla="*/ 124836 h 332060"/>
                    <a:gd name="connsiteX4" fmla="*/ 120079 w 126184"/>
                    <a:gd name="connsiteY4" fmla="*/ 5773 h 33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184" h="332060">
                      <a:moveTo>
                        <a:pt x="120079" y="5773"/>
                      </a:moveTo>
                      <a:cubicBezTo>
                        <a:pt x="103675" y="38581"/>
                        <a:pt x="18743" y="281999"/>
                        <a:pt x="4191" y="321686"/>
                      </a:cubicBezTo>
                      <a:cubicBezTo>
                        <a:pt x="-10361" y="361373"/>
                        <a:pt x="16362" y="276706"/>
                        <a:pt x="32766" y="243898"/>
                      </a:cubicBezTo>
                      <a:cubicBezTo>
                        <a:pt x="49170" y="211090"/>
                        <a:pt x="89122" y="160555"/>
                        <a:pt x="102616" y="124836"/>
                      </a:cubicBezTo>
                      <a:cubicBezTo>
                        <a:pt x="116110" y="89117"/>
                        <a:pt x="136483" y="-27035"/>
                        <a:pt x="120079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62588CF9-2A8E-4B2E-8280-5378508594A4}"/>
                    </a:ext>
                  </a:extLst>
                </p:cNvPr>
                <p:cNvSpPr/>
                <p:nvPr/>
              </p:nvSpPr>
              <p:spPr>
                <a:xfrm>
                  <a:off x="5319570" y="10893308"/>
                  <a:ext cx="127731" cy="251886"/>
                </a:xfrm>
                <a:custGeom>
                  <a:avLst/>
                  <a:gdLst>
                    <a:gd name="connsiteX0" fmla="*/ 127143 w 127731"/>
                    <a:gd name="connsiteY0" fmla="*/ 117 h 251886"/>
                    <a:gd name="connsiteX1" fmla="*/ 49355 w 127731"/>
                    <a:gd name="connsiteY1" fmla="*/ 90605 h 251886"/>
                    <a:gd name="connsiteX2" fmla="*/ 31893 w 127731"/>
                    <a:gd name="connsiteY2" fmla="*/ 249355 h 251886"/>
                    <a:gd name="connsiteX3" fmla="*/ 28718 w 127731"/>
                    <a:gd name="connsiteY3" fmla="*/ 182680 h 251886"/>
                    <a:gd name="connsiteX4" fmla="*/ 3318 w 127731"/>
                    <a:gd name="connsiteY4" fmla="*/ 108067 h 251886"/>
                    <a:gd name="connsiteX5" fmla="*/ 127143 w 127731"/>
                    <a:gd name="connsiteY5" fmla="*/ 117 h 25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731" h="251886">
                      <a:moveTo>
                        <a:pt x="127143" y="117"/>
                      </a:moveTo>
                      <a:cubicBezTo>
                        <a:pt x="134816" y="-2793"/>
                        <a:pt x="65230" y="49065"/>
                        <a:pt x="49355" y="90605"/>
                      </a:cubicBezTo>
                      <a:cubicBezTo>
                        <a:pt x="33480" y="132145"/>
                        <a:pt x="35332" y="234009"/>
                        <a:pt x="31893" y="249355"/>
                      </a:cubicBezTo>
                      <a:cubicBezTo>
                        <a:pt x="28453" y="264701"/>
                        <a:pt x="33480" y="206228"/>
                        <a:pt x="28718" y="182680"/>
                      </a:cubicBezTo>
                      <a:cubicBezTo>
                        <a:pt x="23956" y="159132"/>
                        <a:pt x="-10705" y="138759"/>
                        <a:pt x="3318" y="108067"/>
                      </a:cubicBezTo>
                      <a:cubicBezTo>
                        <a:pt x="17341" y="77375"/>
                        <a:pt x="119470" y="3027"/>
                        <a:pt x="127143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CA9194D7-BB43-483E-9A73-C076304C236C}"/>
                    </a:ext>
                  </a:extLst>
                </p:cNvPr>
                <p:cNvSpPr/>
                <p:nvPr/>
              </p:nvSpPr>
              <p:spPr>
                <a:xfrm>
                  <a:off x="4619557" y="10918202"/>
                  <a:ext cx="127465" cy="38973"/>
                </a:xfrm>
                <a:custGeom>
                  <a:avLst/>
                  <a:gdLst>
                    <a:gd name="connsiteX0" fmla="*/ 68 w 127465"/>
                    <a:gd name="connsiteY0" fmla="*/ 38723 h 38973"/>
                    <a:gd name="connsiteX1" fmla="*/ 120718 w 127465"/>
                    <a:gd name="connsiteY1" fmla="*/ 623 h 38973"/>
                    <a:gd name="connsiteX2" fmla="*/ 103256 w 127465"/>
                    <a:gd name="connsiteY2" fmla="*/ 16498 h 38973"/>
                    <a:gd name="connsiteX3" fmla="*/ 68 w 127465"/>
                    <a:gd name="connsiteY3" fmla="*/ 38723 h 3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465" h="38973">
                      <a:moveTo>
                        <a:pt x="68" y="38723"/>
                      </a:moveTo>
                      <a:cubicBezTo>
                        <a:pt x="2978" y="36077"/>
                        <a:pt x="103520" y="4327"/>
                        <a:pt x="120718" y="623"/>
                      </a:cubicBezTo>
                      <a:cubicBezTo>
                        <a:pt x="137916" y="-3081"/>
                        <a:pt x="118602" y="10677"/>
                        <a:pt x="103256" y="16498"/>
                      </a:cubicBezTo>
                      <a:cubicBezTo>
                        <a:pt x="87910" y="22319"/>
                        <a:pt x="-2842" y="41369"/>
                        <a:pt x="68" y="38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D751DBDC-AF51-4601-A9A5-0AEBC9DEDFA0}"/>
                    </a:ext>
                  </a:extLst>
                </p:cNvPr>
                <p:cNvSpPr/>
                <p:nvPr/>
              </p:nvSpPr>
              <p:spPr>
                <a:xfrm>
                  <a:off x="4627319" y="10868785"/>
                  <a:ext cx="156974" cy="42235"/>
                </a:xfrm>
                <a:custGeom>
                  <a:avLst/>
                  <a:gdLst>
                    <a:gd name="connsiteX0" fmla="*/ 244 w 156974"/>
                    <a:gd name="connsiteY0" fmla="*/ 42103 h 42235"/>
                    <a:gd name="connsiteX1" fmla="*/ 151056 w 156974"/>
                    <a:gd name="connsiteY1" fmla="*/ 13528 h 42235"/>
                    <a:gd name="connsiteX2" fmla="*/ 116131 w 156974"/>
                    <a:gd name="connsiteY2" fmla="*/ 828 h 42235"/>
                    <a:gd name="connsiteX3" fmla="*/ 244 w 156974"/>
                    <a:gd name="connsiteY3" fmla="*/ 42103 h 4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4" h="42235">
                      <a:moveTo>
                        <a:pt x="244" y="42103"/>
                      </a:moveTo>
                      <a:cubicBezTo>
                        <a:pt x="6065" y="44220"/>
                        <a:pt x="131742" y="20407"/>
                        <a:pt x="151056" y="13528"/>
                      </a:cubicBezTo>
                      <a:cubicBezTo>
                        <a:pt x="170371" y="6649"/>
                        <a:pt x="138091" y="-2876"/>
                        <a:pt x="116131" y="828"/>
                      </a:cubicBezTo>
                      <a:cubicBezTo>
                        <a:pt x="94171" y="4532"/>
                        <a:pt x="-5577" y="39986"/>
                        <a:pt x="244" y="42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C5DD2DE7-EC14-48B7-8C7A-36ABA3604E2C}"/>
                    </a:ext>
                  </a:extLst>
                </p:cNvPr>
                <p:cNvSpPr/>
                <p:nvPr/>
              </p:nvSpPr>
              <p:spPr>
                <a:xfrm>
                  <a:off x="4640060" y="10871200"/>
                  <a:ext cx="20957" cy="174625"/>
                </a:xfrm>
                <a:custGeom>
                  <a:avLst/>
                  <a:gdLst>
                    <a:gd name="connsiteX0" fmla="*/ 203 w 20957"/>
                    <a:gd name="connsiteY0" fmla="*/ 0 h 174625"/>
                    <a:gd name="connsiteX1" fmla="*/ 9728 w 20957"/>
                    <a:gd name="connsiteY1" fmla="*/ 136525 h 174625"/>
                    <a:gd name="connsiteX2" fmla="*/ 203 w 20957"/>
                    <a:gd name="connsiteY2" fmla="*/ 174625 h 174625"/>
                    <a:gd name="connsiteX3" fmla="*/ 20840 w 20957"/>
                    <a:gd name="connsiteY3" fmla="*/ 136525 h 174625"/>
                    <a:gd name="connsiteX4" fmla="*/ 203 w 20957"/>
                    <a:gd name="connsiteY4" fmla="*/ 0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7" h="174625">
                      <a:moveTo>
                        <a:pt x="203" y="0"/>
                      </a:moveTo>
                      <a:cubicBezTo>
                        <a:pt x="-1649" y="0"/>
                        <a:pt x="9728" y="107421"/>
                        <a:pt x="9728" y="136525"/>
                      </a:cubicBezTo>
                      <a:cubicBezTo>
                        <a:pt x="9728" y="165629"/>
                        <a:pt x="-1649" y="174625"/>
                        <a:pt x="203" y="174625"/>
                      </a:cubicBezTo>
                      <a:cubicBezTo>
                        <a:pt x="2055" y="174625"/>
                        <a:pt x="18988" y="161925"/>
                        <a:pt x="20840" y="136525"/>
                      </a:cubicBezTo>
                      <a:cubicBezTo>
                        <a:pt x="22692" y="111125"/>
                        <a:pt x="2055" y="0"/>
                        <a:pt x="20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D6350415-6152-47B6-BF9F-C0D768935F68}"/>
                    </a:ext>
                  </a:extLst>
                </p:cNvPr>
                <p:cNvSpPr/>
                <p:nvPr/>
              </p:nvSpPr>
              <p:spPr>
                <a:xfrm>
                  <a:off x="4646463" y="10972225"/>
                  <a:ext cx="216611" cy="73683"/>
                </a:xfrm>
                <a:custGeom>
                  <a:avLst/>
                  <a:gdLst>
                    <a:gd name="connsiteX0" fmla="*/ 150 w 216611"/>
                    <a:gd name="connsiteY0" fmla="*/ 73600 h 73683"/>
                    <a:gd name="connsiteX1" fmla="*/ 120800 w 216611"/>
                    <a:gd name="connsiteY1" fmla="*/ 21213 h 73683"/>
                    <a:gd name="connsiteX2" fmla="*/ 216050 w 216611"/>
                    <a:gd name="connsiteY2" fmla="*/ 40263 h 73683"/>
                    <a:gd name="connsiteX3" fmla="*/ 157312 w 216611"/>
                    <a:gd name="connsiteY3" fmla="*/ 3750 h 73683"/>
                    <a:gd name="connsiteX4" fmla="*/ 96987 w 216611"/>
                    <a:gd name="connsiteY4" fmla="*/ 6925 h 73683"/>
                    <a:gd name="connsiteX5" fmla="*/ 150 w 216611"/>
                    <a:gd name="connsiteY5" fmla="*/ 73600 h 7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11" h="73683">
                      <a:moveTo>
                        <a:pt x="150" y="73600"/>
                      </a:moveTo>
                      <a:cubicBezTo>
                        <a:pt x="4119" y="75981"/>
                        <a:pt x="84817" y="26769"/>
                        <a:pt x="120800" y="21213"/>
                      </a:cubicBezTo>
                      <a:cubicBezTo>
                        <a:pt x="156783" y="15657"/>
                        <a:pt x="209965" y="43173"/>
                        <a:pt x="216050" y="40263"/>
                      </a:cubicBezTo>
                      <a:cubicBezTo>
                        <a:pt x="222135" y="37353"/>
                        <a:pt x="177156" y="9306"/>
                        <a:pt x="157312" y="3750"/>
                      </a:cubicBezTo>
                      <a:cubicBezTo>
                        <a:pt x="137468" y="-1806"/>
                        <a:pt x="122122" y="-1542"/>
                        <a:pt x="96987" y="6925"/>
                      </a:cubicBezTo>
                      <a:cubicBezTo>
                        <a:pt x="71852" y="15392"/>
                        <a:pt x="-3819" y="71219"/>
                        <a:pt x="150" y="73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E138C420-B39F-4850-B6EC-2375C3219829}"/>
                    </a:ext>
                  </a:extLst>
                </p:cNvPr>
                <p:cNvSpPr/>
                <p:nvPr/>
              </p:nvSpPr>
              <p:spPr>
                <a:xfrm>
                  <a:off x="4617984" y="11026539"/>
                  <a:ext cx="127601" cy="38915"/>
                </a:xfrm>
                <a:custGeom>
                  <a:avLst/>
                  <a:gdLst>
                    <a:gd name="connsiteX0" fmla="*/ 54 w 127601"/>
                    <a:gd name="connsiteY0" fmla="*/ 236 h 38915"/>
                    <a:gd name="connsiteX1" fmla="*/ 120704 w 127601"/>
                    <a:gd name="connsiteY1" fmla="*/ 38336 h 38915"/>
                    <a:gd name="connsiteX2" fmla="*/ 104829 w 127601"/>
                    <a:gd name="connsiteY2" fmla="*/ 22461 h 38915"/>
                    <a:gd name="connsiteX3" fmla="*/ 54 w 127601"/>
                    <a:gd name="connsiteY3" fmla="*/ 236 h 3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01" h="38915">
                      <a:moveTo>
                        <a:pt x="54" y="236"/>
                      </a:moveTo>
                      <a:cubicBezTo>
                        <a:pt x="2700" y="2882"/>
                        <a:pt x="103242" y="34632"/>
                        <a:pt x="120704" y="38336"/>
                      </a:cubicBezTo>
                      <a:cubicBezTo>
                        <a:pt x="138166" y="42040"/>
                        <a:pt x="118587" y="26959"/>
                        <a:pt x="104829" y="22461"/>
                      </a:cubicBezTo>
                      <a:cubicBezTo>
                        <a:pt x="91071" y="17963"/>
                        <a:pt x="-2592" y="-2410"/>
                        <a:pt x="54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130144D1-8A64-45EB-AD9D-B4FDD31C546F}"/>
                    </a:ext>
                  </a:extLst>
                </p:cNvPr>
                <p:cNvSpPr/>
                <p:nvPr/>
              </p:nvSpPr>
              <p:spPr>
                <a:xfrm>
                  <a:off x="4765396" y="10896473"/>
                  <a:ext cx="276689" cy="87810"/>
                </a:xfrm>
                <a:custGeom>
                  <a:avLst/>
                  <a:gdLst>
                    <a:gd name="connsiteX0" fmla="*/ 279 w 276689"/>
                    <a:gd name="connsiteY0" fmla="*/ 19177 h 87810"/>
                    <a:gd name="connsiteX1" fmla="*/ 136804 w 276689"/>
                    <a:gd name="connsiteY1" fmla="*/ 33465 h 87810"/>
                    <a:gd name="connsiteX2" fmla="*/ 276504 w 276689"/>
                    <a:gd name="connsiteY2" fmla="*/ 87440 h 87810"/>
                    <a:gd name="connsiteX3" fmla="*/ 106642 w 276689"/>
                    <a:gd name="connsiteY3" fmla="*/ 3302 h 87810"/>
                    <a:gd name="connsiteX4" fmla="*/ 279 w 276689"/>
                    <a:gd name="connsiteY4" fmla="*/ 19177 h 8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689" h="87810">
                      <a:moveTo>
                        <a:pt x="279" y="19177"/>
                      </a:moveTo>
                      <a:cubicBezTo>
                        <a:pt x="5306" y="24204"/>
                        <a:pt x="90767" y="22088"/>
                        <a:pt x="136804" y="33465"/>
                      </a:cubicBezTo>
                      <a:cubicBezTo>
                        <a:pt x="182841" y="44842"/>
                        <a:pt x="281531" y="92467"/>
                        <a:pt x="276504" y="87440"/>
                      </a:cubicBezTo>
                      <a:cubicBezTo>
                        <a:pt x="271477" y="82413"/>
                        <a:pt x="154267" y="14944"/>
                        <a:pt x="106642" y="3302"/>
                      </a:cubicBezTo>
                      <a:cubicBezTo>
                        <a:pt x="59017" y="-8340"/>
                        <a:pt x="-4748" y="14150"/>
                        <a:pt x="279" y="19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B02235A6-2B6D-4F90-B676-9B5CD05F8DFE}"/>
                    </a:ext>
                  </a:extLst>
                </p:cNvPr>
                <p:cNvSpPr/>
                <p:nvPr/>
              </p:nvSpPr>
              <p:spPr>
                <a:xfrm>
                  <a:off x="4881475" y="10885215"/>
                  <a:ext cx="452605" cy="269250"/>
                </a:xfrm>
                <a:custGeom>
                  <a:avLst/>
                  <a:gdLst>
                    <a:gd name="connsiteX0" fmla="*/ 88 w 452605"/>
                    <a:gd name="connsiteY0" fmla="*/ 273 h 269250"/>
                    <a:gd name="connsiteX1" fmla="*/ 255675 w 452605"/>
                    <a:gd name="connsiteY1" fmla="*/ 125685 h 269250"/>
                    <a:gd name="connsiteX2" fmla="*/ 443000 w 452605"/>
                    <a:gd name="connsiteY2" fmla="*/ 263798 h 269250"/>
                    <a:gd name="connsiteX3" fmla="*/ 404900 w 452605"/>
                    <a:gd name="connsiteY3" fmla="*/ 227285 h 269250"/>
                    <a:gd name="connsiteX4" fmla="*/ 228688 w 452605"/>
                    <a:gd name="connsiteY4" fmla="*/ 95523 h 269250"/>
                    <a:gd name="connsiteX5" fmla="*/ 88 w 452605"/>
                    <a:gd name="connsiteY5" fmla="*/ 273 h 26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605" h="269250">
                      <a:moveTo>
                        <a:pt x="88" y="273"/>
                      </a:moveTo>
                      <a:cubicBezTo>
                        <a:pt x="4586" y="5300"/>
                        <a:pt x="181856" y="81764"/>
                        <a:pt x="255675" y="125685"/>
                      </a:cubicBezTo>
                      <a:cubicBezTo>
                        <a:pt x="329494" y="169606"/>
                        <a:pt x="418129" y="246865"/>
                        <a:pt x="443000" y="263798"/>
                      </a:cubicBezTo>
                      <a:cubicBezTo>
                        <a:pt x="467871" y="280731"/>
                        <a:pt x="440619" y="255331"/>
                        <a:pt x="404900" y="227285"/>
                      </a:cubicBezTo>
                      <a:cubicBezTo>
                        <a:pt x="369181" y="199239"/>
                        <a:pt x="294569" y="130183"/>
                        <a:pt x="228688" y="95523"/>
                      </a:cubicBezTo>
                      <a:cubicBezTo>
                        <a:pt x="162807" y="60863"/>
                        <a:pt x="-4410" y="-4754"/>
                        <a:pt x="88" y="2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4D3500D9-F310-43FF-AF03-8645E2225A68}"/>
                    </a:ext>
                  </a:extLst>
                </p:cNvPr>
                <p:cNvSpPr/>
                <p:nvPr/>
              </p:nvSpPr>
              <p:spPr>
                <a:xfrm>
                  <a:off x="5097463" y="11010900"/>
                  <a:ext cx="149345" cy="95535"/>
                </a:xfrm>
                <a:custGeom>
                  <a:avLst/>
                  <a:gdLst>
                    <a:gd name="connsiteX0" fmla="*/ 0 w 149345"/>
                    <a:gd name="connsiteY0" fmla="*/ 0 h 95535"/>
                    <a:gd name="connsiteX1" fmla="*/ 149225 w 149345"/>
                    <a:gd name="connsiteY1" fmla="*/ 95250 h 95535"/>
                    <a:gd name="connsiteX2" fmla="*/ 0 w 149345"/>
                    <a:gd name="connsiteY2" fmla="*/ 0 h 95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345" h="95535">
                      <a:moveTo>
                        <a:pt x="0" y="0"/>
                      </a:moveTo>
                      <a:cubicBezTo>
                        <a:pt x="0" y="0"/>
                        <a:pt x="144198" y="88900"/>
                        <a:pt x="149225" y="95250"/>
                      </a:cubicBezTo>
                      <a:cubicBezTo>
                        <a:pt x="154252" y="101600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6B6B2BD1-63A8-48B8-A3F8-D6871D09A492}"/>
                    </a:ext>
                  </a:extLst>
                </p:cNvPr>
                <p:cNvSpPr/>
                <p:nvPr/>
              </p:nvSpPr>
              <p:spPr>
                <a:xfrm>
                  <a:off x="4868814" y="10997886"/>
                  <a:ext cx="393775" cy="217992"/>
                </a:xfrm>
                <a:custGeom>
                  <a:avLst/>
                  <a:gdLst>
                    <a:gd name="connsiteX0" fmla="*/ 49 w 393775"/>
                    <a:gd name="connsiteY0" fmla="*/ 314 h 217992"/>
                    <a:gd name="connsiteX1" fmla="*/ 225474 w 393775"/>
                    <a:gd name="connsiteY1" fmla="*/ 101914 h 217992"/>
                    <a:gd name="connsiteX2" fmla="*/ 387399 w 393775"/>
                    <a:gd name="connsiteY2" fmla="*/ 214627 h 217992"/>
                    <a:gd name="connsiteX3" fmla="*/ 346124 w 393775"/>
                    <a:gd name="connsiteY3" fmla="*/ 178114 h 217992"/>
                    <a:gd name="connsiteX4" fmla="*/ 206424 w 393775"/>
                    <a:gd name="connsiteY4" fmla="*/ 73339 h 217992"/>
                    <a:gd name="connsiteX5" fmla="*/ 49 w 393775"/>
                    <a:gd name="connsiteY5" fmla="*/ 314 h 21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3775" h="217992">
                      <a:moveTo>
                        <a:pt x="49" y="314"/>
                      </a:moveTo>
                      <a:cubicBezTo>
                        <a:pt x="3224" y="5076"/>
                        <a:pt x="160916" y="66195"/>
                        <a:pt x="225474" y="101914"/>
                      </a:cubicBezTo>
                      <a:cubicBezTo>
                        <a:pt x="290032" y="137633"/>
                        <a:pt x="367291" y="201927"/>
                        <a:pt x="387399" y="214627"/>
                      </a:cubicBezTo>
                      <a:cubicBezTo>
                        <a:pt x="407507" y="227327"/>
                        <a:pt x="376286" y="201662"/>
                        <a:pt x="346124" y="178114"/>
                      </a:cubicBezTo>
                      <a:cubicBezTo>
                        <a:pt x="315962" y="154566"/>
                        <a:pt x="265955" y="100591"/>
                        <a:pt x="206424" y="73339"/>
                      </a:cubicBezTo>
                      <a:cubicBezTo>
                        <a:pt x="146893" y="46087"/>
                        <a:pt x="-3126" y="-4448"/>
                        <a:pt x="49" y="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C379B0F2-5CC8-40E8-A53E-A53F73B6DE00}"/>
                    </a:ext>
                  </a:extLst>
                </p:cNvPr>
                <p:cNvSpPr/>
                <p:nvPr/>
              </p:nvSpPr>
              <p:spPr>
                <a:xfrm>
                  <a:off x="4847773" y="11020187"/>
                  <a:ext cx="421752" cy="244781"/>
                </a:xfrm>
                <a:custGeom>
                  <a:avLst/>
                  <a:gdLst>
                    <a:gd name="connsiteX0" fmla="*/ 452 w 421752"/>
                    <a:gd name="connsiteY0" fmla="*/ 238 h 244781"/>
                    <a:gd name="connsiteX1" fmla="*/ 262390 w 421752"/>
                    <a:gd name="connsiteY1" fmla="*/ 116126 h 244781"/>
                    <a:gd name="connsiteX2" fmla="*/ 402090 w 421752"/>
                    <a:gd name="connsiteY2" fmla="*/ 222488 h 244781"/>
                    <a:gd name="connsiteX3" fmla="*/ 419552 w 421752"/>
                    <a:gd name="connsiteY3" fmla="*/ 243126 h 244781"/>
                    <a:gd name="connsiteX4" fmla="*/ 390977 w 421752"/>
                    <a:gd name="connsiteY4" fmla="*/ 195501 h 244781"/>
                    <a:gd name="connsiteX5" fmla="*/ 330652 w 421752"/>
                    <a:gd name="connsiteY5" fmla="*/ 147876 h 244781"/>
                    <a:gd name="connsiteX6" fmla="*/ 452 w 421752"/>
                    <a:gd name="connsiteY6" fmla="*/ 238 h 24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1752" h="244781">
                      <a:moveTo>
                        <a:pt x="452" y="238"/>
                      </a:moveTo>
                      <a:cubicBezTo>
                        <a:pt x="-10925" y="-5054"/>
                        <a:pt x="195450" y="79084"/>
                        <a:pt x="262390" y="116126"/>
                      </a:cubicBezTo>
                      <a:cubicBezTo>
                        <a:pt x="329330" y="153168"/>
                        <a:pt x="375896" y="201321"/>
                        <a:pt x="402090" y="222488"/>
                      </a:cubicBezTo>
                      <a:cubicBezTo>
                        <a:pt x="428284" y="243655"/>
                        <a:pt x="421404" y="247624"/>
                        <a:pt x="419552" y="243126"/>
                      </a:cubicBezTo>
                      <a:cubicBezTo>
                        <a:pt x="417700" y="238628"/>
                        <a:pt x="405794" y="211376"/>
                        <a:pt x="390977" y="195501"/>
                      </a:cubicBezTo>
                      <a:cubicBezTo>
                        <a:pt x="376160" y="179626"/>
                        <a:pt x="390712" y="178303"/>
                        <a:pt x="330652" y="147876"/>
                      </a:cubicBezTo>
                      <a:cubicBezTo>
                        <a:pt x="270592" y="117449"/>
                        <a:pt x="11829" y="5530"/>
                        <a:pt x="452" y="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81268E8D-4342-4521-AB2D-869190BC5887}"/>
                    </a:ext>
                  </a:extLst>
                </p:cNvPr>
                <p:cNvSpPr/>
                <p:nvPr/>
              </p:nvSpPr>
              <p:spPr>
                <a:xfrm>
                  <a:off x="5171825" y="11224019"/>
                  <a:ext cx="108118" cy="115496"/>
                </a:xfrm>
                <a:custGeom>
                  <a:avLst/>
                  <a:gdLst>
                    <a:gd name="connsiteX0" fmla="*/ 250 w 108118"/>
                    <a:gd name="connsiteY0" fmla="*/ 115494 h 115496"/>
                    <a:gd name="connsiteX1" fmla="*/ 95500 w 108118"/>
                    <a:gd name="connsiteY1" fmla="*/ 75806 h 115496"/>
                    <a:gd name="connsiteX2" fmla="*/ 105025 w 108118"/>
                    <a:gd name="connsiteY2" fmla="*/ 1194 h 115496"/>
                    <a:gd name="connsiteX3" fmla="*/ 105025 w 108118"/>
                    <a:gd name="connsiteY3" fmla="*/ 32944 h 115496"/>
                    <a:gd name="connsiteX4" fmla="*/ 68513 w 108118"/>
                    <a:gd name="connsiteY4" fmla="*/ 74219 h 115496"/>
                    <a:gd name="connsiteX5" fmla="*/ 250 w 108118"/>
                    <a:gd name="connsiteY5" fmla="*/ 115494 h 11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118" h="115496">
                      <a:moveTo>
                        <a:pt x="250" y="115494"/>
                      </a:moveTo>
                      <a:cubicBezTo>
                        <a:pt x="4748" y="115758"/>
                        <a:pt x="78038" y="94856"/>
                        <a:pt x="95500" y="75806"/>
                      </a:cubicBezTo>
                      <a:cubicBezTo>
                        <a:pt x="112962" y="56756"/>
                        <a:pt x="103438" y="8338"/>
                        <a:pt x="105025" y="1194"/>
                      </a:cubicBezTo>
                      <a:cubicBezTo>
                        <a:pt x="106613" y="-5950"/>
                        <a:pt x="111110" y="20773"/>
                        <a:pt x="105025" y="32944"/>
                      </a:cubicBezTo>
                      <a:cubicBezTo>
                        <a:pt x="98940" y="45115"/>
                        <a:pt x="83859" y="63107"/>
                        <a:pt x="68513" y="74219"/>
                      </a:cubicBezTo>
                      <a:cubicBezTo>
                        <a:pt x="53167" y="85331"/>
                        <a:pt x="-4248" y="115230"/>
                        <a:pt x="250" y="1154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FB942EA0-283C-4ED5-8ED0-AC44315B7726}"/>
                    </a:ext>
                  </a:extLst>
                </p:cNvPr>
                <p:cNvSpPr/>
                <p:nvPr/>
              </p:nvSpPr>
              <p:spPr>
                <a:xfrm>
                  <a:off x="5255639" y="11139428"/>
                  <a:ext cx="85430" cy="116157"/>
                </a:xfrm>
                <a:custGeom>
                  <a:avLst/>
                  <a:gdLst>
                    <a:gd name="connsiteX0" fmla="*/ 84711 w 85430"/>
                    <a:gd name="connsiteY0" fmla="*/ 60 h 116157"/>
                    <a:gd name="connsiteX1" fmla="*/ 43436 w 85430"/>
                    <a:gd name="connsiteY1" fmla="*/ 58797 h 116157"/>
                    <a:gd name="connsiteX2" fmla="*/ 43436 w 85430"/>
                    <a:gd name="connsiteY2" fmla="*/ 115947 h 116157"/>
                    <a:gd name="connsiteX3" fmla="*/ 11686 w 85430"/>
                    <a:gd name="connsiteY3" fmla="*/ 77847 h 116157"/>
                    <a:gd name="connsiteX4" fmla="*/ 3749 w 85430"/>
                    <a:gd name="connsiteY4" fmla="*/ 69910 h 116157"/>
                    <a:gd name="connsiteX5" fmla="*/ 84711 w 85430"/>
                    <a:gd name="connsiteY5" fmla="*/ 60 h 116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430" h="116157">
                      <a:moveTo>
                        <a:pt x="84711" y="60"/>
                      </a:moveTo>
                      <a:cubicBezTo>
                        <a:pt x="91326" y="-1792"/>
                        <a:pt x="50315" y="39483"/>
                        <a:pt x="43436" y="58797"/>
                      </a:cubicBezTo>
                      <a:cubicBezTo>
                        <a:pt x="36557" y="78112"/>
                        <a:pt x="48728" y="112772"/>
                        <a:pt x="43436" y="115947"/>
                      </a:cubicBezTo>
                      <a:cubicBezTo>
                        <a:pt x="38144" y="119122"/>
                        <a:pt x="18300" y="85520"/>
                        <a:pt x="11686" y="77847"/>
                      </a:cubicBezTo>
                      <a:cubicBezTo>
                        <a:pt x="5071" y="70174"/>
                        <a:pt x="-5776" y="78641"/>
                        <a:pt x="3749" y="69910"/>
                      </a:cubicBezTo>
                      <a:cubicBezTo>
                        <a:pt x="13274" y="61179"/>
                        <a:pt x="78096" y="1912"/>
                        <a:pt x="84711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8" name="フリーフォーム: 図形 727">
                  <a:extLst>
                    <a:ext uri="{FF2B5EF4-FFF2-40B4-BE49-F238E27FC236}">
                      <a16:creationId xmlns:a16="http://schemas.microsoft.com/office/drawing/2014/main" id="{258C9263-2323-4C7F-94B5-A5ABBDD7CBFE}"/>
                    </a:ext>
                  </a:extLst>
                </p:cNvPr>
                <p:cNvSpPr/>
                <p:nvPr/>
              </p:nvSpPr>
              <p:spPr>
                <a:xfrm>
                  <a:off x="5035641" y="11117278"/>
                  <a:ext cx="144701" cy="327447"/>
                </a:xfrm>
                <a:custGeom>
                  <a:avLst/>
                  <a:gdLst>
                    <a:gd name="connsiteX0" fmla="*/ 44359 w 144701"/>
                    <a:gd name="connsiteY0" fmla="*/ 1572 h 327447"/>
                    <a:gd name="connsiteX1" fmla="*/ 144372 w 144701"/>
                    <a:gd name="connsiteY1" fmla="*/ 128572 h 327447"/>
                    <a:gd name="connsiteX2" fmla="*/ 4672 w 144701"/>
                    <a:gd name="connsiteY2" fmla="*/ 320660 h 327447"/>
                    <a:gd name="connsiteX3" fmla="*/ 41184 w 144701"/>
                    <a:gd name="connsiteY3" fmla="*/ 276210 h 327447"/>
                    <a:gd name="connsiteX4" fmla="*/ 120559 w 144701"/>
                    <a:gd name="connsiteY4" fmla="*/ 198422 h 327447"/>
                    <a:gd name="connsiteX5" fmla="*/ 74522 w 144701"/>
                    <a:gd name="connsiteY5" fmla="*/ 66660 h 327447"/>
                    <a:gd name="connsiteX6" fmla="*/ 44359 w 144701"/>
                    <a:gd name="connsiteY6" fmla="*/ 1572 h 32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701" h="327447">
                      <a:moveTo>
                        <a:pt x="44359" y="1572"/>
                      </a:moveTo>
                      <a:cubicBezTo>
                        <a:pt x="56001" y="11891"/>
                        <a:pt x="150986" y="75391"/>
                        <a:pt x="144372" y="128572"/>
                      </a:cubicBezTo>
                      <a:cubicBezTo>
                        <a:pt x="137758" y="181753"/>
                        <a:pt x="21870" y="296054"/>
                        <a:pt x="4672" y="320660"/>
                      </a:cubicBezTo>
                      <a:cubicBezTo>
                        <a:pt x="-12526" y="345266"/>
                        <a:pt x="21870" y="296583"/>
                        <a:pt x="41184" y="276210"/>
                      </a:cubicBezTo>
                      <a:cubicBezTo>
                        <a:pt x="60498" y="255837"/>
                        <a:pt x="115003" y="233347"/>
                        <a:pt x="120559" y="198422"/>
                      </a:cubicBezTo>
                      <a:cubicBezTo>
                        <a:pt x="126115" y="163497"/>
                        <a:pt x="91191" y="99468"/>
                        <a:pt x="74522" y="66660"/>
                      </a:cubicBezTo>
                      <a:cubicBezTo>
                        <a:pt x="57853" y="33852"/>
                        <a:pt x="32717" y="-8747"/>
                        <a:pt x="44359" y="15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9" name="フリーフォーム: 図形 728">
                  <a:extLst>
                    <a:ext uri="{FF2B5EF4-FFF2-40B4-BE49-F238E27FC236}">
                      <a16:creationId xmlns:a16="http://schemas.microsoft.com/office/drawing/2014/main" id="{CFE3A463-88D1-4FAD-8523-DA3CD6180E4E}"/>
                    </a:ext>
                  </a:extLst>
                </p:cNvPr>
                <p:cNvSpPr/>
                <p:nvPr/>
              </p:nvSpPr>
              <p:spPr>
                <a:xfrm>
                  <a:off x="4956145" y="11168049"/>
                  <a:ext cx="70269" cy="189074"/>
                </a:xfrm>
                <a:custGeom>
                  <a:avLst/>
                  <a:gdLst>
                    <a:gd name="connsiteX0" fmla="*/ 44480 w 70269"/>
                    <a:gd name="connsiteY0" fmla="*/ 14 h 189074"/>
                    <a:gd name="connsiteX1" fmla="*/ 25430 w 70269"/>
                    <a:gd name="connsiteY1" fmla="*/ 88914 h 189074"/>
                    <a:gd name="connsiteX2" fmla="*/ 69880 w 70269"/>
                    <a:gd name="connsiteY2" fmla="*/ 187339 h 189074"/>
                    <a:gd name="connsiteX3" fmla="*/ 44480 w 70269"/>
                    <a:gd name="connsiteY3" fmla="*/ 147651 h 189074"/>
                    <a:gd name="connsiteX4" fmla="*/ 30 w 70269"/>
                    <a:gd name="connsiteY4" fmla="*/ 95264 h 189074"/>
                    <a:gd name="connsiteX5" fmla="*/ 44480 w 70269"/>
                    <a:gd name="connsiteY5" fmla="*/ 14 h 1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69" h="189074">
                      <a:moveTo>
                        <a:pt x="44480" y="14"/>
                      </a:moveTo>
                      <a:cubicBezTo>
                        <a:pt x="48713" y="-1044"/>
                        <a:pt x="21197" y="57693"/>
                        <a:pt x="25430" y="88914"/>
                      </a:cubicBezTo>
                      <a:cubicBezTo>
                        <a:pt x="29663" y="120135"/>
                        <a:pt x="66705" y="177550"/>
                        <a:pt x="69880" y="187339"/>
                      </a:cubicBezTo>
                      <a:cubicBezTo>
                        <a:pt x="73055" y="197128"/>
                        <a:pt x="56122" y="162997"/>
                        <a:pt x="44480" y="147651"/>
                      </a:cubicBezTo>
                      <a:cubicBezTo>
                        <a:pt x="32838" y="132305"/>
                        <a:pt x="1353" y="119341"/>
                        <a:pt x="30" y="95264"/>
                      </a:cubicBezTo>
                      <a:cubicBezTo>
                        <a:pt x="-1293" y="71187"/>
                        <a:pt x="40247" y="1072"/>
                        <a:pt x="4448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77B73876-D7AB-40C4-99F7-7EEE92937139}"/>
                    </a:ext>
                  </a:extLst>
                </p:cNvPr>
                <p:cNvSpPr/>
                <p:nvPr/>
              </p:nvSpPr>
              <p:spPr>
                <a:xfrm>
                  <a:off x="4691258" y="11020673"/>
                  <a:ext cx="122457" cy="209873"/>
                </a:xfrm>
                <a:custGeom>
                  <a:avLst/>
                  <a:gdLst>
                    <a:gd name="connsiteX0" fmla="*/ 122042 w 122457"/>
                    <a:gd name="connsiteY0" fmla="*/ 1340 h 209873"/>
                    <a:gd name="connsiteX1" fmla="*/ 42667 w 122457"/>
                    <a:gd name="connsiteY1" fmla="*/ 74365 h 209873"/>
                    <a:gd name="connsiteX2" fmla="*/ 17267 w 122457"/>
                    <a:gd name="connsiteY2" fmla="*/ 207715 h 209873"/>
                    <a:gd name="connsiteX3" fmla="*/ 10917 w 122457"/>
                    <a:gd name="connsiteY3" fmla="*/ 155327 h 209873"/>
                    <a:gd name="connsiteX4" fmla="*/ 4567 w 122457"/>
                    <a:gd name="connsiteY4" fmla="*/ 134690 h 209873"/>
                    <a:gd name="connsiteX5" fmla="*/ 122042 w 122457"/>
                    <a:gd name="connsiteY5" fmla="*/ 1340 h 20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457" h="209873">
                      <a:moveTo>
                        <a:pt x="122042" y="1340"/>
                      </a:moveTo>
                      <a:cubicBezTo>
                        <a:pt x="128392" y="-8714"/>
                        <a:pt x="60129" y="39969"/>
                        <a:pt x="42667" y="74365"/>
                      </a:cubicBezTo>
                      <a:cubicBezTo>
                        <a:pt x="25205" y="108761"/>
                        <a:pt x="22559" y="194221"/>
                        <a:pt x="17267" y="207715"/>
                      </a:cubicBezTo>
                      <a:cubicBezTo>
                        <a:pt x="11975" y="221209"/>
                        <a:pt x="13034" y="167498"/>
                        <a:pt x="10917" y="155327"/>
                      </a:cubicBezTo>
                      <a:cubicBezTo>
                        <a:pt x="8800" y="143156"/>
                        <a:pt x="-7868" y="157444"/>
                        <a:pt x="4567" y="134690"/>
                      </a:cubicBezTo>
                      <a:cubicBezTo>
                        <a:pt x="17002" y="111936"/>
                        <a:pt x="115692" y="11394"/>
                        <a:pt x="122042" y="1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79E7DF2F-78C4-46F1-B3E3-71F2B9505315}"/>
                    </a:ext>
                  </a:extLst>
                </p:cNvPr>
                <p:cNvSpPr/>
                <p:nvPr/>
              </p:nvSpPr>
              <p:spPr>
                <a:xfrm>
                  <a:off x="4419619" y="11183770"/>
                  <a:ext cx="281302" cy="394829"/>
                </a:xfrm>
                <a:custGeom>
                  <a:avLst/>
                  <a:gdLst>
                    <a:gd name="connsiteX0" fmla="*/ 280969 w 281302"/>
                    <a:gd name="connsiteY0" fmla="*/ 168 h 394829"/>
                    <a:gd name="connsiteX1" fmla="*/ 169844 w 281302"/>
                    <a:gd name="connsiteY1" fmla="*/ 119230 h 394829"/>
                    <a:gd name="connsiteX2" fmla="*/ 114281 w 281302"/>
                    <a:gd name="connsiteY2" fmla="*/ 220830 h 394829"/>
                    <a:gd name="connsiteX3" fmla="*/ 1569 w 281302"/>
                    <a:gd name="connsiteY3" fmla="*/ 392280 h 394829"/>
                    <a:gd name="connsiteX4" fmla="*/ 58719 w 281302"/>
                    <a:gd name="connsiteY4" fmla="*/ 311318 h 394829"/>
                    <a:gd name="connsiteX5" fmla="*/ 200006 w 281302"/>
                    <a:gd name="connsiteY5" fmla="*/ 146218 h 394829"/>
                    <a:gd name="connsiteX6" fmla="*/ 280969 w 281302"/>
                    <a:gd name="connsiteY6" fmla="*/ 168 h 39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302" h="394829">
                      <a:moveTo>
                        <a:pt x="280969" y="168"/>
                      </a:moveTo>
                      <a:cubicBezTo>
                        <a:pt x="275942" y="-4330"/>
                        <a:pt x="197625" y="82453"/>
                        <a:pt x="169844" y="119230"/>
                      </a:cubicBezTo>
                      <a:cubicBezTo>
                        <a:pt x="142063" y="156007"/>
                        <a:pt x="142327" y="175322"/>
                        <a:pt x="114281" y="220830"/>
                      </a:cubicBezTo>
                      <a:cubicBezTo>
                        <a:pt x="86235" y="266338"/>
                        <a:pt x="10829" y="377199"/>
                        <a:pt x="1569" y="392280"/>
                      </a:cubicBezTo>
                      <a:cubicBezTo>
                        <a:pt x="-7691" y="407361"/>
                        <a:pt x="25646" y="352328"/>
                        <a:pt x="58719" y="311318"/>
                      </a:cubicBezTo>
                      <a:cubicBezTo>
                        <a:pt x="91792" y="270308"/>
                        <a:pt x="166933" y="194108"/>
                        <a:pt x="200006" y="146218"/>
                      </a:cubicBezTo>
                      <a:cubicBezTo>
                        <a:pt x="233079" y="98328"/>
                        <a:pt x="285996" y="4666"/>
                        <a:pt x="280969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B9FFC4D2-1D14-41F0-B1D3-CDB2176D8802}"/>
                    </a:ext>
                  </a:extLst>
                </p:cNvPr>
                <p:cNvSpPr/>
                <p:nvPr/>
              </p:nvSpPr>
              <p:spPr>
                <a:xfrm>
                  <a:off x="4905646" y="11358514"/>
                  <a:ext cx="92842" cy="364997"/>
                </a:xfrm>
                <a:custGeom>
                  <a:avLst/>
                  <a:gdLst>
                    <a:gd name="connsiteX0" fmla="*/ 69579 w 92842"/>
                    <a:gd name="connsiteY0" fmla="*/ 49 h 364997"/>
                    <a:gd name="connsiteX1" fmla="*/ 90217 w 92842"/>
                    <a:gd name="connsiteY1" fmla="*/ 150861 h 364997"/>
                    <a:gd name="connsiteX2" fmla="*/ 1317 w 92842"/>
                    <a:gd name="connsiteY2" fmla="*/ 363586 h 364997"/>
                    <a:gd name="connsiteX3" fmla="*/ 39417 w 92842"/>
                    <a:gd name="connsiteY3" fmla="*/ 238174 h 364997"/>
                    <a:gd name="connsiteX4" fmla="*/ 72754 w 92842"/>
                    <a:gd name="connsiteY4" fmla="*/ 134986 h 364997"/>
                    <a:gd name="connsiteX5" fmla="*/ 69579 w 92842"/>
                    <a:gd name="connsiteY5" fmla="*/ 49 h 364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42" h="364997">
                      <a:moveTo>
                        <a:pt x="69579" y="49"/>
                      </a:moveTo>
                      <a:cubicBezTo>
                        <a:pt x="72489" y="2695"/>
                        <a:pt x="101594" y="90271"/>
                        <a:pt x="90217" y="150861"/>
                      </a:cubicBezTo>
                      <a:cubicBezTo>
                        <a:pt x="78840" y="211451"/>
                        <a:pt x="9784" y="349034"/>
                        <a:pt x="1317" y="363586"/>
                      </a:cubicBezTo>
                      <a:cubicBezTo>
                        <a:pt x="-7150" y="378138"/>
                        <a:pt x="27511" y="276274"/>
                        <a:pt x="39417" y="238174"/>
                      </a:cubicBezTo>
                      <a:cubicBezTo>
                        <a:pt x="51323" y="200074"/>
                        <a:pt x="66404" y="169117"/>
                        <a:pt x="72754" y="134986"/>
                      </a:cubicBezTo>
                      <a:cubicBezTo>
                        <a:pt x="79104" y="100855"/>
                        <a:pt x="66669" y="-2597"/>
                        <a:pt x="6957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149981F2-A867-4030-8652-03640BFA3E62}"/>
                    </a:ext>
                  </a:extLst>
                </p:cNvPr>
                <p:cNvSpPr/>
                <p:nvPr/>
              </p:nvSpPr>
              <p:spPr>
                <a:xfrm>
                  <a:off x="4788942" y="11425128"/>
                  <a:ext cx="103984" cy="161148"/>
                </a:xfrm>
                <a:custGeom>
                  <a:avLst/>
                  <a:gdLst>
                    <a:gd name="connsiteX0" fmla="*/ 103733 w 103984"/>
                    <a:gd name="connsiteY0" fmla="*/ 110 h 161148"/>
                    <a:gd name="connsiteX1" fmla="*/ 32296 w 103984"/>
                    <a:gd name="connsiteY1" fmla="*/ 89010 h 161148"/>
                    <a:gd name="connsiteX2" fmla="*/ 32296 w 103984"/>
                    <a:gd name="connsiteY2" fmla="*/ 160447 h 161148"/>
                    <a:gd name="connsiteX3" fmla="*/ 21183 w 103984"/>
                    <a:gd name="connsiteY3" fmla="*/ 122347 h 161148"/>
                    <a:gd name="connsiteX4" fmla="*/ 3721 w 103984"/>
                    <a:gd name="connsiteY4" fmla="*/ 71547 h 161148"/>
                    <a:gd name="connsiteX5" fmla="*/ 103733 w 103984"/>
                    <a:gd name="connsiteY5" fmla="*/ 110 h 16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4" h="161148">
                      <a:moveTo>
                        <a:pt x="103733" y="110"/>
                      </a:moveTo>
                      <a:cubicBezTo>
                        <a:pt x="108495" y="3020"/>
                        <a:pt x="44202" y="62287"/>
                        <a:pt x="32296" y="89010"/>
                      </a:cubicBezTo>
                      <a:cubicBezTo>
                        <a:pt x="20390" y="115733"/>
                        <a:pt x="34148" y="154891"/>
                        <a:pt x="32296" y="160447"/>
                      </a:cubicBezTo>
                      <a:cubicBezTo>
                        <a:pt x="30444" y="166003"/>
                        <a:pt x="25946" y="137164"/>
                        <a:pt x="21183" y="122347"/>
                      </a:cubicBezTo>
                      <a:cubicBezTo>
                        <a:pt x="16420" y="107530"/>
                        <a:pt x="-9508" y="90597"/>
                        <a:pt x="3721" y="71547"/>
                      </a:cubicBezTo>
                      <a:cubicBezTo>
                        <a:pt x="16950" y="52497"/>
                        <a:pt x="98971" y="-2800"/>
                        <a:pt x="103733" y="1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02CB1A77-5DC1-43FB-AB81-B194CDEFCED0}"/>
                    </a:ext>
                  </a:extLst>
                </p:cNvPr>
                <p:cNvSpPr/>
                <p:nvPr/>
              </p:nvSpPr>
              <p:spPr>
                <a:xfrm>
                  <a:off x="4837241" y="11604549"/>
                  <a:ext cx="142961" cy="400800"/>
                </a:xfrm>
                <a:custGeom>
                  <a:avLst/>
                  <a:gdLst>
                    <a:gd name="connsiteX0" fmla="*/ 142747 w 142961"/>
                    <a:gd name="connsiteY0" fmla="*/ 76 h 400800"/>
                    <a:gd name="connsiteX1" fmla="*/ 106234 w 142961"/>
                    <a:gd name="connsiteY1" fmla="*/ 123901 h 400800"/>
                    <a:gd name="connsiteX2" fmla="*/ 103059 w 142961"/>
                    <a:gd name="connsiteY2" fmla="*/ 181051 h 400800"/>
                    <a:gd name="connsiteX3" fmla="*/ 1459 w 142961"/>
                    <a:gd name="connsiteY3" fmla="*/ 396951 h 400800"/>
                    <a:gd name="connsiteX4" fmla="*/ 45909 w 142961"/>
                    <a:gd name="connsiteY4" fmla="*/ 306464 h 400800"/>
                    <a:gd name="connsiteX5" fmla="*/ 87184 w 142961"/>
                    <a:gd name="connsiteY5" fmla="*/ 142951 h 400800"/>
                    <a:gd name="connsiteX6" fmla="*/ 142747 w 142961"/>
                    <a:gd name="connsiteY6" fmla="*/ 76 h 40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961" h="400800">
                      <a:moveTo>
                        <a:pt x="142747" y="76"/>
                      </a:moveTo>
                      <a:cubicBezTo>
                        <a:pt x="145922" y="-3099"/>
                        <a:pt x="112849" y="93739"/>
                        <a:pt x="106234" y="123901"/>
                      </a:cubicBezTo>
                      <a:cubicBezTo>
                        <a:pt x="99619" y="154064"/>
                        <a:pt x="120521" y="135543"/>
                        <a:pt x="103059" y="181051"/>
                      </a:cubicBezTo>
                      <a:cubicBezTo>
                        <a:pt x="85597" y="226559"/>
                        <a:pt x="10984" y="376049"/>
                        <a:pt x="1459" y="396951"/>
                      </a:cubicBezTo>
                      <a:cubicBezTo>
                        <a:pt x="-8066" y="417853"/>
                        <a:pt x="31622" y="348797"/>
                        <a:pt x="45909" y="306464"/>
                      </a:cubicBezTo>
                      <a:cubicBezTo>
                        <a:pt x="60196" y="264131"/>
                        <a:pt x="73955" y="190312"/>
                        <a:pt x="87184" y="142951"/>
                      </a:cubicBezTo>
                      <a:cubicBezTo>
                        <a:pt x="100413" y="95591"/>
                        <a:pt x="139572" y="3251"/>
                        <a:pt x="142747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EE59D5B9-0F05-495B-941E-19E9D06AACC0}"/>
                    </a:ext>
                  </a:extLst>
                </p:cNvPr>
                <p:cNvSpPr/>
                <p:nvPr/>
              </p:nvSpPr>
              <p:spPr>
                <a:xfrm>
                  <a:off x="4314110" y="11135569"/>
                  <a:ext cx="398367" cy="532534"/>
                </a:xfrm>
                <a:custGeom>
                  <a:avLst/>
                  <a:gdLst>
                    <a:gd name="connsiteX0" fmla="*/ 397590 w 398367"/>
                    <a:gd name="connsiteY0" fmla="*/ 744 h 532534"/>
                    <a:gd name="connsiteX1" fmla="*/ 137240 w 398367"/>
                    <a:gd name="connsiteY1" fmla="*/ 237281 h 532534"/>
                    <a:gd name="connsiteX2" fmla="*/ 5478 w 398367"/>
                    <a:gd name="connsiteY2" fmla="*/ 518269 h 532534"/>
                    <a:gd name="connsiteX3" fmla="*/ 43578 w 398367"/>
                    <a:gd name="connsiteY3" fmla="*/ 457944 h 532534"/>
                    <a:gd name="connsiteX4" fmla="*/ 211853 w 398367"/>
                    <a:gd name="connsiteY4" fmla="*/ 172194 h 532534"/>
                    <a:gd name="connsiteX5" fmla="*/ 397590 w 398367"/>
                    <a:gd name="connsiteY5" fmla="*/ 744 h 53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8367" h="532534">
                      <a:moveTo>
                        <a:pt x="397590" y="744"/>
                      </a:moveTo>
                      <a:cubicBezTo>
                        <a:pt x="385154" y="11592"/>
                        <a:pt x="202592" y="151027"/>
                        <a:pt x="137240" y="237281"/>
                      </a:cubicBezTo>
                      <a:cubicBezTo>
                        <a:pt x="71888" y="323535"/>
                        <a:pt x="21088" y="481492"/>
                        <a:pt x="5478" y="518269"/>
                      </a:cubicBezTo>
                      <a:cubicBezTo>
                        <a:pt x="-10132" y="555046"/>
                        <a:pt x="9182" y="515623"/>
                        <a:pt x="43578" y="457944"/>
                      </a:cubicBezTo>
                      <a:cubicBezTo>
                        <a:pt x="77974" y="400265"/>
                        <a:pt x="153645" y="244425"/>
                        <a:pt x="211853" y="172194"/>
                      </a:cubicBezTo>
                      <a:cubicBezTo>
                        <a:pt x="270061" y="99963"/>
                        <a:pt x="410026" y="-10104"/>
                        <a:pt x="397590" y="7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5BDDFA0D-AA2A-4F18-A847-D86997DCC0E6}"/>
                    </a:ext>
                  </a:extLst>
                </p:cNvPr>
                <p:cNvSpPr/>
                <p:nvPr/>
              </p:nvSpPr>
              <p:spPr>
                <a:xfrm>
                  <a:off x="4098819" y="11717277"/>
                  <a:ext cx="186028" cy="384558"/>
                </a:xfrm>
                <a:custGeom>
                  <a:avLst/>
                  <a:gdLst>
                    <a:gd name="connsiteX0" fmla="*/ 185844 w 186028"/>
                    <a:gd name="connsiteY0" fmla="*/ 61 h 384558"/>
                    <a:gd name="connsiteX1" fmla="*/ 55669 w 186028"/>
                    <a:gd name="connsiteY1" fmla="*/ 171511 h 384558"/>
                    <a:gd name="connsiteX2" fmla="*/ 35031 w 186028"/>
                    <a:gd name="connsiteY2" fmla="*/ 212786 h 384558"/>
                    <a:gd name="connsiteX3" fmla="*/ 15981 w 186028"/>
                    <a:gd name="connsiteY3" fmla="*/ 338198 h 384558"/>
                    <a:gd name="connsiteX4" fmla="*/ 106 w 186028"/>
                    <a:gd name="connsiteY4" fmla="*/ 384236 h 384558"/>
                    <a:gd name="connsiteX5" fmla="*/ 23919 w 186028"/>
                    <a:gd name="connsiteY5" fmla="*/ 319148 h 384558"/>
                    <a:gd name="connsiteX6" fmla="*/ 82656 w 186028"/>
                    <a:gd name="connsiteY6" fmla="*/ 154048 h 384558"/>
                    <a:gd name="connsiteX7" fmla="*/ 185844 w 186028"/>
                    <a:gd name="connsiteY7" fmla="*/ 61 h 38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028" h="384558">
                      <a:moveTo>
                        <a:pt x="185844" y="61"/>
                      </a:moveTo>
                      <a:cubicBezTo>
                        <a:pt x="181346" y="2972"/>
                        <a:pt x="80804" y="136057"/>
                        <a:pt x="55669" y="171511"/>
                      </a:cubicBezTo>
                      <a:cubicBezTo>
                        <a:pt x="30534" y="206965"/>
                        <a:pt x="41646" y="185005"/>
                        <a:pt x="35031" y="212786"/>
                      </a:cubicBezTo>
                      <a:cubicBezTo>
                        <a:pt x="28416" y="240567"/>
                        <a:pt x="21802" y="309623"/>
                        <a:pt x="15981" y="338198"/>
                      </a:cubicBezTo>
                      <a:cubicBezTo>
                        <a:pt x="10160" y="366773"/>
                        <a:pt x="-1217" y="387411"/>
                        <a:pt x="106" y="384236"/>
                      </a:cubicBezTo>
                      <a:cubicBezTo>
                        <a:pt x="1429" y="381061"/>
                        <a:pt x="10161" y="357513"/>
                        <a:pt x="23919" y="319148"/>
                      </a:cubicBezTo>
                      <a:cubicBezTo>
                        <a:pt x="37677" y="280783"/>
                        <a:pt x="54081" y="209346"/>
                        <a:pt x="82656" y="154048"/>
                      </a:cubicBezTo>
                      <a:cubicBezTo>
                        <a:pt x="111231" y="98750"/>
                        <a:pt x="190342" y="-2850"/>
                        <a:pt x="185844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9EC67640-214F-4171-9C65-F2F535C79327}"/>
                    </a:ext>
                  </a:extLst>
                </p:cNvPr>
                <p:cNvSpPr/>
                <p:nvPr/>
              </p:nvSpPr>
              <p:spPr>
                <a:xfrm>
                  <a:off x="4108764" y="12105811"/>
                  <a:ext cx="110737" cy="101754"/>
                </a:xfrm>
                <a:custGeom>
                  <a:avLst/>
                  <a:gdLst>
                    <a:gd name="connsiteX0" fmla="*/ 7624 w 110737"/>
                    <a:gd name="connsiteY0" fmla="*/ 464 h 101754"/>
                    <a:gd name="connsiteX1" fmla="*/ 106049 w 110737"/>
                    <a:gd name="connsiteY1" fmla="*/ 97302 h 101754"/>
                    <a:gd name="connsiteX2" fmla="*/ 86999 w 110737"/>
                    <a:gd name="connsiteY2" fmla="*/ 83014 h 101754"/>
                    <a:gd name="connsiteX3" fmla="*/ 17149 w 110737"/>
                    <a:gd name="connsiteY3" fmla="*/ 60789 h 101754"/>
                    <a:gd name="connsiteX4" fmla="*/ 7624 w 110737"/>
                    <a:gd name="connsiteY4" fmla="*/ 464 h 10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737" h="101754">
                      <a:moveTo>
                        <a:pt x="7624" y="464"/>
                      </a:moveTo>
                      <a:cubicBezTo>
                        <a:pt x="22441" y="6549"/>
                        <a:pt x="92820" y="83544"/>
                        <a:pt x="106049" y="97302"/>
                      </a:cubicBezTo>
                      <a:cubicBezTo>
                        <a:pt x="119278" y="111060"/>
                        <a:pt x="101816" y="89099"/>
                        <a:pt x="86999" y="83014"/>
                      </a:cubicBezTo>
                      <a:cubicBezTo>
                        <a:pt x="72182" y="76929"/>
                        <a:pt x="32760" y="71637"/>
                        <a:pt x="17149" y="60789"/>
                      </a:cubicBezTo>
                      <a:cubicBezTo>
                        <a:pt x="1538" y="49941"/>
                        <a:pt x="-7193" y="-5621"/>
                        <a:pt x="7624" y="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8" name="フリーフォーム: 図形 737">
                  <a:extLst>
                    <a:ext uri="{FF2B5EF4-FFF2-40B4-BE49-F238E27FC236}">
                      <a16:creationId xmlns:a16="http://schemas.microsoft.com/office/drawing/2014/main" id="{B0A52B6E-8BD1-4B05-9121-51AD5E440467}"/>
                    </a:ext>
                  </a:extLst>
                </p:cNvPr>
                <p:cNvSpPr/>
                <p:nvPr/>
              </p:nvSpPr>
              <p:spPr>
                <a:xfrm>
                  <a:off x="4164999" y="11845620"/>
                  <a:ext cx="67682" cy="247280"/>
                </a:xfrm>
                <a:custGeom>
                  <a:avLst/>
                  <a:gdLst>
                    <a:gd name="connsiteX0" fmla="*/ 67276 w 67682"/>
                    <a:gd name="connsiteY0" fmla="*/ 305 h 247280"/>
                    <a:gd name="connsiteX1" fmla="*/ 29176 w 67682"/>
                    <a:gd name="connsiteY1" fmla="*/ 100318 h 247280"/>
                    <a:gd name="connsiteX2" fmla="*/ 41876 w 67682"/>
                    <a:gd name="connsiteY2" fmla="*/ 244780 h 247280"/>
                    <a:gd name="connsiteX3" fmla="*/ 27589 w 67682"/>
                    <a:gd name="connsiteY3" fmla="*/ 187630 h 247280"/>
                    <a:gd name="connsiteX4" fmla="*/ 601 w 67682"/>
                    <a:gd name="connsiteY4" fmla="*/ 132068 h 247280"/>
                    <a:gd name="connsiteX5" fmla="*/ 67276 w 67682"/>
                    <a:gd name="connsiteY5" fmla="*/ 305 h 24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82" h="247280">
                      <a:moveTo>
                        <a:pt x="67276" y="305"/>
                      </a:moveTo>
                      <a:cubicBezTo>
                        <a:pt x="72039" y="-4987"/>
                        <a:pt x="33409" y="59572"/>
                        <a:pt x="29176" y="100318"/>
                      </a:cubicBezTo>
                      <a:cubicBezTo>
                        <a:pt x="24943" y="141064"/>
                        <a:pt x="42140" y="230228"/>
                        <a:pt x="41876" y="244780"/>
                      </a:cubicBezTo>
                      <a:cubicBezTo>
                        <a:pt x="41611" y="259332"/>
                        <a:pt x="34468" y="206415"/>
                        <a:pt x="27589" y="187630"/>
                      </a:cubicBezTo>
                      <a:cubicBezTo>
                        <a:pt x="20710" y="168845"/>
                        <a:pt x="-4161" y="161172"/>
                        <a:pt x="601" y="132068"/>
                      </a:cubicBezTo>
                      <a:cubicBezTo>
                        <a:pt x="5363" y="102964"/>
                        <a:pt x="62513" y="5597"/>
                        <a:pt x="67276" y="3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9" name="フリーフォーム: 図形 738">
                  <a:extLst>
                    <a:ext uri="{FF2B5EF4-FFF2-40B4-BE49-F238E27FC236}">
                      <a16:creationId xmlns:a16="http://schemas.microsoft.com/office/drawing/2014/main" id="{04949326-0AA2-430E-A299-AA9F96CD343D}"/>
                    </a:ext>
                  </a:extLst>
                </p:cNvPr>
                <p:cNvSpPr/>
                <p:nvPr/>
              </p:nvSpPr>
              <p:spPr>
                <a:xfrm>
                  <a:off x="4237882" y="12225056"/>
                  <a:ext cx="159156" cy="159071"/>
                </a:xfrm>
                <a:custGeom>
                  <a:avLst/>
                  <a:gdLst>
                    <a:gd name="connsiteX0" fmla="*/ 743 w 159156"/>
                    <a:gd name="connsiteY0" fmla="*/ 282 h 159071"/>
                    <a:gd name="connsiteX1" fmla="*/ 69006 w 159156"/>
                    <a:gd name="connsiteY1" fmla="*/ 39969 h 159071"/>
                    <a:gd name="connsiteX2" fmla="*/ 156318 w 159156"/>
                    <a:gd name="connsiteY2" fmla="*/ 157444 h 159071"/>
                    <a:gd name="connsiteX3" fmla="*/ 135681 w 159156"/>
                    <a:gd name="connsiteY3" fmla="*/ 105057 h 159071"/>
                    <a:gd name="connsiteX4" fmla="*/ 113456 w 159156"/>
                    <a:gd name="connsiteY4" fmla="*/ 55844 h 159071"/>
                    <a:gd name="connsiteX5" fmla="*/ 743 w 159156"/>
                    <a:gd name="connsiteY5" fmla="*/ 282 h 1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56" h="159071">
                      <a:moveTo>
                        <a:pt x="743" y="282"/>
                      </a:moveTo>
                      <a:cubicBezTo>
                        <a:pt x="-6665" y="-2364"/>
                        <a:pt x="43077" y="13775"/>
                        <a:pt x="69006" y="39969"/>
                      </a:cubicBezTo>
                      <a:cubicBezTo>
                        <a:pt x="94935" y="66163"/>
                        <a:pt x="145206" y="146596"/>
                        <a:pt x="156318" y="157444"/>
                      </a:cubicBezTo>
                      <a:cubicBezTo>
                        <a:pt x="167430" y="168292"/>
                        <a:pt x="142825" y="121990"/>
                        <a:pt x="135681" y="105057"/>
                      </a:cubicBezTo>
                      <a:cubicBezTo>
                        <a:pt x="128537" y="88124"/>
                        <a:pt x="133829" y="73836"/>
                        <a:pt x="113456" y="55844"/>
                      </a:cubicBezTo>
                      <a:cubicBezTo>
                        <a:pt x="93083" y="37852"/>
                        <a:pt x="8151" y="2928"/>
                        <a:pt x="743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0" name="フリーフォーム: 図形 739">
                  <a:extLst>
                    <a:ext uri="{FF2B5EF4-FFF2-40B4-BE49-F238E27FC236}">
                      <a16:creationId xmlns:a16="http://schemas.microsoft.com/office/drawing/2014/main" id="{183335FB-34BA-46FF-983C-5F1C62BD9A3C}"/>
                    </a:ext>
                  </a:extLst>
                </p:cNvPr>
                <p:cNvSpPr/>
                <p:nvPr/>
              </p:nvSpPr>
              <p:spPr>
                <a:xfrm>
                  <a:off x="4257498" y="12302953"/>
                  <a:ext cx="184607" cy="144892"/>
                </a:xfrm>
                <a:custGeom>
                  <a:avLst/>
                  <a:gdLst>
                    <a:gd name="connsiteX0" fmla="*/ 177 w 184607"/>
                    <a:gd name="connsiteY0" fmla="*/ 172 h 144892"/>
                    <a:gd name="connsiteX1" fmla="*/ 90665 w 184607"/>
                    <a:gd name="connsiteY1" fmla="*/ 92247 h 144892"/>
                    <a:gd name="connsiteX2" fmla="*/ 184327 w 184607"/>
                    <a:gd name="connsiteY2" fmla="*/ 144635 h 144892"/>
                    <a:gd name="connsiteX3" fmla="*/ 114477 w 184607"/>
                    <a:gd name="connsiteY3" fmla="*/ 71610 h 144892"/>
                    <a:gd name="connsiteX4" fmla="*/ 177 w 184607"/>
                    <a:gd name="connsiteY4" fmla="*/ 172 h 14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607" h="144892">
                      <a:moveTo>
                        <a:pt x="177" y="172"/>
                      </a:moveTo>
                      <a:cubicBezTo>
                        <a:pt x="-3792" y="3611"/>
                        <a:pt x="59973" y="68170"/>
                        <a:pt x="90665" y="92247"/>
                      </a:cubicBezTo>
                      <a:cubicBezTo>
                        <a:pt x="121357" y="116324"/>
                        <a:pt x="180358" y="148074"/>
                        <a:pt x="184327" y="144635"/>
                      </a:cubicBezTo>
                      <a:cubicBezTo>
                        <a:pt x="188296" y="141196"/>
                        <a:pt x="149402" y="97539"/>
                        <a:pt x="114477" y="71610"/>
                      </a:cubicBezTo>
                      <a:cubicBezTo>
                        <a:pt x="79552" y="45681"/>
                        <a:pt x="4146" y="-3267"/>
                        <a:pt x="177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1" name="フリーフォーム: 図形 740">
                  <a:extLst>
                    <a:ext uri="{FF2B5EF4-FFF2-40B4-BE49-F238E27FC236}">
                      <a16:creationId xmlns:a16="http://schemas.microsoft.com/office/drawing/2014/main" id="{64D8E9BA-A6D9-4CD3-8892-2E94A7A4A2BB}"/>
                    </a:ext>
                  </a:extLst>
                </p:cNvPr>
                <p:cNvSpPr/>
                <p:nvPr/>
              </p:nvSpPr>
              <p:spPr>
                <a:xfrm>
                  <a:off x="4489387" y="12207875"/>
                  <a:ext cx="270680" cy="238159"/>
                </a:xfrm>
                <a:custGeom>
                  <a:avLst/>
                  <a:gdLst>
                    <a:gd name="connsiteX0" fmla="*/ 269938 w 270680"/>
                    <a:gd name="connsiteY0" fmla="*/ 0 h 238159"/>
                    <a:gd name="connsiteX1" fmla="*/ 192151 w 270680"/>
                    <a:gd name="connsiteY1" fmla="*/ 144463 h 238159"/>
                    <a:gd name="connsiteX2" fmla="*/ 101663 w 270680"/>
                    <a:gd name="connsiteY2" fmla="*/ 200025 h 238159"/>
                    <a:gd name="connsiteX3" fmla="*/ 63 w 270680"/>
                    <a:gd name="connsiteY3" fmla="*/ 238125 h 238159"/>
                    <a:gd name="connsiteX4" fmla="*/ 87376 w 270680"/>
                    <a:gd name="connsiteY4" fmla="*/ 193675 h 238159"/>
                    <a:gd name="connsiteX5" fmla="*/ 144526 w 270680"/>
                    <a:gd name="connsiteY5" fmla="*/ 144463 h 238159"/>
                    <a:gd name="connsiteX6" fmla="*/ 269938 w 270680"/>
                    <a:gd name="connsiteY6" fmla="*/ 0 h 23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0" h="238159">
                      <a:moveTo>
                        <a:pt x="269938" y="0"/>
                      </a:moveTo>
                      <a:cubicBezTo>
                        <a:pt x="277875" y="0"/>
                        <a:pt x="220197" y="111125"/>
                        <a:pt x="192151" y="144463"/>
                      </a:cubicBezTo>
                      <a:cubicBezTo>
                        <a:pt x="164105" y="177801"/>
                        <a:pt x="133678" y="184415"/>
                        <a:pt x="101663" y="200025"/>
                      </a:cubicBezTo>
                      <a:cubicBezTo>
                        <a:pt x="69648" y="215635"/>
                        <a:pt x="2444" y="239183"/>
                        <a:pt x="63" y="238125"/>
                      </a:cubicBezTo>
                      <a:cubicBezTo>
                        <a:pt x="-2318" y="237067"/>
                        <a:pt x="63299" y="209285"/>
                        <a:pt x="87376" y="193675"/>
                      </a:cubicBezTo>
                      <a:cubicBezTo>
                        <a:pt x="111453" y="178065"/>
                        <a:pt x="113041" y="174625"/>
                        <a:pt x="144526" y="144463"/>
                      </a:cubicBezTo>
                      <a:cubicBezTo>
                        <a:pt x="176011" y="114301"/>
                        <a:pt x="262001" y="0"/>
                        <a:pt x="26993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2" name="フリーフォーム: 図形 741">
                  <a:extLst>
                    <a:ext uri="{FF2B5EF4-FFF2-40B4-BE49-F238E27FC236}">
                      <a16:creationId xmlns:a16="http://schemas.microsoft.com/office/drawing/2014/main" id="{0155BB31-7A72-4637-A9FC-BFF9751519D1}"/>
                    </a:ext>
                  </a:extLst>
                </p:cNvPr>
                <p:cNvSpPr/>
                <p:nvPr/>
              </p:nvSpPr>
              <p:spPr>
                <a:xfrm>
                  <a:off x="4287813" y="11787178"/>
                  <a:ext cx="46254" cy="189748"/>
                </a:xfrm>
                <a:custGeom>
                  <a:avLst/>
                  <a:gdLst>
                    <a:gd name="connsiteX0" fmla="*/ 46062 w 46254"/>
                    <a:gd name="connsiteY0" fmla="*/ 10 h 189748"/>
                    <a:gd name="connsiteX1" fmla="*/ 17487 w 46254"/>
                    <a:gd name="connsiteY1" fmla="*/ 106372 h 189748"/>
                    <a:gd name="connsiteX2" fmla="*/ 42887 w 46254"/>
                    <a:gd name="connsiteY2" fmla="*/ 187335 h 189748"/>
                    <a:gd name="connsiteX3" fmla="*/ 38125 w 46254"/>
                    <a:gd name="connsiteY3" fmla="*/ 163522 h 189748"/>
                    <a:gd name="connsiteX4" fmla="*/ 25 w 46254"/>
                    <a:gd name="connsiteY4" fmla="*/ 112722 h 189748"/>
                    <a:gd name="connsiteX5" fmla="*/ 46062 w 46254"/>
                    <a:gd name="connsiteY5" fmla="*/ 10 h 18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54" h="189748">
                      <a:moveTo>
                        <a:pt x="46062" y="10"/>
                      </a:moveTo>
                      <a:cubicBezTo>
                        <a:pt x="48972" y="-1048"/>
                        <a:pt x="18016" y="75151"/>
                        <a:pt x="17487" y="106372"/>
                      </a:cubicBezTo>
                      <a:cubicBezTo>
                        <a:pt x="16958" y="137593"/>
                        <a:pt x="39447" y="177810"/>
                        <a:pt x="42887" y="187335"/>
                      </a:cubicBezTo>
                      <a:cubicBezTo>
                        <a:pt x="46327" y="196860"/>
                        <a:pt x="45269" y="175957"/>
                        <a:pt x="38125" y="163522"/>
                      </a:cubicBezTo>
                      <a:cubicBezTo>
                        <a:pt x="30981" y="151087"/>
                        <a:pt x="-1033" y="137593"/>
                        <a:pt x="25" y="112722"/>
                      </a:cubicBezTo>
                      <a:cubicBezTo>
                        <a:pt x="1083" y="87851"/>
                        <a:pt x="43152" y="1068"/>
                        <a:pt x="46062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3" name="フリーフォーム: 図形 742">
                  <a:extLst>
                    <a:ext uri="{FF2B5EF4-FFF2-40B4-BE49-F238E27FC236}">
                      <a16:creationId xmlns:a16="http://schemas.microsoft.com/office/drawing/2014/main" id="{0BAB0544-D80F-4037-85C6-F845DE02F78B}"/>
                    </a:ext>
                  </a:extLst>
                </p:cNvPr>
                <p:cNvSpPr/>
                <p:nvPr/>
              </p:nvSpPr>
              <p:spPr>
                <a:xfrm>
                  <a:off x="4381249" y="11568178"/>
                  <a:ext cx="162610" cy="60376"/>
                </a:xfrm>
                <a:custGeom>
                  <a:avLst/>
                  <a:gdLst>
                    <a:gd name="connsiteX0" fmla="*/ 251 w 162610"/>
                    <a:gd name="connsiteY0" fmla="*/ 60260 h 60376"/>
                    <a:gd name="connsiteX1" fmla="*/ 79626 w 162610"/>
                    <a:gd name="connsiteY1" fmla="*/ 4697 h 60376"/>
                    <a:gd name="connsiteX2" fmla="*/ 162176 w 162610"/>
                    <a:gd name="connsiteY2" fmla="*/ 4697 h 60376"/>
                    <a:gd name="connsiteX3" fmla="*/ 106614 w 162610"/>
                    <a:gd name="connsiteY3" fmla="*/ 18985 h 60376"/>
                    <a:gd name="connsiteX4" fmla="*/ 251 w 162610"/>
                    <a:gd name="connsiteY4" fmla="*/ 60260 h 60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610" h="60376">
                      <a:moveTo>
                        <a:pt x="251" y="60260"/>
                      </a:moveTo>
                      <a:cubicBezTo>
                        <a:pt x="-4247" y="57879"/>
                        <a:pt x="52639" y="13957"/>
                        <a:pt x="79626" y="4697"/>
                      </a:cubicBezTo>
                      <a:cubicBezTo>
                        <a:pt x="106613" y="-4563"/>
                        <a:pt x="157678" y="2316"/>
                        <a:pt x="162176" y="4697"/>
                      </a:cubicBezTo>
                      <a:cubicBezTo>
                        <a:pt x="166674" y="7078"/>
                        <a:pt x="135453" y="9989"/>
                        <a:pt x="106614" y="18985"/>
                      </a:cubicBezTo>
                      <a:cubicBezTo>
                        <a:pt x="77775" y="27981"/>
                        <a:pt x="4749" y="62641"/>
                        <a:pt x="251" y="602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4" name="フリーフォーム: 図形 743">
                  <a:extLst>
                    <a:ext uri="{FF2B5EF4-FFF2-40B4-BE49-F238E27FC236}">
                      <a16:creationId xmlns:a16="http://schemas.microsoft.com/office/drawing/2014/main" id="{B4F8E8FD-2324-4D86-846D-B92BC93B9BEC}"/>
                    </a:ext>
                  </a:extLst>
                </p:cNvPr>
                <p:cNvSpPr/>
                <p:nvPr/>
              </p:nvSpPr>
              <p:spPr>
                <a:xfrm>
                  <a:off x="4384541" y="11625859"/>
                  <a:ext cx="195684" cy="66155"/>
                </a:xfrm>
                <a:custGeom>
                  <a:avLst/>
                  <a:gdLst>
                    <a:gd name="connsiteX0" fmla="*/ 134 w 195684"/>
                    <a:gd name="connsiteY0" fmla="*/ 66079 h 66155"/>
                    <a:gd name="connsiteX1" fmla="*/ 114434 w 195684"/>
                    <a:gd name="connsiteY1" fmla="*/ 24804 h 66155"/>
                    <a:gd name="connsiteX2" fmla="*/ 152534 w 195684"/>
                    <a:gd name="connsiteY2" fmla="*/ 991 h 66155"/>
                    <a:gd name="connsiteX3" fmla="*/ 195397 w 195684"/>
                    <a:gd name="connsiteY3" fmla="*/ 4166 h 66155"/>
                    <a:gd name="connsiteX4" fmla="*/ 130309 w 195684"/>
                    <a:gd name="connsiteY4" fmla="*/ 991 h 66155"/>
                    <a:gd name="connsiteX5" fmla="*/ 92209 w 195684"/>
                    <a:gd name="connsiteY5" fmla="*/ 13691 h 66155"/>
                    <a:gd name="connsiteX6" fmla="*/ 134 w 195684"/>
                    <a:gd name="connsiteY6" fmla="*/ 66079 h 6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684" h="66155">
                      <a:moveTo>
                        <a:pt x="134" y="66079"/>
                      </a:moveTo>
                      <a:cubicBezTo>
                        <a:pt x="3838" y="67931"/>
                        <a:pt x="89034" y="35652"/>
                        <a:pt x="114434" y="24804"/>
                      </a:cubicBezTo>
                      <a:cubicBezTo>
                        <a:pt x="139834" y="13956"/>
                        <a:pt x="139040" y="4431"/>
                        <a:pt x="152534" y="991"/>
                      </a:cubicBezTo>
                      <a:cubicBezTo>
                        <a:pt x="166028" y="-2449"/>
                        <a:pt x="199101" y="4166"/>
                        <a:pt x="195397" y="4166"/>
                      </a:cubicBezTo>
                      <a:cubicBezTo>
                        <a:pt x="191693" y="4166"/>
                        <a:pt x="147507" y="-597"/>
                        <a:pt x="130309" y="991"/>
                      </a:cubicBezTo>
                      <a:cubicBezTo>
                        <a:pt x="113111" y="2578"/>
                        <a:pt x="113905" y="4166"/>
                        <a:pt x="92209" y="13691"/>
                      </a:cubicBezTo>
                      <a:cubicBezTo>
                        <a:pt x="70513" y="23216"/>
                        <a:pt x="-3570" y="64227"/>
                        <a:pt x="134" y="660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5" name="フリーフォーム: 図形 744">
                  <a:extLst>
                    <a:ext uri="{FF2B5EF4-FFF2-40B4-BE49-F238E27FC236}">
                      <a16:creationId xmlns:a16="http://schemas.microsoft.com/office/drawing/2014/main" id="{6B9CE1C8-0744-4328-93B1-210FEB5CBF08}"/>
                    </a:ext>
                  </a:extLst>
                </p:cNvPr>
                <p:cNvSpPr/>
                <p:nvPr/>
              </p:nvSpPr>
              <p:spPr>
                <a:xfrm>
                  <a:off x="4555266" y="11598273"/>
                  <a:ext cx="256536" cy="202393"/>
                </a:xfrm>
                <a:custGeom>
                  <a:avLst/>
                  <a:gdLst>
                    <a:gd name="connsiteX0" fmla="*/ 859 w 256536"/>
                    <a:gd name="connsiteY0" fmla="*/ 2 h 202393"/>
                    <a:gd name="connsiteX1" fmla="*/ 131034 w 256536"/>
                    <a:gd name="connsiteY1" fmla="*/ 53977 h 202393"/>
                    <a:gd name="connsiteX2" fmla="*/ 254859 w 256536"/>
                    <a:gd name="connsiteY2" fmla="*/ 200027 h 202393"/>
                    <a:gd name="connsiteX3" fmla="*/ 194534 w 256536"/>
                    <a:gd name="connsiteY3" fmla="*/ 138115 h 202393"/>
                    <a:gd name="connsiteX4" fmla="*/ 80234 w 256536"/>
                    <a:gd name="connsiteY4" fmla="*/ 55565 h 202393"/>
                    <a:gd name="connsiteX5" fmla="*/ 859 w 256536"/>
                    <a:gd name="connsiteY5" fmla="*/ 2 h 20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536" h="202393">
                      <a:moveTo>
                        <a:pt x="859" y="2"/>
                      </a:moveTo>
                      <a:cubicBezTo>
                        <a:pt x="9326" y="-263"/>
                        <a:pt x="88701" y="20640"/>
                        <a:pt x="131034" y="53977"/>
                      </a:cubicBezTo>
                      <a:cubicBezTo>
                        <a:pt x="173367" y="87314"/>
                        <a:pt x="244276" y="186004"/>
                        <a:pt x="254859" y="200027"/>
                      </a:cubicBezTo>
                      <a:cubicBezTo>
                        <a:pt x="265442" y="214050"/>
                        <a:pt x="223638" y="162192"/>
                        <a:pt x="194534" y="138115"/>
                      </a:cubicBezTo>
                      <a:cubicBezTo>
                        <a:pt x="165430" y="114038"/>
                        <a:pt x="111984" y="75673"/>
                        <a:pt x="80234" y="55565"/>
                      </a:cubicBezTo>
                      <a:cubicBezTo>
                        <a:pt x="48484" y="35457"/>
                        <a:pt x="-7608" y="267"/>
                        <a:pt x="859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6" name="フリーフォーム: 図形 745">
                  <a:extLst>
                    <a:ext uri="{FF2B5EF4-FFF2-40B4-BE49-F238E27FC236}">
                      <a16:creationId xmlns:a16="http://schemas.microsoft.com/office/drawing/2014/main" id="{8112F42D-6CEE-43F6-BF5D-712287155BBE}"/>
                    </a:ext>
                  </a:extLst>
                </p:cNvPr>
                <p:cNvSpPr/>
                <p:nvPr/>
              </p:nvSpPr>
              <p:spPr>
                <a:xfrm>
                  <a:off x="4798638" y="11798299"/>
                  <a:ext cx="60851" cy="225664"/>
                </a:xfrm>
                <a:custGeom>
                  <a:avLst/>
                  <a:gdLst>
                    <a:gd name="connsiteX0" fmla="*/ 375 w 60851"/>
                    <a:gd name="connsiteY0" fmla="*/ 1 h 225664"/>
                    <a:gd name="connsiteX1" fmla="*/ 35300 w 60851"/>
                    <a:gd name="connsiteY1" fmla="*/ 88901 h 225664"/>
                    <a:gd name="connsiteX2" fmla="*/ 38475 w 60851"/>
                    <a:gd name="connsiteY2" fmla="*/ 223839 h 225664"/>
                    <a:gd name="connsiteX3" fmla="*/ 38475 w 60851"/>
                    <a:gd name="connsiteY3" fmla="*/ 161926 h 225664"/>
                    <a:gd name="connsiteX4" fmla="*/ 60700 w 60851"/>
                    <a:gd name="connsiteY4" fmla="*/ 90489 h 225664"/>
                    <a:gd name="connsiteX5" fmla="*/ 375 w 60851"/>
                    <a:gd name="connsiteY5" fmla="*/ 1 h 2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851" h="225664">
                      <a:moveTo>
                        <a:pt x="375" y="1"/>
                      </a:moveTo>
                      <a:cubicBezTo>
                        <a:pt x="-3858" y="-264"/>
                        <a:pt x="28950" y="51595"/>
                        <a:pt x="35300" y="88901"/>
                      </a:cubicBezTo>
                      <a:cubicBezTo>
                        <a:pt x="41650" y="126207"/>
                        <a:pt x="37946" y="211668"/>
                        <a:pt x="38475" y="223839"/>
                      </a:cubicBezTo>
                      <a:cubicBezTo>
                        <a:pt x="39004" y="236010"/>
                        <a:pt x="34771" y="184151"/>
                        <a:pt x="38475" y="161926"/>
                      </a:cubicBezTo>
                      <a:cubicBezTo>
                        <a:pt x="42179" y="139701"/>
                        <a:pt x="62817" y="115624"/>
                        <a:pt x="60700" y="90489"/>
                      </a:cubicBezTo>
                      <a:cubicBezTo>
                        <a:pt x="58583" y="65354"/>
                        <a:pt x="4608" y="266"/>
                        <a:pt x="37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7" name="フリーフォーム: 図形 746">
                  <a:extLst>
                    <a:ext uri="{FF2B5EF4-FFF2-40B4-BE49-F238E27FC236}">
                      <a16:creationId xmlns:a16="http://schemas.microsoft.com/office/drawing/2014/main" id="{9DB4ADF4-2C52-4585-B54E-F9170FD56542}"/>
                    </a:ext>
                  </a:extLst>
                </p:cNvPr>
                <p:cNvSpPr/>
                <p:nvPr/>
              </p:nvSpPr>
              <p:spPr>
                <a:xfrm>
                  <a:off x="4762323" y="12044208"/>
                  <a:ext cx="55848" cy="150977"/>
                </a:xfrm>
                <a:custGeom>
                  <a:avLst/>
                  <a:gdLst>
                    <a:gd name="connsiteX0" fmla="*/ 55740 w 55848"/>
                    <a:gd name="connsiteY0" fmla="*/ 155 h 150977"/>
                    <a:gd name="connsiteX1" fmla="*/ 31927 w 55848"/>
                    <a:gd name="connsiteY1" fmla="*/ 81117 h 150977"/>
                    <a:gd name="connsiteX2" fmla="*/ 177 w 55848"/>
                    <a:gd name="connsiteY2" fmla="*/ 150967 h 150977"/>
                    <a:gd name="connsiteX3" fmla="*/ 19227 w 55848"/>
                    <a:gd name="connsiteY3" fmla="*/ 76355 h 150977"/>
                    <a:gd name="connsiteX4" fmla="*/ 22402 w 55848"/>
                    <a:gd name="connsiteY4" fmla="*/ 60480 h 150977"/>
                    <a:gd name="connsiteX5" fmla="*/ 55740 w 55848"/>
                    <a:gd name="connsiteY5" fmla="*/ 155 h 15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48" h="150977">
                      <a:moveTo>
                        <a:pt x="55740" y="155"/>
                      </a:moveTo>
                      <a:cubicBezTo>
                        <a:pt x="57327" y="3594"/>
                        <a:pt x="41187" y="55982"/>
                        <a:pt x="31927" y="81117"/>
                      </a:cubicBezTo>
                      <a:cubicBezTo>
                        <a:pt x="22667" y="106252"/>
                        <a:pt x="2294" y="151761"/>
                        <a:pt x="177" y="150967"/>
                      </a:cubicBezTo>
                      <a:cubicBezTo>
                        <a:pt x="-1940" y="150173"/>
                        <a:pt x="15523" y="91436"/>
                        <a:pt x="19227" y="76355"/>
                      </a:cubicBezTo>
                      <a:cubicBezTo>
                        <a:pt x="22931" y="61274"/>
                        <a:pt x="16846" y="69741"/>
                        <a:pt x="22402" y="60480"/>
                      </a:cubicBezTo>
                      <a:cubicBezTo>
                        <a:pt x="27958" y="51220"/>
                        <a:pt x="54153" y="-3284"/>
                        <a:pt x="5574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8" name="フリーフォーム: 図形 747">
                  <a:extLst>
                    <a:ext uri="{FF2B5EF4-FFF2-40B4-BE49-F238E27FC236}">
                      <a16:creationId xmlns:a16="http://schemas.microsoft.com/office/drawing/2014/main" id="{E8BF101E-7408-433B-B954-F1C48626F30B}"/>
                    </a:ext>
                  </a:extLst>
                </p:cNvPr>
                <p:cNvSpPr/>
                <p:nvPr/>
              </p:nvSpPr>
              <p:spPr>
                <a:xfrm>
                  <a:off x="4779958" y="11664894"/>
                  <a:ext cx="198498" cy="565555"/>
                </a:xfrm>
                <a:custGeom>
                  <a:avLst/>
                  <a:gdLst>
                    <a:gd name="connsiteX0" fmla="*/ 198442 w 198498"/>
                    <a:gd name="connsiteY0" fmla="*/ 56 h 565555"/>
                    <a:gd name="connsiteX1" fmla="*/ 155580 w 198498"/>
                    <a:gd name="connsiteY1" fmla="*/ 196906 h 565555"/>
                    <a:gd name="connsiteX2" fmla="*/ 65092 w 198498"/>
                    <a:gd name="connsiteY2" fmla="*/ 414394 h 565555"/>
                    <a:gd name="connsiteX3" fmla="*/ 5 w 198498"/>
                    <a:gd name="connsiteY3" fmla="*/ 565206 h 565555"/>
                    <a:gd name="connsiteX4" fmla="*/ 68267 w 198498"/>
                    <a:gd name="connsiteY4" fmla="*/ 373119 h 565555"/>
                    <a:gd name="connsiteX5" fmla="*/ 147642 w 198498"/>
                    <a:gd name="connsiteY5" fmla="*/ 215956 h 565555"/>
                    <a:gd name="connsiteX6" fmla="*/ 198442 w 198498"/>
                    <a:gd name="connsiteY6" fmla="*/ 56 h 565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498" h="565555">
                      <a:moveTo>
                        <a:pt x="198442" y="56"/>
                      </a:moveTo>
                      <a:cubicBezTo>
                        <a:pt x="199765" y="-3119"/>
                        <a:pt x="177805" y="127850"/>
                        <a:pt x="155580" y="196906"/>
                      </a:cubicBezTo>
                      <a:cubicBezTo>
                        <a:pt x="133355" y="265962"/>
                        <a:pt x="91021" y="353011"/>
                        <a:pt x="65092" y="414394"/>
                      </a:cubicBezTo>
                      <a:cubicBezTo>
                        <a:pt x="39163" y="475777"/>
                        <a:pt x="-524" y="572085"/>
                        <a:pt x="5" y="565206"/>
                      </a:cubicBezTo>
                      <a:cubicBezTo>
                        <a:pt x="534" y="558327"/>
                        <a:pt x="43661" y="431327"/>
                        <a:pt x="68267" y="373119"/>
                      </a:cubicBezTo>
                      <a:cubicBezTo>
                        <a:pt x="92873" y="314911"/>
                        <a:pt x="127534" y="271519"/>
                        <a:pt x="147642" y="215956"/>
                      </a:cubicBezTo>
                      <a:cubicBezTo>
                        <a:pt x="167750" y="160394"/>
                        <a:pt x="197119" y="3231"/>
                        <a:pt x="198442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9" name="フリーフォーム: 図形 748">
                  <a:extLst>
                    <a:ext uri="{FF2B5EF4-FFF2-40B4-BE49-F238E27FC236}">
                      <a16:creationId xmlns:a16="http://schemas.microsoft.com/office/drawing/2014/main" id="{437D02D0-EF92-4663-8A26-DE389C2C5FC8}"/>
                    </a:ext>
                  </a:extLst>
                </p:cNvPr>
                <p:cNvSpPr/>
                <p:nvPr/>
              </p:nvSpPr>
              <p:spPr>
                <a:xfrm>
                  <a:off x="5359358" y="11020215"/>
                  <a:ext cx="44690" cy="167351"/>
                </a:xfrm>
                <a:custGeom>
                  <a:avLst/>
                  <a:gdLst>
                    <a:gd name="connsiteX0" fmla="*/ 42 w 44690"/>
                    <a:gd name="connsiteY0" fmla="*/ 210 h 167351"/>
                    <a:gd name="connsiteX1" fmla="*/ 41317 w 44690"/>
                    <a:gd name="connsiteY1" fmla="*/ 92285 h 167351"/>
                    <a:gd name="connsiteX2" fmla="*/ 41317 w 44690"/>
                    <a:gd name="connsiteY2" fmla="*/ 166898 h 167351"/>
                    <a:gd name="connsiteX3" fmla="*/ 33380 w 44690"/>
                    <a:gd name="connsiteY3" fmla="*/ 119273 h 167351"/>
                    <a:gd name="connsiteX4" fmla="*/ 42 w 44690"/>
                    <a:gd name="connsiteY4" fmla="*/ 210 h 16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90" h="167351">
                      <a:moveTo>
                        <a:pt x="42" y="210"/>
                      </a:moveTo>
                      <a:cubicBezTo>
                        <a:pt x="1365" y="-4288"/>
                        <a:pt x="34438" y="64504"/>
                        <a:pt x="41317" y="92285"/>
                      </a:cubicBezTo>
                      <a:cubicBezTo>
                        <a:pt x="48196" y="120066"/>
                        <a:pt x="42640" y="162400"/>
                        <a:pt x="41317" y="166898"/>
                      </a:cubicBezTo>
                      <a:cubicBezTo>
                        <a:pt x="39994" y="171396"/>
                        <a:pt x="38407" y="141498"/>
                        <a:pt x="33380" y="119273"/>
                      </a:cubicBezTo>
                      <a:cubicBezTo>
                        <a:pt x="28353" y="97048"/>
                        <a:pt x="-1281" y="4708"/>
                        <a:pt x="42" y="2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0" name="フリーフォーム: 図形 749">
                  <a:extLst>
                    <a:ext uri="{FF2B5EF4-FFF2-40B4-BE49-F238E27FC236}">
                      <a16:creationId xmlns:a16="http://schemas.microsoft.com/office/drawing/2014/main" id="{02810990-A001-4E39-8BA5-A7755B7883D9}"/>
                    </a:ext>
                  </a:extLst>
                </p:cNvPr>
                <p:cNvSpPr/>
                <p:nvPr/>
              </p:nvSpPr>
              <p:spPr>
                <a:xfrm>
                  <a:off x="5406980" y="11101379"/>
                  <a:ext cx="95548" cy="288985"/>
                </a:xfrm>
                <a:custGeom>
                  <a:avLst/>
                  <a:gdLst>
                    <a:gd name="connsiteX0" fmla="*/ 11158 w 95548"/>
                    <a:gd name="connsiteY0" fmla="*/ 9 h 288985"/>
                    <a:gd name="connsiteX1" fmla="*/ 90533 w 95548"/>
                    <a:gd name="connsiteY1" fmla="*/ 117484 h 288985"/>
                    <a:gd name="connsiteX2" fmla="*/ 77833 w 95548"/>
                    <a:gd name="connsiteY2" fmla="*/ 163521 h 288985"/>
                    <a:gd name="connsiteX3" fmla="*/ 45 w 95548"/>
                    <a:gd name="connsiteY3" fmla="*/ 288934 h 288985"/>
                    <a:gd name="connsiteX4" fmla="*/ 66720 w 95548"/>
                    <a:gd name="connsiteY4" fmla="*/ 147646 h 288985"/>
                    <a:gd name="connsiteX5" fmla="*/ 76245 w 95548"/>
                    <a:gd name="connsiteY5" fmla="*/ 111134 h 288985"/>
                    <a:gd name="connsiteX6" fmla="*/ 11158 w 95548"/>
                    <a:gd name="connsiteY6" fmla="*/ 9 h 28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48" h="288985">
                      <a:moveTo>
                        <a:pt x="11158" y="9"/>
                      </a:moveTo>
                      <a:cubicBezTo>
                        <a:pt x="13539" y="1067"/>
                        <a:pt x="79421" y="90232"/>
                        <a:pt x="90533" y="117484"/>
                      </a:cubicBezTo>
                      <a:cubicBezTo>
                        <a:pt x="101645" y="144736"/>
                        <a:pt x="92914" y="134946"/>
                        <a:pt x="77833" y="163521"/>
                      </a:cubicBezTo>
                      <a:cubicBezTo>
                        <a:pt x="62752" y="192096"/>
                        <a:pt x="1897" y="291580"/>
                        <a:pt x="45" y="288934"/>
                      </a:cubicBezTo>
                      <a:cubicBezTo>
                        <a:pt x="-1807" y="286288"/>
                        <a:pt x="54020" y="177279"/>
                        <a:pt x="66720" y="147646"/>
                      </a:cubicBezTo>
                      <a:cubicBezTo>
                        <a:pt x="79420" y="118013"/>
                        <a:pt x="88680" y="134417"/>
                        <a:pt x="76245" y="111134"/>
                      </a:cubicBezTo>
                      <a:cubicBezTo>
                        <a:pt x="63810" y="87851"/>
                        <a:pt x="8777" y="-1049"/>
                        <a:pt x="1115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1" name="フリーフォーム: 図形 750">
                  <a:extLst>
                    <a:ext uri="{FF2B5EF4-FFF2-40B4-BE49-F238E27FC236}">
                      <a16:creationId xmlns:a16="http://schemas.microsoft.com/office/drawing/2014/main" id="{F6B19777-DC5F-44DE-97FA-80CCCCD34F3C}"/>
                    </a:ext>
                  </a:extLst>
                </p:cNvPr>
                <p:cNvSpPr/>
                <p:nvPr/>
              </p:nvSpPr>
              <p:spPr>
                <a:xfrm>
                  <a:off x="5125648" y="11328220"/>
                  <a:ext cx="214713" cy="78290"/>
                </a:xfrm>
                <a:custGeom>
                  <a:avLst/>
                  <a:gdLst>
                    <a:gd name="connsiteX0" fmla="*/ 390 w 214713"/>
                    <a:gd name="connsiteY0" fmla="*/ 77968 h 78290"/>
                    <a:gd name="connsiteX1" fmla="*/ 162315 w 214713"/>
                    <a:gd name="connsiteY1" fmla="*/ 31930 h 78290"/>
                    <a:gd name="connsiteX2" fmla="*/ 214702 w 214713"/>
                    <a:gd name="connsiteY2" fmla="*/ 38280 h 78290"/>
                    <a:gd name="connsiteX3" fmla="*/ 159140 w 214713"/>
                    <a:gd name="connsiteY3" fmla="*/ 9705 h 78290"/>
                    <a:gd name="connsiteX4" fmla="*/ 117865 w 214713"/>
                    <a:gd name="connsiteY4" fmla="*/ 4943 h 78290"/>
                    <a:gd name="connsiteX5" fmla="*/ 390 w 214713"/>
                    <a:gd name="connsiteY5" fmla="*/ 77968 h 7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713" h="78290">
                      <a:moveTo>
                        <a:pt x="390" y="77968"/>
                      </a:moveTo>
                      <a:cubicBezTo>
                        <a:pt x="7798" y="82466"/>
                        <a:pt x="126596" y="38545"/>
                        <a:pt x="162315" y="31930"/>
                      </a:cubicBezTo>
                      <a:cubicBezTo>
                        <a:pt x="198034" y="25315"/>
                        <a:pt x="215231" y="41984"/>
                        <a:pt x="214702" y="38280"/>
                      </a:cubicBezTo>
                      <a:cubicBezTo>
                        <a:pt x="214173" y="34576"/>
                        <a:pt x="175279" y="15261"/>
                        <a:pt x="159140" y="9705"/>
                      </a:cubicBezTo>
                      <a:cubicBezTo>
                        <a:pt x="143001" y="4149"/>
                        <a:pt x="142471" y="-6170"/>
                        <a:pt x="117865" y="4943"/>
                      </a:cubicBezTo>
                      <a:cubicBezTo>
                        <a:pt x="93259" y="16055"/>
                        <a:pt x="-7018" y="73470"/>
                        <a:pt x="390" y="77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2" name="フリーフォーム: 図形 751">
                  <a:extLst>
                    <a:ext uri="{FF2B5EF4-FFF2-40B4-BE49-F238E27FC236}">
                      <a16:creationId xmlns:a16="http://schemas.microsoft.com/office/drawing/2014/main" id="{22460450-2EB9-44BE-8FF9-EE0AF8134DCA}"/>
                    </a:ext>
                  </a:extLst>
                </p:cNvPr>
                <p:cNvSpPr/>
                <p:nvPr/>
              </p:nvSpPr>
              <p:spPr>
                <a:xfrm>
                  <a:off x="5295408" y="11161816"/>
                  <a:ext cx="67416" cy="201590"/>
                </a:xfrm>
                <a:custGeom>
                  <a:avLst/>
                  <a:gdLst>
                    <a:gd name="connsiteX0" fmla="*/ 492 w 67416"/>
                    <a:gd name="connsiteY0" fmla="*/ 1484 h 201590"/>
                    <a:gd name="connsiteX1" fmla="*/ 37005 w 67416"/>
                    <a:gd name="connsiteY1" fmla="*/ 84034 h 201590"/>
                    <a:gd name="connsiteX2" fmla="*/ 40180 w 67416"/>
                    <a:gd name="connsiteY2" fmla="*/ 201509 h 201590"/>
                    <a:gd name="connsiteX3" fmla="*/ 52880 w 67416"/>
                    <a:gd name="connsiteY3" fmla="*/ 101497 h 201590"/>
                    <a:gd name="connsiteX4" fmla="*/ 67167 w 67416"/>
                    <a:gd name="connsiteY4" fmla="*/ 36409 h 201590"/>
                    <a:gd name="connsiteX5" fmla="*/ 492 w 67416"/>
                    <a:gd name="connsiteY5" fmla="*/ 1484 h 201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416" h="201590">
                      <a:moveTo>
                        <a:pt x="492" y="1484"/>
                      </a:moveTo>
                      <a:cubicBezTo>
                        <a:pt x="-4535" y="9422"/>
                        <a:pt x="30390" y="50697"/>
                        <a:pt x="37005" y="84034"/>
                      </a:cubicBezTo>
                      <a:cubicBezTo>
                        <a:pt x="43620" y="117371"/>
                        <a:pt x="37534" y="198599"/>
                        <a:pt x="40180" y="201509"/>
                      </a:cubicBezTo>
                      <a:cubicBezTo>
                        <a:pt x="42826" y="204419"/>
                        <a:pt x="48382" y="129014"/>
                        <a:pt x="52880" y="101497"/>
                      </a:cubicBezTo>
                      <a:cubicBezTo>
                        <a:pt x="57378" y="73980"/>
                        <a:pt x="69284" y="53607"/>
                        <a:pt x="67167" y="36409"/>
                      </a:cubicBezTo>
                      <a:cubicBezTo>
                        <a:pt x="65050" y="19211"/>
                        <a:pt x="5519" y="-6454"/>
                        <a:pt x="492" y="14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3" name="フリーフォーム: 図形 752">
                  <a:extLst>
                    <a:ext uri="{FF2B5EF4-FFF2-40B4-BE49-F238E27FC236}">
                      <a16:creationId xmlns:a16="http://schemas.microsoft.com/office/drawing/2014/main" id="{6578BA53-AC29-4488-BCE9-999798DE10FA}"/>
                    </a:ext>
                  </a:extLst>
                </p:cNvPr>
                <p:cNvSpPr/>
                <p:nvPr/>
              </p:nvSpPr>
              <p:spPr>
                <a:xfrm>
                  <a:off x="5290885" y="11348848"/>
                  <a:ext cx="129413" cy="89090"/>
                </a:xfrm>
                <a:custGeom>
                  <a:avLst/>
                  <a:gdLst>
                    <a:gd name="connsiteX0" fmla="*/ 253 w 129413"/>
                    <a:gd name="connsiteY0" fmla="*/ 1777 h 89090"/>
                    <a:gd name="connsiteX1" fmla="*/ 97090 w 129413"/>
                    <a:gd name="connsiteY1" fmla="*/ 19240 h 89090"/>
                    <a:gd name="connsiteX2" fmla="*/ 109790 w 129413"/>
                    <a:gd name="connsiteY2" fmla="*/ 89090 h 89090"/>
                    <a:gd name="connsiteX3" fmla="*/ 128840 w 129413"/>
                    <a:gd name="connsiteY3" fmla="*/ 19240 h 89090"/>
                    <a:gd name="connsiteX4" fmla="*/ 85978 w 129413"/>
                    <a:gd name="connsiteY4" fmla="*/ 71627 h 89090"/>
                    <a:gd name="connsiteX5" fmla="*/ 68515 w 129413"/>
                    <a:gd name="connsiteY5" fmla="*/ 8127 h 89090"/>
                    <a:gd name="connsiteX6" fmla="*/ 253 w 129413"/>
                    <a:gd name="connsiteY6" fmla="*/ 1777 h 8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413" h="89090">
                      <a:moveTo>
                        <a:pt x="253" y="1777"/>
                      </a:moveTo>
                      <a:cubicBezTo>
                        <a:pt x="5015" y="3629"/>
                        <a:pt x="78834" y="4688"/>
                        <a:pt x="97090" y="19240"/>
                      </a:cubicBezTo>
                      <a:cubicBezTo>
                        <a:pt x="115346" y="33792"/>
                        <a:pt x="104498" y="89090"/>
                        <a:pt x="109790" y="89090"/>
                      </a:cubicBezTo>
                      <a:cubicBezTo>
                        <a:pt x="115082" y="89090"/>
                        <a:pt x="132809" y="22151"/>
                        <a:pt x="128840" y="19240"/>
                      </a:cubicBezTo>
                      <a:cubicBezTo>
                        <a:pt x="124871" y="16330"/>
                        <a:pt x="96032" y="73479"/>
                        <a:pt x="85978" y="71627"/>
                      </a:cubicBezTo>
                      <a:cubicBezTo>
                        <a:pt x="75924" y="69775"/>
                        <a:pt x="77775" y="19239"/>
                        <a:pt x="68515" y="8127"/>
                      </a:cubicBezTo>
                      <a:cubicBezTo>
                        <a:pt x="59255" y="-2985"/>
                        <a:pt x="-4509" y="-75"/>
                        <a:pt x="253" y="17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4" name="フリーフォーム: 図形 753">
                  <a:extLst>
                    <a:ext uri="{FF2B5EF4-FFF2-40B4-BE49-F238E27FC236}">
                      <a16:creationId xmlns:a16="http://schemas.microsoft.com/office/drawing/2014/main" id="{A4780720-C8E2-4E94-B374-FED52924DA23}"/>
                    </a:ext>
                  </a:extLst>
                </p:cNvPr>
                <p:cNvSpPr/>
                <p:nvPr/>
              </p:nvSpPr>
              <p:spPr>
                <a:xfrm>
                  <a:off x="5302250" y="11240122"/>
                  <a:ext cx="150815" cy="64870"/>
                </a:xfrm>
                <a:custGeom>
                  <a:avLst/>
                  <a:gdLst>
                    <a:gd name="connsiteX0" fmla="*/ 0 w 150815"/>
                    <a:gd name="connsiteY0" fmla="*/ 966 h 64870"/>
                    <a:gd name="connsiteX1" fmla="*/ 103188 w 150815"/>
                    <a:gd name="connsiteY1" fmla="*/ 15253 h 64870"/>
                    <a:gd name="connsiteX2" fmla="*/ 150813 w 150815"/>
                    <a:gd name="connsiteY2" fmla="*/ 64466 h 64870"/>
                    <a:gd name="connsiteX3" fmla="*/ 104775 w 150815"/>
                    <a:gd name="connsiteY3" fmla="*/ 37478 h 64870"/>
                    <a:gd name="connsiteX4" fmla="*/ 0 w 150815"/>
                    <a:gd name="connsiteY4" fmla="*/ 966 h 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815" h="64870">
                      <a:moveTo>
                        <a:pt x="0" y="966"/>
                      </a:moveTo>
                      <a:cubicBezTo>
                        <a:pt x="-264" y="-2738"/>
                        <a:pt x="78052" y="4670"/>
                        <a:pt x="103188" y="15253"/>
                      </a:cubicBezTo>
                      <a:cubicBezTo>
                        <a:pt x="128324" y="25836"/>
                        <a:pt x="150549" y="60762"/>
                        <a:pt x="150813" y="64466"/>
                      </a:cubicBezTo>
                      <a:cubicBezTo>
                        <a:pt x="151077" y="68170"/>
                        <a:pt x="132027" y="45415"/>
                        <a:pt x="104775" y="37478"/>
                      </a:cubicBezTo>
                      <a:cubicBezTo>
                        <a:pt x="77523" y="29541"/>
                        <a:pt x="264" y="4670"/>
                        <a:pt x="0" y="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フリーフォーム: 図形 754">
                  <a:extLst>
                    <a:ext uri="{FF2B5EF4-FFF2-40B4-BE49-F238E27FC236}">
                      <a16:creationId xmlns:a16="http://schemas.microsoft.com/office/drawing/2014/main" id="{B6960F5F-B9DF-406A-8119-6E3BDE4D8DBC}"/>
                    </a:ext>
                  </a:extLst>
                </p:cNvPr>
                <p:cNvSpPr/>
                <p:nvPr/>
              </p:nvSpPr>
              <p:spPr>
                <a:xfrm>
                  <a:off x="5376407" y="11208955"/>
                  <a:ext cx="110247" cy="27490"/>
                </a:xfrm>
                <a:custGeom>
                  <a:avLst/>
                  <a:gdLst>
                    <a:gd name="connsiteX0" fmla="*/ 456 w 110247"/>
                    <a:gd name="connsiteY0" fmla="*/ 9908 h 27490"/>
                    <a:gd name="connsiteX1" fmla="*/ 106818 w 110247"/>
                    <a:gd name="connsiteY1" fmla="*/ 27370 h 27490"/>
                    <a:gd name="connsiteX2" fmla="*/ 71893 w 110247"/>
                    <a:gd name="connsiteY2" fmla="*/ 383 h 27490"/>
                    <a:gd name="connsiteX3" fmla="*/ 456 w 110247"/>
                    <a:gd name="connsiteY3" fmla="*/ 9908 h 2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247" h="27490">
                      <a:moveTo>
                        <a:pt x="456" y="9908"/>
                      </a:moveTo>
                      <a:cubicBezTo>
                        <a:pt x="6277" y="14406"/>
                        <a:pt x="94912" y="28957"/>
                        <a:pt x="106818" y="27370"/>
                      </a:cubicBezTo>
                      <a:cubicBezTo>
                        <a:pt x="118724" y="25783"/>
                        <a:pt x="97822" y="2500"/>
                        <a:pt x="71893" y="383"/>
                      </a:cubicBezTo>
                      <a:cubicBezTo>
                        <a:pt x="45964" y="-1734"/>
                        <a:pt x="-5365" y="5410"/>
                        <a:pt x="456" y="9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6" name="フリーフォーム: 図形 755">
                  <a:extLst>
                    <a:ext uri="{FF2B5EF4-FFF2-40B4-BE49-F238E27FC236}">
                      <a16:creationId xmlns:a16="http://schemas.microsoft.com/office/drawing/2014/main" id="{F254C9EE-494C-485D-8FB9-84A305F5C262}"/>
                    </a:ext>
                  </a:extLst>
                </p:cNvPr>
                <p:cNvSpPr/>
                <p:nvPr/>
              </p:nvSpPr>
              <p:spPr>
                <a:xfrm>
                  <a:off x="5378287" y="11417239"/>
                  <a:ext cx="89146" cy="373549"/>
                </a:xfrm>
                <a:custGeom>
                  <a:avLst/>
                  <a:gdLst>
                    <a:gd name="connsiteX0" fmla="*/ 163 w 89146"/>
                    <a:gd name="connsiteY0" fmla="*/ 61 h 373549"/>
                    <a:gd name="connsiteX1" fmla="*/ 65251 w 89146"/>
                    <a:gd name="connsiteY1" fmla="*/ 200086 h 373549"/>
                    <a:gd name="connsiteX2" fmla="*/ 50963 w 89146"/>
                    <a:gd name="connsiteY2" fmla="*/ 368361 h 373549"/>
                    <a:gd name="connsiteX3" fmla="*/ 62076 w 89146"/>
                    <a:gd name="connsiteY3" fmla="*/ 320736 h 373549"/>
                    <a:gd name="connsiteX4" fmla="*/ 87476 w 89146"/>
                    <a:gd name="connsiteY4" fmla="*/ 220724 h 373549"/>
                    <a:gd name="connsiteX5" fmla="*/ 163 w 89146"/>
                    <a:gd name="connsiteY5" fmla="*/ 61 h 37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146" h="373549">
                      <a:moveTo>
                        <a:pt x="163" y="61"/>
                      </a:moveTo>
                      <a:cubicBezTo>
                        <a:pt x="-3541" y="-3379"/>
                        <a:pt x="56784" y="138703"/>
                        <a:pt x="65251" y="200086"/>
                      </a:cubicBezTo>
                      <a:cubicBezTo>
                        <a:pt x="73718" y="261469"/>
                        <a:pt x="51492" y="348253"/>
                        <a:pt x="50963" y="368361"/>
                      </a:cubicBezTo>
                      <a:cubicBezTo>
                        <a:pt x="50434" y="388469"/>
                        <a:pt x="55991" y="345342"/>
                        <a:pt x="62076" y="320736"/>
                      </a:cubicBezTo>
                      <a:cubicBezTo>
                        <a:pt x="68161" y="296130"/>
                        <a:pt x="96207" y="273641"/>
                        <a:pt x="87476" y="220724"/>
                      </a:cubicBezTo>
                      <a:cubicBezTo>
                        <a:pt x="78745" y="167807"/>
                        <a:pt x="3867" y="3501"/>
                        <a:pt x="163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7" name="フリーフォーム: 図形 756">
                  <a:extLst>
                    <a:ext uri="{FF2B5EF4-FFF2-40B4-BE49-F238E27FC236}">
                      <a16:creationId xmlns:a16="http://schemas.microsoft.com/office/drawing/2014/main" id="{B5E24335-C618-46A8-B1CA-A289408AFE33}"/>
                    </a:ext>
                  </a:extLst>
                </p:cNvPr>
                <p:cNvSpPr/>
                <p:nvPr/>
              </p:nvSpPr>
              <p:spPr>
                <a:xfrm>
                  <a:off x="5002989" y="11683526"/>
                  <a:ext cx="470842" cy="117951"/>
                </a:xfrm>
                <a:custGeom>
                  <a:avLst/>
                  <a:gdLst>
                    <a:gd name="connsiteX0" fmla="*/ 811 w 470842"/>
                    <a:gd name="connsiteY0" fmla="*/ 117949 h 117951"/>
                    <a:gd name="connsiteX1" fmla="*/ 194486 w 470842"/>
                    <a:gd name="connsiteY1" fmla="*/ 25874 h 117951"/>
                    <a:gd name="connsiteX2" fmla="*/ 292911 w 470842"/>
                    <a:gd name="connsiteY2" fmla="*/ 5237 h 117951"/>
                    <a:gd name="connsiteX3" fmla="*/ 465949 w 470842"/>
                    <a:gd name="connsiteY3" fmla="*/ 108424 h 117951"/>
                    <a:gd name="connsiteX4" fmla="*/ 410386 w 470842"/>
                    <a:gd name="connsiteY4" fmla="*/ 60799 h 117951"/>
                    <a:gd name="connsiteX5" fmla="*/ 275449 w 470842"/>
                    <a:gd name="connsiteY5" fmla="*/ 29049 h 117951"/>
                    <a:gd name="connsiteX6" fmla="*/ 811 w 470842"/>
                    <a:gd name="connsiteY6" fmla="*/ 117949 h 11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842" h="117951">
                      <a:moveTo>
                        <a:pt x="811" y="117949"/>
                      </a:moveTo>
                      <a:cubicBezTo>
                        <a:pt x="-12683" y="117420"/>
                        <a:pt x="145803" y="44659"/>
                        <a:pt x="194486" y="25874"/>
                      </a:cubicBezTo>
                      <a:cubicBezTo>
                        <a:pt x="243169" y="7089"/>
                        <a:pt x="247667" y="-8521"/>
                        <a:pt x="292911" y="5237"/>
                      </a:cubicBezTo>
                      <a:cubicBezTo>
                        <a:pt x="338155" y="18995"/>
                        <a:pt x="446370" y="99164"/>
                        <a:pt x="465949" y="108424"/>
                      </a:cubicBezTo>
                      <a:cubicBezTo>
                        <a:pt x="485528" y="117684"/>
                        <a:pt x="442136" y="74028"/>
                        <a:pt x="410386" y="60799"/>
                      </a:cubicBezTo>
                      <a:cubicBezTo>
                        <a:pt x="378636" y="47570"/>
                        <a:pt x="340272" y="21641"/>
                        <a:pt x="275449" y="29049"/>
                      </a:cubicBezTo>
                      <a:cubicBezTo>
                        <a:pt x="210626" y="36457"/>
                        <a:pt x="14305" y="118478"/>
                        <a:pt x="811" y="1179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8" name="フリーフォーム: 図形 757">
                  <a:extLst>
                    <a:ext uri="{FF2B5EF4-FFF2-40B4-BE49-F238E27FC236}">
                      <a16:creationId xmlns:a16="http://schemas.microsoft.com/office/drawing/2014/main" id="{9A1749C7-3799-4006-8842-A0259D85B669}"/>
                    </a:ext>
                  </a:extLst>
                </p:cNvPr>
                <p:cNvSpPr/>
                <p:nvPr/>
              </p:nvSpPr>
              <p:spPr>
                <a:xfrm>
                  <a:off x="5214906" y="11733184"/>
                  <a:ext cx="201556" cy="68312"/>
                </a:xfrm>
                <a:custGeom>
                  <a:avLst/>
                  <a:gdLst>
                    <a:gd name="connsiteX0" fmla="*/ 32 w 201556"/>
                    <a:gd name="connsiteY0" fmla="*/ 28604 h 68312"/>
                    <a:gd name="connsiteX1" fmla="*/ 131794 w 201556"/>
                    <a:gd name="connsiteY1" fmla="*/ 23841 h 68312"/>
                    <a:gd name="connsiteX2" fmla="*/ 200057 w 201556"/>
                    <a:gd name="connsiteY2" fmla="*/ 68291 h 68312"/>
                    <a:gd name="connsiteX3" fmla="*/ 176244 w 201556"/>
                    <a:gd name="connsiteY3" fmla="*/ 17491 h 68312"/>
                    <a:gd name="connsiteX4" fmla="*/ 144494 w 201556"/>
                    <a:gd name="connsiteY4" fmla="*/ 29 h 68312"/>
                    <a:gd name="connsiteX5" fmla="*/ 32 w 201556"/>
                    <a:gd name="connsiteY5" fmla="*/ 28604 h 6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556" h="68312">
                      <a:moveTo>
                        <a:pt x="32" y="28604"/>
                      </a:moveTo>
                      <a:cubicBezTo>
                        <a:pt x="-2085" y="32573"/>
                        <a:pt x="98457" y="17227"/>
                        <a:pt x="131794" y="23841"/>
                      </a:cubicBezTo>
                      <a:cubicBezTo>
                        <a:pt x="165131" y="30455"/>
                        <a:pt x="192649" y="69349"/>
                        <a:pt x="200057" y="68291"/>
                      </a:cubicBezTo>
                      <a:cubicBezTo>
                        <a:pt x="207465" y="67233"/>
                        <a:pt x="185504" y="28868"/>
                        <a:pt x="176244" y="17491"/>
                      </a:cubicBezTo>
                      <a:cubicBezTo>
                        <a:pt x="166984" y="6114"/>
                        <a:pt x="173333" y="-500"/>
                        <a:pt x="144494" y="29"/>
                      </a:cubicBezTo>
                      <a:cubicBezTo>
                        <a:pt x="115655" y="558"/>
                        <a:pt x="2149" y="24635"/>
                        <a:pt x="32" y="286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9" name="フリーフォーム: 図形 758">
                  <a:extLst>
                    <a:ext uri="{FF2B5EF4-FFF2-40B4-BE49-F238E27FC236}">
                      <a16:creationId xmlns:a16="http://schemas.microsoft.com/office/drawing/2014/main" id="{9E8773B1-8B68-4F31-AD26-DAF74E6634A3}"/>
                    </a:ext>
                  </a:extLst>
                </p:cNvPr>
                <p:cNvSpPr/>
                <p:nvPr/>
              </p:nvSpPr>
              <p:spPr>
                <a:xfrm>
                  <a:off x="5430569" y="11439476"/>
                  <a:ext cx="105781" cy="317585"/>
                </a:xfrm>
                <a:custGeom>
                  <a:avLst/>
                  <a:gdLst>
                    <a:gd name="connsiteX0" fmla="*/ 269 w 105781"/>
                    <a:gd name="connsiteY0" fmla="*/ 49 h 317585"/>
                    <a:gd name="connsiteX1" fmla="*/ 84406 w 105781"/>
                    <a:gd name="connsiteY1" fmla="*/ 122287 h 317585"/>
                    <a:gd name="connsiteX2" fmla="*/ 105044 w 105781"/>
                    <a:gd name="connsiteY2" fmla="*/ 312787 h 317585"/>
                    <a:gd name="connsiteX3" fmla="*/ 97106 w 105781"/>
                    <a:gd name="connsiteY3" fmla="*/ 247699 h 317585"/>
                    <a:gd name="connsiteX4" fmla="*/ 59006 w 105781"/>
                    <a:gd name="connsiteY4" fmla="*/ 109587 h 317585"/>
                    <a:gd name="connsiteX5" fmla="*/ 269 w 105781"/>
                    <a:gd name="connsiteY5" fmla="*/ 49 h 3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781" h="317585">
                      <a:moveTo>
                        <a:pt x="269" y="49"/>
                      </a:moveTo>
                      <a:cubicBezTo>
                        <a:pt x="4502" y="2166"/>
                        <a:pt x="66944" y="70164"/>
                        <a:pt x="84406" y="122287"/>
                      </a:cubicBezTo>
                      <a:cubicBezTo>
                        <a:pt x="101868" y="174410"/>
                        <a:pt x="102927" y="291885"/>
                        <a:pt x="105044" y="312787"/>
                      </a:cubicBezTo>
                      <a:cubicBezTo>
                        <a:pt x="107161" y="333689"/>
                        <a:pt x="104779" y="281566"/>
                        <a:pt x="97106" y="247699"/>
                      </a:cubicBezTo>
                      <a:cubicBezTo>
                        <a:pt x="89433" y="213832"/>
                        <a:pt x="75146" y="154831"/>
                        <a:pt x="59006" y="109587"/>
                      </a:cubicBezTo>
                      <a:cubicBezTo>
                        <a:pt x="42867" y="64343"/>
                        <a:pt x="-3964" y="-2068"/>
                        <a:pt x="26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0" name="フリーフォーム: 図形 759">
                  <a:extLst>
                    <a:ext uri="{FF2B5EF4-FFF2-40B4-BE49-F238E27FC236}">
                      <a16:creationId xmlns:a16="http://schemas.microsoft.com/office/drawing/2014/main" id="{10CE7E9B-714C-4F9C-B83D-B96862D4E1D6}"/>
                    </a:ext>
                  </a:extLst>
                </p:cNvPr>
                <p:cNvSpPr/>
                <p:nvPr/>
              </p:nvSpPr>
              <p:spPr>
                <a:xfrm>
                  <a:off x="5519731" y="11804457"/>
                  <a:ext cx="45158" cy="285983"/>
                </a:xfrm>
                <a:custGeom>
                  <a:avLst/>
                  <a:gdLst>
                    <a:gd name="connsiteX0" fmla="*/ 20644 w 45158"/>
                    <a:gd name="connsiteY0" fmla="*/ 193 h 285983"/>
                    <a:gd name="connsiteX1" fmla="*/ 4769 w 45158"/>
                    <a:gd name="connsiteY1" fmla="*/ 117668 h 285983"/>
                    <a:gd name="connsiteX2" fmla="*/ 3182 w 45158"/>
                    <a:gd name="connsiteY2" fmla="*/ 170056 h 285983"/>
                    <a:gd name="connsiteX3" fmla="*/ 44457 w 45158"/>
                    <a:gd name="connsiteY3" fmla="*/ 285943 h 285983"/>
                    <a:gd name="connsiteX4" fmla="*/ 28582 w 45158"/>
                    <a:gd name="connsiteY4" fmla="*/ 182756 h 285983"/>
                    <a:gd name="connsiteX5" fmla="*/ 20644 w 45158"/>
                    <a:gd name="connsiteY5" fmla="*/ 147831 h 285983"/>
                    <a:gd name="connsiteX6" fmla="*/ 20644 w 45158"/>
                    <a:gd name="connsiteY6" fmla="*/ 193 h 28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158" h="285983">
                      <a:moveTo>
                        <a:pt x="20644" y="193"/>
                      </a:moveTo>
                      <a:cubicBezTo>
                        <a:pt x="17998" y="-4834"/>
                        <a:pt x="7679" y="89357"/>
                        <a:pt x="4769" y="117668"/>
                      </a:cubicBezTo>
                      <a:cubicBezTo>
                        <a:pt x="1859" y="145979"/>
                        <a:pt x="-3433" y="142010"/>
                        <a:pt x="3182" y="170056"/>
                      </a:cubicBezTo>
                      <a:cubicBezTo>
                        <a:pt x="9797" y="198102"/>
                        <a:pt x="40224" y="283826"/>
                        <a:pt x="44457" y="285943"/>
                      </a:cubicBezTo>
                      <a:cubicBezTo>
                        <a:pt x="48690" y="288060"/>
                        <a:pt x="32551" y="205775"/>
                        <a:pt x="28582" y="182756"/>
                      </a:cubicBezTo>
                      <a:cubicBezTo>
                        <a:pt x="24613" y="159737"/>
                        <a:pt x="20644" y="175083"/>
                        <a:pt x="20644" y="147831"/>
                      </a:cubicBezTo>
                      <a:cubicBezTo>
                        <a:pt x="20644" y="120579"/>
                        <a:pt x="23290" y="5220"/>
                        <a:pt x="20644" y="1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1" name="フリーフォーム: 図形 760">
                  <a:extLst>
                    <a:ext uri="{FF2B5EF4-FFF2-40B4-BE49-F238E27FC236}">
                      <a16:creationId xmlns:a16="http://schemas.microsoft.com/office/drawing/2014/main" id="{FC39BEC6-9F88-4300-A853-12DCC91DA43B}"/>
                    </a:ext>
                  </a:extLst>
                </p:cNvPr>
                <p:cNvSpPr/>
                <p:nvPr/>
              </p:nvSpPr>
              <p:spPr>
                <a:xfrm>
                  <a:off x="5116280" y="11793467"/>
                  <a:ext cx="308268" cy="65469"/>
                </a:xfrm>
                <a:custGeom>
                  <a:avLst/>
                  <a:gdLst>
                    <a:gd name="connsiteX0" fmla="*/ 233 w 308268"/>
                    <a:gd name="connsiteY0" fmla="*/ 65158 h 65469"/>
                    <a:gd name="connsiteX1" fmla="*/ 212958 w 308268"/>
                    <a:gd name="connsiteY1" fmla="*/ 25471 h 65469"/>
                    <a:gd name="connsiteX2" fmla="*/ 293920 w 308268"/>
                    <a:gd name="connsiteY2" fmla="*/ 42933 h 65469"/>
                    <a:gd name="connsiteX3" fmla="*/ 305033 w 308268"/>
                    <a:gd name="connsiteY3" fmla="*/ 50871 h 65469"/>
                    <a:gd name="connsiteX4" fmla="*/ 257408 w 308268"/>
                    <a:gd name="connsiteY4" fmla="*/ 71 h 65469"/>
                    <a:gd name="connsiteX5" fmla="*/ 233 w 308268"/>
                    <a:gd name="connsiteY5" fmla="*/ 65158 h 6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268" h="65469">
                      <a:moveTo>
                        <a:pt x="233" y="65158"/>
                      </a:moveTo>
                      <a:cubicBezTo>
                        <a:pt x="-7175" y="69391"/>
                        <a:pt x="164010" y="29175"/>
                        <a:pt x="212958" y="25471"/>
                      </a:cubicBezTo>
                      <a:cubicBezTo>
                        <a:pt x="261906" y="21767"/>
                        <a:pt x="278574" y="38700"/>
                        <a:pt x="293920" y="42933"/>
                      </a:cubicBezTo>
                      <a:cubicBezTo>
                        <a:pt x="309266" y="47166"/>
                        <a:pt x="311118" y="58015"/>
                        <a:pt x="305033" y="50871"/>
                      </a:cubicBezTo>
                      <a:cubicBezTo>
                        <a:pt x="298948" y="43727"/>
                        <a:pt x="311383" y="-2046"/>
                        <a:pt x="257408" y="71"/>
                      </a:cubicBezTo>
                      <a:cubicBezTo>
                        <a:pt x="203433" y="2188"/>
                        <a:pt x="7641" y="60925"/>
                        <a:pt x="233" y="651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2" name="フリーフォーム: 図形 761">
                  <a:extLst>
                    <a:ext uri="{FF2B5EF4-FFF2-40B4-BE49-F238E27FC236}">
                      <a16:creationId xmlns:a16="http://schemas.microsoft.com/office/drawing/2014/main" id="{BAC59B08-91A2-4BDF-8B5F-3A1D25DF498A}"/>
                    </a:ext>
                  </a:extLst>
                </p:cNvPr>
                <p:cNvSpPr/>
                <p:nvPr/>
              </p:nvSpPr>
              <p:spPr>
                <a:xfrm>
                  <a:off x="4861605" y="12107233"/>
                  <a:ext cx="29545" cy="197908"/>
                </a:xfrm>
                <a:custGeom>
                  <a:avLst/>
                  <a:gdLst>
                    <a:gd name="connsiteX0" fmla="*/ 7258 w 29545"/>
                    <a:gd name="connsiteY0" fmla="*/ 630 h 197908"/>
                    <a:gd name="connsiteX1" fmla="*/ 908 w 29545"/>
                    <a:gd name="connsiteY1" fmla="*/ 103817 h 197908"/>
                    <a:gd name="connsiteX2" fmla="*/ 29483 w 29545"/>
                    <a:gd name="connsiteY2" fmla="*/ 195892 h 197908"/>
                    <a:gd name="connsiteX3" fmla="*/ 8845 w 29545"/>
                    <a:gd name="connsiteY3" fmla="*/ 154617 h 197908"/>
                    <a:gd name="connsiteX4" fmla="*/ 7258 w 29545"/>
                    <a:gd name="connsiteY4" fmla="*/ 630 h 19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45" h="197908">
                      <a:moveTo>
                        <a:pt x="7258" y="630"/>
                      </a:moveTo>
                      <a:cubicBezTo>
                        <a:pt x="5935" y="-7837"/>
                        <a:pt x="-2796" y="71273"/>
                        <a:pt x="908" y="103817"/>
                      </a:cubicBezTo>
                      <a:cubicBezTo>
                        <a:pt x="4612" y="136361"/>
                        <a:pt x="28160" y="187425"/>
                        <a:pt x="29483" y="195892"/>
                      </a:cubicBezTo>
                      <a:cubicBezTo>
                        <a:pt x="30806" y="204359"/>
                        <a:pt x="10697" y="185309"/>
                        <a:pt x="8845" y="154617"/>
                      </a:cubicBezTo>
                      <a:cubicBezTo>
                        <a:pt x="6993" y="123925"/>
                        <a:pt x="8581" y="9097"/>
                        <a:pt x="7258" y="6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3" name="フリーフォーム: 図形 762">
                  <a:extLst>
                    <a:ext uri="{FF2B5EF4-FFF2-40B4-BE49-F238E27FC236}">
                      <a16:creationId xmlns:a16="http://schemas.microsoft.com/office/drawing/2014/main" id="{0EF40424-867F-4627-B61A-5C64EAF24853}"/>
                    </a:ext>
                  </a:extLst>
                </p:cNvPr>
                <p:cNvSpPr/>
                <p:nvPr/>
              </p:nvSpPr>
              <p:spPr>
                <a:xfrm>
                  <a:off x="4835482" y="12068169"/>
                  <a:ext cx="60577" cy="392226"/>
                </a:xfrm>
                <a:custGeom>
                  <a:avLst/>
                  <a:gdLst>
                    <a:gd name="connsiteX0" fmla="*/ 20681 w 60577"/>
                    <a:gd name="connsiteY0" fmla="*/ 6 h 392226"/>
                    <a:gd name="connsiteX1" fmla="*/ 43 w 60577"/>
                    <a:gd name="connsiteY1" fmla="*/ 249244 h 392226"/>
                    <a:gd name="connsiteX2" fmla="*/ 27031 w 60577"/>
                    <a:gd name="connsiteY2" fmla="*/ 309569 h 392226"/>
                    <a:gd name="connsiteX3" fmla="*/ 58781 w 60577"/>
                    <a:gd name="connsiteY3" fmla="*/ 392119 h 392226"/>
                    <a:gd name="connsiteX4" fmla="*/ 52431 w 60577"/>
                    <a:gd name="connsiteY4" fmla="*/ 325444 h 392226"/>
                    <a:gd name="connsiteX5" fmla="*/ 17506 w 60577"/>
                    <a:gd name="connsiteY5" fmla="*/ 257181 h 392226"/>
                    <a:gd name="connsiteX6" fmla="*/ 20681 w 60577"/>
                    <a:gd name="connsiteY6" fmla="*/ 6 h 39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77" h="392226">
                      <a:moveTo>
                        <a:pt x="20681" y="6"/>
                      </a:moveTo>
                      <a:cubicBezTo>
                        <a:pt x="17770" y="-1317"/>
                        <a:pt x="-1015" y="197650"/>
                        <a:pt x="43" y="249244"/>
                      </a:cubicBezTo>
                      <a:cubicBezTo>
                        <a:pt x="1101" y="300838"/>
                        <a:pt x="17241" y="285757"/>
                        <a:pt x="27031" y="309569"/>
                      </a:cubicBezTo>
                      <a:cubicBezTo>
                        <a:pt x="36821" y="333381"/>
                        <a:pt x="54548" y="389473"/>
                        <a:pt x="58781" y="392119"/>
                      </a:cubicBezTo>
                      <a:cubicBezTo>
                        <a:pt x="63014" y="394765"/>
                        <a:pt x="59310" y="347934"/>
                        <a:pt x="52431" y="325444"/>
                      </a:cubicBezTo>
                      <a:cubicBezTo>
                        <a:pt x="45552" y="302954"/>
                        <a:pt x="25179" y="310098"/>
                        <a:pt x="17506" y="257181"/>
                      </a:cubicBezTo>
                      <a:cubicBezTo>
                        <a:pt x="9833" y="204264"/>
                        <a:pt x="23592" y="1329"/>
                        <a:pt x="20681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" name="フリーフォーム: 図形 763">
                  <a:extLst>
                    <a:ext uri="{FF2B5EF4-FFF2-40B4-BE49-F238E27FC236}">
                      <a16:creationId xmlns:a16="http://schemas.microsoft.com/office/drawing/2014/main" id="{4F3648B9-3F9C-466E-AD07-2CFC5E89ED33}"/>
                    </a:ext>
                  </a:extLst>
                </p:cNvPr>
                <p:cNvSpPr/>
                <p:nvPr/>
              </p:nvSpPr>
              <p:spPr>
                <a:xfrm>
                  <a:off x="4899586" y="11910916"/>
                  <a:ext cx="117200" cy="345703"/>
                </a:xfrm>
                <a:custGeom>
                  <a:avLst/>
                  <a:gdLst>
                    <a:gd name="connsiteX0" fmla="*/ 116914 w 117200"/>
                    <a:gd name="connsiteY0" fmla="*/ 97 h 345703"/>
                    <a:gd name="connsiteX1" fmla="*/ 34364 w 117200"/>
                    <a:gd name="connsiteY1" fmla="*/ 171547 h 345703"/>
                    <a:gd name="connsiteX2" fmla="*/ 50239 w 117200"/>
                    <a:gd name="connsiteY2" fmla="*/ 339822 h 345703"/>
                    <a:gd name="connsiteX3" fmla="*/ 39127 w 117200"/>
                    <a:gd name="connsiteY3" fmla="*/ 296959 h 345703"/>
                    <a:gd name="connsiteX4" fmla="*/ 1027 w 117200"/>
                    <a:gd name="connsiteY4" fmla="*/ 195359 h 345703"/>
                    <a:gd name="connsiteX5" fmla="*/ 116914 w 117200"/>
                    <a:gd name="connsiteY5" fmla="*/ 97 h 345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200" h="345703">
                      <a:moveTo>
                        <a:pt x="116914" y="97"/>
                      </a:moveTo>
                      <a:cubicBezTo>
                        <a:pt x="122470" y="-3872"/>
                        <a:pt x="45476" y="114926"/>
                        <a:pt x="34364" y="171547"/>
                      </a:cubicBezTo>
                      <a:cubicBezTo>
                        <a:pt x="23252" y="228168"/>
                        <a:pt x="49445" y="318920"/>
                        <a:pt x="50239" y="339822"/>
                      </a:cubicBezTo>
                      <a:cubicBezTo>
                        <a:pt x="51033" y="360724"/>
                        <a:pt x="47329" y="321036"/>
                        <a:pt x="39127" y="296959"/>
                      </a:cubicBezTo>
                      <a:cubicBezTo>
                        <a:pt x="30925" y="272882"/>
                        <a:pt x="-6646" y="242719"/>
                        <a:pt x="1027" y="195359"/>
                      </a:cubicBezTo>
                      <a:cubicBezTo>
                        <a:pt x="8700" y="147999"/>
                        <a:pt x="111358" y="4066"/>
                        <a:pt x="116914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5" name="フリーフォーム: 図形 764">
                  <a:extLst>
                    <a:ext uri="{FF2B5EF4-FFF2-40B4-BE49-F238E27FC236}">
                      <a16:creationId xmlns:a16="http://schemas.microsoft.com/office/drawing/2014/main" id="{8C6EBB01-8319-45B0-B9F9-2D299375CCC4}"/>
                    </a:ext>
                  </a:extLst>
                </p:cNvPr>
                <p:cNvSpPr/>
                <p:nvPr/>
              </p:nvSpPr>
              <p:spPr>
                <a:xfrm>
                  <a:off x="5410175" y="12064936"/>
                  <a:ext cx="100629" cy="170137"/>
                </a:xfrm>
                <a:custGeom>
                  <a:avLst/>
                  <a:gdLst>
                    <a:gd name="connsiteX0" fmla="*/ 77813 w 100629"/>
                    <a:gd name="connsiteY0" fmla="*/ 64 h 170137"/>
                    <a:gd name="connsiteX1" fmla="*/ 74638 w 100629"/>
                    <a:gd name="connsiteY1" fmla="*/ 104839 h 170137"/>
                    <a:gd name="connsiteX2" fmla="*/ 25 w 100629"/>
                    <a:gd name="connsiteY2" fmla="*/ 169927 h 170137"/>
                    <a:gd name="connsiteX3" fmla="*/ 66700 w 100629"/>
                    <a:gd name="connsiteY3" fmla="*/ 125477 h 170137"/>
                    <a:gd name="connsiteX4" fmla="*/ 100038 w 100629"/>
                    <a:gd name="connsiteY4" fmla="*/ 120714 h 170137"/>
                    <a:gd name="connsiteX5" fmla="*/ 77813 w 100629"/>
                    <a:gd name="connsiteY5" fmla="*/ 64 h 170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629" h="170137">
                      <a:moveTo>
                        <a:pt x="77813" y="64"/>
                      </a:moveTo>
                      <a:cubicBezTo>
                        <a:pt x="73580" y="-2582"/>
                        <a:pt x="87603" y="76529"/>
                        <a:pt x="74638" y="104839"/>
                      </a:cubicBezTo>
                      <a:cubicBezTo>
                        <a:pt x="61673" y="133149"/>
                        <a:pt x="1348" y="166487"/>
                        <a:pt x="25" y="169927"/>
                      </a:cubicBezTo>
                      <a:cubicBezTo>
                        <a:pt x="-1298" y="173367"/>
                        <a:pt x="50031" y="133679"/>
                        <a:pt x="66700" y="125477"/>
                      </a:cubicBezTo>
                      <a:cubicBezTo>
                        <a:pt x="83369" y="117275"/>
                        <a:pt x="95540" y="142675"/>
                        <a:pt x="100038" y="120714"/>
                      </a:cubicBezTo>
                      <a:cubicBezTo>
                        <a:pt x="104536" y="98754"/>
                        <a:pt x="82046" y="2710"/>
                        <a:pt x="77813" y="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6" name="フリーフォーム: 図形 765">
                  <a:extLst>
                    <a:ext uri="{FF2B5EF4-FFF2-40B4-BE49-F238E27FC236}">
                      <a16:creationId xmlns:a16="http://schemas.microsoft.com/office/drawing/2014/main" id="{6C114090-6497-4B83-867A-3DBFE8453FCF}"/>
                    </a:ext>
                  </a:extLst>
                </p:cNvPr>
                <p:cNvSpPr/>
                <p:nvPr/>
              </p:nvSpPr>
              <p:spPr>
                <a:xfrm>
                  <a:off x="5464141" y="12106244"/>
                  <a:ext cx="114571" cy="212397"/>
                </a:xfrm>
                <a:custGeom>
                  <a:avLst/>
                  <a:gdLst>
                    <a:gd name="connsiteX0" fmla="*/ 101634 w 114571"/>
                    <a:gd name="connsiteY0" fmla="*/ 31 h 212397"/>
                    <a:gd name="connsiteX1" fmla="*/ 101634 w 114571"/>
                    <a:gd name="connsiteY1" fmla="*/ 139731 h 212397"/>
                    <a:gd name="connsiteX2" fmla="*/ 34 w 114571"/>
                    <a:gd name="connsiteY2" fmla="*/ 211169 h 212397"/>
                    <a:gd name="connsiteX3" fmla="*/ 90522 w 114571"/>
                    <a:gd name="connsiteY3" fmla="*/ 182594 h 212397"/>
                    <a:gd name="connsiteX4" fmla="*/ 114334 w 114571"/>
                    <a:gd name="connsiteY4" fmla="*/ 152431 h 212397"/>
                    <a:gd name="connsiteX5" fmla="*/ 101634 w 114571"/>
                    <a:gd name="connsiteY5" fmla="*/ 31 h 21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571" h="212397">
                      <a:moveTo>
                        <a:pt x="101634" y="31"/>
                      </a:moveTo>
                      <a:cubicBezTo>
                        <a:pt x="99517" y="-2086"/>
                        <a:pt x="118567" y="104541"/>
                        <a:pt x="101634" y="139731"/>
                      </a:cubicBezTo>
                      <a:cubicBezTo>
                        <a:pt x="84701" y="174921"/>
                        <a:pt x="1886" y="204025"/>
                        <a:pt x="34" y="211169"/>
                      </a:cubicBezTo>
                      <a:cubicBezTo>
                        <a:pt x="-1818" y="218313"/>
                        <a:pt x="71472" y="192384"/>
                        <a:pt x="90522" y="182594"/>
                      </a:cubicBezTo>
                      <a:cubicBezTo>
                        <a:pt x="109572" y="172804"/>
                        <a:pt x="112217" y="185504"/>
                        <a:pt x="114334" y="152431"/>
                      </a:cubicBezTo>
                      <a:cubicBezTo>
                        <a:pt x="116451" y="119358"/>
                        <a:pt x="103751" y="2148"/>
                        <a:pt x="101634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7" name="フリーフォーム: 図形 766">
                  <a:extLst>
                    <a:ext uri="{FF2B5EF4-FFF2-40B4-BE49-F238E27FC236}">
                      <a16:creationId xmlns:a16="http://schemas.microsoft.com/office/drawing/2014/main" id="{5992A598-CEBE-41AD-849C-DEC71AE107AD}"/>
                    </a:ext>
                  </a:extLst>
                </p:cNvPr>
                <p:cNvSpPr/>
                <p:nvPr/>
              </p:nvSpPr>
              <p:spPr>
                <a:xfrm>
                  <a:off x="4910085" y="12250455"/>
                  <a:ext cx="467167" cy="92565"/>
                </a:xfrm>
                <a:custGeom>
                  <a:avLst/>
                  <a:gdLst>
                    <a:gd name="connsiteX0" fmla="*/ 53 w 467167"/>
                    <a:gd name="connsiteY0" fmla="*/ 19333 h 92565"/>
                    <a:gd name="connsiteX1" fmla="*/ 101653 w 467167"/>
                    <a:gd name="connsiteY1" fmla="*/ 90770 h 92565"/>
                    <a:gd name="connsiteX2" fmla="*/ 252465 w 467167"/>
                    <a:gd name="connsiteY2" fmla="*/ 65370 h 92565"/>
                    <a:gd name="connsiteX3" fmla="*/ 463603 w 467167"/>
                    <a:gd name="connsiteY3" fmla="*/ 3458 h 92565"/>
                    <a:gd name="connsiteX4" fmla="*/ 374703 w 467167"/>
                    <a:gd name="connsiteY4" fmla="*/ 12983 h 92565"/>
                    <a:gd name="connsiteX5" fmla="*/ 239765 w 467167"/>
                    <a:gd name="connsiteY5" fmla="*/ 55845 h 92565"/>
                    <a:gd name="connsiteX6" fmla="*/ 114353 w 467167"/>
                    <a:gd name="connsiteY6" fmla="*/ 65370 h 92565"/>
                    <a:gd name="connsiteX7" fmla="*/ 53 w 467167"/>
                    <a:gd name="connsiteY7" fmla="*/ 19333 h 92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7167" h="92565">
                      <a:moveTo>
                        <a:pt x="53" y="19333"/>
                      </a:moveTo>
                      <a:cubicBezTo>
                        <a:pt x="-2064" y="23566"/>
                        <a:pt x="59584" y="83097"/>
                        <a:pt x="101653" y="90770"/>
                      </a:cubicBezTo>
                      <a:cubicBezTo>
                        <a:pt x="143722" y="98443"/>
                        <a:pt x="192140" y="79922"/>
                        <a:pt x="252465" y="65370"/>
                      </a:cubicBezTo>
                      <a:cubicBezTo>
                        <a:pt x="312790" y="50818"/>
                        <a:pt x="443230" y="12189"/>
                        <a:pt x="463603" y="3458"/>
                      </a:cubicBezTo>
                      <a:cubicBezTo>
                        <a:pt x="483976" y="-5273"/>
                        <a:pt x="412009" y="4252"/>
                        <a:pt x="374703" y="12983"/>
                      </a:cubicBezTo>
                      <a:cubicBezTo>
                        <a:pt x="337397" y="21714"/>
                        <a:pt x="283157" y="47114"/>
                        <a:pt x="239765" y="55845"/>
                      </a:cubicBezTo>
                      <a:cubicBezTo>
                        <a:pt x="196373" y="64576"/>
                        <a:pt x="153247" y="69074"/>
                        <a:pt x="114353" y="65370"/>
                      </a:cubicBezTo>
                      <a:cubicBezTo>
                        <a:pt x="75459" y="61666"/>
                        <a:pt x="2170" y="15100"/>
                        <a:pt x="53" y="19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8" name="フリーフォーム: 図形 767">
                  <a:extLst>
                    <a:ext uri="{FF2B5EF4-FFF2-40B4-BE49-F238E27FC236}">
                      <a16:creationId xmlns:a16="http://schemas.microsoft.com/office/drawing/2014/main" id="{262B6111-6D18-4D32-A3F1-25BAAAB93E71}"/>
                    </a:ext>
                  </a:extLst>
                </p:cNvPr>
                <p:cNvSpPr/>
                <p:nvPr/>
              </p:nvSpPr>
              <p:spPr>
                <a:xfrm>
                  <a:off x="4948059" y="12399866"/>
                  <a:ext cx="197447" cy="75916"/>
                </a:xfrm>
                <a:custGeom>
                  <a:avLst/>
                  <a:gdLst>
                    <a:gd name="connsiteX0" fmla="*/ 179 w 197447"/>
                    <a:gd name="connsiteY0" fmla="*/ 97 h 75916"/>
                    <a:gd name="connsiteX1" fmla="*/ 109716 w 197447"/>
                    <a:gd name="connsiteY1" fmla="*/ 73122 h 75916"/>
                    <a:gd name="connsiteX2" fmla="*/ 197029 w 197447"/>
                    <a:gd name="connsiteY2" fmla="*/ 60422 h 75916"/>
                    <a:gd name="connsiteX3" fmla="*/ 136704 w 197447"/>
                    <a:gd name="connsiteY3" fmla="*/ 57247 h 75916"/>
                    <a:gd name="connsiteX4" fmla="*/ 179 w 197447"/>
                    <a:gd name="connsiteY4" fmla="*/ 97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447" h="75916">
                      <a:moveTo>
                        <a:pt x="179" y="97"/>
                      </a:moveTo>
                      <a:cubicBezTo>
                        <a:pt x="-4319" y="2743"/>
                        <a:pt x="76908" y="63068"/>
                        <a:pt x="109716" y="73122"/>
                      </a:cubicBezTo>
                      <a:cubicBezTo>
                        <a:pt x="142524" y="83176"/>
                        <a:pt x="192531" y="63068"/>
                        <a:pt x="197029" y="60422"/>
                      </a:cubicBezTo>
                      <a:cubicBezTo>
                        <a:pt x="201527" y="57776"/>
                        <a:pt x="168983" y="64920"/>
                        <a:pt x="136704" y="57247"/>
                      </a:cubicBezTo>
                      <a:cubicBezTo>
                        <a:pt x="104425" y="49574"/>
                        <a:pt x="4677" y="-2549"/>
                        <a:pt x="179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9" name="フリーフォーム: 図形 768">
                  <a:extLst>
                    <a:ext uri="{FF2B5EF4-FFF2-40B4-BE49-F238E27FC236}">
                      <a16:creationId xmlns:a16="http://schemas.microsoft.com/office/drawing/2014/main" id="{0E49D124-B098-4563-8D0D-B47287FC33D2}"/>
                    </a:ext>
                  </a:extLst>
                </p:cNvPr>
                <p:cNvSpPr/>
                <p:nvPr/>
              </p:nvSpPr>
              <p:spPr>
                <a:xfrm>
                  <a:off x="5160332" y="12298059"/>
                  <a:ext cx="337577" cy="140208"/>
                </a:xfrm>
                <a:custGeom>
                  <a:avLst/>
                  <a:gdLst>
                    <a:gd name="connsiteX0" fmla="*/ 631 w 337577"/>
                    <a:gd name="connsiteY0" fmla="*/ 140004 h 140208"/>
                    <a:gd name="connsiteX1" fmla="*/ 111756 w 337577"/>
                    <a:gd name="connsiteY1" fmla="*/ 38404 h 140208"/>
                    <a:gd name="connsiteX2" fmla="*/ 330831 w 337577"/>
                    <a:gd name="connsiteY2" fmla="*/ 35229 h 140208"/>
                    <a:gd name="connsiteX3" fmla="*/ 270506 w 337577"/>
                    <a:gd name="connsiteY3" fmla="*/ 16179 h 140208"/>
                    <a:gd name="connsiteX4" fmla="*/ 157793 w 337577"/>
                    <a:gd name="connsiteY4" fmla="*/ 8241 h 140208"/>
                    <a:gd name="connsiteX5" fmla="*/ 631 w 337577"/>
                    <a:gd name="connsiteY5" fmla="*/ 140004 h 1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7577" h="140208">
                      <a:moveTo>
                        <a:pt x="631" y="140004"/>
                      </a:moveTo>
                      <a:cubicBezTo>
                        <a:pt x="-7042" y="145031"/>
                        <a:pt x="56723" y="55866"/>
                        <a:pt x="111756" y="38404"/>
                      </a:cubicBezTo>
                      <a:cubicBezTo>
                        <a:pt x="166789" y="20941"/>
                        <a:pt x="304373" y="38933"/>
                        <a:pt x="330831" y="35229"/>
                      </a:cubicBezTo>
                      <a:cubicBezTo>
                        <a:pt x="357289" y="31525"/>
                        <a:pt x="299346" y="20677"/>
                        <a:pt x="270506" y="16179"/>
                      </a:cubicBezTo>
                      <a:cubicBezTo>
                        <a:pt x="241666" y="11681"/>
                        <a:pt x="203301" y="-12397"/>
                        <a:pt x="157793" y="8241"/>
                      </a:cubicBezTo>
                      <a:cubicBezTo>
                        <a:pt x="112285" y="28879"/>
                        <a:pt x="8304" y="134977"/>
                        <a:pt x="631" y="1400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0" name="フリーフォーム: 図形 769">
                  <a:extLst>
                    <a:ext uri="{FF2B5EF4-FFF2-40B4-BE49-F238E27FC236}">
                      <a16:creationId xmlns:a16="http://schemas.microsoft.com/office/drawing/2014/main" id="{4F5DE7E3-4B9E-47C9-AE2B-D7871992FEBC}"/>
                    </a:ext>
                  </a:extLst>
                </p:cNvPr>
                <p:cNvSpPr/>
                <p:nvPr/>
              </p:nvSpPr>
              <p:spPr>
                <a:xfrm>
                  <a:off x="5179362" y="12334832"/>
                  <a:ext cx="309888" cy="133419"/>
                </a:xfrm>
                <a:custGeom>
                  <a:avLst/>
                  <a:gdLst>
                    <a:gd name="connsiteX0" fmla="*/ 651 w 309888"/>
                    <a:gd name="connsiteY0" fmla="*/ 133393 h 133419"/>
                    <a:gd name="connsiteX1" fmla="*/ 299101 w 309888"/>
                    <a:gd name="connsiteY1" fmla="*/ 9568 h 133419"/>
                    <a:gd name="connsiteX2" fmla="*/ 221313 w 309888"/>
                    <a:gd name="connsiteY2" fmla="*/ 20681 h 133419"/>
                    <a:gd name="connsiteX3" fmla="*/ 651 w 309888"/>
                    <a:gd name="connsiteY3" fmla="*/ 133393 h 13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888" h="133419">
                      <a:moveTo>
                        <a:pt x="651" y="133393"/>
                      </a:moveTo>
                      <a:cubicBezTo>
                        <a:pt x="13616" y="131541"/>
                        <a:pt x="262324" y="28353"/>
                        <a:pt x="299101" y="9568"/>
                      </a:cubicBezTo>
                      <a:cubicBezTo>
                        <a:pt x="335878" y="-9217"/>
                        <a:pt x="270790" y="2425"/>
                        <a:pt x="221313" y="20681"/>
                      </a:cubicBezTo>
                      <a:cubicBezTo>
                        <a:pt x="171836" y="38937"/>
                        <a:pt x="-12314" y="135245"/>
                        <a:pt x="651" y="1333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1" name="フリーフォーム: 図形 770">
                  <a:extLst>
                    <a:ext uri="{FF2B5EF4-FFF2-40B4-BE49-F238E27FC236}">
                      <a16:creationId xmlns:a16="http://schemas.microsoft.com/office/drawing/2014/main" id="{89E1F3B8-B251-426D-98CA-C79BFB684056}"/>
                    </a:ext>
                  </a:extLst>
                </p:cNvPr>
                <p:cNvSpPr/>
                <p:nvPr/>
              </p:nvSpPr>
              <p:spPr>
                <a:xfrm>
                  <a:off x="5359365" y="5714908"/>
                  <a:ext cx="85925" cy="76433"/>
                </a:xfrm>
                <a:custGeom>
                  <a:avLst/>
                  <a:gdLst>
                    <a:gd name="connsiteX0" fmla="*/ 85760 w 85925"/>
                    <a:gd name="connsiteY0" fmla="*/ 92 h 76433"/>
                    <a:gd name="connsiteX1" fmla="*/ 23848 w 85925"/>
                    <a:gd name="connsiteY1" fmla="*/ 35017 h 76433"/>
                    <a:gd name="connsiteX2" fmla="*/ 50835 w 85925"/>
                    <a:gd name="connsiteY2" fmla="*/ 76292 h 76433"/>
                    <a:gd name="connsiteX3" fmla="*/ 31785 w 85925"/>
                    <a:gd name="connsiteY3" fmla="*/ 47717 h 76433"/>
                    <a:gd name="connsiteX4" fmla="*/ 1623 w 85925"/>
                    <a:gd name="connsiteY4" fmla="*/ 25492 h 76433"/>
                    <a:gd name="connsiteX5" fmla="*/ 85760 w 85925"/>
                    <a:gd name="connsiteY5" fmla="*/ 92 h 76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5" h="76433">
                      <a:moveTo>
                        <a:pt x="85760" y="92"/>
                      </a:moveTo>
                      <a:cubicBezTo>
                        <a:pt x="89464" y="1679"/>
                        <a:pt x="29669" y="22317"/>
                        <a:pt x="23848" y="35017"/>
                      </a:cubicBezTo>
                      <a:cubicBezTo>
                        <a:pt x="18027" y="47717"/>
                        <a:pt x="49512" y="74175"/>
                        <a:pt x="50835" y="76292"/>
                      </a:cubicBezTo>
                      <a:cubicBezTo>
                        <a:pt x="52158" y="78409"/>
                        <a:pt x="39987" y="56184"/>
                        <a:pt x="31785" y="47717"/>
                      </a:cubicBezTo>
                      <a:cubicBezTo>
                        <a:pt x="23583" y="39250"/>
                        <a:pt x="-7373" y="33165"/>
                        <a:pt x="1623" y="25492"/>
                      </a:cubicBezTo>
                      <a:cubicBezTo>
                        <a:pt x="10619" y="17819"/>
                        <a:pt x="82056" y="-1495"/>
                        <a:pt x="85760" y="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2" name="フリーフォーム: 図形 771">
                  <a:extLst>
                    <a:ext uri="{FF2B5EF4-FFF2-40B4-BE49-F238E27FC236}">
                      <a16:creationId xmlns:a16="http://schemas.microsoft.com/office/drawing/2014/main" id="{CC3244F0-51BC-4F5F-AFB4-657AD9DB606A}"/>
                    </a:ext>
                  </a:extLst>
                </p:cNvPr>
                <p:cNvSpPr/>
                <p:nvPr/>
              </p:nvSpPr>
              <p:spPr>
                <a:xfrm>
                  <a:off x="5300423" y="5884695"/>
                  <a:ext cx="150302" cy="16175"/>
                </a:xfrm>
                <a:custGeom>
                  <a:avLst/>
                  <a:gdLst>
                    <a:gd name="connsiteX0" fmla="*/ 240 w 150302"/>
                    <a:gd name="connsiteY0" fmla="*/ 11280 h 16175"/>
                    <a:gd name="connsiteX1" fmla="*/ 87552 w 150302"/>
                    <a:gd name="connsiteY1" fmla="*/ 16043 h 16175"/>
                    <a:gd name="connsiteX2" fmla="*/ 149465 w 150302"/>
                    <a:gd name="connsiteY2" fmla="*/ 6518 h 16175"/>
                    <a:gd name="connsiteX3" fmla="*/ 116127 w 150302"/>
                    <a:gd name="connsiteY3" fmla="*/ 168 h 16175"/>
                    <a:gd name="connsiteX4" fmla="*/ 240 w 150302"/>
                    <a:gd name="connsiteY4" fmla="*/ 11280 h 1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302" h="16175">
                      <a:moveTo>
                        <a:pt x="240" y="11280"/>
                      </a:moveTo>
                      <a:cubicBezTo>
                        <a:pt x="-4522" y="13926"/>
                        <a:pt x="62681" y="16837"/>
                        <a:pt x="87552" y="16043"/>
                      </a:cubicBezTo>
                      <a:cubicBezTo>
                        <a:pt x="112423" y="15249"/>
                        <a:pt x="144703" y="9164"/>
                        <a:pt x="149465" y="6518"/>
                      </a:cubicBezTo>
                      <a:cubicBezTo>
                        <a:pt x="154227" y="3872"/>
                        <a:pt x="138087" y="1755"/>
                        <a:pt x="116127" y="168"/>
                      </a:cubicBezTo>
                      <a:cubicBezTo>
                        <a:pt x="94167" y="-1419"/>
                        <a:pt x="5002" y="8634"/>
                        <a:pt x="240" y="112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3" name="フリーフォーム: 図形 772">
                  <a:extLst>
                    <a:ext uri="{FF2B5EF4-FFF2-40B4-BE49-F238E27FC236}">
                      <a16:creationId xmlns:a16="http://schemas.microsoft.com/office/drawing/2014/main" id="{C9ED2793-CCB0-4B11-A164-0FB73A3C11F0}"/>
                    </a:ext>
                  </a:extLst>
                </p:cNvPr>
                <p:cNvSpPr/>
                <p:nvPr/>
              </p:nvSpPr>
              <p:spPr>
                <a:xfrm>
                  <a:off x="5414464" y="5853237"/>
                  <a:ext cx="322592" cy="60556"/>
                </a:xfrm>
                <a:custGeom>
                  <a:avLst/>
                  <a:gdLst>
                    <a:gd name="connsiteX0" fmla="*/ 499 w 322592"/>
                    <a:gd name="connsiteY0" fmla="*/ 60201 h 60556"/>
                    <a:gd name="connsiteX1" fmla="*/ 140199 w 322592"/>
                    <a:gd name="connsiteY1" fmla="*/ 26863 h 60556"/>
                    <a:gd name="connsiteX2" fmla="*/ 319586 w 322592"/>
                    <a:gd name="connsiteY2" fmla="*/ 18926 h 60556"/>
                    <a:gd name="connsiteX3" fmla="*/ 248149 w 322592"/>
                    <a:gd name="connsiteY3" fmla="*/ 12576 h 60556"/>
                    <a:gd name="connsiteX4" fmla="*/ 189411 w 322592"/>
                    <a:gd name="connsiteY4" fmla="*/ 3051 h 60556"/>
                    <a:gd name="connsiteX5" fmla="*/ 499 w 322592"/>
                    <a:gd name="connsiteY5" fmla="*/ 60201 h 6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92" h="60556">
                      <a:moveTo>
                        <a:pt x="499" y="60201"/>
                      </a:moveTo>
                      <a:cubicBezTo>
                        <a:pt x="-7703" y="64170"/>
                        <a:pt x="87018" y="33742"/>
                        <a:pt x="140199" y="26863"/>
                      </a:cubicBezTo>
                      <a:cubicBezTo>
                        <a:pt x="193380" y="19984"/>
                        <a:pt x="301594" y="21307"/>
                        <a:pt x="319586" y="18926"/>
                      </a:cubicBezTo>
                      <a:cubicBezTo>
                        <a:pt x="337578" y="16545"/>
                        <a:pt x="269845" y="15222"/>
                        <a:pt x="248149" y="12576"/>
                      </a:cubicBezTo>
                      <a:cubicBezTo>
                        <a:pt x="226453" y="9930"/>
                        <a:pt x="229892" y="-6739"/>
                        <a:pt x="189411" y="3051"/>
                      </a:cubicBezTo>
                      <a:cubicBezTo>
                        <a:pt x="148930" y="12840"/>
                        <a:pt x="8701" y="56232"/>
                        <a:pt x="499" y="60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4" name="フリーフォーム: 図形 773">
                  <a:extLst>
                    <a:ext uri="{FF2B5EF4-FFF2-40B4-BE49-F238E27FC236}">
                      <a16:creationId xmlns:a16="http://schemas.microsoft.com/office/drawing/2014/main" id="{EEB0816A-E483-4CE8-A706-2B8E46565D83}"/>
                    </a:ext>
                  </a:extLst>
                </p:cNvPr>
                <p:cNvSpPr/>
                <p:nvPr/>
              </p:nvSpPr>
              <p:spPr>
                <a:xfrm>
                  <a:off x="5391142" y="5953059"/>
                  <a:ext cx="71901" cy="64159"/>
                </a:xfrm>
                <a:custGeom>
                  <a:avLst/>
                  <a:gdLst>
                    <a:gd name="connsiteX0" fmla="*/ 71446 w 71901"/>
                    <a:gd name="connsiteY0" fmla="*/ 66 h 64159"/>
                    <a:gd name="connsiteX1" fmla="*/ 33346 w 71901"/>
                    <a:gd name="connsiteY1" fmla="*/ 46104 h 64159"/>
                    <a:gd name="connsiteX2" fmla="*/ 66683 w 71901"/>
                    <a:gd name="connsiteY2" fmla="*/ 63566 h 64159"/>
                    <a:gd name="connsiteX3" fmla="*/ 23821 w 71901"/>
                    <a:gd name="connsiteY3" fmla="*/ 60391 h 64159"/>
                    <a:gd name="connsiteX4" fmla="*/ 1596 w 71901"/>
                    <a:gd name="connsiteY4" fmla="*/ 57216 h 64159"/>
                    <a:gd name="connsiteX5" fmla="*/ 71446 w 71901"/>
                    <a:gd name="connsiteY5" fmla="*/ 66 h 6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01" h="64159">
                      <a:moveTo>
                        <a:pt x="71446" y="66"/>
                      </a:moveTo>
                      <a:cubicBezTo>
                        <a:pt x="76738" y="-1786"/>
                        <a:pt x="34140" y="35521"/>
                        <a:pt x="33346" y="46104"/>
                      </a:cubicBezTo>
                      <a:cubicBezTo>
                        <a:pt x="32552" y="56687"/>
                        <a:pt x="68270" y="61185"/>
                        <a:pt x="66683" y="63566"/>
                      </a:cubicBezTo>
                      <a:cubicBezTo>
                        <a:pt x="65095" y="65947"/>
                        <a:pt x="23821" y="60391"/>
                        <a:pt x="23821" y="60391"/>
                      </a:cubicBezTo>
                      <a:cubicBezTo>
                        <a:pt x="12973" y="59333"/>
                        <a:pt x="-5548" y="64889"/>
                        <a:pt x="1596" y="57216"/>
                      </a:cubicBezTo>
                      <a:cubicBezTo>
                        <a:pt x="8740" y="49543"/>
                        <a:pt x="66154" y="1918"/>
                        <a:pt x="71446" y="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5" name="フリーフォーム: 図形 774">
                  <a:extLst>
                    <a:ext uri="{FF2B5EF4-FFF2-40B4-BE49-F238E27FC236}">
                      <a16:creationId xmlns:a16="http://schemas.microsoft.com/office/drawing/2014/main" id="{F8287E95-474C-4FC8-92E0-9DC7480B7EE3}"/>
                    </a:ext>
                  </a:extLst>
                </p:cNvPr>
                <p:cNvSpPr/>
                <p:nvPr/>
              </p:nvSpPr>
              <p:spPr>
                <a:xfrm>
                  <a:off x="5483224" y="5913167"/>
                  <a:ext cx="212733" cy="43244"/>
                </a:xfrm>
                <a:custGeom>
                  <a:avLst/>
                  <a:gdLst>
                    <a:gd name="connsiteX0" fmla="*/ 1 w 212733"/>
                    <a:gd name="connsiteY0" fmla="*/ 43133 h 43244"/>
                    <a:gd name="connsiteX1" fmla="*/ 146051 w 212733"/>
                    <a:gd name="connsiteY1" fmla="*/ 12971 h 43244"/>
                    <a:gd name="connsiteX2" fmla="*/ 212726 w 212733"/>
                    <a:gd name="connsiteY2" fmla="*/ 20908 h 43244"/>
                    <a:gd name="connsiteX3" fmla="*/ 149226 w 212733"/>
                    <a:gd name="connsiteY3" fmla="*/ 271 h 43244"/>
                    <a:gd name="connsiteX4" fmla="*/ 1 w 212733"/>
                    <a:gd name="connsiteY4" fmla="*/ 43133 h 4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733" h="43244">
                      <a:moveTo>
                        <a:pt x="1" y="43133"/>
                      </a:moveTo>
                      <a:cubicBezTo>
                        <a:pt x="-528" y="45250"/>
                        <a:pt x="110597" y="16675"/>
                        <a:pt x="146051" y="12971"/>
                      </a:cubicBezTo>
                      <a:cubicBezTo>
                        <a:pt x="181505" y="9267"/>
                        <a:pt x="212197" y="23025"/>
                        <a:pt x="212726" y="20908"/>
                      </a:cubicBezTo>
                      <a:cubicBezTo>
                        <a:pt x="213255" y="18791"/>
                        <a:pt x="186003" y="-2639"/>
                        <a:pt x="149226" y="271"/>
                      </a:cubicBezTo>
                      <a:cubicBezTo>
                        <a:pt x="112449" y="3181"/>
                        <a:pt x="530" y="41016"/>
                        <a:pt x="1" y="43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6" name="フリーフォーム: 図形 775">
                  <a:extLst>
                    <a:ext uri="{FF2B5EF4-FFF2-40B4-BE49-F238E27FC236}">
                      <a16:creationId xmlns:a16="http://schemas.microsoft.com/office/drawing/2014/main" id="{4227B996-059C-4804-B71F-AA95D8946C86}"/>
                    </a:ext>
                  </a:extLst>
                </p:cNvPr>
                <p:cNvSpPr/>
                <p:nvPr/>
              </p:nvSpPr>
              <p:spPr>
                <a:xfrm>
                  <a:off x="5521311" y="5977505"/>
                  <a:ext cx="123876" cy="69987"/>
                </a:xfrm>
                <a:custGeom>
                  <a:avLst/>
                  <a:gdLst>
                    <a:gd name="connsiteX0" fmla="*/ 14 w 123876"/>
                    <a:gd name="connsiteY0" fmla="*/ 64520 h 69987"/>
                    <a:gd name="connsiteX1" fmla="*/ 77802 w 123876"/>
                    <a:gd name="connsiteY1" fmla="*/ 62933 h 69987"/>
                    <a:gd name="connsiteX2" fmla="*/ 123839 w 123876"/>
                    <a:gd name="connsiteY2" fmla="*/ 1020 h 69987"/>
                    <a:gd name="connsiteX3" fmla="*/ 84152 w 123876"/>
                    <a:gd name="connsiteY3" fmla="*/ 26420 h 69987"/>
                    <a:gd name="connsiteX4" fmla="*/ 14 w 123876"/>
                    <a:gd name="connsiteY4" fmla="*/ 64520 h 69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76" h="69987">
                      <a:moveTo>
                        <a:pt x="14" y="64520"/>
                      </a:moveTo>
                      <a:cubicBezTo>
                        <a:pt x="-1044" y="70606"/>
                        <a:pt x="57165" y="73516"/>
                        <a:pt x="77802" y="62933"/>
                      </a:cubicBezTo>
                      <a:cubicBezTo>
                        <a:pt x="98440" y="52350"/>
                        <a:pt x="122781" y="7105"/>
                        <a:pt x="123839" y="1020"/>
                      </a:cubicBezTo>
                      <a:cubicBezTo>
                        <a:pt x="124897" y="-5066"/>
                        <a:pt x="103466" y="17689"/>
                        <a:pt x="84152" y="26420"/>
                      </a:cubicBezTo>
                      <a:cubicBezTo>
                        <a:pt x="64838" y="35151"/>
                        <a:pt x="1072" y="58434"/>
                        <a:pt x="14" y="645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7" name="フリーフォーム: 図形 776">
                  <a:extLst>
                    <a:ext uri="{FF2B5EF4-FFF2-40B4-BE49-F238E27FC236}">
                      <a16:creationId xmlns:a16="http://schemas.microsoft.com/office/drawing/2014/main" id="{57E4F616-D9DF-4BEA-9CB4-5ACEB91DBD3A}"/>
                    </a:ext>
                  </a:extLst>
                </p:cNvPr>
                <p:cNvSpPr/>
                <p:nvPr/>
              </p:nvSpPr>
              <p:spPr>
                <a:xfrm>
                  <a:off x="5570524" y="5965536"/>
                  <a:ext cx="214337" cy="103949"/>
                </a:xfrm>
                <a:custGeom>
                  <a:avLst/>
                  <a:gdLst>
                    <a:gd name="connsiteX0" fmla="*/ 14 w 214337"/>
                    <a:gd name="connsiteY0" fmla="*/ 95539 h 103949"/>
                    <a:gd name="connsiteX1" fmla="*/ 77801 w 214337"/>
                    <a:gd name="connsiteY1" fmla="*/ 101889 h 103949"/>
                    <a:gd name="connsiteX2" fmla="*/ 120664 w 214337"/>
                    <a:gd name="connsiteY2" fmla="*/ 59027 h 103949"/>
                    <a:gd name="connsiteX3" fmla="*/ 214326 w 214337"/>
                    <a:gd name="connsiteY3" fmla="*/ 289 h 103949"/>
                    <a:gd name="connsiteX4" fmla="*/ 114314 w 214337"/>
                    <a:gd name="connsiteY4" fmla="*/ 38389 h 103949"/>
                    <a:gd name="connsiteX5" fmla="*/ 71451 w 214337"/>
                    <a:gd name="connsiteY5" fmla="*/ 81252 h 103949"/>
                    <a:gd name="connsiteX6" fmla="*/ 14 w 214337"/>
                    <a:gd name="connsiteY6" fmla="*/ 95539 h 10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37" h="103949">
                      <a:moveTo>
                        <a:pt x="14" y="95539"/>
                      </a:moveTo>
                      <a:cubicBezTo>
                        <a:pt x="1072" y="98978"/>
                        <a:pt x="57693" y="107974"/>
                        <a:pt x="77801" y="101889"/>
                      </a:cubicBezTo>
                      <a:cubicBezTo>
                        <a:pt x="97909" y="95804"/>
                        <a:pt x="97910" y="75960"/>
                        <a:pt x="120664" y="59027"/>
                      </a:cubicBezTo>
                      <a:cubicBezTo>
                        <a:pt x="143418" y="42094"/>
                        <a:pt x="215384" y="3728"/>
                        <a:pt x="214326" y="289"/>
                      </a:cubicBezTo>
                      <a:cubicBezTo>
                        <a:pt x="213268" y="-3150"/>
                        <a:pt x="138126" y="24895"/>
                        <a:pt x="114314" y="38389"/>
                      </a:cubicBezTo>
                      <a:cubicBezTo>
                        <a:pt x="90502" y="51883"/>
                        <a:pt x="87326" y="71992"/>
                        <a:pt x="71451" y="81252"/>
                      </a:cubicBezTo>
                      <a:cubicBezTo>
                        <a:pt x="55576" y="90512"/>
                        <a:pt x="-1044" y="92100"/>
                        <a:pt x="14" y="95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4536C516-58D4-4019-AB50-66D27FA32353}"/>
                    </a:ext>
                  </a:extLst>
                </p:cNvPr>
                <p:cNvSpPr/>
                <p:nvPr/>
              </p:nvSpPr>
              <p:spPr>
                <a:xfrm>
                  <a:off x="5194300" y="6762384"/>
                  <a:ext cx="352082" cy="292977"/>
                </a:xfrm>
                <a:custGeom>
                  <a:avLst/>
                  <a:gdLst>
                    <a:gd name="connsiteX0" fmla="*/ 0 w 352082"/>
                    <a:gd name="connsiteY0" fmla="*/ 366 h 292977"/>
                    <a:gd name="connsiteX1" fmla="*/ 160338 w 352082"/>
                    <a:gd name="connsiteY1" fmla="*/ 136891 h 292977"/>
                    <a:gd name="connsiteX2" fmla="*/ 344488 w 352082"/>
                    <a:gd name="connsiteY2" fmla="*/ 289291 h 292977"/>
                    <a:gd name="connsiteX3" fmla="*/ 301625 w 352082"/>
                    <a:gd name="connsiteY3" fmla="*/ 233729 h 292977"/>
                    <a:gd name="connsiteX4" fmla="*/ 161925 w 352082"/>
                    <a:gd name="connsiteY4" fmla="*/ 100379 h 292977"/>
                    <a:gd name="connsiteX5" fmla="*/ 0 w 352082"/>
                    <a:gd name="connsiteY5" fmla="*/ 366 h 29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082" h="292977">
                      <a:moveTo>
                        <a:pt x="0" y="366"/>
                      </a:moveTo>
                      <a:cubicBezTo>
                        <a:pt x="-265" y="6451"/>
                        <a:pt x="160338" y="136891"/>
                        <a:pt x="160338" y="136891"/>
                      </a:cubicBezTo>
                      <a:cubicBezTo>
                        <a:pt x="217753" y="185045"/>
                        <a:pt x="320940" y="273151"/>
                        <a:pt x="344488" y="289291"/>
                      </a:cubicBezTo>
                      <a:cubicBezTo>
                        <a:pt x="368036" y="305431"/>
                        <a:pt x="332052" y="265214"/>
                        <a:pt x="301625" y="233729"/>
                      </a:cubicBezTo>
                      <a:cubicBezTo>
                        <a:pt x="271198" y="202244"/>
                        <a:pt x="210079" y="135304"/>
                        <a:pt x="161925" y="100379"/>
                      </a:cubicBezTo>
                      <a:cubicBezTo>
                        <a:pt x="113771" y="65454"/>
                        <a:pt x="265" y="-5719"/>
                        <a:pt x="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BE397D6F-770A-4F5D-B5C5-E985B86C31D7}"/>
                    </a:ext>
                  </a:extLst>
                </p:cNvPr>
                <p:cNvSpPr/>
                <p:nvPr/>
              </p:nvSpPr>
              <p:spPr>
                <a:xfrm>
                  <a:off x="6005506" y="6911070"/>
                  <a:ext cx="493727" cy="62873"/>
                </a:xfrm>
                <a:custGeom>
                  <a:avLst/>
                  <a:gdLst>
                    <a:gd name="connsiteX0" fmla="*/ 7 w 493727"/>
                    <a:gd name="connsiteY0" fmla="*/ 62818 h 62873"/>
                    <a:gd name="connsiteX1" fmla="*/ 263532 w 493727"/>
                    <a:gd name="connsiteY1" fmla="*/ 12018 h 62873"/>
                    <a:gd name="connsiteX2" fmla="*/ 493719 w 493727"/>
                    <a:gd name="connsiteY2" fmla="*/ 15193 h 62873"/>
                    <a:gd name="connsiteX3" fmla="*/ 271469 w 493727"/>
                    <a:gd name="connsiteY3" fmla="*/ 905 h 62873"/>
                    <a:gd name="connsiteX4" fmla="*/ 7 w 493727"/>
                    <a:gd name="connsiteY4" fmla="*/ 62818 h 6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27" h="62873">
                      <a:moveTo>
                        <a:pt x="7" y="62818"/>
                      </a:moveTo>
                      <a:cubicBezTo>
                        <a:pt x="-1316" y="64670"/>
                        <a:pt x="181247" y="19955"/>
                        <a:pt x="263532" y="12018"/>
                      </a:cubicBezTo>
                      <a:cubicBezTo>
                        <a:pt x="345817" y="4081"/>
                        <a:pt x="492396" y="17045"/>
                        <a:pt x="493719" y="15193"/>
                      </a:cubicBezTo>
                      <a:cubicBezTo>
                        <a:pt x="495042" y="13341"/>
                        <a:pt x="346082" y="-4122"/>
                        <a:pt x="271469" y="905"/>
                      </a:cubicBezTo>
                      <a:cubicBezTo>
                        <a:pt x="196856" y="5932"/>
                        <a:pt x="1330" y="60966"/>
                        <a:pt x="7" y="628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DFE5414D-179A-464C-A7A0-88B1C4EB6539}"/>
                    </a:ext>
                  </a:extLst>
                </p:cNvPr>
                <p:cNvSpPr/>
                <p:nvPr/>
              </p:nvSpPr>
              <p:spPr>
                <a:xfrm>
                  <a:off x="5818186" y="7019224"/>
                  <a:ext cx="450554" cy="69036"/>
                </a:xfrm>
                <a:custGeom>
                  <a:avLst/>
                  <a:gdLst>
                    <a:gd name="connsiteX0" fmla="*/ 2 w 450554"/>
                    <a:gd name="connsiteY0" fmla="*/ 68964 h 69036"/>
                    <a:gd name="connsiteX1" fmla="*/ 217489 w 450554"/>
                    <a:gd name="connsiteY1" fmla="*/ 18164 h 69036"/>
                    <a:gd name="connsiteX2" fmla="*/ 447677 w 450554"/>
                    <a:gd name="connsiteY2" fmla="*/ 21339 h 69036"/>
                    <a:gd name="connsiteX3" fmla="*/ 338139 w 450554"/>
                    <a:gd name="connsiteY3" fmla="*/ 5464 h 69036"/>
                    <a:gd name="connsiteX4" fmla="*/ 212727 w 450554"/>
                    <a:gd name="connsiteY4" fmla="*/ 5464 h 69036"/>
                    <a:gd name="connsiteX5" fmla="*/ 2 w 450554"/>
                    <a:gd name="connsiteY5" fmla="*/ 68964 h 6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554" h="69036">
                      <a:moveTo>
                        <a:pt x="2" y="68964"/>
                      </a:moveTo>
                      <a:cubicBezTo>
                        <a:pt x="796" y="71081"/>
                        <a:pt x="142877" y="26101"/>
                        <a:pt x="217489" y="18164"/>
                      </a:cubicBezTo>
                      <a:cubicBezTo>
                        <a:pt x="292101" y="10227"/>
                        <a:pt x="427569" y="23456"/>
                        <a:pt x="447677" y="21339"/>
                      </a:cubicBezTo>
                      <a:cubicBezTo>
                        <a:pt x="467785" y="19222"/>
                        <a:pt x="377297" y="8110"/>
                        <a:pt x="338139" y="5464"/>
                      </a:cubicBezTo>
                      <a:cubicBezTo>
                        <a:pt x="298981" y="2818"/>
                        <a:pt x="265379" y="-5384"/>
                        <a:pt x="212727" y="5464"/>
                      </a:cubicBezTo>
                      <a:cubicBezTo>
                        <a:pt x="160075" y="16312"/>
                        <a:pt x="-792" y="66847"/>
                        <a:pt x="2" y="689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61A84FF1-B7D6-40BB-B581-8013446EA770}"/>
                    </a:ext>
                  </a:extLst>
                </p:cNvPr>
                <p:cNvSpPr/>
                <p:nvPr/>
              </p:nvSpPr>
              <p:spPr>
                <a:xfrm>
                  <a:off x="6816391" y="6919316"/>
                  <a:ext cx="221322" cy="210922"/>
                </a:xfrm>
                <a:custGeom>
                  <a:avLst/>
                  <a:gdLst>
                    <a:gd name="connsiteX0" fmla="*/ 3509 w 221322"/>
                    <a:gd name="connsiteY0" fmla="*/ 597 h 210922"/>
                    <a:gd name="connsiteX1" fmla="*/ 187659 w 221322"/>
                    <a:gd name="connsiteY1" fmla="*/ 183159 h 210922"/>
                    <a:gd name="connsiteX2" fmla="*/ 220997 w 221322"/>
                    <a:gd name="connsiteY2" fmla="*/ 210147 h 210922"/>
                    <a:gd name="connsiteX3" fmla="*/ 182897 w 221322"/>
                    <a:gd name="connsiteY3" fmla="*/ 183159 h 210922"/>
                    <a:gd name="connsiteX4" fmla="*/ 74947 w 221322"/>
                    <a:gd name="connsiteY4" fmla="*/ 126009 h 210922"/>
                    <a:gd name="connsiteX5" fmla="*/ 3509 w 221322"/>
                    <a:gd name="connsiteY5" fmla="*/ 597 h 21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322" h="210922">
                      <a:moveTo>
                        <a:pt x="3509" y="597"/>
                      </a:moveTo>
                      <a:cubicBezTo>
                        <a:pt x="22294" y="10122"/>
                        <a:pt x="151411" y="148234"/>
                        <a:pt x="187659" y="183159"/>
                      </a:cubicBezTo>
                      <a:cubicBezTo>
                        <a:pt x="223907" y="218084"/>
                        <a:pt x="221791" y="210147"/>
                        <a:pt x="220997" y="210147"/>
                      </a:cubicBezTo>
                      <a:cubicBezTo>
                        <a:pt x="220203" y="210147"/>
                        <a:pt x="207239" y="197182"/>
                        <a:pt x="182897" y="183159"/>
                      </a:cubicBezTo>
                      <a:cubicBezTo>
                        <a:pt x="158555" y="169136"/>
                        <a:pt x="103787" y="153790"/>
                        <a:pt x="74947" y="126009"/>
                      </a:cubicBezTo>
                      <a:cubicBezTo>
                        <a:pt x="46107" y="98228"/>
                        <a:pt x="-15276" y="-8928"/>
                        <a:pt x="3509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611A3B83-8C43-411D-8BCC-6B737B5EE0A9}"/>
                    </a:ext>
                  </a:extLst>
                </p:cNvPr>
                <p:cNvSpPr/>
                <p:nvPr/>
              </p:nvSpPr>
              <p:spPr>
                <a:xfrm>
                  <a:off x="5901862" y="7122913"/>
                  <a:ext cx="683471" cy="74322"/>
                </a:xfrm>
                <a:custGeom>
                  <a:avLst/>
                  <a:gdLst>
                    <a:gd name="connsiteX0" fmla="*/ 463 w 683471"/>
                    <a:gd name="connsiteY0" fmla="*/ 54175 h 74322"/>
                    <a:gd name="connsiteX1" fmla="*/ 330663 w 683471"/>
                    <a:gd name="connsiteY1" fmla="*/ 6550 h 74322"/>
                    <a:gd name="connsiteX2" fmla="*/ 671976 w 683471"/>
                    <a:gd name="connsiteY2" fmla="*/ 73225 h 74322"/>
                    <a:gd name="connsiteX3" fmla="*/ 584663 w 683471"/>
                    <a:gd name="connsiteY3" fmla="*/ 44650 h 74322"/>
                    <a:gd name="connsiteX4" fmla="*/ 403688 w 683471"/>
                    <a:gd name="connsiteY4" fmla="*/ 200 h 74322"/>
                    <a:gd name="connsiteX5" fmla="*/ 463 w 683471"/>
                    <a:gd name="connsiteY5" fmla="*/ 54175 h 7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3471" h="74322">
                      <a:moveTo>
                        <a:pt x="463" y="54175"/>
                      </a:moveTo>
                      <a:cubicBezTo>
                        <a:pt x="-11708" y="55233"/>
                        <a:pt x="218744" y="3375"/>
                        <a:pt x="330663" y="6550"/>
                      </a:cubicBezTo>
                      <a:cubicBezTo>
                        <a:pt x="442582" y="9725"/>
                        <a:pt x="629643" y="66875"/>
                        <a:pt x="671976" y="73225"/>
                      </a:cubicBezTo>
                      <a:cubicBezTo>
                        <a:pt x="714309" y="79575"/>
                        <a:pt x="629378" y="56821"/>
                        <a:pt x="584663" y="44650"/>
                      </a:cubicBezTo>
                      <a:cubicBezTo>
                        <a:pt x="539948" y="32479"/>
                        <a:pt x="496557" y="-2975"/>
                        <a:pt x="403688" y="200"/>
                      </a:cubicBezTo>
                      <a:cubicBezTo>
                        <a:pt x="310819" y="3375"/>
                        <a:pt x="12634" y="53117"/>
                        <a:pt x="463" y="54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177D19C7-48EC-4079-9EEB-FBB70AF725C2}"/>
                    </a:ext>
                  </a:extLst>
                </p:cNvPr>
                <p:cNvSpPr/>
                <p:nvPr/>
              </p:nvSpPr>
              <p:spPr>
                <a:xfrm>
                  <a:off x="6603625" y="7288202"/>
                  <a:ext cx="184436" cy="166983"/>
                </a:xfrm>
                <a:custGeom>
                  <a:avLst/>
                  <a:gdLst>
                    <a:gd name="connsiteX0" fmla="*/ 375 w 184436"/>
                    <a:gd name="connsiteY0" fmla="*/ 1598 h 166983"/>
                    <a:gd name="connsiteX1" fmla="*/ 178175 w 184436"/>
                    <a:gd name="connsiteY1" fmla="*/ 165111 h 166983"/>
                    <a:gd name="connsiteX2" fmla="*/ 132138 w 184436"/>
                    <a:gd name="connsiteY2" fmla="*/ 85736 h 166983"/>
                    <a:gd name="connsiteX3" fmla="*/ 375 w 184436"/>
                    <a:gd name="connsiteY3" fmla="*/ 1598 h 166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436" h="166983">
                      <a:moveTo>
                        <a:pt x="375" y="1598"/>
                      </a:moveTo>
                      <a:cubicBezTo>
                        <a:pt x="8048" y="14827"/>
                        <a:pt x="156215" y="151088"/>
                        <a:pt x="178175" y="165111"/>
                      </a:cubicBezTo>
                      <a:cubicBezTo>
                        <a:pt x="200135" y="179134"/>
                        <a:pt x="159390" y="110607"/>
                        <a:pt x="132138" y="85736"/>
                      </a:cubicBezTo>
                      <a:cubicBezTo>
                        <a:pt x="104886" y="60865"/>
                        <a:pt x="-7298" y="-11631"/>
                        <a:pt x="375" y="1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E7C648E4-B0D3-41A5-9FB7-EF35466500A6}"/>
                    </a:ext>
                  </a:extLst>
                </p:cNvPr>
                <p:cNvSpPr/>
                <p:nvPr/>
              </p:nvSpPr>
              <p:spPr>
                <a:xfrm>
                  <a:off x="5751494" y="7449393"/>
                  <a:ext cx="296921" cy="45220"/>
                </a:xfrm>
                <a:custGeom>
                  <a:avLst/>
                  <a:gdLst>
                    <a:gd name="connsiteX0" fmla="*/ 19 w 296921"/>
                    <a:gd name="connsiteY0" fmla="*/ 45195 h 45220"/>
                    <a:gd name="connsiteX1" fmla="*/ 179406 w 296921"/>
                    <a:gd name="connsiteY1" fmla="*/ 745 h 45220"/>
                    <a:gd name="connsiteX2" fmla="*/ 296881 w 296921"/>
                    <a:gd name="connsiteY2" fmla="*/ 16620 h 45220"/>
                    <a:gd name="connsiteX3" fmla="*/ 190519 w 296921"/>
                    <a:gd name="connsiteY3" fmla="*/ 7095 h 45220"/>
                    <a:gd name="connsiteX4" fmla="*/ 19 w 296921"/>
                    <a:gd name="connsiteY4" fmla="*/ 45195 h 4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921" h="45220">
                      <a:moveTo>
                        <a:pt x="19" y="45195"/>
                      </a:moveTo>
                      <a:cubicBezTo>
                        <a:pt x="-1833" y="44137"/>
                        <a:pt x="129929" y="5507"/>
                        <a:pt x="179406" y="745"/>
                      </a:cubicBezTo>
                      <a:cubicBezTo>
                        <a:pt x="228883" y="-4017"/>
                        <a:pt x="295029" y="15562"/>
                        <a:pt x="296881" y="16620"/>
                      </a:cubicBezTo>
                      <a:cubicBezTo>
                        <a:pt x="298733" y="17678"/>
                        <a:pt x="236557" y="-313"/>
                        <a:pt x="190519" y="7095"/>
                      </a:cubicBezTo>
                      <a:cubicBezTo>
                        <a:pt x="144482" y="14503"/>
                        <a:pt x="1871" y="46253"/>
                        <a:pt x="19" y="451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77274C4A-6A59-4C2F-B576-105A7F05EE81}"/>
                    </a:ext>
                  </a:extLst>
                </p:cNvPr>
                <p:cNvSpPr/>
                <p:nvPr/>
              </p:nvSpPr>
              <p:spPr>
                <a:xfrm>
                  <a:off x="6700383" y="7169706"/>
                  <a:ext cx="243428" cy="407337"/>
                </a:xfrm>
                <a:custGeom>
                  <a:avLst/>
                  <a:gdLst>
                    <a:gd name="connsiteX0" fmla="*/ 455 w 243428"/>
                    <a:gd name="connsiteY0" fmla="*/ 1032 h 407337"/>
                    <a:gd name="connsiteX1" fmla="*/ 175080 w 243428"/>
                    <a:gd name="connsiteY1" fmla="*/ 110569 h 407337"/>
                    <a:gd name="connsiteX2" fmla="*/ 200480 w 243428"/>
                    <a:gd name="connsiteY2" fmla="*/ 259794 h 407337"/>
                    <a:gd name="connsiteX3" fmla="*/ 206830 w 243428"/>
                    <a:gd name="connsiteY3" fmla="*/ 404257 h 407337"/>
                    <a:gd name="connsiteX4" fmla="*/ 205242 w 243428"/>
                    <a:gd name="connsiteY4" fmla="*/ 343932 h 407337"/>
                    <a:gd name="connsiteX5" fmla="*/ 233817 w 243428"/>
                    <a:gd name="connsiteY5" fmla="*/ 175657 h 407337"/>
                    <a:gd name="connsiteX6" fmla="*/ 455 w 243428"/>
                    <a:gd name="connsiteY6" fmla="*/ 1032 h 40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428" h="407337">
                      <a:moveTo>
                        <a:pt x="455" y="1032"/>
                      </a:moveTo>
                      <a:cubicBezTo>
                        <a:pt x="-9335" y="-9816"/>
                        <a:pt x="141742" y="67442"/>
                        <a:pt x="175080" y="110569"/>
                      </a:cubicBezTo>
                      <a:cubicBezTo>
                        <a:pt x="208418" y="153696"/>
                        <a:pt x="195188" y="210846"/>
                        <a:pt x="200480" y="259794"/>
                      </a:cubicBezTo>
                      <a:cubicBezTo>
                        <a:pt x="205772" y="308742"/>
                        <a:pt x="206036" y="390234"/>
                        <a:pt x="206830" y="404257"/>
                      </a:cubicBezTo>
                      <a:cubicBezTo>
                        <a:pt x="207624" y="418280"/>
                        <a:pt x="200744" y="382032"/>
                        <a:pt x="205242" y="343932"/>
                      </a:cubicBezTo>
                      <a:cubicBezTo>
                        <a:pt x="209740" y="305832"/>
                        <a:pt x="265302" y="230955"/>
                        <a:pt x="233817" y="175657"/>
                      </a:cubicBezTo>
                      <a:cubicBezTo>
                        <a:pt x="202332" y="120359"/>
                        <a:pt x="10245" y="11880"/>
                        <a:pt x="455" y="1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2E4430B9-566B-485B-85EE-5DF0BE9F5F2A}"/>
                    </a:ext>
                  </a:extLst>
                </p:cNvPr>
                <p:cNvSpPr/>
                <p:nvPr/>
              </p:nvSpPr>
              <p:spPr>
                <a:xfrm>
                  <a:off x="6675401" y="7558041"/>
                  <a:ext cx="122775" cy="240705"/>
                </a:xfrm>
                <a:custGeom>
                  <a:avLst/>
                  <a:gdLst>
                    <a:gd name="connsiteX0" fmla="*/ 98462 w 122775"/>
                    <a:gd name="connsiteY0" fmla="*/ 47 h 240705"/>
                    <a:gd name="connsiteX1" fmla="*/ 63537 w 122775"/>
                    <a:gd name="connsiteY1" fmla="*/ 125459 h 240705"/>
                    <a:gd name="connsiteX2" fmla="*/ 37 w 122775"/>
                    <a:gd name="connsiteY2" fmla="*/ 239759 h 240705"/>
                    <a:gd name="connsiteX3" fmla="*/ 73062 w 122775"/>
                    <a:gd name="connsiteY3" fmla="*/ 176259 h 240705"/>
                    <a:gd name="connsiteX4" fmla="*/ 122274 w 122775"/>
                    <a:gd name="connsiteY4" fmla="*/ 111172 h 240705"/>
                    <a:gd name="connsiteX5" fmla="*/ 98462 w 122775"/>
                    <a:gd name="connsiteY5" fmla="*/ 47 h 24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775" h="240705">
                      <a:moveTo>
                        <a:pt x="98462" y="47"/>
                      </a:moveTo>
                      <a:cubicBezTo>
                        <a:pt x="88673" y="2428"/>
                        <a:pt x="79941" y="85507"/>
                        <a:pt x="63537" y="125459"/>
                      </a:cubicBezTo>
                      <a:cubicBezTo>
                        <a:pt x="47133" y="165411"/>
                        <a:pt x="-1550" y="231292"/>
                        <a:pt x="37" y="239759"/>
                      </a:cubicBezTo>
                      <a:cubicBezTo>
                        <a:pt x="1624" y="248226"/>
                        <a:pt x="52689" y="197690"/>
                        <a:pt x="73062" y="176259"/>
                      </a:cubicBezTo>
                      <a:cubicBezTo>
                        <a:pt x="93435" y="154828"/>
                        <a:pt x="118570" y="137101"/>
                        <a:pt x="122274" y="111172"/>
                      </a:cubicBezTo>
                      <a:cubicBezTo>
                        <a:pt x="125978" y="85243"/>
                        <a:pt x="108251" y="-2334"/>
                        <a:pt x="98462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91EA638E-3120-439C-B15B-288BD4B0ED30}"/>
                    </a:ext>
                  </a:extLst>
                </p:cNvPr>
                <p:cNvSpPr/>
                <p:nvPr/>
              </p:nvSpPr>
              <p:spPr>
                <a:xfrm>
                  <a:off x="5794255" y="7788011"/>
                  <a:ext cx="313542" cy="82893"/>
                </a:xfrm>
                <a:custGeom>
                  <a:avLst/>
                  <a:gdLst>
                    <a:gd name="connsiteX0" fmla="*/ 120 w 313542"/>
                    <a:gd name="connsiteY0" fmla="*/ 24077 h 82893"/>
                    <a:gd name="connsiteX1" fmla="*/ 200145 w 313542"/>
                    <a:gd name="connsiteY1" fmla="*/ 28839 h 82893"/>
                    <a:gd name="connsiteX2" fmla="*/ 311270 w 313542"/>
                    <a:gd name="connsiteY2" fmla="*/ 82814 h 82893"/>
                    <a:gd name="connsiteX3" fmla="*/ 271583 w 313542"/>
                    <a:gd name="connsiteY3" fmla="*/ 39952 h 82893"/>
                    <a:gd name="connsiteX4" fmla="*/ 230308 w 313542"/>
                    <a:gd name="connsiteY4" fmla="*/ 264 h 82893"/>
                    <a:gd name="connsiteX5" fmla="*/ 120 w 313542"/>
                    <a:gd name="connsiteY5" fmla="*/ 24077 h 82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542" h="82893">
                      <a:moveTo>
                        <a:pt x="120" y="24077"/>
                      </a:moveTo>
                      <a:cubicBezTo>
                        <a:pt x="-4907" y="28839"/>
                        <a:pt x="148287" y="19050"/>
                        <a:pt x="200145" y="28839"/>
                      </a:cubicBezTo>
                      <a:cubicBezTo>
                        <a:pt x="252003" y="38628"/>
                        <a:pt x="299364" y="80962"/>
                        <a:pt x="311270" y="82814"/>
                      </a:cubicBezTo>
                      <a:cubicBezTo>
                        <a:pt x="323176" y="84666"/>
                        <a:pt x="285077" y="53710"/>
                        <a:pt x="271583" y="39952"/>
                      </a:cubicBezTo>
                      <a:cubicBezTo>
                        <a:pt x="258089" y="26194"/>
                        <a:pt x="268408" y="3174"/>
                        <a:pt x="230308" y="264"/>
                      </a:cubicBezTo>
                      <a:cubicBezTo>
                        <a:pt x="192208" y="-2646"/>
                        <a:pt x="5147" y="19315"/>
                        <a:pt x="120" y="240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3F90664A-8163-4146-B9AC-A819D617AEC8}"/>
                    </a:ext>
                  </a:extLst>
                </p:cNvPr>
                <p:cNvSpPr/>
                <p:nvPr/>
              </p:nvSpPr>
              <p:spPr>
                <a:xfrm>
                  <a:off x="5616531" y="8027279"/>
                  <a:ext cx="575271" cy="130217"/>
                </a:xfrm>
                <a:custGeom>
                  <a:avLst/>
                  <a:gdLst>
                    <a:gd name="connsiteX0" fmla="*/ 44 w 575271"/>
                    <a:gd name="connsiteY0" fmla="*/ 45159 h 130217"/>
                    <a:gd name="connsiteX1" fmla="*/ 260394 w 575271"/>
                    <a:gd name="connsiteY1" fmla="*/ 2296 h 130217"/>
                    <a:gd name="connsiteX2" fmla="*/ 566782 w 575271"/>
                    <a:gd name="connsiteY2" fmla="*/ 127709 h 130217"/>
                    <a:gd name="connsiteX3" fmla="*/ 471532 w 575271"/>
                    <a:gd name="connsiteY3" fmla="*/ 81671 h 130217"/>
                    <a:gd name="connsiteX4" fmla="*/ 279444 w 575271"/>
                    <a:gd name="connsiteY4" fmla="*/ 27696 h 130217"/>
                    <a:gd name="connsiteX5" fmla="*/ 44 w 575271"/>
                    <a:gd name="connsiteY5" fmla="*/ 45159 h 13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5271" h="130217">
                      <a:moveTo>
                        <a:pt x="44" y="45159"/>
                      </a:moveTo>
                      <a:cubicBezTo>
                        <a:pt x="-3131" y="40926"/>
                        <a:pt x="165938" y="-11462"/>
                        <a:pt x="260394" y="2296"/>
                      </a:cubicBezTo>
                      <a:cubicBezTo>
                        <a:pt x="354850" y="16054"/>
                        <a:pt x="531592" y="114480"/>
                        <a:pt x="566782" y="127709"/>
                      </a:cubicBezTo>
                      <a:cubicBezTo>
                        <a:pt x="601972" y="140938"/>
                        <a:pt x="519422" y="98340"/>
                        <a:pt x="471532" y="81671"/>
                      </a:cubicBezTo>
                      <a:cubicBezTo>
                        <a:pt x="423642" y="65002"/>
                        <a:pt x="353527" y="30606"/>
                        <a:pt x="279444" y="27696"/>
                      </a:cubicBezTo>
                      <a:cubicBezTo>
                        <a:pt x="205361" y="24786"/>
                        <a:pt x="3219" y="49392"/>
                        <a:pt x="44" y="451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E463D8EC-EB70-455A-8C67-074A52AF033E}"/>
                    </a:ext>
                  </a:extLst>
                </p:cNvPr>
                <p:cNvSpPr/>
                <p:nvPr/>
              </p:nvSpPr>
              <p:spPr>
                <a:xfrm>
                  <a:off x="5992805" y="8133640"/>
                  <a:ext cx="305015" cy="219139"/>
                </a:xfrm>
                <a:custGeom>
                  <a:avLst/>
                  <a:gdLst>
                    <a:gd name="connsiteX0" fmla="*/ 8 w 305015"/>
                    <a:gd name="connsiteY0" fmla="*/ 710 h 219139"/>
                    <a:gd name="connsiteX1" fmla="*/ 211145 w 305015"/>
                    <a:gd name="connsiteY1" fmla="*/ 103898 h 219139"/>
                    <a:gd name="connsiteX2" fmla="*/ 301633 w 305015"/>
                    <a:gd name="connsiteY2" fmla="*/ 218198 h 219139"/>
                    <a:gd name="connsiteX3" fmla="*/ 279408 w 305015"/>
                    <a:gd name="connsiteY3" fmla="*/ 153110 h 219139"/>
                    <a:gd name="connsiteX4" fmla="*/ 219083 w 305015"/>
                    <a:gd name="connsiteY4" fmla="*/ 62623 h 219139"/>
                    <a:gd name="connsiteX5" fmla="*/ 8 w 305015"/>
                    <a:gd name="connsiteY5" fmla="*/ 710 h 21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15" h="219139">
                      <a:moveTo>
                        <a:pt x="8" y="710"/>
                      </a:moveTo>
                      <a:cubicBezTo>
                        <a:pt x="-1315" y="7589"/>
                        <a:pt x="160874" y="67650"/>
                        <a:pt x="211145" y="103898"/>
                      </a:cubicBezTo>
                      <a:cubicBezTo>
                        <a:pt x="261416" y="140146"/>
                        <a:pt x="290256" y="209996"/>
                        <a:pt x="301633" y="218198"/>
                      </a:cubicBezTo>
                      <a:cubicBezTo>
                        <a:pt x="313010" y="226400"/>
                        <a:pt x="293166" y="179039"/>
                        <a:pt x="279408" y="153110"/>
                      </a:cubicBezTo>
                      <a:cubicBezTo>
                        <a:pt x="265650" y="127181"/>
                        <a:pt x="264591" y="86700"/>
                        <a:pt x="219083" y="62623"/>
                      </a:cubicBezTo>
                      <a:cubicBezTo>
                        <a:pt x="173575" y="38546"/>
                        <a:pt x="1331" y="-6169"/>
                        <a:pt x="8" y="7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A1E537F1-9262-4436-9958-8396FA373791}"/>
                    </a:ext>
                  </a:extLst>
                </p:cNvPr>
                <p:cNvSpPr/>
                <p:nvPr/>
              </p:nvSpPr>
              <p:spPr>
                <a:xfrm>
                  <a:off x="5961968" y="8400740"/>
                  <a:ext cx="275909" cy="330313"/>
                </a:xfrm>
                <a:custGeom>
                  <a:avLst/>
                  <a:gdLst>
                    <a:gd name="connsiteX0" fmla="*/ 682 w 275909"/>
                    <a:gd name="connsiteY0" fmla="*/ 310 h 330313"/>
                    <a:gd name="connsiteX1" fmla="*/ 183245 w 275909"/>
                    <a:gd name="connsiteY1" fmla="*/ 179698 h 330313"/>
                    <a:gd name="connsiteX2" fmla="*/ 203882 w 275909"/>
                    <a:gd name="connsiteY2" fmla="*/ 303523 h 330313"/>
                    <a:gd name="connsiteX3" fmla="*/ 213407 w 275909"/>
                    <a:gd name="connsiteY3" fmla="*/ 327335 h 330313"/>
                    <a:gd name="connsiteX4" fmla="*/ 253095 w 275909"/>
                    <a:gd name="connsiteY4" fmla="*/ 257485 h 330313"/>
                    <a:gd name="connsiteX5" fmla="*/ 257857 w 275909"/>
                    <a:gd name="connsiteY5" fmla="*/ 225735 h 330313"/>
                    <a:gd name="connsiteX6" fmla="*/ 682 w 275909"/>
                    <a:gd name="connsiteY6" fmla="*/ 310 h 33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909" h="330313">
                      <a:moveTo>
                        <a:pt x="682" y="310"/>
                      </a:moveTo>
                      <a:cubicBezTo>
                        <a:pt x="-11753" y="-7363"/>
                        <a:pt x="149378" y="129163"/>
                        <a:pt x="183245" y="179698"/>
                      </a:cubicBezTo>
                      <a:cubicBezTo>
                        <a:pt x="217112" y="230233"/>
                        <a:pt x="198855" y="278917"/>
                        <a:pt x="203882" y="303523"/>
                      </a:cubicBezTo>
                      <a:cubicBezTo>
                        <a:pt x="208909" y="328129"/>
                        <a:pt x="205205" y="335008"/>
                        <a:pt x="213407" y="327335"/>
                      </a:cubicBezTo>
                      <a:cubicBezTo>
                        <a:pt x="221609" y="319662"/>
                        <a:pt x="245687" y="274418"/>
                        <a:pt x="253095" y="257485"/>
                      </a:cubicBezTo>
                      <a:cubicBezTo>
                        <a:pt x="260503" y="240552"/>
                        <a:pt x="297544" y="265952"/>
                        <a:pt x="257857" y="225735"/>
                      </a:cubicBezTo>
                      <a:cubicBezTo>
                        <a:pt x="218170" y="185518"/>
                        <a:pt x="13117" y="7983"/>
                        <a:pt x="682" y="3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B98AF0E9-C184-4B20-9EA3-6D78BEE058CB}"/>
                    </a:ext>
                  </a:extLst>
                </p:cNvPr>
                <p:cNvSpPr/>
                <p:nvPr/>
              </p:nvSpPr>
              <p:spPr>
                <a:xfrm>
                  <a:off x="5949208" y="8637051"/>
                  <a:ext cx="231001" cy="307029"/>
                </a:xfrm>
                <a:custGeom>
                  <a:avLst/>
                  <a:gdLst>
                    <a:gd name="connsiteX0" fmla="*/ 742 w 231001"/>
                    <a:gd name="connsiteY0" fmla="*/ 537 h 307029"/>
                    <a:gd name="connsiteX1" fmla="*/ 129330 w 231001"/>
                    <a:gd name="connsiteY1" fmla="*/ 94199 h 307029"/>
                    <a:gd name="connsiteX2" fmla="*/ 202355 w 231001"/>
                    <a:gd name="connsiteY2" fmla="*/ 179924 h 307029"/>
                    <a:gd name="connsiteX3" fmla="*/ 202355 w 231001"/>
                    <a:gd name="connsiteY3" fmla="*/ 306924 h 307029"/>
                    <a:gd name="connsiteX4" fmla="*/ 230930 w 231001"/>
                    <a:gd name="connsiteY4" fmla="*/ 200562 h 307029"/>
                    <a:gd name="connsiteX5" fmla="*/ 192830 w 231001"/>
                    <a:gd name="connsiteY5" fmla="*/ 138649 h 307029"/>
                    <a:gd name="connsiteX6" fmla="*/ 742 w 231001"/>
                    <a:gd name="connsiteY6" fmla="*/ 537 h 3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01" h="307029">
                      <a:moveTo>
                        <a:pt x="742" y="537"/>
                      </a:moveTo>
                      <a:cubicBezTo>
                        <a:pt x="-9841" y="-6871"/>
                        <a:pt x="95728" y="64301"/>
                        <a:pt x="129330" y="94199"/>
                      </a:cubicBezTo>
                      <a:cubicBezTo>
                        <a:pt x="162932" y="124097"/>
                        <a:pt x="190184" y="144470"/>
                        <a:pt x="202355" y="179924"/>
                      </a:cubicBezTo>
                      <a:cubicBezTo>
                        <a:pt x="214526" y="215378"/>
                        <a:pt x="197593" y="303484"/>
                        <a:pt x="202355" y="306924"/>
                      </a:cubicBezTo>
                      <a:cubicBezTo>
                        <a:pt x="207117" y="310364"/>
                        <a:pt x="232517" y="228608"/>
                        <a:pt x="230930" y="200562"/>
                      </a:cubicBezTo>
                      <a:cubicBezTo>
                        <a:pt x="229343" y="172516"/>
                        <a:pt x="226961" y="168282"/>
                        <a:pt x="192830" y="138649"/>
                      </a:cubicBezTo>
                      <a:cubicBezTo>
                        <a:pt x="158699" y="109016"/>
                        <a:pt x="11325" y="7945"/>
                        <a:pt x="742" y="5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F988D744-5056-4C37-A011-0995EB7CFA24}"/>
                    </a:ext>
                  </a:extLst>
                </p:cNvPr>
                <p:cNvSpPr/>
                <p:nvPr/>
              </p:nvSpPr>
              <p:spPr>
                <a:xfrm>
                  <a:off x="5511719" y="8570902"/>
                  <a:ext cx="550133" cy="443098"/>
                </a:xfrm>
                <a:custGeom>
                  <a:avLst/>
                  <a:gdLst>
                    <a:gd name="connsiteX0" fmla="*/ 81 w 550133"/>
                    <a:gd name="connsiteY0" fmla="*/ 11 h 443098"/>
                    <a:gd name="connsiteX1" fmla="*/ 282656 w 550133"/>
                    <a:gd name="connsiteY1" fmla="*/ 166698 h 443098"/>
                    <a:gd name="connsiteX2" fmla="*/ 490619 w 550133"/>
                    <a:gd name="connsiteY2" fmla="*/ 314336 h 443098"/>
                    <a:gd name="connsiteX3" fmla="*/ 549356 w 550133"/>
                    <a:gd name="connsiteY3" fmla="*/ 442923 h 443098"/>
                    <a:gd name="connsiteX4" fmla="*/ 460456 w 550133"/>
                    <a:gd name="connsiteY4" fmla="*/ 338148 h 443098"/>
                    <a:gd name="connsiteX5" fmla="*/ 255669 w 550133"/>
                    <a:gd name="connsiteY5" fmla="*/ 174636 h 443098"/>
                    <a:gd name="connsiteX6" fmla="*/ 81 w 550133"/>
                    <a:gd name="connsiteY6" fmla="*/ 11 h 44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133" h="443098">
                      <a:moveTo>
                        <a:pt x="81" y="11"/>
                      </a:moveTo>
                      <a:cubicBezTo>
                        <a:pt x="4579" y="-1312"/>
                        <a:pt x="200900" y="114311"/>
                        <a:pt x="282656" y="166698"/>
                      </a:cubicBezTo>
                      <a:cubicBezTo>
                        <a:pt x="364412" y="219086"/>
                        <a:pt x="446169" y="268299"/>
                        <a:pt x="490619" y="314336"/>
                      </a:cubicBezTo>
                      <a:cubicBezTo>
                        <a:pt x="535069" y="360373"/>
                        <a:pt x="554383" y="438954"/>
                        <a:pt x="549356" y="442923"/>
                      </a:cubicBezTo>
                      <a:cubicBezTo>
                        <a:pt x="544329" y="446892"/>
                        <a:pt x="509404" y="382862"/>
                        <a:pt x="460456" y="338148"/>
                      </a:cubicBezTo>
                      <a:cubicBezTo>
                        <a:pt x="411508" y="293434"/>
                        <a:pt x="332133" y="228082"/>
                        <a:pt x="255669" y="174636"/>
                      </a:cubicBezTo>
                      <a:cubicBezTo>
                        <a:pt x="179205" y="121190"/>
                        <a:pt x="-4417" y="1334"/>
                        <a:pt x="81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8CFB54A3-F443-4CDA-817E-9295F479BF0E}"/>
                    </a:ext>
                  </a:extLst>
                </p:cNvPr>
                <p:cNvSpPr/>
                <p:nvPr/>
              </p:nvSpPr>
              <p:spPr>
                <a:xfrm>
                  <a:off x="5489032" y="8823149"/>
                  <a:ext cx="613986" cy="560314"/>
                </a:xfrm>
                <a:custGeom>
                  <a:avLst/>
                  <a:gdLst>
                    <a:gd name="connsiteX0" fmla="*/ 543 w 613986"/>
                    <a:gd name="connsiteY0" fmla="*/ 176 h 560314"/>
                    <a:gd name="connsiteX1" fmla="*/ 354556 w 613986"/>
                    <a:gd name="connsiteY1" fmla="*/ 149401 h 560314"/>
                    <a:gd name="connsiteX2" fmla="*/ 581568 w 613986"/>
                    <a:gd name="connsiteY2" fmla="*/ 366889 h 560314"/>
                    <a:gd name="connsiteX3" fmla="*/ 606968 w 613986"/>
                    <a:gd name="connsiteY3" fmla="*/ 557389 h 560314"/>
                    <a:gd name="connsiteX4" fmla="*/ 611731 w 613986"/>
                    <a:gd name="connsiteY4" fmla="*/ 471664 h 560314"/>
                    <a:gd name="connsiteX5" fmla="*/ 575218 w 613986"/>
                    <a:gd name="connsiteY5" fmla="*/ 327201 h 560314"/>
                    <a:gd name="connsiteX6" fmla="*/ 440281 w 613986"/>
                    <a:gd name="connsiteY6" fmla="*/ 177976 h 560314"/>
                    <a:gd name="connsiteX7" fmla="*/ 543 w 613986"/>
                    <a:gd name="connsiteY7" fmla="*/ 176 h 560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986" h="560314">
                      <a:moveTo>
                        <a:pt x="543" y="176"/>
                      </a:moveTo>
                      <a:cubicBezTo>
                        <a:pt x="-13745" y="-4587"/>
                        <a:pt x="257719" y="88282"/>
                        <a:pt x="354556" y="149401"/>
                      </a:cubicBezTo>
                      <a:cubicBezTo>
                        <a:pt x="451393" y="210520"/>
                        <a:pt x="539499" y="298891"/>
                        <a:pt x="581568" y="366889"/>
                      </a:cubicBezTo>
                      <a:cubicBezTo>
                        <a:pt x="623637" y="434887"/>
                        <a:pt x="601941" y="539927"/>
                        <a:pt x="606968" y="557389"/>
                      </a:cubicBezTo>
                      <a:cubicBezTo>
                        <a:pt x="611995" y="574852"/>
                        <a:pt x="617023" y="510029"/>
                        <a:pt x="611731" y="471664"/>
                      </a:cubicBezTo>
                      <a:cubicBezTo>
                        <a:pt x="606439" y="433299"/>
                        <a:pt x="603793" y="376149"/>
                        <a:pt x="575218" y="327201"/>
                      </a:cubicBezTo>
                      <a:cubicBezTo>
                        <a:pt x="546643" y="278253"/>
                        <a:pt x="532091" y="230363"/>
                        <a:pt x="440281" y="177976"/>
                      </a:cubicBezTo>
                      <a:cubicBezTo>
                        <a:pt x="348471" y="125589"/>
                        <a:pt x="14831" y="4939"/>
                        <a:pt x="543" y="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9D3F2E1A-A484-4154-9F1B-F61E0F65A4C0}"/>
                    </a:ext>
                  </a:extLst>
                </p:cNvPr>
                <p:cNvSpPr/>
                <p:nvPr/>
              </p:nvSpPr>
              <p:spPr>
                <a:xfrm>
                  <a:off x="5817470" y="9093159"/>
                  <a:ext cx="240510" cy="473308"/>
                </a:xfrm>
                <a:custGeom>
                  <a:avLst/>
                  <a:gdLst>
                    <a:gd name="connsiteX0" fmla="*/ 718 w 240510"/>
                    <a:gd name="connsiteY0" fmla="*/ 41 h 473308"/>
                    <a:gd name="connsiteX1" fmla="*/ 154705 w 240510"/>
                    <a:gd name="connsiteY1" fmla="*/ 160379 h 473308"/>
                    <a:gd name="connsiteX2" fmla="*/ 230905 w 240510"/>
                    <a:gd name="connsiteY2" fmla="*/ 366754 h 473308"/>
                    <a:gd name="connsiteX3" fmla="*/ 200743 w 240510"/>
                    <a:gd name="connsiteY3" fmla="*/ 473116 h 473308"/>
                    <a:gd name="connsiteX4" fmla="*/ 224555 w 240510"/>
                    <a:gd name="connsiteY4" fmla="*/ 342941 h 473308"/>
                    <a:gd name="connsiteX5" fmla="*/ 222968 w 240510"/>
                    <a:gd name="connsiteY5" fmla="*/ 174666 h 473308"/>
                    <a:gd name="connsiteX6" fmla="*/ 718 w 240510"/>
                    <a:gd name="connsiteY6" fmla="*/ 41 h 47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510" h="473308">
                      <a:moveTo>
                        <a:pt x="718" y="41"/>
                      </a:moveTo>
                      <a:cubicBezTo>
                        <a:pt x="-10659" y="-2340"/>
                        <a:pt x="116341" y="99260"/>
                        <a:pt x="154705" y="160379"/>
                      </a:cubicBezTo>
                      <a:cubicBezTo>
                        <a:pt x="193070" y="221498"/>
                        <a:pt x="223232" y="314631"/>
                        <a:pt x="230905" y="366754"/>
                      </a:cubicBezTo>
                      <a:cubicBezTo>
                        <a:pt x="238578" y="418877"/>
                        <a:pt x="201801" y="477085"/>
                        <a:pt x="200743" y="473116"/>
                      </a:cubicBezTo>
                      <a:cubicBezTo>
                        <a:pt x="199685" y="469147"/>
                        <a:pt x="220851" y="392683"/>
                        <a:pt x="224555" y="342941"/>
                      </a:cubicBezTo>
                      <a:cubicBezTo>
                        <a:pt x="228259" y="293199"/>
                        <a:pt x="259480" y="228641"/>
                        <a:pt x="222968" y="174666"/>
                      </a:cubicBezTo>
                      <a:cubicBezTo>
                        <a:pt x="186456" y="120691"/>
                        <a:pt x="12095" y="2422"/>
                        <a:pt x="718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9B05BDB7-F222-470D-B1C9-7301E6C23BB4}"/>
                    </a:ext>
                  </a:extLst>
                </p:cNvPr>
                <p:cNvSpPr/>
                <p:nvPr/>
              </p:nvSpPr>
              <p:spPr>
                <a:xfrm>
                  <a:off x="5552388" y="7981945"/>
                  <a:ext cx="340801" cy="57229"/>
                </a:xfrm>
                <a:custGeom>
                  <a:avLst/>
                  <a:gdLst>
                    <a:gd name="connsiteX0" fmla="*/ 10212 w 340801"/>
                    <a:gd name="connsiteY0" fmla="*/ 57155 h 57229"/>
                    <a:gd name="connsiteX1" fmla="*/ 270562 w 340801"/>
                    <a:gd name="connsiteY1" fmla="*/ 19055 h 57229"/>
                    <a:gd name="connsiteX2" fmla="*/ 340412 w 340801"/>
                    <a:gd name="connsiteY2" fmla="*/ 29638 h 57229"/>
                    <a:gd name="connsiteX3" fmla="*/ 287495 w 340801"/>
                    <a:gd name="connsiteY3" fmla="*/ 5 h 57229"/>
                    <a:gd name="connsiteX4" fmla="*/ 77945 w 340801"/>
                    <a:gd name="connsiteY4" fmla="*/ 27522 h 57229"/>
                    <a:gd name="connsiteX5" fmla="*/ 10212 w 340801"/>
                    <a:gd name="connsiteY5" fmla="*/ 57155 h 5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801" h="57229">
                      <a:moveTo>
                        <a:pt x="10212" y="57155"/>
                      </a:moveTo>
                      <a:cubicBezTo>
                        <a:pt x="42315" y="55744"/>
                        <a:pt x="215529" y="23641"/>
                        <a:pt x="270562" y="19055"/>
                      </a:cubicBezTo>
                      <a:cubicBezTo>
                        <a:pt x="325595" y="14469"/>
                        <a:pt x="337590" y="32813"/>
                        <a:pt x="340412" y="29638"/>
                      </a:cubicBezTo>
                      <a:cubicBezTo>
                        <a:pt x="343234" y="26463"/>
                        <a:pt x="331239" y="358"/>
                        <a:pt x="287495" y="5"/>
                      </a:cubicBezTo>
                      <a:cubicBezTo>
                        <a:pt x="243751" y="-348"/>
                        <a:pt x="128392" y="15528"/>
                        <a:pt x="77945" y="27522"/>
                      </a:cubicBezTo>
                      <a:cubicBezTo>
                        <a:pt x="27498" y="39516"/>
                        <a:pt x="-21891" y="58566"/>
                        <a:pt x="10212" y="57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9EFC4032-B720-44A0-ADFF-A26448162BF8}"/>
                    </a:ext>
                  </a:extLst>
                </p:cNvPr>
                <p:cNvSpPr/>
                <p:nvPr/>
              </p:nvSpPr>
              <p:spPr>
                <a:xfrm>
                  <a:off x="5533976" y="8155488"/>
                  <a:ext cx="374150" cy="61423"/>
                </a:xfrm>
                <a:custGeom>
                  <a:avLst/>
                  <a:gdLst>
                    <a:gd name="connsiteX0" fmla="*/ 1107 w 374150"/>
                    <a:gd name="connsiteY0" fmla="*/ 29 h 61423"/>
                    <a:gd name="connsiteX1" fmla="*/ 115407 w 374150"/>
                    <a:gd name="connsiteY1" fmla="*/ 52945 h 61423"/>
                    <a:gd name="connsiteX2" fmla="*/ 373641 w 374150"/>
                    <a:gd name="connsiteY2" fmla="*/ 29662 h 61423"/>
                    <a:gd name="connsiteX3" fmla="*/ 176791 w 374150"/>
                    <a:gd name="connsiteY3" fmla="*/ 61412 h 61423"/>
                    <a:gd name="connsiteX4" fmla="*/ 1107 w 374150"/>
                    <a:gd name="connsiteY4" fmla="*/ 29 h 6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150" h="61423">
                      <a:moveTo>
                        <a:pt x="1107" y="29"/>
                      </a:moveTo>
                      <a:cubicBezTo>
                        <a:pt x="-9124" y="-1382"/>
                        <a:pt x="53318" y="48006"/>
                        <a:pt x="115407" y="52945"/>
                      </a:cubicBezTo>
                      <a:cubicBezTo>
                        <a:pt x="177496" y="57884"/>
                        <a:pt x="363410" y="28251"/>
                        <a:pt x="373641" y="29662"/>
                      </a:cubicBezTo>
                      <a:cubicBezTo>
                        <a:pt x="383872" y="31073"/>
                        <a:pt x="237469" y="62117"/>
                        <a:pt x="176791" y="61412"/>
                      </a:cubicBezTo>
                      <a:cubicBezTo>
                        <a:pt x="116113" y="60707"/>
                        <a:pt x="11338" y="1440"/>
                        <a:pt x="1107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383CDB39-50A7-4621-98BF-3668537AF2AC}"/>
                    </a:ext>
                  </a:extLst>
                </p:cNvPr>
                <p:cNvSpPr/>
                <p:nvPr/>
              </p:nvSpPr>
              <p:spPr>
                <a:xfrm>
                  <a:off x="5686392" y="7305114"/>
                  <a:ext cx="140565" cy="384026"/>
                </a:xfrm>
                <a:custGeom>
                  <a:avLst/>
                  <a:gdLst>
                    <a:gd name="connsiteX0" fmla="*/ 139733 w 140565"/>
                    <a:gd name="connsiteY0" fmla="*/ 561 h 384026"/>
                    <a:gd name="connsiteX1" fmla="*/ 69883 w 140565"/>
                    <a:gd name="connsiteY1" fmla="*/ 130736 h 384026"/>
                    <a:gd name="connsiteX2" fmla="*/ 20671 w 140565"/>
                    <a:gd name="connsiteY2" fmla="*/ 262499 h 384026"/>
                    <a:gd name="connsiteX3" fmla="*/ 33 w 140565"/>
                    <a:gd name="connsiteY3" fmla="*/ 383149 h 384026"/>
                    <a:gd name="connsiteX4" fmla="*/ 15908 w 140565"/>
                    <a:gd name="connsiteY4" fmla="*/ 310124 h 384026"/>
                    <a:gd name="connsiteX5" fmla="*/ 19083 w 140565"/>
                    <a:gd name="connsiteY5" fmla="*/ 183124 h 384026"/>
                    <a:gd name="connsiteX6" fmla="*/ 139733 w 140565"/>
                    <a:gd name="connsiteY6" fmla="*/ 561 h 384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565" h="384026">
                      <a:moveTo>
                        <a:pt x="139733" y="561"/>
                      </a:moveTo>
                      <a:cubicBezTo>
                        <a:pt x="148200" y="-8170"/>
                        <a:pt x="89727" y="87080"/>
                        <a:pt x="69883" y="130736"/>
                      </a:cubicBezTo>
                      <a:cubicBezTo>
                        <a:pt x="50039" y="174392"/>
                        <a:pt x="32313" y="220430"/>
                        <a:pt x="20671" y="262499"/>
                      </a:cubicBezTo>
                      <a:cubicBezTo>
                        <a:pt x="9029" y="304568"/>
                        <a:pt x="827" y="375212"/>
                        <a:pt x="33" y="383149"/>
                      </a:cubicBezTo>
                      <a:cubicBezTo>
                        <a:pt x="-761" y="391086"/>
                        <a:pt x="12733" y="343461"/>
                        <a:pt x="15908" y="310124"/>
                      </a:cubicBezTo>
                      <a:cubicBezTo>
                        <a:pt x="19083" y="276787"/>
                        <a:pt x="-1290" y="231543"/>
                        <a:pt x="19083" y="183124"/>
                      </a:cubicBezTo>
                      <a:cubicBezTo>
                        <a:pt x="39456" y="134705"/>
                        <a:pt x="131266" y="9292"/>
                        <a:pt x="139733" y="5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3E033F85-D135-48F6-BB94-90CAC2F4B599}"/>
                    </a:ext>
                  </a:extLst>
                </p:cNvPr>
                <p:cNvSpPr/>
                <p:nvPr/>
              </p:nvSpPr>
              <p:spPr>
                <a:xfrm>
                  <a:off x="5460486" y="8049471"/>
                  <a:ext cx="93793" cy="157160"/>
                </a:xfrm>
                <a:custGeom>
                  <a:avLst/>
                  <a:gdLst>
                    <a:gd name="connsiteX0" fmla="*/ 93647 w 93793"/>
                    <a:gd name="connsiteY0" fmla="*/ 212 h 157160"/>
                    <a:gd name="connsiteX1" fmla="*/ 23797 w 93793"/>
                    <a:gd name="connsiteY1" fmla="*/ 101812 h 157160"/>
                    <a:gd name="connsiteX2" fmla="*/ 21681 w 93793"/>
                    <a:gd name="connsiteY2" fmla="*/ 156846 h 157160"/>
                    <a:gd name="connsiteX3" fmla="*/ 2631 w 93793"/>
                    <a:gd name="connsiteY3" fmla="*/ 78529 h 157160"/>
                    <a:gd name="connsiteX4" fmla="*/ 93647 w 93793"/>
                    <a:gd name="connsiteY4" fmla="*/ 212 h 15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793" h="157160">
                      <a:moveTo>
                        <a:pt x="93647" y="212"/>
                      </a:moveTo>
                      <a:cubicBezTo>
                        <a:pt x="97175" y="4093"/>
                        <a:pt x="35791" y="75706"/>
                        <a:pt x="23797" y="101812"/>
                      </a:cubicBezTo>
                      <a:cubicBezTo>
                        <a:pt x="11803" y="127918"/>
                        <a:pt x="25209" y="160727"/>
                        <a:pt x="21681" y="156846"/>
                      </a:cubicBezTo>
                      <a:cubicBezTo>
                        <a:pt x="18153" y="152965"/>
                        <a:pt x="-8305" y="110632"/>
                        <a:pt x="2631" y="78529"/>
                      </a:cubicBezTo>
                      <a:cubicBezTo>
                        <a:pt x="13567" y="46426"/>
                        <a:pt x="90119" y="-3669"/>
                        <a:pt x="93647" y="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3682538C-11B7-4667-A01C-EC83091D6FD4}"/>
                    </a:ext>
                  </a:extLst>
                </p:cNvPr>
                <p:cNvSpPr/>
                <p:nvPr/>
              </p:nvSpPr>
              <p:spPr>
                <a:xfrm>
                  <a:off x="5436412" y="8240137"/>
                  <a:ext cx="60983" cy="338373"/>
                </a:xfrm>
                <a:custGeom>
                  <a:avLst/>
                  <a:gdLst>
                    <a:gd name="connsiteX0" fmla="*/ 56338 w 60983"/>
                    <a:gd name="connsiteY0" fmla="*/ 576 h 338373"/>
                    <a:gd name="connsiteX1" fmla="*/ 54751 w 60983"/>
                    <a:gd name="connsiteY1" fmla="*/ 140276 h 338373"/>
                    <a:gd name="connsiteX2" fmla="*/ 10301 w 60983"/>
                    <a:gd name="connsiteY2" fmla="*/ 229176 h 338373"/>
                    <a:gd name="connsiteX3" fmla="*/ 35701 w 60983"/>
                    <a:gd name="connsiteY3" fmla="*/ 333951 h 338373"/>
                    <a:gd name="connsiteX4" fmla="*/ 24588 w 60983"/>
                    <a:gd name="connsiteY4" fmla="*/ 313313 h 338373"/>
                    <a:gd name="connsiteX5" fmla="*/ 776 w 60983"/>
                    <a:gd name="connsiteY5" fmla="*/ 262513 h 338373"/>
                    <a:gd name="connsiteX6" fmla="*/ 56338 w 60983"/>
                    <a:gd name="connsiteY6" fmla="*/ 197426 h 338373"/>
                    <a:gd name="connsiteX7" fmla="*/ 56338 w 60983"/>
                    <a:gd name="connsiteY7" fmla="*/ 576 h 33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83" h="338373">
                      <a:moveTo>
                        <a:pt x="56338" y="576"/>
                      </a:moveTo>
                      <a:cubicBezTo>
                        <a:pt x="56073" y="-8949"/>
                        <a:pt x="62424" y="102176"/>
                        <a:pt x="54751" y="140276"/>
                      </a:cubicBezTo>
                      <a:cubicBezTo>
                        <a:pt x="47078" y="178376"/>
                        <a:pt x="13476" y="196897"/>
                        <a:pt x="10301" y="229176"/>
                      </a:cubicBezTo>
                      <a:cubicBezTo>
                        <a:pt x="7126" y="261455"/>
                        <a:pt x="33320" y="319928"/>
                        <a:pt x="35701" y="333951"/>
                      </a:cubicBezTo>
                      <a:cubicBezTo>
                        <a:pt x="38082" y="347974"/>
                        <a:pt x="30409" y="325219"/>
                        <a:pt x="24588" y="313313"/>
                      </a:cubicBezTo>
                      <a:cubicBezTo>
                        <a:pt x="18767" y="301407"/>
                        <a:pt x="-4516" y="281827"/>
                        <a:pt x="776" y="262513"/>
                      </a:cubicBezTo>
                      <a:cubicBezTo>
                        <a:pt x="6068" y="243199"/>
                        <a:pt x="46019" y="243464"/>
                        <a:pt x="56338" y="197426"/>
                      </a:cubicBezTo>
                      <a:cubicBezTo>
                        <a:pt x="66657" y="151389"/>
                        <a:pt x="56603" y="10101"/>
                        <a:pt x="56338" y="5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F1EF43B1-9969-4B47-8EC4-1FAB94D4FC55}"/>
                    </a:ext>
                  </a:extLst>
                </p:cNvPr>
                <p:cNvSpPr/>
                <p:nvPr/>
              </p:nvSpPr>
              <p:spPr>
                <a:xfrm>
                  <a:off x="5405261" y="8177096"/>
                  <a:ext cx="62317" cy="484312"/>
                </a:xfrm>
                <a:custGeom>
                  <a:avLst/>
                  <a:gdLst>
                    <a:gd name="connsiteX0" fmla="*/ 62089 w 62317"/>
                    <a:gd name="connsiteY0" fmla="*/ 117 h 484312"/>
                    <a:gd name="connsiteX1" fmla="*/ 22402 w 62317"/>
                    <a:gd name="connsiteY1" fmla="*/ 289042 h 484312"/>
                    <a:gd name="connsiteX2" fmla="*/ 22402 w 62317"/>
                    <a:gd name="connsiteY2" fmla="*/ 376354 h 484312"/>
                    <a:gd name="connsiteX3" fmla="*/ 27164 w 62317"/>
                    <a:gd name="connsiteY3" fmla="*/ 482717 h 484312"/>
                    <a:gd name="connsiteX4" fmla="*/ 19227 w 62317"/>
                    <a:gd name="connsiteY4" fmla="*/ 427154 h 484312"/>
                    <a:gd name="connsiteX5" fmla="*/ 1764 w 62317"/>
                    <a:gd name="connsiteY5" fmla="*/ 255704 h 484312"/>
                    <a:gd name="connsiteX6" fmla="*/ 62089 w 62317"/>
                    <a:gd name="connsiteY6" fmla="*/ 117 h 48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17" h="484312">
                      <a:moveTo>
                        <a:pt x="62089" y="117"/>
                      </a:moveTo>
                      <a:cubicBezTo>
                        <a:pt x="65529" y="5673"/>
                        <a:pt x="29016" y="226336"/>
                        <a:pt x="22402" y="289042"/>
                      </a:cubicBezTo>
                      <a:cubicBezTo>
                        <a:pt x="15788" y="351748"/>
                        <a:pt x="21608" y="344075"/>
                        <a:pt x="22402" y="376354"/>
                      </a:cubicBezTo>
                      <a:cubicBezTo>
                        <a:pt x="23196" y="408633"/>
                        <a:pt x="27693" y="474250"/>
                        <a:pt x="27164" y="482717"/>
                      </a:cubicBezTo>
                      <a:cubicBezTo>
                        <a:pt x="26635" y="491184"/>
                        <a:pt x="23460" y="464989"/>
                        <a:pt x="19227" y="427154"/>
                      </a:cubicBezTo>
                      <a:cubicBezTo>
                        <a:pt x="14994" y="389319"/>
                        <a:pt x="-6174" y="324231"/>
                        <a:pt x="1764" y="255704"/>
                      </a:cubicBezTo>
                      <a:cubicBezTo>
                        <a:pt x="9702" y="187177"/>
                        <a:pt x="58649" y="-5439"/>
                        <a:pt x="62089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25FD7E10-1093-43A9-9B7A-D1BC45DE17BD}"/>
                    </a:ext>
                  </a:extLst>
                </p:cNvPr>
                <p:cNvSpPr/>
                <p:nvPr/>
              </p:nvSpPr>
              <p:spPr>
                <a:xfrm>
                  <a:off x="5379915" y="8526676"/>
                  <a:ext cx="76479" cy="296757"/>
                </a:xfrm>
                <a:custGeom>
                  <a:avLst/>
                  <a:gdLst>
                    <a:gd name="connsiteX0" fmla="*/ 41398 w 76479"/>
                    <a:gd name="connsiteY0" fmla="*/ 2962 h 296757"/>
                    <a:gd name="connsiteX1" fmla="*/ 41398 w 76479"/>
                    <a:gd name="connsiteY1" fmla="*/ 202987 h 296757"/>
                    <a:gd name="connsiteX2" fmla="*/ 123 w 76479"/>
                    <a:gd name="connsiteY2" fmla="*/ 296649 h 296757"/>
                    <a:gd name="connsiteX3" fmla="*/ 30285 w 76479"/>
                    <a:gd name="connsiteY3" fmla="*/ 218862 h 296757"/>
                    <a:gd name="connsiteX4" fmla="*/ 76323 w 76479"/>
                    <a:gd name="connsiteY4" fmla="*/ 91862 h 296757"/>
                    <a:gd name="connsiteX5" fmla="*/ 41398 w 76479"/>
                    <a:gd name="connsiteY5" fmla="*/ 2962 h 296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79" h="296757">
                      <a:moveTo>
                        <a:pt x="41398" y="2962"/>
                      </a:moveTo>
                      <a:cubicBezTo>
                        <a:pt x="35577" y="21483"/>
                        <a:pt x="48277" y="154039"/>
                        <a:pt x="41398" y="202987"/>
                      </a:cubicBezTo>
                      <a:cubicBezTo>
                        <a:pt x="34519" y="251935"/>
                        <a:pt x="1975" y="294003"/>
                        <a:pt x="123" y="296649"/>
                      </a:cubicBezTo>
                      <a:cubicBezTo>
                        <a:pt x="-1729" y="299295"/>
                        <a:pt x="17585" y="252993"/>
                        <a:pt x="30285" y="218862"/>
                      </a:cubicBezTo>
                      <a:cubicBezTo>
                        <a:pt x="42985" y="184731"/>
                        <a:pt x="73677" y="126258"/>
                        <a:pt x="76323" y="91862"/>
                      </a:cubicBezTo>
                      <a:cubicBezTo>
                        <a:pt x="78969" y="57466"/>
                        <a:pt x="47219" y="-15559"/>
                        <a:pt x="41398" y="29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33D67BEA-3566-4B7F-B705-496F073DF407}"/>
                    </a:ext>
                  </a:extLst>
                </p:cNvPr>
                <p:cNvSpPr/>
                <p:nvPr/>
              </p:nvSpPr>
              <p:spPr>
                <a:xfrm>
                  <a:off x="5360510" y="8847642"/>
                  <a:ext cx="59491" cy="416468"/>
                </a:xfrm>
                <a:custGeom>
                  <a:avLst/>
                  <a:gdLst>
                    <a:gd name="connsiteX0" fmla="*/ 27465 w 59491"/>
                    <a:gd name="connsiteY0" fmla="*/ 1083 h 416468"/>
                    <a:gd name="connsiteX1" fmla="*/ 25878 w 59491"/>
                    <a:gd name="connsiteY1" fmla="*/ 223333 h 416468"/>
                    <a:gd name="connsiteX2" fmla="*/ 478 w 59491"/>
                    <a:gd name="connsiteY2" fmla="*/ 413833 h 416468"/>
                    <a:gd name="connsiteX3" fmla="*/ 13178 w 59491"/>
                    <a:gd name="connsiteY3" fmla="*/ 321758 h 416468"/>
                    <a:gd name="connsiteX4" fmla="*/ 59215 w 59491"/>
                    <a:gd name="connsiteY4" fmla="*/ 145546 h 416468"/>
                    <a:gd name="connsiteX5" fmla="*/ 27465 w 59491"/>
                    <a:gd name="connsiteY5" fmla="*/ 1083 h 41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491" h="416468">
                      <a:moveTo>
                        <a:pt x="27465" y="1083"/>
                      </a:moveTo>
                      <a:cubicBezTo>
                        <a:pt x="21909" y="14048"/>
                        <a:pt x="30376" y="154541"/>
                        <a:pt x="25878" y="223333"/>
                      </a:cubicBezTo>
                      <a:cubicBezTo>
                        <a:pt x="21380" y="292125"/>
                        <a:pt x="2595" y="397429"/>
                        <a:pt x="478" y="413833"/>
                      </a:cubicBezTo>
                      <a:cubicBezTo>
                        <a:pt x="-1639" y="430237"/>
                        <a:pt x="3389" y="366472"/>
                        <a:pt x="13178" y="321758"/>
                      </a:cubicBezTo>
                      <a:cubicBezTo>
                        <a:pt x="22967" y="277044"/>
                        <a:pt x="55775" y="196346"/>
                        <a:pt x="59215" y="145546"/>
                      </a:cubicBezTo>
                      <a:cubicBezTo>
                        <a:pt x="62655" y="94746"/>
                        <a:pt x="33021" y="-11882"/>
                        <a:pt x="27465" y="10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B345D807-43DD-474E-ACAE-A56F75D9C513}"/>
                    </a:ext>
                  </a:extLst>
                </p:cNvPr>
                <p:cNvSpPr/>
                <p:nvPr/>
              </p:nvSpPr>
              <p:spPr>
                <a:xfrm>
                  <a:off x="5410507" y="8661193"/>
                  <a:ext cx="75270" cy="260523"/>
                </a:xfrm>
                <a:custGeom>
                  <a:avLst/>
                  <a:gdLst>
                    <a:gd name="connsiteX0" fmla="*/ 72718 w 75270"/>
                    <a:gd name="connsiteY0" fmla="*/ 207 h 260523"/>
                    <a:gd name="connsiteX1" fmla="*/ 55256 w 75270"/>
                    <a:gd name="connsiteY1" fmla="*/ 108157 h 260523"/>
                    <a:gd name="connsiteX2" fmla="*/ 15568 w 75270"/>
                    <a:gd name="connsiteY2" fmla="*/ 151020 h 260523"/>
                    <a:gd name="connsiteX3" fmla="*/ 39381 w 75270"/>
                    <a:gd name="connsiteY3" fmla="*/ 258970 h 260523"/>
                    <a:gd name="connsiteX4" fmla="*/ 23506 w 75270"/>
                    <a:gd name="connsiteY4" fmla="*/ 209757 h 260523"/>
                    <a:gd name="connsiteX5" fmla="*/ 1281 w 75270"/>
                    <a:gd name="connsiteY5" fmla="*/ 138320 h 260523"/>
                    <a:gd name="connsiteX6" fmla="*/ 72718 w 75270"/>
                    <a:gd name="connsiteY6" fmla="*/ 207 h 26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70" h="260523">
                      <a:moveTo>
                        <a:pt x="72718" y="207"/>
                      </a:moveTo>
                      <a:cubicBezTo>
                        <a:pt x="81714" y="-4820"/>
                        <a:pt x="64781" y="83022"/>
                        <a:pt x="55256" y="108157"/>
                      </a:cubicBezTo>
                      <a:cubicBezTo>
                        <a:pt x="45731" y="133292"/>
                        <a:pt x="18214" y="125885"/>
                        <a:pt x="15568" y="151020"/>
                      </a:cubicBezTo>
                      <a:cubicBezTo>
                        <a:pt x="12922" y="176156"/>
                        <a:pt x="38058" y="249181"/>
                        <a:pt x="39381" y="258970"/>
                      </a:cubicBezTo>
                      <a:cubicBezTo>
                        <a:pt x="40704" y="268759"/>
                        <a:pt x="29856" y="229865"/>
                        <a:pt x="23506" y="209757"/>
                      </a:cubicBezTo>
                      <a:cubicBezTo>
                        <a:pt x="17156" y="189649"/>
                        <a:pt x="-5598" y="171393"/>
                        <a:pt x="1281" y="138320"/>
                      </a:cubicBezTo>
                      <a:cubicBezTo>
                        <a:pt x="8160" y="105247"/>
                        <a:pt x="63722" y="5234"/>
                        <a:pt x="72718" y="2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32CF85B8-86C3-48DF-8058-ADABCFE7F09F}"/>
                    </a:ext>
                  </a:extLst>
                </p:cNvPr>
                <p:cNvSpPr/>
                <p:nvPr/>
              </p:nvSpPr>
              <p:spPr>
                <a:xfrm>
                  <a:off x="5404473" y="8962757"/>
                  <a:ext cx="68020" cy="445506"/>
                </a:xfrm>
                <a:custGeom>
                  <a:avLst/>
                  <a:gdLst>
                    <a:gd name="connsiteX0" fmla="*/ 53352 w 68020"/>
                    <a:gd name="connsiteY0" fmla="*/ 14556 h 445506"/>
                    <a:gd name="connsiteX1" fmla="*/ 2552 w 68020"/>
                    <a:gd name="connsiteY1" fmla="*/ 428893 h 445506"/>
                    <a:gd name="connsiteX2" fmla="*/ 13665 w 68020"/>
                    <a:gd name="connsiteY2" fmla="*/ 339993 h 445506"/>
                    <a:gd name="connsiteX3" fmla="*/ 66052 w 68020"/>
                    <a:gd name="connsiteY3" fmla="*/ 119331 h 445506"/>
                    <a:gd name="connsiteX4" fmla="*/ 53352 w 68020"/>
                    <a:gd name="connsiteY4" fmla="*/ 14556 h 445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020" h="445506">
                      <a:moveTo>
                        <a:pt x="53352" y="14556"/>
                      </a:moveTo>
                      <a:cubicBezTo>
                        <a:pt x="42769" y="66150"/>
                        <a:pt x="9166" y="374654"/>
                        <a:pt x="2552" y="428893"/>
                      </a:cubicBezTo>
                      <a:cubicBezTo>
                        <a:pt x="-4063" y="483133"/>
                        <a:pt x="3082" y="391587"/>
                        <a:pt x="13665" y="339993"/>
                      </a:cubicBezTo>
                      <a:cubicBezTo>
                        <a:pt x="24248" y="288399"/>
                        <a:pt x="60231" y="178069"/>
                        <a:pt x="66052" y="119331"/>
                      </a:cubicBezTo>
                      <a:cubicBezTo>
                        <a:pt x="71873" y="60594"/>
                        <a:pt x="63935" y="-37038"/>
                        <a:pt x="53352" y="145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6730A901-FD87-48CB-B6F7-24EFB099B429}"/>
                    </a:ext>
                  </a:extLst>
                </p:cNvPr>
                <p:cNvSpPr/>
                <p:nvPr/>
              </p:nvSpPr>
              <p:spPr>
                <a:xfrm>
                  <a:off x="5335334" y="9179526"/>
                  <a:ext cx="60793" cy="388234"/>
                </a:xfrm>
                <a:custGeom>
                  <a:avLst/>
                  <a:gdLst>
                    <a:gd name="connsiteX0" fmla="*/ 60579 w 60793"/>
                    <a:gd name="connsiteY0" fmla="*/ 7337 h 388234"/>
                    <a:gd name="connsiteX1" fmla="*/ 3429 w 60793"/>
                    <a:gd name="connsiteY1" fmla="*/ 378812 h 388234"/>
                    <a:gd name="connsiteX2" fmla="*/ 8191 w 60793"/>
                    <a:gd name="connsiteY2" fmla="*/ 266099 h 388234"/>
                    <a:gd name="connsiteX3" fmla="*/ 22479 w 60793"/>
                    <a:gd name="connsiteY3" fmla="*/ 143862 h 388234"/>
                    <a:gd name="connsiteX4" fmla="*/ 60579 w 60793"/>
                    <a:gd name="connsiteY4" fmla="*/ 7337 h 38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93" h="388234">
                      <a:moveTo>
                        <a:pt x="60579" y="7337"/>
                      </a:moveTo>
                      <a:cubicBezTo>
                        <a:pt x="57404" y="46495"/>
                        <a:pt x="12160" y="335685"/>
                        <a:pt x="3429" y="378812"/>
                      </a:cubicBezTo>
                      <a:cubicBezTo>
                        <a:pt x="-5302" y="421939"/>
                        <a:pt x="5016" y="305257"/>
                        <a:pt x="8191" y="266099"/>
                      </a:cubicBezTo>
                      <a:cubicBezTo>
                        <a:pt x="11366" y="226941"/>
                        <a:pt x="14277" y="191487"/>
                        <a:pt x="22479" y="143862"/>
                      </a:cubicBezTo>
                      <a:cubicBezTo>
                        <a:pt x="30681" y="96237"/>
                        <a:pt x="63754" y="-31821"/>
                        <a:pt x="60579" y="7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577EBD07-CC22-4E9E-87AB-C20D56CFDD82}"/>
                    </a:ext>
                  </a:extLst>
                </p:cNvPr>
                <p:cNvSpPr/>
                <p:nvPr/>
              </p:nvSpPr>
              <p:spPr>
                <a:xfrm>
                  <a:off x="5254942" y="9291320"/>
                  <a:ext cx="183874" cy="624121"/>
                </a:xfrm>
                <a:custGeom>
                  <a:avLst/>
                  <a:gdLst>
                    <a:gd name="connsiteX0" fmla="*/ 163196 w 183874"/>
                    <a:gd name="connsiteY0" fmla="*/ 71755 h 624121"/>
                    <a:gd name="connsiteX1" fmla="*/ 7621 w 183874"/>
                    <a:gd name="connsiteY1" fmla="*/ 598805 h 624121"/>
                    <a:gd name="connsiteX2" fmla="*/ 39371 w 183874"/>
                    <a:gd name="connsiteY2" fmla="*/ 506730 h 624121"/>
                    <a:gd name="connsiteX3" fmla="*/ 172721 w 183874"/>
                    <a:gd name="connsiteY3" fmla="*/ 209868 h 624121"/>
                    <a:gd name="connsiteX4" fmla="*/ 174308 w 183874"/>
                    <a:gd name="connsiteY4" fmla="*/ 22543 h 624121"/>
                    <a:gd name="connsiteX5" fmla="*/ 163196 w 183874"/>
                    <a:gd name="connsiteY5" fmla="*/ 71755 h 62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74" h="624121">
                      <a:moveTo>
                        <a:pt x="163196" y="71755"/>
                      </a:moveTo>
                      <a:cubicBezTo>
                        <a:pt x="135415" y="167799"/>
                        <a:pt x="28258" y="526309"/>
                        <a:pt x="7621" y="598805"/>
                      </a:cubicBezTo>
                      <a:cubicBezTo>
                        <a:pt x="-13016" y="671301"/>
                        <a:pt x="11854" y="571553"/>
                        <a:pt x="39371" y="506730"/>
                      </a:cubicBezTo>
                      <a:cubicBezTo>
                        <a:pt x="66888" y="441907"/>
                        <a:pt x="150231" y="290566"/>
                        <a:pt x="172721" y="209868"/>
                      </a:cubicBezTo>
                      <a:cubicBezTo>
                        <a:pt x="195211" y="129170"/>
                        <a:pt x="177219" y="50324"/>
                        <a:pt x="174308" y="22543"/>
                      </a:cubicBezTo>
                      <a:cubicBezTo>
                        <a:pt x="171397" y="-5238"/>
                        <a:pt x="190977" y="-24289"/>
                        <a:pt x="163196" y="717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617B827D-E160-4164-B34F-4EF47BBD67E8}"/>
                    </a:ext>
                  </a:extLst>
                </p:cNvPr>
                <p:cNvSpPr/>
                <p:nvPr/>
              </p:nvSpPr>
              <p:spPr>
                <a:xfrm>
                  <a:off x="5224282" y="9375012"/>
                  <a:ext cx="123639" cy="531529"/>
                </a:xfrm>
                <a:custGeom>
                  <a:avLst/>
                  <a:gdLst>
                    <a:gd name="connsiteX0" fmla="*/ 119243 w 123639"/>
                    <a:gd name="connsiteY0" fmla="*/ 5526 h 531529"/>
                    <a:gd name="connsiteX1" fmla="*/ 3356 w 123639"/>
                    <a:gd name="connsiteY1" fmla="*/ 516701 h 531529"/>
                    <a:gd name="connsiteX2" fmla="*/ 36693 w 123639"/>
                    <a:gd name="connsiteY2" fmla="*/ 381763 h 531529"/>
                    <a:gd name="connsiteX3" fmla="*/ 93843 w 123639"/>
                    <a:gd name="connsiteY3" fmla="*/ 253176 h 531529"/>
                    <a:gd name="connsiteX4" fmla="*/ 119243 w 123639"/>
                    <a:gd name="connsiteY4" fmla="*/ 5526 h 53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39" h="531529">
                      <a:moveTo>
                        <a:pt x="119243" y="5526"/>
                      </a:moveTo>
                      <a:cubicBezTo>
                        <a:pt x="104162" y="49447"/>
                        <a:pt x="17114" y="453995"/>
                        <a:pt x="3356" y="516701"/>
                      </a:cubicBezTo>
                      <a:cubicBezTo>
                        <a:pt x="-10402" y="579407"/>
                        <a:pt x="21612" y="425684"/>
                        <a:pt x="36693" y="381763"/>
                      </a:cubicBezTo>
                      <a:cubicBezTo>
                        <a:pt x="51774" y="337842"/>
                        <a:pt x="80878" y="314295"/>
                        <a:pt x="93843" y="253176"/>
                      </a:cubicBezTo>
                      <a:cubicBezTo>
                        <a:pt x="106808" y="192057"/>
                        <a:pt x="134324" y="-38395"/>
                        <a:pt x="119243" y="55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9224ABD8-96E2-49F7-ABDC-EAA0E332BF70}"/>
                    </a:ext>
                  </a:extLst>
                </p:cNvPr>
                <p:cNvSpPr/>
                <p:nvPr/>
              </p:nvSpPr>
              <p:spPr>
                <a:xfrm>
                  <a:off x="5175622" y="9769017"/>
                  <a:ext cx="163235" cy="453318"/>
                </a:xfrm>
                <a:custGeom>
                  <a:avLst/>
                  <a:gdLst>
                    <a:gd name="connsiteX0" fmla="*/ 136153 w 163235"/>
                    <a:gd name="connsiteY0" fmla="*/ 113171 h 453318"/>
                    <a:gd name="connsiteX1" fmla="*/ 2803 w 163235"/>
                    <a:gd name="connsiteY1" fmla="*/ 446546 h 453318"/>
                    <a:gd name="connsiteX2" fmla="*/ 52016 w 163235"/>
                    <a:gd name="connsiteY2" fmla="*/ 324308 h 453318"/>
                    <a:gd name="connsiteX3" fmla="*/ 129803 w 163235"/>
                    <a:gd name="connsiteY3" fmla="*/ 168733 h 453318"/>
                    <a:gd name="connsiteX4" fmla="*/ 163141 w 163235"/>
                    <a:gd name="connsiteY4" fmla="*/ 2046 h 453318"/>
                    <a:gd name="connsiteX5" fmla="*/ 136153 w 163235"/>
                    <a:gd name="connsiteY5" fmla="*/ 113171 h 45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235" h="453318">
                      <a:moveTo>
                        <a:pt x="136153" y="113171"/>
                      </a:moveTo>
                      <a:cubicBezTo>
                        <a:pt x="109430" y="187254"/>
                        <a:pt x="16826" y="411357"/>
                        <a:pt x="2803" y="446546"/>
                      </a:cubicBezTo>
                      <a:cubicBezTo>
                        <a:pt x="-11220" y="481735"/>
                        <a:pt x="30849" y="370610"/>
                        <a:pt x="52016" y="324308"/>
                      </a:cubicBezTo>
                      <a:cubicBezTo>
                        <a:pt x="73183" y="278006"/>
                        <a:pt x="111282" y="222443"/>
                        <a:pt x="129803" y="168733"/>
                      </a:cubicBezTo>
                      <a:cubicBezTo>
                        <a:pt x="148324" y="115023"/>
                        <a:pt x="162612" y="15010"/>
                        <a:pt x="163141" y="2046"/>
                      </a:cubicBezTo>
                      <a:cubicBezTo>
                        <a:pt x="163670" y="-10918"/>
                        <a:pt x="162876" y="39088"/>
                        <a:pt x="136153" y="1131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5DB1E391-8289-4C41-8904-2379824543DA}"/>
                    </a:ext>
                  </a:extLst>
                </p:cNvPr>
                <p:cNvSpPr/>
                <p:nvPr/>
              </p:nvSpPr>
              <p:spPr>
                <a:xfrm>
                  <a:off x="5171694" y="9763371"/>
                  <a:ext cx="94293" cy="347008"/>
                </a:xfrm>
                <a:custGeom>
                  <a:avLst/>
                  <a:gdLst>
                    <a:gd name="connsiteX0" fmla="*/ 94044 w 94293"/>
                    <a:gd name="connsiteY0" fmla="*/ 12454 h 347008"/>
                    <a:gd name="connsiteX1" fmla="*/ 3556 w 94293"/>
                    <a:gd name="connsiteY1" fmla="*/ 341067 h 347008"/>
                    <a:gd name="connsiteX2" fmla="*/ 19431 w 94293"/>
                    <a:gd name="connsiteY2" fmla="*/ 214067 h 347008"/>
                    <a:gd name="connsiteX3" fmla="*/ 30544 w 94293"/>
                    <a:gd name="connsiteY3" fmla="*/ 85479 h 347008"/>
                    <a:gd name="connsiteX4" fmla="*/ 94044 w 94293"/>
                    <a:gd name="connsiteY4" fmla="*/ 12454 h 34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293" h="347008">
                      <a:moveTo>
                        <a:pt x="94044" y="12454"/>
                      </a:moveTo>
                      <a:cubicBezTo>
                        <a:pt x="89546" y="55052"/>
                        <a:pt x="15991" y="307465"/>
                        <a:pt x="3556" y="341067"/>
                      </a:cubicBezTo>
                      <a:cubicBezTo>
                        <a:pt x="-8879" y="374669"/>
                        <a:pt x="14933" y="256665"/>
                        <a:pt x="19431" y="214067"/>
                      </a:cubicBezTo>
                      <a:cubicBezTo>
                        <a:pt x="23929" y="171469"/>
                        <a:pt x="20225" y="123844"/>
                        <a:pt x="30544" y="85479"/>
                      </a:cubicBezTo>
                      <a:cubicBezTo>
                        <a:pt x="40863" y="47114"/>
                        <a:pt x="98542" y="-30144"/>
                        <a:pt x="94044" y="12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BD211DD9-BD96-4F66-9DF4-924EEF0FBD4B}"/>
                    </a:ext>
                  </a:extLst>
                </p:cNvPr>
                <p:cNvSpPr/>
                <p:nvPr/>
              </p:nvSpPr>
              <p:spPr>
                <a:xfrm>
                  <a:off x="5013194" y="10102792"/>
                  <a:ext cx="228203" cy="403583"/>
                </a:xfrm>
                <a:custGeom>
                  <a:avLst/>
                  <a:gdLst>
                    <a:gd name="connsiteX0" fmla="*/ 184281 w 228203"/>
                    <a:gd name="connsiteY0" fmla="*/ 52446 h 403583"/>
                    <a:gd name="connsiteX1" fmla="*/ 96969 w 228203"/>
                    <a:gd name="connsiteY1" fmla="*/ 308033 h 403583"/>
                    <a:gd name="connsiteX2" fmla="*/ 131 w 228203"/>
                    <a:gd name="connsiteY2" fmla="*/ 403283 h 403583"/>
                    <a:gd name="connsiteX3" fmla="*/ 77919 w 228203"/>
                    <a:gd name="connsiteY3" fmla="*/ 335021 h 403583"/>
                    <a:gd name="connsiteX4" fmla="*/ 154119 w 228203"/>
                    <a:gd name="connsiteY4" fmla="*/ 249296 h 403583"/>
                    <a:gd name="connsiteX5" fmla="*/ 227144 w 228203"/>
                    <a:gd name="connsiteY5" fmla="*/ 15933 h 403583"/>
                    <a:gd name="connsiteX6" fmla="*/ 184281 w 228203"/>
                    <a:gd name="connsiteY6" fmla="*/ 52446 h 4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03" h="403583">
                      <a:moveTo>
                        <a:pt x="184281" y="52446"/>
                      </a:moveTo>
                      <a:cubicBezTo>
                        <a:pt x="162585" y="101129"/>
                        <a:pt x="127661" y="249560"/>
                        <a:pt x="96969" y="308033"/>
                      </a:cubicBezTo>
                      <a:cubicBezTo>
                        <a:pt x="66277" y="366506"/>
                        <a:pt x="3306" y="398785"/>
                        <a:pt x="131" y="403283"/>
                      </a:cubicBezTo>
                      <a:cubicBezTo>
                        <a:pt x="-3044" y="407781"/>
                        <a:pt x="52254" y="360685"/>
                        <a:pt x="77919" y="335021"/>
                      </a:cubicBezTo>
                      <a:cubicBezTo>
                        <a:pt x="103584" y="309357"/>
                        <a:pt x="129248" y="302477"/>
                        <a:pt x="154119" y="249296"/>
                      </a:cubicBezTo>
                      <a:cubicBezTo>
                        <a:pt x="178990" y="196115"/>
                        <a:pt x="220265" y="48741"/>
                        <a:pt x="227144" y="15933"/>
                      </a:cubicBezTo>
                      <a:cubicBezTo>
                        <a:pt x="234023" y="-16875"/>
                        <a:pt x="205977" y="3763"/>
                        <a:pt x="184281" y="52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1291FE7E-5F4E-4026-BB38-73820AAC6F9C}"/>
                    </a:ext>
                  </a:extLst>
                </p:cNvPr>
                <p:cNvSpPr/>
                <p:nvPr/>
              </p:nvSpPr>
              <p:spPr>
                <a:xfrm>
                  <a:off x="4955646" y="9923330"/>
                  <a:ext cx="239614" cy="541983"/>
                </a:xfrm>
                <a:custGeom>
                  <a:avLst/>
                  <a:gdLst>
                    <a:gd name="connsiteX0" fmla="*/ 238654 w 239614"/>
                    <a:gd name="connsiteY0" fmla="*/ 133 h 541983"/>
                    <a:gd name="connsiteX1" fmla="*/ 125942 w 239614"/>
                    <a:gd name="connsiteY1" fmla="*/ 366845 h 541983"/>
                    <a:gd name="connsiteX2" fmla="*/ 529 w 239614"/>
                    <a:gd name="connsiteY2" fmla="*/ 539883 h 541983"/>
                    <a:gd name="connsiteX3" fmla="*/ 84667 w 239614"/>
                    <a:gd name="connsiteY3" fmla="*/ 454158 h 541983"/>
                    <a:gd name="connsiteX4" fmla="*/ 175154 w 239614"/>
                    <a:gd name="connsiteY4" fmla="*/ 325570 h 541983"/>
                    <a:gd name="connsiteX5" fmla="*/ 238654 w 239614"/>
                    <a:gd name="connsiteY5" fmla="*/ 133 h 541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614" h="541983">
                      <a:moveTo>
                        <a:pt x="238654" y="133"/>
                      </a:moveTo>
                      <a:cubicBezTo>
                        <a:pt x="230452" y="7012"/>
                        <a:pt x="165629" y="276887"/>
                        <a:pt x="125942" y="366845"/>
                      </a:cubicBezTo>
                      <a:cubicBezTo>
                        <a:pt x="86255" y="456803"/>
                        <a:pt x="7408" y="525331"/>
                        <a:pt x="529" y="539883"/>
                      </a:cubicBezTo>
                      <a:cubicBezTo>
                        <a:pt x="-6350" y="554435"/>
                        <a:pt x="55563" y="489877"/>
                        <a:pt x="84667" y="454158"/>
                      </a:cubicBezTo>
                      <a:cubicBezTo>
                        <a:pt x="113771" y="418439"/>
                        <a:pt x="149754" y="397007"/>
                        <a:pt x="175154" y="325570"/>
                      </a:cubicBezTo>
                      <a:cubicBezTo>
                        <a:pt x="200554" y="254133"/>
                        <a:pt x="246856" y="-6746"/>
                        <a:pt x="238654" y="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46A81181-77A7-430C-BB3F-C815234FA57E}"/>
                    </a:ext>
                  </a:extLst>
                </p:cNvPr>
                <p:cNvSpPr/>
                <p:nvPr/>
              </p:nvSpPr>
              <p:spPr>
                <a:xfrm>
                  <a:off x="4874976" y="10367440"/>
                  <a:ext cx="198761" cy="277070"/>
                </a:xfrm>
                <a:custGeom>
                  <a:avLst/>
                  <a:gdLst>
                    <a:gd name="connsiteX0" fmla="*/ 165337 w 198761"/>
                    <a:gd name="connsiteY0" fmla="*/ 62435 h 277070"/>
                    <a:gd name="connsiteX1" fmla="*/ 17699 w 198761"/>
                    <a:gd name="connsiteY1" fmla="*/ 187848 h 277070"/>
                    <a:gd name="connsiteX2" fmla="*/ 1824 w 198761"/>
                    <a:gd name="connsiteY2" fmla="*/ 276748 h 277070"/>
                    <a:gd name="connsiteX3" fmla="*/ 9762 w 198761"/>
                    <a:gd name="connsiteY3" fmla="*/ 214835 h 277070"/>
                    <a:gd name="connsiteX4" fmla="*/ 47862 w 198761"/>
                    <a:gd name="connsiteY4" fmla="*/ 140223 h 277070"/>
                    <a:gd name="connsiteX5" fmla="*/ 189149 w 198761"/>
                    <a:gd name="connsiteY5" fmla="*/ 3698 h 277070"/>
                    <a:gd name="connsiteX6" fmla="*/ 165337 w 198761"/>
                    <a:gd name="connsiteY6" fmla="*/ 62435 h 27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761" h="277070">
                      <a:moveTo>
                        <a:pt x="165337" y="62435"/>
                      </a:moveTo>
                      <a:cubicBezTo>
                        <a:pt x="136762" y="93127"/>
                        <a:pt x="44951" y="152129"/>
                        <a:pt x="17699" y="187848"/>
                      </a:cubicBezTo>
                      <a:cubicBezTo>
                        <a:pt x="-9553" y="223567"/>
                        <a:pt x="3147" y="272250"/>
                        <a:pt x="1824" y="276748"/>
                      </a:cubicBezTo>
                      <a:cubicBezTo>
                        <a:pt x="501" y="281246"/>
                        <a:pt x="2089" y="237589"/>
                        <a:pt x="9762" y="214835"/>
                      </a:cubicBezTo>
                      <a:cubicBezTo>
                        <a:pt x="17435" y="192081"/>
                        <a:pt x="17964" y="175412"/>
                        <a:pt x="47862" y="140223"/>
                      </a:cubicBezTo>
                      <a:cubicBezTo>
                        <a:pt x="77760" y="105034"/>
                        <a:pt x="167982" y="20631"/>
                        <a:pt x="189149" y="3698"/>
                      </a:cubicBezTo>
                      <a:cubicBezTo>
                        <a:pt x="210316" y="-13235"/>
                        <a:pt x="193912" y="31743"/>
                        <a:pt x="165337" y="624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CFB24A35-BE5A-478B-8619-13DAA5D925CA}"/>
                    </a:ext>
                  </a:extLst>
                </p:cNvPr>
                <p:cNvSpPr/>
                <p:nvPr/>
              </p:nvSpPr>
              <p:spPr>
                <a:xfrm>
                  <a:off x="4916692" y="10469949"/>
                  <a:ext cx="184357" cy="219319"/>
                </a:xfrm>
                <a:custGeom>
                  <a:avLst/>
                  <a:gdLst>
                    <a:gd name="connsiteX0" fmla="*/ 180771 w 184357"/>
                    <a:gd name="connsiteY0" fmla="*/ 2789 h 219319"/>
                    <a:gd name="connsiteX1" fmla="*/ 49008 w 184357"/>
                    <a:gd name="connsiteY1" fmla="*/ 107564 h 219319"/>
                    <a:gd name="connsiteX2" fmla="*/ 1383 w 184357"/>
                    <a:gd name="connsiteY2" fmla="*/ 218689 h 219319"/>
                    <a:gd name="connsiteX3" fmla="*/ 12496 w 184357"/>
                    <a:gd name="connsiteY3" fmla="*/ 152014 h 219319"/>
                    <a:gd name="connsiteX4" fmla="*/ 9321 w 184357"/>
                    <a:gd name="connsiteY4" fmla="*/ 134551 h 219319"/>
                    <a:gd name="connsiteX5" fmla="*/ 137908 w 184357"/>
                    <a:gd name="connsiteY5" fmla="*/ 39301 h 219319"/>
                    <a:gd name="connsiteX6" fmla="*/ 180771 w 184357"/>
                    <a:gd name="connsiteY6" fmla="*/ 2789 h 21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57" h="219319">
                      <a:moveTo>
                        <a:pt x="180771" y="2789"/>
                      </a:moveTo>
                      <a:cubicBezTo>
                        <a:pt x="165954" y="14166"/>
                        <a:pt x="78906" y="71581"/>
                        <a:pt x="49008" y="107564"/>
                      </a:cubicBezTo>
                      <a:cubicBezTo>
                        <a:pt x="19110" y="143547"/>
                        <a:pt x="7468" y="211281"/>
                        <a:pt x="1383" y="218689"/>
                      </a:cubicBezTo>
                      <a:cubicBezTo>
                        <a:pt x="-4702" y="226097"/>
                        <a:pt x="11173" y="166037"/>
                        <a:pt x="12496" y="152014"/>
                      </a:cubicBezTo>
                      <a:cubicBezTo>
                        <a:pt x="13819" y="137991"/>
                        <a:pt x="-11581" y="153337"/>
                        <a:pt x="9321" y="134551"/>
                      </a:cubicBezTo>
                      <a:cubicBezTo>
                        <a:pt x="30223" y="115766"/>
                        <a:pt x="114625" y="61526"/>
                        <a:pt x="137908" y="39301"/>
                      </a:cubicBezTo>
                      <a:cubicBezTo>
                        <a:pt x="161191" y="17076"/>
                        <a:pt x="195588" y="-8588"/>
                        <a:pt x="180771" y="27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FCAE41AB-DAA9-496F-BACD-AD8212BE0C5C}"/>
                    </a:ext>
                  </a:extLst>
                </p:cNvPr>
                <p:cNvSpPr/>
                <p:nvPr/>
              </p:nvSpPr>
              <p:spPr>
                <a:xfrm>
                  <a:off x="4786154" y="10646379"/>
                  <a:ext cx="84505" cy="223009"/>
                </a:xfrm>
                <a:custGeom>
                  <a:avLst/>
                  <a:gdLst>
                    <a:gd name="connsiteX0" fmla="*/ 84296 w 84505"/>
                    <a:gd name="connsiteY0" fmla="*/ 5746 h 223009"/>
                    <a:gd name="connsiteX1" fmla="*/ 14446 w 84505"/>
                    <a:gd name="connsiteY1" fmla="*/ 186721 h 223009"/>
                    <a:gd name="connsiteX2" fmla="*/ 1746 w 84505"/>
                    <a:gd name="connsiteY2" fmla="*/ 218471 h 223009"/>
                    <a:gd name="connsiteX3" fmla="*/ 39846 w 84505"/>
                    <a:gd name="connsiteY3" fmla="*/ 123221 h 223009"/>
                    <a:gd name="connsiteX4" fmla="*/ 36671 w 84505"/>
                    <a:gd name="connsiteY4" fmla="*/ 53371 h 223009"/>
                    <a:gd name="connsiteX5" fmla="*/ 84296 w 84505"/>
                    <a:gd name="connsiteY5" fmla="*/ 5746 h 22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05" h="223009">
                      <a:moveTo>
                        <a:pt x="84296" y="5746"/>
                      </a:moveTo>
                      <a:cubicBezTo>
                        <a:pt x="80592" y="27971"/>
                        <a:pt x="28204" y="151267"/>
                        <a:pt x="14446" y="186721"/>
                      </a:cubicBezTo>
                      <a:cubicBezTo>
                        <a:pt x="688" y="222175"/>
                        <a:pt x="-2487" y="229054"/>
                        <a:pt x="1746" y="218471"/>
                      </a:cubicBezTo>
                      <a:cubicBezTo>
                        <a:pt x="5979" y="207888"/>
                        <a:pt x="34025" y="150738"/>
                        <a:pt x="39846" y="123221"/>
                      </a:cubicBezTo>
                      <a:cubicBezTo>
                        <a:pt x="45667" y="95704"/>
                        <a:pt x="31908" y="75331"/>
                        <a:pt x="36671" y="53371"/>
                      </a:cubicBezTo>
                      <a:cubicBezTo>
                        <a:pt x="41433" y="31411"/>
                        <a:pt x="88000" y="-16479"/>
                        <a:pt x="84296" y="57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2CFA0E43-427A-4FCF-ADA7-B60C5FE0ED53}"/>
                    </a:ext>
                  </a:extLst>
                </p:cNvPr>
                <p:cNvSpPr/>
                <p:nvPr/>
              </p:nvSpPr>
              <p:spPr>
                <a:xfrm>
                  <a:off x="4855337" y="10635648"/>
                  <a:ext cx="79188" cy="264699"/>
                </a:xfrm>
                <a:custGeom>
                  <a:avLst/>
                  <a:gdLst>
                    <a:gd name="connsiteX0" fmla="*/ 64326 w 79188"/>
                    <a:gd name="connsiteY0" fmla="*/ 73627 h 264699"/>
                    <a:gd name="connsiteX1" fmla="*/ 2413 w 79188"/>
                    <a:gd name="connsiteY1" fmla="*/ 257777 h 264699"/>
                    <a:gd name="connsiteX2" fmla="*/ 11938 w 79188"/>
                    <a:gd name="connsiteY2" fmla="*/ 218090 h 264699"/>
                    <a:gd name="connsiteX3" fmla="*/ 5588 w 79188"/>
                    <a:gd name="connsiteY3" fmla="*/ 145065 h 264699"/>
                    <a:gd name="connsiteX4" fmla="*/ 75438 w 79188"/>
                    <a:gd name="connsiteY4" fmla="*/ 3777 h 264699"/>
                    <a:gd name="connsiteX5" fmla="*/ 64326 w 79188"/>
                    <a:gd name="connsiteY5" fmla="*/ 73627 h 264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188" h="264699">
                      <a:moveTo>
                        <a:pt x="64326" y="73627"/>
                      </a:moveTo>
                      <a:cubicBezTo>
                        <a:pt x="52155" y="115960"/>
                        <a:pt x="11144" y="233700"/>
                        <a:pt x="2413" y="257777"/>
                      </a:cubicBezTo>
                      <a:cubicBezTo>
                        <a:pt x="-6318" y="281854"/>
                        <a:pt x="11409" y="236875"/>
                        <a:pt x="11938" y="218090"/>
                      </a:cubicBezTo>
                      <a:cubicBezTo>
                        <a:pt x="12467" y="199305"/>
                        <a:pt x="-4995" y="180784"/>
                        <a:pt x="5588" y="145065"/>
                      </a:cubicBezTo>
                      <a:cubicBezTo>
                        <a:pt x="16171" y="109346"/>
                        <a:pt x="66707" y="20975"/>
                        <a:pt x="75438" y="3777"/>
                      </a:cubicBezTo>
                      <a:cubicBezTo>
                        <a:pt x="84169" y="-13421"/>
                        <a:pt x="76497" y="31294"/>
                        <a:pt x="64326" y="736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C157ACBC-9BF6-414F-BB80-1FA5BA05269A}"/>
                    </a:ext>
                  </a:extLst>
                </p:cNvPr>
                <p:cNvSpPr/>
                <p:nvPr/>
              </p:nvSpPr>
              <p:spPr>
                <a:xfrm>
                  <a:off x="4705332" y="10780306"/>
                  <a:ext cx="120671" cy="197578"/>
                </a:xfrm>
                <a:custGeom>
                  <a:avLst/>
                  <a:gdLst>
                    <a:gd name="connsiteX0" fmla="*/ 120668 w 120671"/>
                    <a:gd name="connsiteY0" fmla="*/ 407 h 197578"/>
                    <a:gd name="connsiteX1" fmla="*/ 31768 w 120671"/>
                    <a:gd name="connsiteY1" fmla="*/ 108357 h 197578"/>
                    <a:gd name="connsiteX2" fmla="*/ 18 w 120671"/>
                    <a:gd name="connsiteY2" fmla="*/ 197257 h 197578"/>
                    <a:gd name="connsiteX3" fmla="*/ 28593 w 120671"/>
                    <a:gd name="connsiteY3" fmla="*/ 76607 h 197578"/>
                    <a:gd name="connsiteX4" fmla="*/ 120668 w 120671"/>
                    <a:gd name="connsiteY4" fmla="*/ 407 h 197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671" h="197578">
                      <a:moveTo>
                        <a:pt x="120668" y="407"/>
                      </a:moveTo>
                      <a:cubicBezTo>
                        <a:pt x="121197" y="5699"/>
                        <a:pt x="51876" y="75549"/>
                        <a:pt x="31768" y="108357"/>
                      </a:cubicBezTo>
                      <a:cubicBezTo>
                        <a:pt x="11660" y="141165"/>
                        <a:pt x="547" y="202549"/>
                        <a:pt x="18" y="197257"/>
                      </a:cubicBezTo>
                      <a:cubicBezTo>
                        <a:pt x="-511" y="191965"/>
                        <a:pt x="10072" y="110738"/>
                        <a:pt x="28593" y="76607"/>
                      </a:cubicBezTo>
                      <a:cubicBezTo>
                        <a:pt x="47114" y="42476"/>
                        <a:pt x="120139" y="-4885"/>
                        <a:pt x="120668" y="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59147105-02B5-4727-A3BD-A83BA64D2CAB}"/>
                    </a:ext>
                  </a:extLst>
                </p:cNvPr>
                <p:cNvSpPr/>
                <p:nvPr/>
              </p:nvSpPr>
              <p:spPr>
                <a:xfrm>
                  <a:off x="4755975" y="10821767"/>
                  <a:ext cx="129177" cy="147243"/>
                </a:xfrm>
                <a:custGeom>
                  <a:avLst/>
                  <a:gdLst>
                    <a:gd name="connsiteX0" fmla="*/ 128763 w 129177"/>
                    <a:gd name="connsiteY0" fmla="*/ 1808 h 147243"/>
                    <a:gd name="connsiteX1" fmla="*/ 49388 w 129177"/>
                    <a:gd name="connsiteY1" fmla="*/ 55783 h 147243"/>
                    <a:gd name="connsiteX2" fmla="*/ 25575 w 129177"/>
                    <a:gd name="connsiteY2" fmla="*/ 146271 h 147243"/>
                    <a:gd name="connsiteX3" fmla="*/ 1763 w 129177"/>
                    <a:gd name="connsiteY3" fmla="*/ 98646 h 147243"/>
                    <a:gd name="connsiteX4" fmla="*/ 76375 w 129177"/>
                    <a:gd name="connsiteY4" fmla="*/ 20858 h 147243"/>
                    <a:gd name="connsiteX5" fmla="*/ 128763 w 129177"/>
                    <a:gd name="connsiteY5" fmla="*/ 1808 h 14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77" h="147243">
                      <a:moveTo>
                        <a:pt x="128763" y="1808"/>
                      </a:moveTo>
                      <a:cubicBezTo>
                        <a:pt x="124265" y="7629"/>
                        <a:pt x="66586" y="31706"/>
                        <a:pt x="49388" y="55783"/>
                      </a:cubicBezTo>
                      <a:cubicBezTo>
                        <a:pt x="32190" y="79860"/>
                        <a:pt x="33512" y="139127"/>
                        <a:pt x="25575" y="146271"/>
                      </a:cubicBezTo>
                      <a:cubicBezTo>
                        <a:pt x="17637" y="153415"/>
                        <a:pt x="-6704" y="119548"/>
                        <a:pt x="1763" y="98646"/>
                      </a:cubicBezTo>
                      <a:cubicBezTo>
                        <a:pt x="10230" y="77744"/>
                        <a:pt x="52562" y="36998"/>
                        <a:pt x="76375" y="20858"/>
                      </a:cubicBezTo>
                      <a:cubicBezTo>
                        <a:pt x="100187" y="4718"/>
                        <a:pt x="133261" y="-4013"/>
                        <a:pt x="128763" y="18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40FBAB30-E2C1-4AB8-8294-77E78ECC94B2}"/>
                    </a:ext>
                  </a:extLst>
                </p:cNvPr>
                <p:cNvSpPr/>
                <p:nvPr/>
              </p:nvSpPr>
              <p:spPr>
                <a:xfrm>
                  <a:off x="4783125" y="10801246"/>
                  <a:ext cx="112839" cy="176466"/>
                </a:xfrm>
                <a:custGeom>
                  <a:avLst/>
                  <a:gdLst>
                    <a:gd name="connsiteX0" fmla="*/ 112725 w 112839"/>
                    <a:gd name="connsiteY0" fmla="*/ 104 h 176466"/>
                    <a:gd name="connsiteX1" fmla="*/ 25413 w 112839"/>
                    <a:gd name="connsiteY1" fmla="*/ 154092 h 176466"/>
                    <a:gd name="connsiteX2" fmla="*/ 17475 w 112839"/>
                    <a:gd name="connsiteY2" fmla="*/ 173142 h 176466"/>
                    <a:gd name="connsiteX3" fmla="*/ 4775 w 112839"/>
                    <a:gd name="connsiteY3" fmla="*/ 130279 h 176466"/>
                    <a:gd name="connsiteX4" fmla="*/ 112725 w 112839"/>
                    <a:gd name="connsiteY4" fmla="*/ 104 h 17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839" h="176466">
                      <a:moveTo>
                        <a:pt x="112725" y="104"/>
                      </a:moveTo>
                      <a:cubicBezTo>
                        <a:pt x="116165" y="4073"/>
                        <a:pt x="41288" y="125252"/>
                        <a:pt x="25413" y="154092"/>
                      </a:cubicBezTo>
                      <a:cubicBezTo>
                        <a:pt x="9538" y="182932"/>
                        <a:pt x="20915" y="177111"/>
                        <a:pt x="17475" y="173142"/>
                      </a:cubicBezTo>
                      <a:cubicBezTo>
                        <a:pt x="14035" y="169173"/>
                        <a:pt x="-10042" y="154621"/>
                        <a:pt x="4775" y="130279"/>
                      </a:cubicBezTo>
                      <a:cubicBezTo>
                        <a:pt x="19592" y="105937"/>
                        <a:pt x="109285" y="-3865"/>
                        <a:pt x="112725" y="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81000C1A-6242-46EA-8FA9-E43E8DF77CDE}"/>
                    </a:ext>
                  </a:extLst>
                </p:cNvPr>
                <p:cNvSpPr/>
                <p:nvPr/>
              </p:nvSpPr>
              <p:spPr>
                <a:xfrm>
                  <a:off x="5337894" y="7357143"/>
                  <a:ext cx="307065" cy="191419"/>
                </a:xfrm>
                <a:custGeom>
                  <a:avLst/>
                  <a:gdLst>
                    <a:gd name="connsiteX0" fmla="*/ 4573 w 307065"/>
                    <a:gd name="connsiteY0" fmla="*/ 390 h 191419"/>
                    <a:gd name="connsiteX1" fmla="*/ 294556 w 307065"/>
                    <a:gd name="connsiteY1" fmla="*/ 184540 h 191419"/>
                    <a:gd name="connsiteX2" fmla="*/ 241639 w 307065"/>
                    <a:gd name="connsiteY2" fmla="*/ 150674 h 191419"/>
                    <a:gd name="connsiteX3" fmla="*/ 125223 w 307065"/>
                    <a:gd name="connsiteY3" fmla="*/ 135857 h 191419"/>
                    <a:gd name="connsiteX4" fmla="*/ 4573 w 307065"/>
                    <a:gd name="connsiteY4" fmla="*/ 390 h 19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65" h="191419">
                      <a:moveTo>
                        <a:pt x="4573" y="390"/>
                      </a:moveTo>
                      <a:cubicBezTo>
                        <a:pt x="32795" y="8504"/>
                        <a:pt x="255045" y="159493"/>
                        <a:pt x="294556" y="184540"/>
                      </a:cubicBezTo>
                      <a:cubicBezTo>
                        <a:pt x="334067" y="209587"/>
                        <a:pt x="269861" y="158788"/>
                        <a:pt x="241639" y="150674"/>
                      </a:cubicBezTo>
                      <a:cubicBezTo>
                        <a:pt x="213417" y="142560"/>
                        <a:pt x="164029" y="158788"/>
                        <a:pt x="125223" y="135857"/>
                      </a:cubicBezTo>
                      <a:cubicBezTo>
                        <a:pt x="86418" y="112926"/>
                        <a:pt x="-23649" y="-7724"/>
                        <a:pt x="4573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EDC0F995-5F65-4EDD-8C25-888FA6091E24}"/>
                    </a:ext>
                  </a:extLst>
                </p:cNvPr>
                <p:cNvSpPr/>
                <p:nvPr/>
              </p:nvSpPr>
              <p:spPr>
                <a:xfrm>
                  <a:off x="4891514" y="7945916"/>
                  <a:ext cx="527249" cy="180571"/>
                </a:xfrm>
                <a:custGeom>
                  <a:avLst/>
                  <a:gdLst>
                    <a:gd name="connsiteX0" fmla="*/ 103 w 527249"/>
                    <a:gd name="connsiteY0" fmla="*/ 51 h 180571"/>
                    <a:gd name="connsiteX1" fmla="*/ 281619 w 527249"/>
                    <a:gd name="connsiteY1" fmla="*/ 48734 h 180571"/>
                    <a:gd name="connsiteX2" fmla="*/ 522919 w 527249"/>
                    <a:gd name="connsiteY2" fmla="*/ 179967 h 180571"/>
                    <a:gd name="connsiteX3" fmla="*/ 427669 w 527249"/>
                    <a:gd name="connsiteY3" fmla="*/ 95301 h 180571"/>
                    <a:gd name="connsiteX4" fmla="*/ 313369 w 527249"/>
                    <a:gd name="connsiteY4" fmla="*/ 40267 h 180571"/>
                    <a:gd name="connsiteX5" fmla="*/ 103 w 527249"/>
                    <a:gd name="connsiteY5" fmla="*/ 51 h 180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7249" h="180571">
                      <a:moveTo>
                        <a:pt x="103" y="51"/>
                      </a:moveTo>
                      <a:cubicBezTo>
                        <a:pt x="-5189" y="1462"/>
                        <a:pt x="194483" y="18748"/>
                        <a:pt x="281619" y="48734"/>
                      </a:cubicBezTo>
                      <a:cubicBezTo>
                        <a:pt x="368755" y="78720"/>
                        <a:pt x="498577" y="172206"/>
                        <a:pt x="522919" y="179967"/>
                      </a:cubicBezTo>
                      <a:cubicBezTo>
                        <a:pt x="547261" y="187728"/>
                        <a:pt x="462594" y="118584"/>
                        <a:pt x="427669" y="95301"/>
                      </a:cubicBezTo>
                      <a:cubicBezTo>
                        <a:pt x="392744" y="72018"/>
                        <a:pt x="378986" y="53673"/>
                        <a:pt x="313369" y="40267"/>
                      </a:cubicBezTo>
                      <a:cubicBezTo>
                        <a:pt x="247752" y="26861"/>
                        <a:pt x="5395" y="-1360"/>
                        <a:pt x="103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6B51291D-9C38-43A6-A9DF-9E8A9AA10C49}"/>
                    </a:ext>
                  </a:extLst>
                </p:cNvPr>
                <p:cNvSpPr/>
                <p:nvPr/>
              </p:nvSpPr>
              <p:spPr>
                <a:xfrm>
                  <a:off x="4997351" y="8069691"/>
                  <a:ext cx="317864" cy="115552"/>
                </a:xfrm>
                <a:custGeom>
                  <a:avLst/>
                  <a:gdLst>
                    <a:gd name="connsiteX0" fmla="*/ 99 w 317864"/>
                    <a:gd name="connsiteY0" fmla="*/ 37142 h 115552"/>
                    <a:gd name="connsiteX1" fmla="*/ 190599 w 317864"/>
                    <a:gd name="connsiteY1" fmla="*/ 43492 h 115552"/>
                    <a:gd name="connsiteX2" fmla="*/ 317599 w 317864"/>
                    <a:gd name="connsiteY2" fmla="*/ 115459 h 115552"/>
                    <a:gd name="connsiteX3" fmla="*/ 222349 w 317864"/>
                    <a:gd name="connsiteY3" fmla="*/ 26559 h 115552"/>
                    <a:gd name="connsiteX4" fmla="*/ 165199 w 317864"/>
                    <a:gd name="connsiteY4" fmla="*/ 1159 h 115552"/>
                    <a:gd name="connsiteX5" fmla="*/ 99 w 317864"/>
                    <a:gd name="connsiteY5" fmla="*/ 37142 h 115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864" h="115552">
                      <a:moveTo>
                        <a:pt x="99" y="37142"/>
                      </a:moveTo>
                      <a:cubicBezTo>
                        <a:pt x="4332" y="44198"/>
                        <a:pt x="137682" y="30439"/>
                        <a:pt x="190599" y="43492"/>
                      </a:cubicBezTo>
                      <a:cubicBezTo>
                        <a:pt x="243516" y="56545"/>
                        <a:pt x="312307" y="118281"/>
                        <a:pt x="317599" y="115459"/>
                      </a:cubicBezTo>
                      <a:cubicBezTo>
                        <a:pt x="322891" y="112637"/>
                        <a:pt x="247749" y="45609"/>
                        <a:pt x="222349" y="26559"/>
                      </a:cubicBezTo>
                      <a:cubicBezTo>
                        <a:pt x="196949" y="7509"/>
                        <a:pt x="202241" y="-3780"/>
                        <a:pt x="165199" y="1159"/>
                      </a:cubicBezTo>
                      <a:cubicBezTo>
                        <a:pt x="128157" y="6098"/>
                        <a:pt x="-4134" y="30086"/>
                        <a:pt x="99" y="371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3FFB6241-DC88-4F81-BF62-1D3E1D4825A5}"/>
                    </a:ext>
                  </a:extLst>
                </p:cNvPr>
                <p:cNvSpPr/>
                <p:nvPr/>
              </p:nvSpPr>
              <p:spPr>
                <a:xfrm>
                  <a:off x="4949800" y="8166942"/>
                  <a:ext cx="392566" cy="94421"/>
                </a:xfrm>
                <a:custGeom>
                  <a:avLst/>
                  <a:gdLst>
                    <a:gd name="connsiteX0" fmla="*/ 1083 w 392566"/>
                    <a:gd name="connsiteY0" fmla="*/ 41491 h 94421"/>
                    <a:gd name="connsiteX1" fmla="*/ 149250 w 392566"/>
                    <a:gd name="connsiteY1" fmla="*/ 13975 h 94421"/>
                    <a:gd name="connsiteX2" fmla="*/ 388433 w 392566"/>
                    <a:gd name="connsiteY2" fmla="*/ 94408 h 94421"/>
                    <a:gd name="connsiteX3" fmla="*/ 295300 w 392566"/>
                    <a:gd name="connsiteY3" fmla="*/ 20325 h 94421"/>
                    <a:gd name="connsiteX4" fmla="*/ 223333 w 392566"/>
                    <a:gd name="connsiteY4" fmla="*/ 1275 h 94421"/>
                    <a:gd name="connsiteX5" fmla="*/ 1083 w 392566"/>
                    <a:gd name="connsiteY5" fmla="*/ 41491 h 9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566" h="94421">
                      <a:moveTo>
                        <a:pt x="1083" y="41491"/>
                      </a:moveTo>
                      <a:cubicBezTo>
                        <a:pt x="-11264" y="43608"/>
                        <a:pt x="84692" y="5156"/>
                        <a:pt x="149250" y="13975"/>
                      </a:cubicBezTo>
                      <a:cubicBezTo>
                        <a:pt x="213808" y="22794"/>
                        <a:pt x="364091" y="93350"/>
                        <a:pt x="388433" y="94408"/>
                      </a:cubicBezTo>
                      <a:cubicBezTo>
                        <a:pt x="412775" y="95466"/>
                        <a:pt x="322817" y="35847"/>
                        <a:pt x="295300" y="20325"/>
                      </a:cubicBezTo>
                      <a:cubicBezTo>
                        <a:pt x="267783" y="4803"/>
                        <a:pt x="275897" y="-3311"/>
                        <a:pt x="223333" y="1275"/>
                      </a:cubicBezTo>
                      <a:cubicBezTo>
                        <a:pt x="170769" y="5861"/>
                        <a:pt x="13430" y="39374"/>
                        <a:pt x="1083" y="41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88A9845A-4DCF-40DC-AFC4-B3AA38F48E6D}"/>
                    </a:ext>
                  </a:extLst>
                </p:cNvPr>
                <p:cNvSpPr/>
                <p:nvPr/>
              </p:nvSpPr>
              <p:spPr>
                <a:xfrm>
                  <a:off x="4880891" y="8254147"/>
                  <a:ext cx="321259" cy="79277"/>
                </a:xfrm>
                <a:custGeom>
                  <a:avLst/>
                  <a:gdLst>
                    <a:gd name="connsiteX0" fmla="*/ 142 w 321259"/>
                    <a:gd name="connsiteY0" fmla="*/ 79170 h 79277"/>
                    <a:gd name="connsiteX1" fmla="*/ 186409 w 321259"/>
                    <a:gd name="connsiteY1" fmla="*/ 24136 h 79277"/>
                    <a:gd name="connsiteX2" fmla="*/ 319759 w 321259"/>
                    <a:gd name="connsiteY2" fmla="*/ 53770 h 79277"/>
                    <a:gd name="connsiteX3" fmla="*/ 252026 w 321259"/>
                    <a:gd name="connsiteY3" fmla="*/ 7203 h 79277"/>
                    <a:gd name="connsiteX4" fmla="*/ 156776 w 321259"/>
                    <a:gd name="connsiteY4" fmla="*/ 7203 h 79277"/>
                    <a:gd name="connsiteX5" fmla="*/ 142 w 321259"/>
                    <a:gd name="connsiteY5" fmla="*/ 79170 h 7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59" h="79277">
                      <a:moveTo>
                        <a:pt x="142" y="79170"/>
                      </a:moveTo>
                      <a:cubicBezTo>
                        <a:pt x="5081" y="81992"/>
                        <a:pt x="133140" y="28369"/>
                        <a:pt x="186409" y="24136"/>
                      </a:cubicBezTo>
                      <a:cubicBezTo>
                        <a:pt x="239678" y="19903"/>
                        <a:pt x="308823" y="56592"/>
                        <a:pt x="319759" y="53770"/>
                      </a:cubicBezTo>
                      <a:cubicBezTo>
                        <a:pt x="330695" y="50948"/>
                        <a:pt x="279190" y="14964"/>
                        <a:pt x="252026" y="7203"/>
                      </a:cubicBezTo>
                      <a:cubicBezTo>
                        <a:pt x="224862" y="-558"/>
                        <a:pt x="193465" y="-4086"/>
                        <a:pt x="156776" y="7203"/>
                      </a:cubicBezTo>
                      <a:cubicBezTo>
                        <a:pt x="120087" y="18492"/>
                        <a:pt x="-4797" y="76348"/>
                        <a:pt x="142" y="791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F7F6CC87-3CFB-4E5C-8645-89B64B8D8EEF}"/>
                    </a:ext>
                  </a:extLst>
                </p:cNvPr>
                <p:cNvSpPr/>
                <p:nvPr/>
              </p:nvSpPr>
              <p:spPr>
                <a:xfrm>
                  <a:off x="4813122" y="8415746"/>
                  <a:ext cx="284222" cy="186423"/>
                </a:xfrm>
                <a:custGeom>
                  <a:avLst/>
                  <a:gdLst>
                    <a:gd name="connsiteX0" fmla="*/ 2295 w 284222"/>
                    <a:gd name="connsiteY0" fmla="*/ 186387 h 186423"/>
                    <a:gd name="connsiteX1" fmla="*/ 110245 w 284222"/>
                    <a:gd name="connsiteY1" fmla="*/ 67854 h 186423"/>
                    <a:gd name="connsiteX2" fmla="*/ 283811 w 284222"/>
                    <a:gd name="connsiteY2" fmla="*/ 121 h 186423"/>
                    <a:gd name="connsiteX3" fmla="*/ 57328 w 284222"/>
                    <a:gd name="connsiteY3" fmla="*/ 55154 h 186423"/>
                    <a:gd name="connsiteX4" fmla="*/ 2295 w 284222"/>
                    <a:gd name="connsiteY4" fmla="*/ 186387 h 18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222" h="186423">
                      <a:moveTo>
                        <a:pt x="2295" y="186387"/>
                      </a:moveTo>
                      <a:cubicBezTo>
                        <a:pt x="11115" y="188504"/>
                        <a:pt x="63326" y="98898"/>
                        <a:pt x="110245" y="67854"/>
                      </a:cubicBezTo>
                      <a:cubicBezTo>
                        <a:pt x="157164" y="36810"/>
                        <a:pt x="292631" y="2238"/>
                        <a:pt x="283811" y="121"/>
                      </a:cubicBezTo>
                      <a:cubicBezTo>
                        <a:pt x="274992" y="-1996"/>
                        <a:pt x="104953" y="23757"/>
                        <a:pt x="57328" y="55154"/>
                      </a:cubicBezTo>
                      <a:cubicBezTo>
                        <a:pt x="9703" y="86551"/>
                        <a:pt x="-6525" y="184270"/>
                        <a:pt x="2295" y="186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E3C1684A-D186-4745-A596-7AB6692F2275}"/>
                    </a:ext>
                  </a:extLst>
                </p:cNvPr>
                <p:cNvSpPr/>
                <p:nvPr/>
              </p:nvSpPr>
              <p:spPr>
                <a:xfrm>
                  <a:off x="4792576" y="8680160"/>
                  <a:ext cx="491325" cy="221256"/>
                </a:xfrm>
                <a:custGeom>
                  <a:avLst/>
                  <a:gdLst>
                    <a:gd name="connsiteX0" fmla="*/ 448291 w 491325"/>
                    <a:gd name="connsiteY0" fmla="*/ 290 h 221256"/>
                    <a:gd name="connsiteX1" fmla="*/ 92691 w 491325"/>
                    <a:gd name="connsiteY1" fmla="*/ 65907 h 221256"/>
                    <a:gd name="connsiteX2" fmla="*/ 1674 w 491325"/>
                    <a:gd name="connsiteY2" fmla="*/ 161157 h 221256"/>
                    <a:gd name="connsiteX3" fmla="*/ 145607 w 491325"/>
                    <a:gd name="connsiteY3" fmla="*/ 127290 h 221256"/>
                    <a:gd name="connsiteX4" fmla="*/ 482157 w 491325"/>
                    <a:gd name="connsiteY4" fmla="*/ 220423 h 221256"/>
                    <a:gd name="connsiteX5" fmla="*/ 372091 w 491325"/>
                    <a:gd name="connsiteY5" fmla="*/ 169623 h 221256"/>
                    <a:gd name="connsiteX6" fmla="*/ 118091 w 491325"/>
                    <a:gd name="connsiteY6" fmla="*/ 110357 h 221256"/>
                    <a:gd name="connsiteX7" fmla="*/ 149841 w 491325"/>
                    <a:gd name="connsiteY7" fmla="*/ 91307 h 221256"/>
                    <a:gd name="connsiteX8" fmla="*/ 448291 w 491325"/>
                    <a:gd name="connsiteY8" fmla="*/ 290 h 22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1325" h="221256">
                      <a:moveTo>
                        <a:pt x="448291" y="290"/>
                      </a:moveTo>
                      <a:cubicBezTo>
                        <a:pt x="438766" y="-3943"/>
                        <a:pt x="167127" y="39096"/>
                        <a:pt x="92691" y="65907"/>
                      </a:cubicBezTo>
                      <a:cubicBezTo>
                        <a:pt x="18255" y="92718"/>
                        <a:pt x="-7145" y="150927"/>
                        <a:pt x="1674" y="161157"/>
                      </a:cubicBezTo>
                      <a:cubicBezTo>
                        <a:pt x="10493" y="171388"/>
                        <a:pt x="65527" y="117412"/>
                        <a:pt x="145607" y="127290"/>
                      </a:cubicBezTo>
                      <a:cubicBezTo>
                        <a:pt x="225687" y="137168"/>
                        <a:pt x="444410" y="213368"/>
                        <a:pt x="482157" y="220423"/>
                      </a:cubicBezTo>
                      <a:cubicBezTo>
                        <a:pt x="519904" y="227478"/>
                        <a:pt x="432769" y="187967"/>
                        <a:pt x="372091" y="169623"/>
                      </a:cubicBezTo>
                      <a:cubicBezTo>
                        <a:pt x="311413" y="151279"/>
                        <a:pt x="155133" y="123410"/>
                        <a:pt x="118091" y="110357"/>
                      </a:cubicBezTo>
                      <a:cubicBezTo>
                        <a:pt x="81049" y="97304"/>
                        <a:pt x="93044" y="108240"/>
                        <a:pt x="149841" y="91307"/>
                      </a:cubicBezTo>
                      <a:cubicBezTo>
                        <a:pt x="206638" y="74374"/>
                        <a:pt x="457816" y="4523"/>
                        <a:pt x="448291" y="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CFA21433-0E85-43D7-957C-5E1F63B78ADE}"/>
                    </a:ext>
                  </a:extLst>
                </p:cNvPr>
                <p:cNvSpPr/>
                <p:nvPr/>
              </p:nvSpPr>
              <p:spPr>
                <a:xfrm>
                  <a:off x="4759310" y="8938683"/>
                  <a:ext cx="547541" cy="423264"/>
                </a:xfrm>
                <a:custGeom>
                  <a:avLst/>
                  <a:gdLst>
                    <a:gd name="connsiteX0" fmla="*/ 547173 w 547541"/>
                    <a:gd name="connsiteY0" fmla="*/ 0 h 423264"/>
                    <a:gd name="connsiteX1" fmla="*/ 191573 w 547541"/>
                    <a:gd name="connsiteY1" fmla="*/ 74084 h 423264"/>
                    <a:gd name="connsiteX2" fmla="*/ 47640 w 547541"/>
                    <a:gd name="connsiteY2" fmla="*/ 175684 h 423264"/>
                    <a:gd name="connsiteX3" fmla="*/ 240257 w 547541"/>
                    <a:gd name="connsiteY3" fmla="*/ 270934 h 423264"/>
                    <a:gd name="connsiteX4" fmla="*/ 346090 w 547541"/>
                    <a:gd name="connsiteY4" fmla="*/ 421217 h 423264"/>
                    <a:gd name="connsiteX5" fmla="*/ 252957 w 547541"/>
                    <a:gd name="connsiteY5" fmla="*/ 347134 h 423264"/>
                    <a:gd name="connsiteX6" fmla="*/ 5307 w 547541"/>
                    <a:gd name="connsiteY6" fmla="*/ 194734 h 423264"/>
                    <a:gd name="connsiteX7" fmla="*/ 119607 w 547541"/>
                    <a:gd name="connsiteY7" fmla="*/ 74084 h 423264"/>
                    <a:gd name="connsiteX8" fmla="*/ 547173 w 547541"/>
                    <a:gd name="connsiteY8" fmla="*/ 0 h 42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7541" h="423264">
                      <a:moveTo>
                        <a:pt x="547173" y="0"/>
                      </a:moveTo>
                      <a:cubicBezTo>
                        <a:pt x="559167" y="0"/>
                        <a:pt x="274828" y="44803"/>
                        <a:pt x="191573" y="74084"/>
                      </a:cubicBezTo>
                      <a:cubicBezTo>
                        <a:pt x="108318" y="103365"/>
                        <a:pt x="39526" y="142876"/>
                        <a:pt x="47640" y="175684"/>
                      </a:cubicBezTo>
                      <a:cubicBezTo>
                        <a:pt x="55754" y="208492"/>
                        <a:pt x="190515" y="230012"/>
                        <a:pt x="240257" y="270934"/>
                      </a:cubicBezTo>
                      <a:cubicBezTo>
                        <a:pt x="289999" y="311856"/>
                        <a:pt x="343973" y="408517"/>
                        <a:pt x="346090" y="421217"/>
                      </a:cubicBezTo>
                      <a:cubicBezTo>
                        <a:pt x="348207" y="433917"/>
                        <a:pt x="309754" y="384881"/>
                        <a:pt x="252957" y="347134"/>
                      </a:cubicBezTo>
                      <a:cubicBezTo>
                        <a:pt x="196160" y="309387"/>
                        <a:pt x="27532" y="240242"/>
                        <a:pt x="5307" y="194734"/>
                      </a:cubicBezTo>
                      <a:cubicBezTo>
                        <a:pt x="-16918" y="149226"/>
                        <a:pt x="32471" y="106540"/>
                        <a:pt x="119607" y="74084"/>
                      </a:cubicBezTo>
                      <a:cubicBezTo>
                        <a:pt x="206743" y="41628"/>
                        <a:pt x="535179" y="0"/>
                        <a:pt x="54717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CC5A58F8-9056-43C0-BEA7-50A438C7708D}"/>
                    </a:ext>
                  </a:extLst>
                </p:cNvPr>
                <p:cNvSpPr/>
                <p:nvPr/>
              </p:nvSpPr>
              <p:spPr>
                <a:xfrm>
                  <a:off x="5011826" y="9062667"/>
                  <a:ext cx="284139" cy="87927"/>
                </a:xfrm>
                <a:custGeom>
                  <a:avLst/>
                  <a:gdLst>
                    <a:gd name="connsiteX0" fmla="*/ 284074 w 284139"/>
                    <a:gd name="connsiteY0" fmla="*/ 87683 h 87927"/>
                    <a:gd name="connsiteX1" fmla="*/ 70291 w 284139"/>
                    <a:gd name="connsiteY1" fmla="*/ 30533 h 87927"/>
                    <a:gd name="connsiteX2" fmla="*/ 2557 w 284139"/>
                    <a:gd name="connsiteY2" fmla="*/ 85566 h 87927"/>
                    <a:gd name="connsiteX3" fmla="*/ 17374 w 284139"/>
                    <a:gd name="connsiteY3" fmla="*/ 19950 h 87927"/>
                    <a:gd name="connsiteX4" fmla="*/ 47007 w 284139"/>
                    <a:gd name="connsiteY4" fmla="*/ 3016 h 87927"/>
                    <a:gd name="connsiteX5" fmla="*/ 284074 w 284139"/>
                    <a:gd name="connsiteY5" fmla="*/ 87683 h 8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139" h="87927">
                      <a:moveTo>
                        <a:pt x="284074" y="87683"/>
                      </a:moveTo>
                      <a:cubicBezTo>
                        <a:pt x="287955" y="92269"/>
                        <a:pt x="117210" y="30886"/>
                        <a:pt x="70291" y="30533"/>
                      </a:cubicBezTo>
                      <a:cubicBezTo>
                        <a:pt x="23372" y="30180"/>
                        <a:pt x="11376" y="87330"/>
                        <a:pt x="2557" y="85566"/>
                      </a:cubicBezTo>
                      <a:cubicBezTo>
                        <a:pt x="-6262" y="83802"/>
                        <a:pt x="9966" y="33708"/>
                        <a:pt x="17374" y="19950"/>
                      </a:cubicBezTo>
                      <a:cubicBezTo>
                        <a:pt x="24782" y="6192"/>
                        <a:pt x="8554" y="-5803"/>
                        <a:pt x="47007" y="3016"/>
                      </a:cubicBezTo>
                      <a:cubicBezTo>
                        <a:pt x="85460" y="11835"/>
                        <a:pt x="280193" y="83097"/>
                        <a:pt x="284074" y="876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B80C8C01-1505-4E6B-B156-664BF184E93B}"/>
                    </a:ext>
                  </a:extLst>
                </p:cNvPr>
                <p:cNvSpPr/>
                <p:nvPr/>
              </p:nvSpPr>
              <p:spPr>
                <a:xfrm>
                  <a:off x="5625986" y="9121170"/>
                  <a:ext cx="285370" cy="266973"/>
                </a:xfrm>
                <a:custGeom>
                  <a:avLst/>
                  <a:gdLst>
                    <a:gd name="connsiteX0" fmla="*/ 114 w 285370"/>
                    <a:gd name="connsiteY0" fmla="*/ 605 h 266973"/>
                    <a:gd name="connsiteX1" fmla="*/ 187439 w 285370"/>
                    <a:gd name="connsiteY1" fmla="*/ 118080 h 266973"/>
                    <a:gd name="connsiteX2" fmla="*/ 284277 w 285370"/>
                    <a:gd name="connsiteY2" fmla="*/ 265718 h 266973"/>
                    <a:gd name="connsiteX3" fmla="*/ 238239 w 285370"/>
                    <a:gd name="connsiteY3" fmla="*/ 183168 h 266973"/>
                    <a:gd name="connsiteX4" fmla="*/ 216014 w 285370"/>
                    <a:gd name="connsiteY4" fmla="*/ 78393 h 266973"/>
                    <a:gd name="connsiteX5" fmla="*/ 114 w 285370"/>
                    <a:gd name="connsiteY5" fmla="*/ 605 h 26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370" h="266973">
                      <a:moveTo>
                        <a:pt x="114" y="605"/>
                      </a:moveTo>
                      <a:cubicBezTo>
                        <a:pt x="-4648" y="7219"/>
                        <a:pt x="140079" y="73895"/>
                        <a:pt x="187439" y="118080"/>
                      </a:cubicBezTo>
                      <a:cubicBezTo>
                        <a:pt x="234800" y="162266"/>
                        <a:pt x="275810" y="254870"/>
                        <a:pt x="284277" y="265718"/>
                      </a:cubicBezTo>
                      <a:cubicBezTo>
                        <a:pt x="292744" y="276566"/>
                        <a:pt x="249616" y="214389"/>
                        <a:pt x="238239" y="183168"/>
                      </a:cubicBezTo>
                      <a:cubicBezTo>
                        <a:pt x="226862" y="151947"/>
                        <a:pt x="256760" y="113847"/>
                        <a:pt x="216014" y="78393"/>
                      </a:cubicBezTo>
                      <a:cubicBezTo>
                        <a:pt x="175268" y="42939"/>
                        <a:pt x="4876" y="-6009"/>
                        <a:pt x="114" y="6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B8DDB30C-BBCF-47CD-9898-032157C8B7E9}"/>
                    </a:ext>
                  </a:extLst>
                </p:cNvPr>
                <p:cNvSpPr/>
                <p:nvPr/>
              </p:nvSpPr>
              <p:spPr>
                <a:xfrm>
                  <a:off x="5348771" y="9886927"/>
                  <a:ext cx="344790" cy="392084"/>
                </a:xfrm>
                <a:custGeom>
                  <a:avLst/>
                  <a:gdLst>
                    <a:gd name="connsiteX0" fmla="*/ 344004 w 344790"/>
                    <a:gd name="connsiteY0" fmla="*/ 127023 h 392084"/>
                    <a:gd name="connsiteX1" fmla="*/ 15392 w 344790"/>
                    <a:gd name="connsiteY1" fmla="*/ 23 h 392084"/>
                    <a:gd name="connsiteX2" fmla="*/ 74129 w 344790"/>
                    <a:gd name="connsiteY2" fmla="*/ 119086 h 392084"/>
                    <a:gd name="connsiteX3" fmla="*/ 253517 w 344790"/>
                    <a:gd name="connsiteY3" fmla="*/ 388961 h 392084"/>
                    <a:gd name="connsiteX4" fmla="*/ 202717 w 344790"/>
                    <a:gd name="connsiteY4" fmla="*/ 254023 h 392084"/>
                    <a:gd name="connsiteX5" fmla="*/ 110642 w 344790"/>
                    <a:gd name="connsiteY5" fmla="*/ 71461 h 392084"/>
                    <a:gd name="connsiteX6" fmla="*/ 344004 w 344790"/>
                    <a:gd name="connsiteY6" fmla="*/ 127023 h 39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790" h="392084">
                      <a:moveTo>
                        <a:pt x="344004" y="127023"/>
                      </a:moveTo>
                      <a:cubicBezTo>
                        <a:pt x="328129" y="115117"/>
                        <a:pt x="60371" y="1346"/>
                        <a:pt x="15392" y="23"/>
                      </a:cubicBezTo>
                      <a:cubicBezTo>
                        <a:pt x="-29587" y="-1300"/>
                        <a:pt x="34442" y="54263"/>
                        <a:pt x="74129" y="119086"/>
                      </a:cubicBezTo>
                      <a:cubicBezTo>
                        <a:pt x="113816" y="183909"/>
                        <a:pt x="232086" y="366472"/>
                        <a:pt x="253517" y="388961"/>
                      </a:cubicBezTo>
                      <a:cubicBezTo>
                        <a:pt x="274948" y="411450"/>
                        <a:pt x="226529" y="306940"/>
                        <a:pt x="202717" y="254023"/>
                      </a:cubicBezTo>
                      <a:cubicBezTo>
                        <a:pt x="178905" y="201106"/>
                        <a:pt x="90798" y="90511"/>
                        <a:pt x="110642" y="71461"/>
                      </a:cubicBezTo>
                      <a:cubicBezTo>
                        <a:pt x="130486" y="52411"/>
                        <a:pt x="359879" y="138929"/>
                        <a:pt x="344004" y="1270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9A68C445-1AD4-4196-AE49-DD72B6A02009}"/>
                    </a:ext>
                  </a:extLst>
                </p:cNvPr>
                <p:cNvSpPr/>
                <p:nvPr/>
              </p:nvSpPr>
              <p:spPr>
                <a:xfrm>
                  <a:off x="5163384" y="10235870"/>
                  <a:ext cx="363912" cy="307041"/>
                </a:xfrm>
                <a:custGeom>
                  <a:avLst/>
                  <a:gdLst>
                    <a:gd name="connsiteX0" fmla="*/ 96004 w 363912"/>
                    <a:gd name="connsiteY0" fmla="*/ 330 h 307041"/>
                    <a:gd name="connsiteX1" fmla="*/ 284916 w 363912"/>
                    <a:gd name="connsiteY1" fmla="*/ 98755 h 307041"/>
                    <a:gd name="connsiteX2" fmla="*/ 362704 w 363912"/>
                    <a:gd name="connsiteY2" fmla="*/ 271793 h 307041"/>
                    <a:gd name="connsiteX3" fmla="*/ 329366 w 363912"/>
                    <a:gd name="connsiteY3" fmla="*/ 216230 h 307041"/>
                    <a:gd name="connsiteX4" fmla="*/ 289679 w 363912"/>
                    <a:gd name="connsiteY4" fmla="*/ 200355 h 307041"/>
                    <a:gd name="connsiteX5" fmla="*/ 754 w 363912"/>
                    <a:gd name="connsiteY5" fmla="*/ 306718 h 307041"/>
                    <a:gd name="connsiteX6" fmla="*/ 210304 w 363912"/>
                    <a:gd name="connsiteY6" fmla="*/ 235280 h 307041"/>
                    <a:gd name="connsiteX7" fmla="*/ 351591 w 363912"/>
                    <a:gd name="connsiteY7" fmla="*/ 290843 h 307041"/>
                    <a:gd name="connsiteX8" fmla="*/ 351591 w 363912"/>
                    <a:gd name="connsiteY8" fmla="*/ 170193 h 307041"/>
                    <a:gd name="connsiteX9" fmla="*/ 319841 w 363912"/>
                    <a:gd name="connsiteY9" fmla="*/ 70180 h 307041"/>
                    <a:gd name="connsiteX10" fmla="*/ 96004 w 363912"/>
                    <a:gd name="connsiteY10" fmla="*/ 330 h 30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3912" h="307041">
                      <a:moveTo>
                        <a:pt x="96004" y="330"/>
                      </a:moveTo>
                      <a:cubicBezTo>
                        <a:pt x="90183" y="5092"/>
                        <a:pt x="240466" y="53511"/>
                        <a:pt x="284916" y="98755"/>
                      </a:cubicBezTo>
                      <a:cubicBezTo>
                        <a:pt x="329366" y="143999"/>
                        <a:pt x="355296" y="252214"/>
                        <a:pt x="362704" y="271793"/>
                      </a:cubicBezTo>
                      <a:cubicBezTo>
                        <a:pt x="370112" y="291372"/>
                        <a:pt x="341537" y="228136"/>
                        <a:pt x="329366" y="216230"/>
                      </a:cubicBezTo>
                      <a:cubicBezTo>
                        <a:pt x="317195" y="204324"/>
                        <a:pt x="344448" y="185274"/>
                        <a:pt x="289679" y="200355"/>
                      </a:cubicBezTo>
                      <a:cubicBezTo>
                        <a:pt x="234910" y="215436"/>
                        <a:pt x="13983" y="300897"/>
                        <a:pt x="754" y="306718"/>
                      </a:cubicBezTo>
                      <a:cubicBezTo>
                        <a:pt x="-12475" y="312539"/>
                        <a:pt x="151831" y="237926"/>
                        <a:pt x="210304" y="235280"/>
                      </a:cubicBezTo>
                      <a:cubicBezTo>
                        <a:pt x="268777" y="232634"/>
                        <a:pt x="328043" y="301691"/>
                        <a:pt x="351591" y="290843"/>
                      </a:cubicBezTo>
                      <a:cubicBezTo>
                        <a:pt x="375139" y="279995"/>
                        <a:pt x="356883" y="206970"/>
                        <a:pt x="351591" y="170193"/>
                      </a:cubicBezTo>
                      <a:cubicBezTo>
                        <a:pt x="346299" y="133416"/>
                        <a:pt x="358999" y="96903"/>
                        <a:pt x="319841" y="70180"/>
                      </a:cubicBezTo>
                      <a:cubicBezTo>
                        <a:pt x="280683" y="43457"/>
                        <a:pt x="101825" y="-4432"/>
                        <a:pt x="96004" y="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190F616F-98BA-4E3C-B1B2-4AF8014FCD9E}"/>
                    </a:ext>
                  </a:extLst>
                </p:cNvPr>
                <p:cNvSpPr/>
                <p:nvPr/>
              </p:nvSpPr>
              <p:spPr>
                <a:xfrm>
                  <a:off x="5113335" y="10507589"/>
                  <a:ext cx="381318" cy="319674"/>
                </a:xfrm>
                <a:custGeom>
                  <a:avLst/>
                  <a:gdLst>
                    <a:gd name="connsiteX0" fmla="*/ 381003 w 381318"/>
                    <a:gd name="connsiteY0" fmla="*/ 106436 h 319674"/>
                    <a:gd name="connsiteX1" fmla="*/ 101603 w 381318"/>
                    <a:gd name="connsiteY1" fmla="*/ 58811 h 319674"/>
                    <a:gd name="connsiteX2" fmla="*/ 188915 w 381318"/>
                    <a:gd name="connsiteY2" fmla="*/ 311224 h 319674"/>
                    <a:gd name="connsiteX3" fmla="*/ 149228 w 381318"/>
                    <a:gd name="connsiteY3" fmla="*/ 244549 h 319674"/>
                    <a:gd name="connsiteX4" fmla="*/ 3 w 381318"/>
                    <a:gd name="connsiteY4" fmla="*/ 93736 h 319674"/>
                    <a:gd name="connsiteX5" fmla="*/ 153990 w 381318"/>
                    <a:gd name="connsiteY5" fmla="*/ 74 h 319674"/>
                    <a:gd name="connsiteX6" fmla="*/ 381003 w 381318"/>
                    <a:gd name="connsiteY6" fmla="*/ 106436 h 31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318" h="319674">
                      <a:moveTo>
                        <a:pt x="381003" y="106436"/>
                      </a:moveTo>
                      <a:cubicBezTo>
                        <a:pt x="372272" y="116225"/>
                        <a:pt x="133618" y="24680"/>
                        <a:pt x="101603" y="58811"/>
                      </a:cubicBezTo>
                      <a:cubicBezTo>
                        <a:pt x="69588" y="92942"/>
                        <a:pt x="180978" y="280268"/>
                        <a:pt x="188915" y="311224"/>
                      </a:cubicBezTo>
                      <a:cubicBezTo>
                        <a:pt x="196852" y="342180"/>
                        <a:pt x="180713" y="280797"/>
                        <a:pt x="149228" y="244549"/>
                      </a:cubicBezTo>
                      <a:cubicBezTo>
                        <a:pt x="117743" y="208301"/>
                        <a:pt x="-791" y="134482"/>
                        <a:pt x="3" y="93736"/>
                      </a:cubicBezTo>
                      <a:cubicBezTo>
                        <a:pt x="797" y="52990"/>
                        <a:pt x="93136" y="-2307"/>
                        <a:pt x="153990" y="74"/>
                      </a:cubicBezTo>
                      <a:cubicBezTo>
                        <a:pt x="214844" y="2455"/>
                        <a:pt x="389734" y="96647"/>
                        <a:pt x="381003" y="106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9C931C09-72FF-4769-A594-48A60FB9E670}"/>
                    </a:ext>
                  </a:extLst>
                </p:cNvPr>
                <p:cNvSpPr/>
                <p:nvPr/>
              </p:nvSpPr>
              <p:spPr>
                <a:xfrm>
                  <a:off x="4942100" y="10591689"/>
                  <a:ext cx="386252" cy="345314"/>
                </a:xfrm>
                <a:custGeom>
                  <a:avLst/>
                  <a:gdLst>
                    <a:gd name="connsiteX0" fmla="*/ 282363 w 386252"/>
                    <a:gd name="connsiteY0" fmla="*/ 179499 h 345314"/>
                    <a:gd name="connsiteX1" fmla="*/ 50588 w 386252"/>
                    <a:gd name="connsiteY1" fmla="*/ 111 h 345314"/>
                    <a:gd name="connsiteX2" fmla="*/ 96625 w 386252"/>
                    <a:gd name="connsiteY2" fmla="*/ 155686 h 345314"/>
                    <a:gd name="connsiteX3" fmla="*/ 380788 w 386252"/>
                    <a:gd name="connsiteY3" fmla="*/ 338249 h 345314"/>
                    <a:gd name="connsiteX4" fmla="*/ 263313 w 386252"/>
                    <a:gd name="connsiteY4" fmla="*/ 293799 h 345314"/>
                    <a:gd name="connsiteX5" fmla="*/ 14075 w 386252"/>
                    <a:gd name="connsiteY5" fmla="*/ 162036 h 345314"/>
                    <a:gd name="connsiteX6" fmla="*/ 58525 w 386252"/>
                    <a:gd name="connsiteY6" fmla="*/ 46149 h 345314"/>
                    <a:gd name="connsiteX7" fmla="*/ 282363 w 386252"/>
                    <a:gd name="connsiteY7" fmla="*/ 179499 h 34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252" h="345314">
                      <a:moveTo>
                        <a:pt x="282363" y="179499"/>
                      </a:moveTo>
                      <a:cubicBezTo>
                        <a:pt x="281040" y="171826"/>
                        <a:pt x="81544" y="4080"/>
                        <a:pt x="50588" y="111"/>
                      </a:cubicBezTo>
                      <a:cubicBezTo>
                        <a:pt x="19632" y="-3858"/>
                        <a:pt x="41592" y="99330"/>
                        <a:pt x="96625" y="155686"/>
                      </a:cubicBezTo>
                      <a:cubicBezTo>
                        <a:pt x="151658" y="212042"/>
                        <a:pt x="353007" y="315230"/>
                        <a:pt x="380788" y="338249"/>
                      </a:cubicBezTo>
                      <a:cubicBezTo>
                        <a:pt x="408569" y="361268"/>
                        <a:pt x="324432" y="323168"/>
                        <a:pt x="263313" y="293799"/>
                      </a:cubicBezTo>
                      <a:cubicBezTo>
                        <a:pt x="202194" y="264430"/>
                        <a:pt x="48206" y="203311"/>
                        <a:pt x="14075" y="162036"/>
                      </a:cubicBezTo>
                      <a:cubicBezTo>
                        <a:pt x="-20056" y="120761"/>
                        <a:pt x="13017" y="39005"/>
                        <a:pt x="58525" y="46149"/>
                      </a:cubicBezTo>
                      <a:cubicBezTo>
                        <a:pt x="104033" y="53293"/>
                        <a:pt x="283686" y="187172"/>
                        <a:pt x="282363" y="1794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23C0AE5D-7CA4-474B-998A-F31C44E90403}"/>
                    </a:ext>
                  </a:extLst>
                </p:cNvPr>
                <p:cNvSpPr/>
                <p:nvPr/>
              </p:nvSpPr>
              <p:spPr>
                <a:xfrm>
                  <a:off x="5278341" y="10685785"/>
                  <a:ext cx="163653" cy="175913"/>
                </a:xfrm>
                <a:custGeom>
                  <a:avLst/>
                  <a:gdLst>
                    <a:gd name="connsiteX0" fmla="*/ 163609 w 163653"/>
                    <a:gd name="connsiteY0" fmla="*/ 1265 h 175913"/>
                    <a:gd name="connsiteX1" fmla="*/ 128684 w 163653"/>
                    <a:gd name="connsiteY1" fmla="*/ 112390 h 175913"/>
                    <a:gd name="connsiteX2" fmla="*/ 97 w 163653"/>
                    <a:gd name="connsiteY2" fmla="*/ 175890 h 175913"/>
                    <a:gd name="connsiteX3" fmla="*/ 108047 w 163653"/>
                    <a:gd name="connsiteY3" fmla="*/ 106040 h 175913"/>
                    <a:gd name="connsiteX4" fmla="*/ 135034 w 163653"/>
                    <a:gd name="connsiteY4" fmla="*/ 55240 h 175913"/>
                    <a:gd name="connsiteX5" fmla="*/ 163609 w 163653"/>
                    <a:gd name="connsiteY5" fmla="*/ 1265 h 17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653" h="175913">
                      <a:moveTo>
                        <a:pt x="163609" y="1265"/>
                      </a:moveTo>
                      <a:cubicBezTo>
                        <a:pt x="162551" y="10790"/>
                        <a:pt x="155936" y="83286"/>
                        <a:pt x="128684" y="112390"/>
                      </a:cubicBezTo>
                      <a:cubicBezTo>
                        <a:pt x="101432" y="141494"/>
                        <a:pt x="3536" y="176948"/>
                        <a:pt x="97" y="175890"/>
                      </a:cubicBezTo>
                      <a:cubicBezTo>
                        <a:pt x="-3342" y="174832"/>
                        <a:pt x="85558" y="126148"/>
                        <a:pt x="108047" y="106040"/>
                      </a:cubicBezTo>
                      <a:cubicBezTo>
                        <a:pt x="130536" y="85932"/>
                        <a:pt x="123392" y="71909"/>
                        <a:pt x="135034" y="55240"/>
                      </a:cubicBezTo>
                      <a:cubicBezTo>
                        <a:pt x="146676" y="38571"/>
                        <a:pt x="164667" y="-8260"/>
                        <a:pt x="163609" y="1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0314475F-B783-4056-BFA3-26EBF5BC9095}"/>
                    </a:ext>
                  </a:extLst>
                </p:cNvPr>
                <p:cNvSpPr/>
                <p:nvPr/>
              </p:nvSpPr>
              <p:spPr>
                <a:xfrm>
                  <a:off x="5083157" y="10909743"/>
                  <a:ext cx="185851" cy="44220"/>
                </a:xfrm>
                <a:custGeom>
                  <a:avLst/>
                  <a:gdLst>
                    <a:gd name="connsiteX0" fmla="*/ 18 w 185851"/>
                    <a:gd name="connsiteY0" fmla="*/ 12257 h 44220"/>
                    <a:gd name="connsiteX1" fmla="*/ 138131 w 185851"/>
                    <a:gd name="connsiteY1" fmla="*/ 18607 h 44220"/>
                    <a:gd name="connsiteX2" fmla="*/ 185756 w 185851"/>
                    <a:gd name="connsiteY2" fmla="*/ 44007 h 44220"/>
                    <a:gd name="connsiteX3" fmla="*/ 128606 w 185851"/>
                    <a:gd name="connsiteY3" fmla="*/ 2732 h 44220"/>
                    <a:gd name="connsiteX4" fmla="*/ 18 w 185851"/>
                    <a:gd name="connsiteY4" fmla="*/ 12257 h 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851" h="44220">
                      <a:moveTo>
                        <a:pt x="18" y="12257"/>
                      </a:moveTo>
                      <a:cubicBezTo>
                        <a:pt x="1606" y="14903"/>
                        <a:pt x="107175" y="13315"/>
                        <a:pt x="138131" y="18607"/>
                      </a:cubicBezTo>
                      <a:cubicBezTo>
                        <a:pt x="169087" y="23899"/>
                        <a:pt x="187344" y="46653"/>
                        <a:pt x="185756" y="44007"/>
                      </a:cubicBezTo>
                      <a:cubicBezTo>
                        <a:pt x="184169" y="41361"/>
                        <a:pt x="155064" y="11728"/>
                        <a:pt x="128606" y="2732"/>
                      </a:cubicBezTo>
                      <a:cubicBezTo>
                        <a:pt x="102148" y="-6264"/>
                        <a:pt x="-1570" y="9611"/>
                        <a:pt x="18" y="122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2CEB3765-A98F-430D-9178-FEE140E410A3}"/>
                    </a:ext>
                  </a:extLst>
                </p:cNvPr>
                <p:cNvSpPr/>
                <p:nvPr/>
              </p:nvSpPr>
              <p:spPr>
                <a:xfrm>
                  <a:off x="5728439" y="1839182"/>
                  <a:ext cx="465719" cy="383332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6961B758-9332-42A0-B421-8F1566654CEE}"/>
                    </a:ext>
                  </a:extLst>
                </p:cNvPr>
                <p:cNvSpPr/>
                <p:nvPr/>
              </p:nvSpPr>
              <p:spPr>
                <a:xfrm>
                  <a:off x="5948570" y="1948790"/>
                  <a:ext cx="531737" cy="483293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3E3DAA50-41BB-485B-AF51-CB03AC64CC60}"/>
                    </a:ext>
                  </a:extLst>
                </p:cNvPr>
                <p:cNvSpPr/>
                <p:nvPr/>
              </p:nvSpPr>
              <p:spPr>
                <a:xfrm>
                  <a:off x="5702231" y="1959085"/>
                  <a:ext cx="158867" cy="786235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03550229-0EF8-4AB4-B3E8-8F59B79DBE1F}"/>
                    </a:ext>
                  </a:extLst>
                </p:cNvPr>
                <p:cNvSpPr/>
                <p:nvPr/>
              </p:nvSpPr>
              <p:spPr>
                <a:xfrm>
                  <a:off x="6437326" y="2152588"/>
                  <a:ext cx="118392" cy="641691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21B792B6-B9CB-485A-9688-F8047FF6AC4D}"/>
                    </a:ext>
                  </a:extLst>
                </p:cNvPr>
                <p:cNvSpPr/>
                <p:nvPr/>
              </p:nvSpPr>
              <p:spPr>
                <a:xfrm>
                  <a:off x="6125577" y="2550241"/>
                  <a:ext cx="459828" cy="629006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B81EEFAC-5B08-4043-9039-086B477D923E}"/>
                    </a:ext>
                  </a:extLst>
                </p:cNvPr>
                <p:cNvSpPr/>
                <p:nvPr/>
              </p:nvSpPr>
              <p:spPr>
                <a:xfrm>
                  <a:off x="5701622" y="2706959"/>
                  <a:ext cx="461388" cy="454453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4271A149-3BB1-4518-811D-F5D2AE9FA972}"/>
                    </a:ext>
                  </a:extLst>
                </p:cNvPr>
                <p:cNvSpPr/>
                <p:nvPr/>
              </p:nvSpPr>
              <p:spPr>
                <a:xfrm>
                  <a:off x="5968978" y="2937123"/>
                  <a:ext cx="400273" cy="106174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70FD5D3D-A16E-4E1D-BA70-6C0142D500FB}"/>
                    </a:ext>
                  </a:extLst>
                </p:cNvPr>
                <p:cNvSpPr/>
                <p:nvPr/>
              </p:nvSpPr>
              <p:spPr>
                <a:xfrm>
                  <a:off x="5854344" y="2632693"/>
                  <a:ext cx="160589" cy="292067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8DEBDAFD-203A-42E9-A8FE-98C1C7142F73}"/>
                    </a:ext>
                  </a:extLst>
                </p:cNvPr>
                <p:cNvSpPr/>
                <p:nvPr/>
              </p:nvSpPr>
              <p:spPr>
                <a:xfrm>
                  <a:off x="6237262" y="2566599"/>
                  <a:ext cx="152311" cy="28246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B26F4687-8899-4A0B-AA12-242D75E51FC7}"/>
                    </a:ext>
                  </a:extLst>
                </p:cNvPr>
                <p:cNvSpPr/>
                <p:nvPr/>
              </p:nvSpPr>
              <p:spPr>
                <a:xfrm>
                  <a:off x="5983280" y="2686942"/>
                  <a:ext cx="292416" cy="82318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D903560D-F47A-4603-B010-26576DAD9E91}"/>
                    </a:ext>
                  </a:extLst>
                </p:cNvPr>
                <p:cNvSpPr/>
                <p:nvPr/>
              </p:nvSpPr>
              <p:spPr>
                <a:xfrm>
                  <a:off x="5847760" y="2392324"/>
                  <a:ext cx="193183" cy="139760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FF579ABA-59A3-4889-BC1B-3E00037E32B4}"/>
                    </a:ext>
                  </a:extLst>
                </p:cNvPr>
                <p:cNvSpPr/>
                <p:nvPr/>
              </p:nvSpPr>
              <p:spPr>
                <a:xfrm>
                  <a:off x="6132513" y="2354674"/>
                  <a:ext cx="103191" cy="178990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F3F1CABB-D7B0-45F6-8AB8-E54CC689F860}"/>
                    </a:ext>
                  </a:extLst>
                </p:cNvPr>
                <p:cNvSpPr/>
                <p:nvPr/>
              </p:nvSpPr>
              <p:spPr>
                <a:xfrm>
                  <a:off x="5909598" y="2029192"/>
                  <a:ext cx="243748" cy="93830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1DEF4825-4CA6-42DC-BB76-CD039F26BB0B}"/>
                    </a:ext>
                  </a:extLst>
                </p:cNvPr>
                <p:cNvSpPr/>
                <p:nvPr/>
              </p:nvSpPr>
              <p:spPr>
                <a:xfrm>
                  <a:off x="5975032" y="2177659"/>
                  <a:ext cx="93787" cy="83163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51A2B42F-B42D-4934-896C-2D38C03853F7}"/>
                    </a:ext>
                  </a:extLst>
                </p:cNvPr>
                <p:cNvSpPr/>
                <p:nvPr/>
              </p:nvSpPr>
              <p:spPr>
                <a:xfrm>
                  <a:off x="6068343" y="2107088"/>
                  <a:ext cx="119638" cy="95114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34D3D698-C3EA-45AF-A910-6A74F060DB42}"/>
                    </a:ext>
                  </a:extLst>
                </p:cNvPr>
                <p:cNvSpPr/>
                <p:nvPr/>
              </p:nvSpPr>
              <p:spPr>
                <a:xfrm>
                  <a:off x="5903008" y="2798495"/>
                  <a:ext cx="122384" cy="108508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3EE793CA-B3B8-4D0A-955D-1A73572CB43D}"/>
                    </a:ext>
                  </a:extLst>
                </p:cNvPr>
                <p:cNvSpPr/>
                <p:nvPr/>
              </p:nvSpPr>
              <p:spPr>
                <a:xfrm>
                  <a:off x="6227755" y="2812693"/>
                  <a:ext cx="123363" cy="83574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FEBAA758-6907-4B43-A4D5-0FF833922317}"/>
                    </a:ext>
                  </a:extLst>
                </p:cNvPr>
                <p:cNvSpPr/>
                <p:nvPr/>
              </p:nvSpPr>
              <p:spPr>
                <a:xfrm>
                  <a:off x="5934075" y="2764723"/>
                  <a:ext cx="396932" cy="9942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723EE616-E63B-4CF4-AD53-8F742EB3A528}"/>
                    </a:ext>
                  </a:extLst>
                </p:cNvPr>
                <p:cNvSpPr/>
                <p:nvPr/>
              </p:nvSpPr>
              <p:spPr>
                <a:xfrm>
                  <a:off x="5954829" y="2805112"/>
                  <a:ext cx="406285" cy="178348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6EE34B24-FADA-4669-B9B1-FD021CF72D38}"/>
                    </a:ext>
                  </a:extLst>
                </p:cNvPr>
                <p:cNvSpPr/>
                <p:nvPr/>
              </p:nvSpPr>
              <p:spPr>
                <a:xfrm>
                  <a:off x="5981700" y="2897188"/>
                  <a:ext cx="190580" cy="79832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5" name="フリーフォーム: 図形 854">
                  <a:extLst>
                    <a:ext uri="{FF2B5EF4-FFF2-40B4-BE49-F238E27FC236}">
                      <a16:creationId xmlns:a16="http://schemas.microsoft.com/office/drawing/2014/main" id="{702918BD-ED25-4D27-ADE7-0E172945B368}"/>
                    </a:ext>
                  </a:extLst>
                </p:cNvPr>
                <p:cNvSpPr/>
                <p:nvPr/>
              </p:nvSpPr>
              <p:spPr>
                <a:xfrm>
                  <a:off x="5735782" y="1894432"/>
                  <a:ext cx="408103" cy="264630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6" name="フリーフォーム: 図形 855">
                  <a:extLst>
                    <a:ext uri="{FF2B5EF4-FFF2-40B4-BE49-F238E27FC236}">
                      <a16:creationId xmlns:a16="http://schemas.microsoft.com/office/drawing/2014/main" id="{4B101787-5243-466D-B107-8988264194CA}"/>
                    </a:ext>
                  </a:extLst>
                </p:cNvPr>
                <p:cNvSpPr/>
                <p:nvPr/>
              </p:nvSpPr>
              <p:spPr>
                <a:xfrm>
                  <a:off x="5666011" y="2487241"/>
                  <a:ext cx="100857" cy="354425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7" name="フリーフォーム: 図形 856">
                  <a:extLst>
                    <a:ext uri="{FF2B5EF4-FFF2-40B4-BE49-F238E27FC236}">
                      <a16:creationId xmlns:a16="http://schemas.microsoft.com/office/drawing/2014/main" id="{002E2A64-7D2F-42B3-9B95-C43C8D0C9E9D}"/>
                    </a:ext>
                  </a:extLst>
                </p:cNvPr>
                <p:cNvSpPr/>
                <p:nvPr/>
              </p:nvSpPr>
              <p:spPr>
                <a:xfrm>
                  <a:off x="5141548" y="4258061"/>
                  <a:ext cx="160015" cy="917810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8" name="フリーフォーム: 図形 857">
                  <a:extLst>
                    <a:ext uri="{FF2B5EF4-FFF2-40B4-BE49-F238E27FC236}">
                      <a16:creationId xmlns:a16="http://schemas.microsoft.com/office/drawing/2014/main" id="{F96EBDC5-EAFE-48BA-A286-F73EEEFAADEB}"/>
                    </a:ext>
                  </a:extLst>
                </p:cNvPr>
                <p:cNvSpPr/>
                <p:nvPr/>
              </p:nvSpPr>
              <p:spPr>
                <a:xfrm>
                  <a:off x="5145088" y="3945407"/>
                  <a:ext cx="1385724" cy="293218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9" name="フリーフォーム: 図形 858">
                  <a:extLst>
                    <a:ext uri="{FF2B5EF4-FFF2-40B4-BE49-F238E27FC236}">
                      <a16:creationId xmlns:a16="http://schemas.microsoft.com/office/drawing/2014/main" id="{AFBF502C-F99F-4D42-B443-6AC11C4E44DD}"/>
                    </a:ext>
                  </a:extLst>
                </p:cNvPr>
                <p:cNvSpPr/>
                <p:nvPr/>
              </p:nvSpPr>
              <p:spPr>
                <a:xfrm>
                  <a:off x="5148263" y="3977440"/>
                  <a:ext cx="1342717" cy="288173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0" name="フリーフォーム: 図形 859">
                  <a:extLst>
                    <a:ext uri="{FF2B5EF4-FFF2-40B4-BE49-F238E27FC236}">
                      <a16:creationId xmlns:a16="http://schemas.microsoft.com/office/drawing/2014/main" id="{12E556C5-6EAA-4DEC-8822-F8C9CAE780A7}"/>
                    </a:ext>
                  </a:extLst>
                </p:cNvPr>
                <p:cNvSpPr/>
                <p:nvPr/>
              </p:nvSpPr>
              <p:spPr>
                <a:xfrm>
                  <a:off x="6423851" y="3978568"/>
                  <a:ext cx="105706" cy="683670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フリーフォーム: 図形 860">
                  <a:extLst>
                    <a:ext uri="{FF2B5EF4-FFF2-40B4-BE49-F238E27FC236}">
                      <a16:creationId xmlns:a16="http://schemas.microsoft.com/office/drawing/2014/main" id="{936542B8-6B12-4006-B94E-997CEB5C2AAB}"/>
                    </a:ext>
                  </a:extLst>
                </p:cNvPr>
                <p:cNvSpPr/>
                <p:nvPr/>
              </p:nvSpPr>
              <p:spPr>
                <a:xfrm>
                  <a:off x="6457941" y="3964054"/>
                  <a:ext cx="124966" cy="869870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フリーフォーム: 図形 862">
                  <a:extLst>
                    <a:ext uri="{FF2B5EF4-FFF2-40B4-BE49-F238E27FC236}">
                      <a16:creationId xmlns:a16="http://schemas.microsoft.com/office/drawing/2014/main" id="{5E9A5A05-8649-4831-BC15-EE8AC23932AB}"/>
                    </a:ext>
                  </a:extLst>
                </p:cNvPr>
                <p:cNvSpPr/>
                <p:nvPr/>
              </p:nvSpPr>
              <p:spPr>
                <a:xfrm>
                  <a:off x="5359104" y="2565383"/>
                  <a:ext cx="195566" cy="3520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フリーフォーム: 図形 863">
                  <a:extLst>
                    <a:ext uri="{FF2B5EF4-FFF2-40B4-BE49-F238E27FC236}">
                      <a16:creationId xmlns:a16="http://schemas.microsoft.com/office/drawing/2014/main" id="{AE005DEA-D8A6-458D-8229-D97710C431F7}"/>
                    </a:ext>
                  </a:extLst>
                </p:cNvPr>
                <p:cNvSpPr/>
                <p:nvPr/>
              </p:nvSpPr>
              <p:spPr>
                <a:xfrm>
                  <a:off x="6538321" y="2353237"/>
                  <a:ext cx="108528" cy="476147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5" name="フリーフォーム: 図形 864">
                  <a:extLst>
                    <a:ext uri="{FF2B5EF4-FFF2-40B4-BE49-F238E27FC236}">
                      <a16:creationId xmlns:a16="http://schemas.microsoft.com/office/drawing/2014/main" id="{C763F21D-2AF6-4A1A-9428-6F80A4ADDF09}"/>
                    </a:ext>
                  </a:extLst>
                </p:cNvPr>
                <p:cNvSpPr/>
                <p:nvPr/>
              </p:nvSpPr>
              <p:spPr>
                <a:xfrm>
                  <a:off x="6664890" y="2300790"/>
                  <a:ext cx="172389" cy="759211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6" name="フリーフォーム: 図形 865">
                  <a:extLst>
                    <a:ext uri="{FF2B5EF4-FFF2-40B4-BE49-F238E27FC236}">
                      <a16:creationId xmlns:a16="http://schemas.microsoft.com/office/drawing/2014/main" id="{DF541011-03F4-4236-BEF1-8BFE84A1AA70}"/>
                    </a:ext>
                  </a:extLst>
                </p:cNvPr>
                <p:cNvSpPr/>
                <p:nvPr/>
              </p:nvSpPr>
              <p:spPr>
                <a:xfrm>
                  <a:off x="6595955" y="2801987"/>
                  <a:ext cx="442744" cy="789259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7" name="フリーフォーム: 図形 866">
                  <a:extLst>
                    <a:ext uri="{FF2B5EF4-FFF2-40B4-BE49-F238E27FC236}">
                      <a16:creationId xmlns:a16="http://schemas.microsoft.com/office/drawing/2014/main" id="{E1D83497-1230-408A-A65F-88489B676B2B}"/>
                    </a:ext>
                  </a:extLst>
                </p:cNvPr>
                <p:cNvSpPr/>
                <p:nvPr/>
              </p:nvSpPr>
              <p:spPr>
                <a:xfrm>
                  <a:off x="5522362" y="2712418"/>
                  <a:ext cx="140232" cy="602913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8" name="フリーフォーム: 図形 867">
                  <a:extLst>
                    <a:ext uri="{FF2B5EF4-FFF2-40B4-BE49-F238E27FC236}">
                      <a16:creationId xmlns:a16="http://schemas.microsoft.com/office/drawing/2014/main" id="{0F33AEBE-E8EA-483C-B850-37929411E5F2}"/>
                    </a:ext>
                  </a:extLst>
                </p:cNvPr>
                <p:cNvSpPr/>
                <p:nvPr/>
              </p:nvSpPr>
              <p:spPr>
                <a:xfrm>
                  <a:off x="6017544" y="1693201"/>
                  <a:ext cx="519078" cy="537257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9" name="フリーフォーム: 図形 868">
                  <a:extLst>
                    <a:ext uri="{FF2B5EF4-FFF2-40B4-BE49-F238E27FC236}">
                      <a16:creationId xmlns:a16="http://schemas.microsoft.com/office/drawing/2014/main" id="{7651BCF1-E325-49E9-BCF9-52C9F3597D4A}"/>
                    </a:ext>
                  </a:extLst>
                </p:cNvPr>
                <p:cNvSpPr/>
                <p:nvPr/>
              </p:nvSpPr>
              <p:spPr>
                <a:xfrm>
                  <a:off x="5691441" y="1770118"/>
                  <a:ext cx="247709" cy="316897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0" name="フリーフォーム: 図形 869">
                  <a:extLst>
                    <a:ext uri="{FF2B5EF4-FFF2-40B4-BE49-F238E27FC236}">
                      <a16:creationId xmlns:a16="http://schemas.microsoft.com/office/drawing/2014/main" id="{AB6E0582-524E-4B14-A384-273AE0FAC438}"/>
                    </a:ext>
                  </a:extLst>
                </p:cNvPr>
                <p:cNvSpPr/>
                <p:nvPr/>
              </p:nvSpPr>
              <p:spPr>
                <a:xfrm>
                  <a:off x="5633873" y="2397390"/>
                  <a:ext cx="93589" cy="383299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1" name="フリーフォーム: 図形 870">
                  <a:extLst>
                    <a:ext uri="{FF2B5EF4-FFF2-40B4-BE49-F238E27FC236}">
                      <a16:creationId xmlns:a16="http://schemas.microsoft.com/office/drawing/2014/main" id="{D6D55F36-63A0-4D0E-AF89-DEC570AB6D66}"/>
                    </a:ext>
                  </a:extLst>
                </p:cNvPr>
                <p:cNvSpPr/>
                <p:nvPr/>
              </p:nvSpPr>
              <p:spPr>
                <a:xfrm>
                  <a:off x="5130434" y="2887495"/>
                  <a:ext cx="433934" cy="586542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1ADD3A27-BA74-4848-B3EF-0D8C5DFFBF63}"/>
                    </a:ext>
                  </a:extLst>
                </p:cNvPr>
                <p:cNvSpPr/>
                <p:nvPr/>
              </p:nvSpPr>
              <p:spPr>
                <a:xfrm>
                  <a:off x="5502205" y="3106868"/>
                  <a:ext cx="428617" cy="486830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136EB56E-1E05-4F93-AF6C-66EF78C3FCCB}"/>
                    </a:ext>
                  </a:extLst>
                </p:cNvPr>
                <p:cNvSpPr/>
                <p:nvPr/>
              </p:nvSpPr>
              <p:spPr>
                <a:xfrm>
                  <a:off x="5416889" y="2416111"/>
                  <a:ext cx="94033" cy="22690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74" name="グループ化 873">
                  <a:extLst>
                    <a:ext uri="{FF2B5EF4-FFF2-40B4-BE49-F238E27FC236}">
                      <a16:creationId xmlns:a16="http://schemas.microsoft.com/office/drawing/2014/main" id="{B7CB9D20-DDD9-4FF5-BFFD-33F9C067AA79}"/>
                    </a:ext>
                  </a:extLst>
                </p:cNvPr>
                <p:cNvGrpSpPr/>
                <p:nvPr/>
              </p:nvGrpSpPr>
              <p:grpSpPr>
                <a:xfrm rot="20747941">
                  <a:off x="5207664" y="4191323"/>
                  <a:ext cx="1019666" cy="286712"/>
                  <a:chOff x="2266943" y="4591838"/>
                  <a:chExt cx="4832567" cy="1358834"/>
                </a:xfrm>
              </p:grpSpPr>
              <p:sp>
                <p:nvSpPr>
                  <p:cNvPr id="875" name="フリーフォーム: 図形 874">
                    <a:extLst>
                      <a:ext uri="{FF2B5EF4-FFF2-40B4-BE49-F238E27FC236}">
                        <a16:creationId xmlns:a16="http://schemas.microsoft.com/office/drawing/2014/main" id="{19DDC1AC-7508-47D2-9440-23993A62CF47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6" name="フリーフォーム: 図形 875">
                    <a:extLst>
                      <a:ext uri="{FF2B5EF4-FFF2-40B4-BE49-F238E27FC236}">
                        <a16:creationId xmlns:a16="http://schemas.microsoft.com/office/drawing/2014/main" id="{960B764A-5107-4453-BB97-4D9228C4D18F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7" name="フリーフォーム: 図形 876">
                    <a:extLst>
                      <a:ext uri="{FF2B5EF4-FFF2-40B4-BE49-F238E27FC236}">
                        <a16:creationId xmlns:a16="http://schemas.microsoft.com/office/drawing/2014/main" id="{357DBDAD-F647-4E92-B237-5BAEADF8E4E8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8" name="フリーフォーム: 図形 877">
                    <a:extLst>
                      <a:ext uri="{FF2B5EF4-FFF2-40B4-BE49-F238E27FC236}">
                        <a16:creationId xmlns:a16="http://schemas.microsoft.com/office/drawing/2014/main" id="{7DAC26E4-49C5-4625-BB8E-819D04F8B41C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9" name="フリーフォーム: 図形 878">
                    <a:extLst>
                      <a:ext uri="{FF2B5EF4-FFF2-40B4-BE49-F238E27FC236}">
                        <a16:creationId xmlns:a16="http://schemas.microsoft.com/office/drawing/2014/main" id="{1FD0BDD4-EB55-43A2-BB95-7F6712CB548C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0" name="フリーフォーム: 図形 879">
                    <a:extLst>
                      <a:ext uri="{FF2B5EF4-FFF2-40B4-BE49-F238E27FC236}">
                        <a16:creationId xmlns:a16="http://schemas.microsoft.com/office/drawing/2014/main" id="{B10AFCEB-685A-4E10-8794-E7DF64EB497B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1" name="フリーフォーム: 図形 880">
                    <a:extLst>
                      <a:ext uri="{FF2B5EF4-FFF2-40B4-BE49-F238E27FC236}">
                        <a16:creationId xmlns:a16="http://schemas.microsoft.com/office/drawing/2014/main" id="{96C49CF1-E633-4098-A41C-1D8D44C5ACF9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2" name="フリーフォーム: 図形 881">
                    <a:extLst>
                      <a:ext uri="{FF2B5EF4-FFF2-40B4-BE49-F238E27FC236}">
                        <a16:creationId xmlns:a16="http://schemas.microsoft.com/office/drawing/2014/main" id="{F52319C5-E9A8-4DAB-A2B9-71C9653C7796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3" name="フリーフォーム: 図形 882">
                    <a:extLst>
                      <a:ext uri="{FF2B5EF4-FFF2-40B4-BE49-F238E27FC236}">
                        <a16:creationId xmlns:a16="http://schemas.microsoft.com/office/drawing/2014/main" id="{83299AA6-536F-46F3-9E46-1AF0DB06EAA2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4" name="フリーフォーム: 図形 883">
                    <a:extLst>
                      <a:ext uri="{FF2B5EF4-FFF2-40B4-BE49-F238E27FC236}">
                        <a16:creationId xmlns:a16="http://schemas.microsoft.com/office/drawing/2014/main" id="{73F405CA-0D83-457D-AFED-5C8F4A6868C6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5" name="フリーフォーム: 図形 884">
                    <a:extLst>
                      <a:ext uri="{FF2B5EF4-FFF2-40B4-BE49-F238E27FC236}">
                        <a16:creationId xmlns:a16="http://schemas.microsoft.com/office/drawing/2014/main" id="{54BD67D0-8269-49C2-86EE-A783177D5F2C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6" name="フリーフォーム: 図形 885">
                    <a:extLst>
                      <a:ext uri="{FF2B5EF4-FFF2-40B4-BE49-F238E27FC236}">
                        <a16:creationId xmlns:a16="http://schemas.microsoft.com/office/drawing/2014/main" id="{0391FF5F-6CF0-4F0F-9D55-2B768FA21A4D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7" name="フリーフォーム: 図形 886">
                    <a:extLst>
                      <a:ext uri="{FF2B5EF4-FFF2-40B4-BE49-F238E27FC236}">
                        <a16:creationId xmlns:a16="http://schemas.microsoft.com/office/drawing/2014/main" id="{AD2E9900-DAF0-4BC0-BDD4-E00A6E4095C5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8" name="フリーフォーム: 図形 887">
                    <a:extLst>
                      <a:ext uri="{FF2B5EF4-FFF2-40B4-BE49-F238E27FC236}">
                        <a16:creationId xmlns:a16="http://schemas.microsoft.com/office/drawing/2014/main" id="{8668C301-1889-4EE3-8A7D-BA583AAF0FB9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9" name="フリーフォーム: 図形 888">
                    <a:extLst>
                      <a:ext uri="{FF2B5EF4-FFF2-40B4-BE49-F238E27FC236}">
                        <a16:creationId xmlns:a16="http://schemas.microsoft.com/office/drawing/2014/main" id="{52FD9AED-5578-4E36-8B91-86648AA29C7D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0" name="フリーフォーム: 図形 889">
                    <a:extLst>
                      <a:ext uri="{FF2B5EF4-FFF2-40B4-BE49-F238E27FC236}">
                        <a16:creationId xmlns:a16="http://schemas.microsoft.com/office/drawing/2014/main" id="{DBBD9884-9FA1-4856-82E1-1D45AA75C5A8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1" name="フリーフォーム: 図形 890">
                    <a:extLst>
                      <a:ext uri="{FF2B5EF4-FFF2-40B4-BE49-F238E27FC236}">
                        <a16:creationId xmlns:a16="http://schemas.microsoft.com/office/drawing/2014/main" id="{007317B0-C971-4980-9D47-2334213BA95C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2" name="フリーフォーム: 図形 891">
                    <a:extLst>
                      <a:ext uri="{FF2B5EF4-FFF2-40B4-BE49-F238E27FC236}">
                        <a16:creationId xmlns:a16="http://schemas.microsoft.com/office/drawing/2014/main" id="{98BFF0EF-DB01-4F27-9C41-ACD764A1DD2F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3" name="フリーフォーム: 図形 892">
                    <a:extLst>
                      <a:ext uri="{FF2B5EF4-FFF2-40B4-BE49-F238E27FC236}">
                        <a16:creationId xmlns:a16="http://schemas.microsoft.com/office/drawing/2014/main" id="{9828D4F7-5626-4B28-AF9C-7D605A867F7C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4" name="フリーフォーム: 図形 893">
                    <a:extLst>
                      <a:ext uri="{FF2B5EF4-FFF2-40B4-BE49-F238E27FC236}">
                        <a16:creationId xmlns:a16="http://schemas.microsoft.com/office/drawing/2014/main" id="{2816AC98-FA61-403B-89E4-A04B52EED5CC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5" name="フリーフォーム: 図形 894">
                    <a:extLst>
                      <a:ext uri="{FF2B5EF4-FFF2-40B4-BE49-F238E27FC236}">
                        <a16:creationId xmlns:a16="http://schemas.microsoft.com/office/drawing/2014/main" id="{D8AE8222-546D-4E8E-A319-064ED77CAC3B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6" name="フリーフォーム: 図形 895">
                    <a:extLst>
                      <a:ext uri="{FF2B5EF4-FFF2-40B4-BE49-F238E27FC236}">
                        <a16:creationId xmlns:a16="http://schemas.microsoft.com/office/drawing/2014/main" id="{C34B364C-6695-4E58-9E6D-3A43DD08F041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7" name="フリーフォーム: 図形 896">
                    <a:extLst>
                      <a:ext uri="{FF2B5EF4-FFF2-40B4-BE49-F238E27FC236}">
                        <a16:creationId xmlns:a16="http://schemas.microsoft.com/office/drawing/2014/main" id="{B6143A3C-2E6A-48E9-946A-2B72ADDCCBE3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8" name="フリーフォーム: 図形 897">
                    <a:extLst>
                      <a:ext uri="{FF2B5EF4-FFF2-40B4-BE49-F238E27FC236}">
                        <a16:creationId xmlns:a16="http://schemas.microsoft.com/office/drawing/2014/main" id="{F5514E55-646B-48B6-84FF-A80ABB483C42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9" name="フリーフォーム: 図形 898">
                    <a:extLst>
                      <a:ext uri="{FF2B5EF4-FFF2-40B4-BE49-F238E27FC236}">
                        <a16:creationId xmlns:a16="http://schemas.microsoft.com/office/drawing/2014/main" id="{ECEE7535-C325-4916-B01E-68D2CE8D2538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0" name="フリーフォーム: 図形 899">
                    <a:extLst>
                      <a:ext uri="{FF2B5EF4-FFF2-40B4-BE49-F238E27FC236}">
                        <a16:creationId xmlns:a16="http://schemas.microsoft.com/office/drawing/2014/main" id="{68E62A00-E405-42A6-BF7B-FAE69AACBC94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1" name="フリーフォーム: 図形 900">
                    <a:extLst>
                      <a:ext uri="{FF2B5EF4-FFF2-40B4-BE49-F238E27FC236}">
                        <a16:creationId xmlns:a16="http://schemas.microsoft.com/office/drawing/2014/main" id="{8FAB5A43-2472-40FE-86E7-8B3E60F69E5C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645" name="グループ化 1644">
                <a:extLst>
                  <a:ext uri="{FF2B5EF4-FFF2-40B4-BE49-F238E27FC236}">
                    <a16:creationId xmlns:a16="http://schemas.microsoft.com/office/drawing/2014/main" id="{17019423-C846-4A80-B902-66E76FB3ABE9}"/>
                  </a:ext>
                </a:extLst>
              </p:cNvPr>
              <p:cNvGrpSpPr/>
              <p:nvPr/>
            </p:nvGrpSpPr>
            <p:grpSpPr>
              <a:xfrm rot="20827778">
                <a:off x="5617613" y="4410605"/>
                <a:ext cx="580233" cy="689786"/>
                <a:chOff x="4274023" y="1589638"/>
                <a:chExt cx="919797" cy="1093464"/>
              </a:xfrm>
            </p:grpSpPr>
            <p:sp>
              <p:nvSpPr>
                <p:cNvPr id="1646" name="フリーフォーム: 図形 1645">
                  <a:extLst>
                    <a:ext uri="{FF2B5EF4-FFF2-40B4-BE49-F238E27FC236}">
                      <a16:creationId xmlns:a16="http://schemas.microsoft.com/office/drawing/2014/main" id="{F3C8C678-432C-49FD-85B2-E060371D18E9}"/>
                    </a:ext>
                  </a:extLst>
                </p:cNvPr>
                <p:cNvSpPr/>
                <p:nvPr/>
              </p:nvSpPr>
              <p:spPr>
                <a:xfrm>
                  <a:off x="4618995" y="1827866"/>
                  <a:ext cx="66439" cy="26485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7" name="フリーフォーム: 図形 1646">
                  <a:extLst>
                    <a:ext uri="{FF2B5EF4-FFF2-40B4-BE49-F238E27FC236}">
                      <a16:creationId xmlns:a16="http://schemas.microsoft.com/office/drawing/2014/main" id="{18E3FB94-BEF2-49CC-8F5F-C6C36C004A9C}"/>
                    </a:ext>
                  </a:extLst>
                </p:cNvPr>
                <p:cNvSpPr/>
                <p:nvPr/>
              </p:nvSpPr>
              <p:spPr>
                <a:xfrm>
                  <a:off x="4610480" y="1832891"/>
                  <a:ext cx="73565" cy="1554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8" name="フリーフォーム: 図形 1647">
                  <a:extLst>
                    <a:ext uri="{FF2B5EF4-FFF2-40B4-BE49-F238E27FC236}">
                      <a16:creationId xmlns:a16="http://schemas.microsoft.com/office/drawing/2014/main" id="{2BE8584B-06D1-4C4C-9F34-19B4C483D7F3}"/>
                    </a:ext>
                  </a:extLst>
                </p:cNvPr>
                <p:cNvSpPr/>
                <p:nvPr/>
              </p:nvSpPr>
              <p:spPr>
                <a:xfrm>
                  <a:off x="4612561" y="1847931"/>
                  <a:ext cx="71021" cy="4372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9" name="フリーフォーム: 図形 1648">
                  <a:extLst>
                    <a:ext uri="{FF2B5EF4-FFF2-40B4-BE49-F238E27FC236}">
                      <a16:creationId xmlns:a16="http://schemas.microsoft.com/office/drawing/2014/main" id="{E61D7D80-BE21-480B-955F-F3DCC4572659}"/>
                    </a:ext>
                  </a:extLst>
                </p:cNvPr>
                <p:cNvSpPr/>
                <p:nvPr/>
              </p:nvSpPr>
              <p:spPr>
                <a:xfrm>
                  <a:off x="4610566" y="1834360"/>
                  <a:ext cx="35675" cy="14558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0" name="フリーフォーム: 図形 1649">
                  <a:extLst>
                    <a:ext uri="{FF2B5EF4-FFF2-40B4-BE49-F238E27FC236}">
                      <a16:creationId xmlns:a16="http://schemas.microsoft.com/office/drawing/2014/main" id="{26BFB756-1814-4912-AE26-9E880573D2BE}"/>
                    </a:ext>
                  </a:extLst>
                </p:cNvPr>
                <p:cNvSpPr/>
                <p:nvPr/>
              </p:nvSpPr>
              <p:spPr>
                <a:xfrm>
                  <a:off x="4607576" y="1846015"/>
                  <a:ext cx="63000" cy="7366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1" name="フリーフォーム: 図形 1650">
                  <a:extLst>
                    <a:ext uri="{FF2B5EF4-FFF2-40B4-BE49-F238E27FC236}">
                      <a16:creationId xmlns:a16="http://schemas.microsoft.com/office/drawing/2014/main" id="{B7829F65-AD59-4604-92A0-1CB3A2482FA1}"/>
                    </a:ext>
                  </a:extLst>
                </p:cNvPr>
                <p:cNvSpPr/>
                <p:nvPr/>
              </p:nvSpPr>
              <p:spPr>
                <a:xfrm>
                  <a:off x="4652091" y="1842747"/>
                  <a:ext cx="33876" cy="6754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2" name="フリーフォーム: 図形 1651">
                  <a:extLst>
                    <a:ext uri="{FF2B5EF4-FFF2-40B4-BE49-F238E27FC236}">
                      <a16:creationId xmlns:a16="http://schemas.microsoft.com/office/drawing/2014/main" id="{37865350-86C3-4808-AA08-2E687AE365AB}"/>
                    </a:ext>
                  </a:extLst>
                </p:cNvPr>
                <p:cNvSpPr/>
                <p:nvPr/>
              </p:nvSpPr>
              <p:spPr>
                <a:xfrm>
                  <a:off x="4634184" y="1832972"/>
                  <a:ext cx="42238" cy="16049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3" name="フリーフォーム: 図形 1652">
                  <a:extLst>
                    <a:ext uri="{FF2B5EF4-FFF2-40B4-BE49-F238E27FC236}">
                      <a16:creationId xmlns:a16="http://schemas.microsoft.com/office/drawing/2014/main" id="{8226A9F7-8A91-408E-BAC0-F1EDB16FCB57}"/>
                    </a:ext>
                  </a:extLst>
                </p:cNvPr>
                <p:cNvSpPr/>
                <p:nvPr/>
              </p:nvSpPr>
              <p:spPr>
                <a:xfrm>
                  <a:off x="4738385" y="1819610"/>
                  <a:ext cx="66332" cy="24960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4" name="フリーフォーム: 図形 1653">
                  <a:extLst>
                    <a:ext uri="{FF2B5EF4-FFF2-40B4-BE49-F238E27FC236}">
                      <a16:creationId xmlns:a16="http://schemas.microsoft.com/office/drawing/2014/main" id="{6903F697-CE8F-4C98-94CF-0504F6729F26}"/>
                    </a:ext>
                  </a:extLst>
                </p:cNvPr>
                <p:cNvSpPr/>
                <p:nvPr/>
              </p:nvSpPr>
              <p:spPr>
                <a:xfrm>
                  <a:off x="4737958" y="1825547"/>
                  <a:ext cx="42429" cy="19897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5" name="フリーフォーム: 図形 1654">
                  <a:extLst>
                    <a:ext uri="{FF2B5EF4-FFF2-40B4-BE49-F238E27FC236}">
                      <a16:creationId xmlns:a16="http://schemas.microsoft.com/office/drawing/2014/main" id="{AF57C26B-006A-480A-91F5-DA291ADEB3B7}"/>
                    </a:ext>
                  </a:extLst>
                </p:cNvPr>
                <p:cNvSpPr/>
                <p:nvPr/>
              </p:nvSpPr>
              <p:spPr>
                <a:xfrm>
                  <a:off x="4757127" y="1823861"/>
                  <a:ext cx="57142" cy="15873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6" name="フリーフォーム: 図形 1655">
                  <a:extLst>
                    <a:ext uri="{FF2B5EF4-FFF2-40B4-BE49-F238E27FC236}">
                      <a16:creationId xmlns:a16="http://schemas.microsoft.com/office/drawing/2014/main" id="{B1F60EE3-C866-4118-9FA8-184E24723ABE}"/>
                    </a:ext>
                  </a:extLst>
                </p:cNvPr>
                <p:cNvSpPr/>
                <p:nvPr/>
              </p:nvSpPr>
              <p:spPr>
                <a:xfrm>
                  <a:off x="4778433" y="1829735"/>
                  <a:ext cx="32457" cy="8795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7" name="フリーフォーム: 図形 1656">
                  <a:extLst>
                    <a:ext uri="{FF2B5EF4-FFF2-40B4-BE49-F238E27FC236}">
                      <a16:creationId xmlns:a16="http://schemas.microsoft.com/office/drawing/2014/main" id="{880AD3CB-B697-4172-8D2F-A6EA73AD273A}"/>
                    </a:ext>
                  </a:extLst>
                </p:cNvPr>
                <p:cNvSpPr/>
                <p:nvPr/>
              </p:nvSpPr>
              <p:spPr>
                <a:xfrm>
                  <a:off x="4748887" y="1823722"/>
                  <a:ext cx="41519" cy="19445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8" name="フリーフォーム: 図形 1657">
                  <a:extLst>
                    <a:ext uri="{FF2B5EF4-FFF2-40B4-BE49-F238E27FC236}">
                      <a16:creationId xmlns:a16="http://schemas.microsoft.com/office/drawing/2014/main" id="{BBD2C984-D23C-4D93-A051-DA939479AB9E}"/>
                    </a:ext>
                  </a:extLst>
                </p:cNvPr>
                <p:cNvSpPr/>
                <p:nvPr/>
              </p:nvSpPr>
              <p:spPr>
                <a:xfrm>
                  <a:off x="4746004" y="1837735"/>
                  <a:ext cx="60110" cy="10808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9" name="フリーフォーム: 図形 1658">
                  <a:extLst>
                    <a:ext uri="{FF2B5EF4-FFF2-40B4-BE49-F238E27FC236}">
                      <a16:creationId xmlns:a16="http://schemas.microsoft.com/office/drawing/2014/main" id="{FE464798-19DE-4F39-B82B-F222B58515A2}"/>
                    </a:ext>
                  </a:extLst>
                </p:cNvPr>
                <p:cNvSpPr/>
                <p:nvPr/>
              </p:nvSpPr>
              <p:spPr>
                <a:xfrm>
                  <a:off x="4637835" y="1851316"/>
                  <a:ext cx="41543" cy="13298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0" name="フリーフォーム: 図形 1659">
                  <a:extLst>
                    <a:ext uri="{FF2B5EF4-FFF2-40B4-BE49-F238E27FC236}">
                      <a16:creationId xmlns:a16="http://schemas.microsoft.com/office/drawing/2014/main" id="{3805F527-63B1-43A4-B7F3-E14F5A4CE89C}"/>
                    </a:ext>
                  </a:extLst>
                </p:cNvPr>
                <p:cNvSpPr/>
                <p:nvPr/>
              </p:nvSpPr>
              <p:spPr>
                <a:xfrm>
                  <a:off x="4742068" y="1845957"/>
                  <a:ext cx="50829" cy="143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1" name="フリーフォーム: 図形 1660">
                  <a:extLst>
                    <a:ext uri="{FF2B5EF4-FFF2-40B4-BE49-F238E27FC236}">
                      <a16:creationId xmlns:a16="http://schemas.microsoft.com/office/drawing/2014/main" id="{4339AC51-D766-49EA-8B61-9B782466DC70}"/>
                    </a:ext>
                  </a:extLst>
                </p:cNvPr>
                <p:cNvSpPr/>
                <p:nvPr/>
              </p:nvSpPr>
              <p:spPr>
                <a:xfrm>
                  <a:off x="4672220" y="1897319"/>
                  <a:ext cx="19615" cy="29526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2" name="フリーフォーム: 図形 1661">
                  <a:extLst>
                    <a:ext uri="{FF2B5EF4-FFF2-40B4-BE49-F238E27FC236}">
                      <a16:creationId xmlns:a16="http://schemas.microsoft.com/office/drawing/2014/main" id="{05B6CA79-5312-48EE-8861-833E5BB7B6DA}"/>
                    </a:ext>
                  </a:extLst>
                </p:cNvPr>
                <p:cNvSpPr/>
                <p:nvPr/>
              </p:nvSpPr>
              <p:spPr>
                <a:xfrm>
                  <a:off x="4731480" y="1893360"/>
                  <a:ext cx="26574" cy="32434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3" name="フリーフォーム: 図形 1662">
                  <a:extLst>
                    <a:ext uri="{FF2B5EF4-FFF2-40B4-BE49-F238E27FC236}">
                      <a16:creationId xmlns:a16="http://schemas.microsoft.com/office/drawing/2014/main" id="{E4469CBA-D4FB-4411-884A-C1FC2EA2AEB8}"/>
                    </a:ext>
                  </a:extLst>
                </p:cNvPr>
                <p:cNvSpPr/>
                <p:nvPr/>
              </p:nvSpPr>
              <p:spPr>
                <a:xfrm>
                  <a:off x="4693721" y="1818881"/>
                  <a:ext cx="12622" cy="43229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4" name="フリーフォーム: 図形 1663">
                  <a:extLst>
                    <a:ext uri="{FF2B5EF4-FFF2-40B4-BE49-F238E27FC236}">
                      <a16:creationId xmlns:a16="http://schemas.microsoft.com/office/drawing/2014/main" id="{AAD53E8F-3FB6-4540-A869-EB498EE39AE3}"/>
                    </a:ext>
                  </a:extLst>
                </p:cNvPr>
                <p:cNvSpPr/>
                <p:nvPr/>
              </p:nvSpPr>
              <p:spPr>
                <a:xfrm>
                  <a:off x="4716930" y="1812053"/>
                  <a:ext cx="13778" cy="47139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5" name="フリーフォーム: 図形 1664">
                  <a:extLst>
                    <a:ext uri="{FF2B5EF4-FFF2-40B4-BE49-F238E27FC236}">
                      <a16:creationId xmlns:a16="http://schemas.microsoft.com/office/drawing/2014/main" id="{005834B7-EA1D-45C5-A64F-02769966B6D1}"/>
                    </a:ext>
                  </a:extLst>
                </p:cNvPr>
                <p:cNvSpPr/>
                <p:nvPr/>
              </p:nvSpPr>
              <p:spPr>
                <a:xfrm>
                  <a:off x="4692040" y="1873117"/>
                  <a:ext cx="12916" cy="38771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6" name="フリーフォーム: 図形 1665">
                  <a:extLst>
                    <a:ext uri="{FF2B5EF4-FFF2-40B4-BE49-F238E27FC236}">
                      <a16:creationId xmlns:a16="http://schemas.microsoft.com/office/drawing/2014/main" id="{B6DA41F8-CA96-46F6-BEEA-FBE53FAA64AA}"/>
                    </a:ext>
                  </a:extLst>
                </p:cNvPr>
                <p:cNvSpPr/>
                <p:nvPr/>
              </p:nvSpPr>
              <p:spPr>
                <a:xfrm>
                  <a:off x="4719829" y="1858065"/>
                  <a:ext cx="15075" cy="48691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7" name="フリーフォーム: 図形 1666">
                  <a:extLst>
                    <a:ext uri="{FF2B5EF4-FFF2-40B4-BE49-F238E27FC236}">
                      <a16:creationId xmlns:a16="http://schemas.microsoft.com/office/drawing/2014/main" id="{1EE72C6B-5491-420E-9157-672C3A3CAF44}"/>
                    </a:ext>
                  </a:extLst>
                </p:cNvPr>
                <p:cNvSpPr/>
                <p:nvPr/>
              </p:nvSpPr>
              <p:spPr>
                <a:xfrm>
                  <a:off x="4692760" y="1924386"/>
                  <a:ext cx="38775" cy="1304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8" name="フリーフォーム: 図形 1667">
                  <a:extLst>
                    <a:ext uri="{FF2B5EF4-FFF2-40B4-BE49-F238E27FC236}">
                      <a16:creationId xmlns:a16="http://schemas.microsoft.com/office/drawing/2014/main" id="{0110CF3B-C94D-4598-B86B-034BE76FDDE0}"/>
                    </a:ext>
                  </a:extLst>
                </p:cNvPr>
                <p:cNvSpPr/>
                <p:nvPr/>
              </p:nvSpPr>
              <p:spPr>
                <a:xfrm>
                  <a:off x="4702376" y="1902631"/>
                  <a:ext cx="32553" cy="13211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9" name="フリーフォーム: 図形 1668">
                  <a:extLst>
                    <a:ext uri="{FF2B5EF4-FFF2-40B4-BE49-F238E27FC236}">
                      <a16:creationId xmlns:a16="http://schemas.microsoft.com/office/drawing/2014/main" id="{FBC9CFA7-6A05-42FF-B6A3-ED17CD472889}"/>
                    </a:ext>
                  </a:extLst>
                </p:cNvPr>
                <p:cNvSpPr/>
                <p:nvPr/>
              </p:nvSpPr>
              <p:spPr>
                <a:xfrm>
                  <a:off x="4649371" y="1951403"/>
                  <a:ext cx="73509" cy="19071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0" name="フリーフォーム: 図形 1669">
                  <a:extLst>
                    <a:ext uri="{FF2B5EF4-FFF2-40B4-BE49-F238E27FC236}">
                      <a16:creationId xmlns:a16="http://schemas.microsoft.com/office/drawing/2014/main" id="{FBF4B767-DC94-4EE9-84FB-F513A870FA54}"/>
                    </a:ext>
                  </a:extLst>
                </p:cNvPr>
                <p:cNvSpPr/>
                <p:nvPr/>
              </p:nvSpPr>
              <p:spPr>
                <a:xfrm>
                  <a:off x="4712495" y="1952983"/>
                  <a:ext cx="68519" cy="14521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1" name="フリーフォーム: 図形 1670">
                  <a:extLst>
                    <a:ext uri="{FF2B5EF4-FFF2-40B4-BE49-F238E27FC236}">
                      <a16:creationId xmlns:a16="http://schemas.microsoft.com/office/drawing/2014/main" id="{D23DB52F-A717-48B5-BEE2-6F4B4E814849}"/>
                    </a:ext>
                  </a:extLst>
                </p:cNvPr>
                <p:cNvSpPr/>
                <p:nvPr/>
              </p:nvSpPr>
              <p:spPr>
                <a:xfrm>
                  <a:off x="4677756" y="1959029"/>
                  <a:ext cx="37820" cy="5220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2" name="フリーフォーム: 図形 1671">
                  <a:extLst>
                    <a:ext uri="{FF2B5EF4-FFF2-40B4-BE49-F238E27FC236}">
                      <a16:creationId xmlns:a16="http://schemas.microsoft.com/office/drawing/2014/main" id="{16AA9FF6-1ECC-41F2-A523-0B45A7001410}"/>
                    </a:ext>
                  </a:extLst>
                </p:cNvPr>
                <p:cNvSpPr/>
                <p:nvPr/>
              </p:nvSpPr>
              <p:spPr>
                <a:xfrm>
                  <a:off x="4715516" y="1956855"/>
                  <a:ext cx="44532" cy="7781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3" name="フリーフォーム: 図形 1672">
                  <a:extLst>
                    <a:ext uri="{FF2B5EF4-FFF2-40B4-BE49-F238E27FC236}">
                      <a16:creationId xmlns:a16="http://schemas.microsoft.com/office/drawing/2014/main" id="{743FCBDC-DD9A-40A2-9166-C8D7E7B06DBE}"/>
                    </a:ext>
                  </a:extLst>
                </p:cNvPr>
                <p:cNvSpPr/>
                <p:nvPr/>
              </p:nvSpPr>
              <p:spPr>
                <a:xfrm>
                  <a:off x="4725330" y="1963102"/>
                  <a:ext cx="59412" cy="45031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4" name="フリーフォーム: 図形 1673">
                  <a:extLst>
                    <a:ext uri="{FF2B5EF4-FFF2-40B4-BE49-F238E27FC236}">
                      <a16:creationId xmlns:a16="http://schemas.microsoft.com/office/drawing/2014/main" id="{621AAA54-385B-4BC9-B28A-81940B882E6F}"/>
                    </a:ext>
                  </a:extLst>
                </p:cNvPr>
                <p:cNvSpPr/>
                <p:nvPr/>
              </p:nvSpPr>
              <p:spPr>
                <a:xfrm>
                  <a:off x="4661256" y="1985410"/>
                  <a:ext cx="67846" cy="24219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5" name="フリーフォーム: 図形 1674">
                  <a:extLst>
                    <a:ext uri="{FF2B5EF4-FFF2-40B4-BE49-F238E27FC236}">
                      <a16:creationId xmlns:a16="http://schemas.microsoft.com/office/drawing/2014/main" id="{C016E917-902F-4382-8C57-9668434B4DC2}"/>
                    </a:ext>
                  </a:extLst>
                </p:cNvPr>
                <p:cNvSpPr/>
                <p:nvPr/>
              </p:nvSpPr>
              <p:spPr>
                <a:xfrm>
                  <a:off x="4710247" y="1985322"/>
                  <a:ext cx="56775" cy="15182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6" name="フリーフォーム: 図形 1675">
                  <a:extLst>
                    <a:ext uri="{FF2B5EF4-FFF2-40B4-BE49-F238E27FC236}">
                      <a16:creationId xmlns:a16="http://schemas.microsoft.com/office/drawing/2014/main" id="{E0091887-7A20-4E21-8A1E-182530BC0885}"/>
                    </a:ext>
                  </a:extLst>
                </p:cNvPr>
                <p:cNvSpPr/>
                <p:nvPr/>
              </p:nvSpPr>
              <p:spPr>
                <a:xfrm>
                  <a:off x="4664138" y="1966047"/>
                  <a:ext cx="101607" cy="21137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7" name="フリーフォーム: 図形 1676">
                  <a:extLst>
                    <a:ext uri="{FF2B5EF4-FFF2-40B4-BE49-F238E27FC236}">
                      <a16:creationId xmlns:a16="http://schemas.microsoft.com/office/drawing/2014/main" id="{B8525F95-653A-4290-B18F-9C732659090A}"/>
                    </a:ext>
                  </a:extLst>
                </p:cNvPr>
                <p:cNvSpPr/>
                <p:nvPr/>
              </p:nvSpPr>
              <p:spPr>
                <a:xfrm>
                  <a:off x="4735674" y="1784835"/>
                  <a:ext cx="59970" cy="23904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8" name="フリーフォーム: 図形 1677">
                  <a:extLst>
                    <a:ext uri="{FF2B5EF4-FFF2-40B4-BE49-F238E27FC236}">
                      <a16:creationId xmlns:a16="http://schemas.microsoft.com/office/drawing/2014/main" id="{4C31454E-E847-42BB-B1D4-E8B9BBE548D7}"/>
                    </a:ext>
                  </a:extLst>
                </p:cNvPr>
                <p:cNvSpPr/>
                <p:nvPr/>
              </p:nvSpPr>
              <p:spPr>
                <a:xfrm>
                  <a:off x="4755155" y="1798521"/>
                  <a:ext cx="27869" cy="6899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9" name="フリーフォーム: 図形 1678">
                  <a:extLst>
                    <a:ext uri="{FF2B5EF4-FFF2-40B4-BE49-F238E27FC236}">
                      <a16:creationId xmlns:a16="http://schemas.microsoft.com/office/drawing/2014/main" id="{5E31D5C3-D3DC-4C3C-97D9-3B5009637E1E}"/>
                    </a:ext>
                  </a:extLst>
                </p:cNvPr>
                <p:cNvSpPr/>
                <p:nvPr/>
              </p:nvSpPr>
              <p:spPr>
                <a:xfrm>
                  <a:off x="4603666" y="1793212"/>
                  <a:ext cx="39464" cy="16015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0" name="フリーフォーム: 図形 1679">
                  <a:extLst>
                    <a:ext uri="{FF2B5EF4-FFF2-40B4-BE49-F238E27FC236}">
                      <a16:creationId xmlns:a16="http://schemas.microsoft.com/office/drawing/2014/main" id="{965C9FF4-640A-4797-9B1B-0486ABE5587C}"/>
                    </a:ext>
                  </a:extLst>
                </p:cNvPr>
                <p:cNvSpPr/>
                <p:nvPr/>
              </p:nvSpPr>
              <p:spPr>
                <a:xfrm>
                  <a:off x="4604661" y="1805045"/>
                  <a:ext cx="34897" cy="14384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1" name="フリーフォーム: 図形 1680">
                  <a:extLst>
                    <a:ext uri="{FF2B5EF4-FFF2-40B4-BE49-F238E27FC236}">
                      <a16:creationId xmlns:a16="http://schemas.microsoft.com/office/drawing/2014/main" id="{1AE4CDE8-F9A8-4598-963D-12DBF6E0D385}"/>
                    </a:ext>
                  </a:extLst>
                </p:cNvPr>
                <p:cNvSpPr/>
                <p:nvPr/>
              </p:nvSpPr>
              <p:spPr>
                <a:xfrm>
                  <a:off x="4630313" y="1795515"/>
                  <a:ext cx="47258" cy="18265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2" name="フリーフォーム: 図形 1681">
                  <a:extLst>
                    <a:ext uri="{FF2B5EF4-FFF2-40B4-BE49-F238E27FC236}">
                      <a16:creationId xmlns:a16="http://schemas.microsoft.com/office/drawing/2014/main" id="{5E1534EC-E6C2-444E-93E0-87CF9E2775D9}"/>
                    </a:ext>
                  </a:extLst>
                </p:cNvPr>
                <p:cNvSpPr/>
                <p:nvPr/>
              </p:nvSpPr>
              <p:spPr>
                <a:xfrm>
                  <a:off x="4639970" y="1806803"/>
                  <a:ext cx="29656" cy="4954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3" name="フリーフォーム: 図形 1682">
                  <a:extLst>
                    <a:ext uri="{FF2B5EF4-FFF2-40B4-BE49-F238E27FC236}">
                      <a16:creationId xmlns:a16="http://schemas.microsoft.com/office/drawing/2014/main" id="{A620C894-BE4C-4E55-89EE-B8DED9585FB5}"/>
                    </a:ext>
                  </a:extLst>
                </p:cNvPr>
                <p:cNvSpPr/>
                <p:nvPr/>
              </p:nvSpPr>
              <p:spPr>
                <a:xfrm>
                  <a:off x="4633912" y="1897319"/>
                  <a:ext cx="39565" cy="53742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4" name="フリーフォーム: 図形 1683">
                  <a:extLst>
                    <a:ext uri="{FF2B5EF4-FFF2-40B4-BE49-F238E27FC236}">
                      <a16:creationId xmlns:a16="http://schemas.microsoft.com/office/drawing/2014/main" id="{979FBEC1-27B6-460E-B694-39FF12273541}"/>
                    </a:ext>
                  </a:extLst>
                </p:cNvPr>
                <p:cNvSpPr/>
                <p:nvPr/>
              </p:nvSpPr>
              <p:spPr>
                <a:xfrm>
                  <a:off x="4742321" y="1885004"/>
                  <a:ext cx="62819" cy="70415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5" name="フリーフォーム: 図形 1684">
                  <a:extLst>
                    <a:ext uri="{FF2B5EF4-FFF2-40B4-BE49-F238E27FC236}">
                      <a16:creationId xmlns:a16="http://schemas.microsoft.com/office/drawing/2014/main" id="{DB67EF83-5661-4BFD-9C06-1A37C748F4DB}"/>
                    </a:ext>
                  </a:extLst>
                </p:cNvPr>
                <p:cNvSpPr/>
                <p:nvPr/>
              </p:nvSpPr>
              <p:spPr>
                <a:xfrm>
                  <a:off x="4639035" y="1983437"/>
                  <a:ext cx="38689" cy="3714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6" name="フリーフォーム: 図形 1685">
                  <a:extLst>
                    <a:ext uri="{FF2B5EF4-FFF2-40B4-BE49-F238E27FC236}">
                      <a16:creationId xmlns:a16="http://schemas.microsoft.com/office/drawing/2014/main" id="{1A9D8969-442E-4150-8662-6CD961592E36}"/>
                    </a:ext>
                  </a:extLst>
                </p:cNvPr>
                <p:cNvSpPr/>
                <p:nvPr/>
              </p:nvSpPr>
              <p:spPr>
                <a:xfrm>
                  <a:off x="4784268" y="1964599"/>
                  <a:ext cx="32470" cy="7744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7" name="フリーフォーム: 図形 1686">
                  <a:extLst>
                    <a:ext uri="{FF2B5EF4-FFF2-40B4-BE49-F238E27FC236}">
                      <a16:creationId xmlns:a16="http://schemas.microsoft.com/office/drawing/2014/main" id="{4D335F88-4334-46BB-BD80-AAB8C15ABCA2}"/>
                    </a:ext>
                  </a:extLst>
                </p:cNvPr>
                <p:cNvSpPr/>
                <p:nvPr/>
              </p:nvSpPr>
              <p:spPr>
                <a:xfrm>
                  <a:off x="4785382" y="1962664"/>
                  <a:ext cx="48261" cy="89851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8" name="フリーフォーム: 図形 1687">
                  <a:extLst>
                    <a:ext uri="{FF2B5EF4-FFF2-40B4-BE49-F238E27FC236}">
                      <a16:creationId xmlns:a16="http://schemas.microsoft.com/office/drawing/2014/main" id="{7478CAE8-CED5-4423-B4BB-680EBA2CDE16}"/>
                    </a:ext>
                  </a:extLst>
                </p:cNvPr>
                <p:cNvSpPr/>
                <p:nvPr/>
              </p:nvSpPr>
              <p:spPr>
                <a:xfrm>
                  <a:off x="4824379" y="1840015"/>
                  <a:ext cx="19264" cy="95686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9" name="フリーフォーム: 図形 1688">
                  <a:extLst>
                    <a:ext uri="{FF2B5EF4-FFF2-40B4-BE49-F238E27FC236}">
                      <a16:creationId xmlns:a16="http://schemas.microsoft.com/office/drawing/2014/main" id="{E2AA3A24-8678-42DE-8801-372EF16C177E}"/>
                    </a:ext>
                  </a:extLst>
                </p:cNvPr>
                <p:cNvSpPr/>
                <p:nvPr/>
              </p:nvSpPr>
              <p:spPr>
                <a:xfrm>
                  <a:off x="4612560" y="1694296"/>
                  <a:ext cx="69674" cy="76996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0" name="フリーフォーム: 図形 1689">
                  <a:extLst>
                    <a:ext uri="{FF2B5EF4-FFF2-40B4-BE49-F238E27FC236}">
                      <a16:creationId xmlns:a16="http://schemas.microsoft.com/office/drawing/2014/main" id="{6986207C-CFDF-4504-8831-0AC6518E43FE}"/>
                    </a:ext>
                  </a:extLst>
                </p:cNvPr>
                <p:cNvSpPr/>
                <p:nvPr/>
              </p:nvSpPr>
              <p:spPr>
                <a:xfrm>
                  <a:off x="4687369" y="1695782"/>
                  <a:ext cx="95932" cy="59695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1" name="フリーフォーム: 図形 1690">
                  <a:extLst>
                    <a:ext uri="{FF2B5EF4-FFF2-40B4-BE49-F238E27FC236}">
                      <a16:creationId xmlns:a16="http://schemas.microsoft.com/office/drawing/2014/main" id="{42780EB9-5A3D-4F00-A4A4-9EA2AC5EF91C}"/>
                    </a:ext>
                  </a:extLst>
                </p:cNvPr>
                <p:cNvSpPr/>
                <p:nvPr/>
              </p:nvSpPr>
              <p:spPr>
                <a:xfrm>
                  <a:off x="4597873" y="1781631"/>
                  <a:ext cx="14182" cy="58216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2" name="フリーフォーム: 図形 1691">
                  <a:extLst>
                    <a:ext uri="{FF2B5EF4-FFF2-40B4-BE49-F238E27FC236}">
                      <a16:creationId xmlns:a16="http://schemas.microsoft.com/office/drawing/2014/main" id="{09BF1AA6-5FB3-4641-A1D0-35541290A327}"/>
                    </a:ext>
                  </a:extLst>
                </p:cNvPr>
                <p:cNvSpPr/>
                <p:nvPr/>
              </p:nvSpPr>
              <p:spPr>
                <a:xfrm>
                  <a:off x="4789732" y="1769354"/>
                  <a:ext cx="23259" cy="47266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3" name="フリーフォーム: 図形 1692">
                  <a:extLst>
                    <a:ext uri="{FF2B5EF4-FFF2-40B4-BE49-F238E27FC236}">
                      <a16:creationId xmlns:a16="http://schemas.microsoft.com/office/drawing/2014/main" id="{F75FA196-A0A1-4BA9-84DD-E6A6B220293B}"/>
                    </a:ext>
                  </a:extLst>
                </p:cNvPr>
                <p:cNvSpPr/>
                <p:nvPr/>
              </p:nvSpPr>
              <p:spPr>
                <a:xfrm>
                  <a:off x="4587106" y="1860320"/>
                  <a:ext cx="11350" cy="57027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4" name="フリーフォーム: 図形 1693">
                  <a:extLst>
                    <a:ext uri="{FF2B5EF4-FFF2-40B4-BE49-F238E27FC236}">
                      <a16:creationId xmlns:a16="http://schemas.microsoft.com/office/drawing/2014/main" id="{5A567698-6078-4E2F-9A41-55F8B82C2EC0}"/>
                    </a:ext>
                  </a:extLst>
                </p:cNvPr>
                <p:cNvSpPr/>
                <p:nvPr/>
              </p:nvSpPr>
              <p:spPr>
                <a:xfrm>
                  <a:off x="4584766" y="1928764"/>
                  <a:ext cx="21807" cy="6405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5" name="フリーフォーム: 図形 1694">
                  <a:extLst>
                    <a:ext uri="{FF2B5EF4-FFF2-40B4-BE49-F238E27FC236}">
                      <a16:creationId xmlns:a16="http://schemas.microsoft.com/office/drawing/2014/main" id="{112022F3-2AB5-489C-9DF8-A5826D3DCD81}"/>
                    </a:ext>
                  </a:extLst>
                </p:cNvPr>
                <p:cNvSpPr/>
                <p:nvPr/>
              </p:nvSpPr>
              <p:spPr>
                <a:xfrm>
                  <a:off x="4606605" y="1997441"/>
                  <a:ext cx="41679" cy="41186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6" name="フリーフォーム: 図形 1695">
                  <a:extLst>
                    <a:ext uri="{FF2B5EF4-FFF2-40B4-BE49-F238E27FC236}">
                      <a16:creationId xmlns:a16="http://schemas.microsoft.com/office/drawing/2014/main" id="{D32A38EE-3D4C-4A79-8099-50E8129F1ACB}"/>
                    </a:ext>
                  </a:extLst>
                </p:cNvPr>
                <p:cNvSpPr/>
                <p:nvPr/>
              </p:nvSpPr>
              <p:spPr>
                <a:xfrm>
                  <a:off x="4622086" y="1987825"/>
                  <a:ext cx="40449" cy="6991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7" name="フリーフォーム: 図形 1696">
                  <a:extLst>
                    <a:ext uri="{FF2B5EF4-FFF2-40B4-BE49-F238E27FC236}">
                      <a16:creationId xmlns:a16="http://schemas.microsoft.com/office/drawing/2014/main" id="{27BF03C7-93DF-47D3-88BA-C3E311D4E169}"/>
                    </a:ext>
                  </a:extLst>
                </p:cNvPr>
                <p:cNvSpPr/>
                <p:nvPr/>
              </p:nvSpPr>
              <p:spPr>
                <a:xfrm>
                  <a:off x="4672040" y="2049518"/>
                  <a:ext cx="114763" cy="26545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8" name="楕円 1697">
                  <a:extLst>
                    <a:ext uri="{FF2B5EF4-FFF2-40B4-BE49-F238E27FC236}">
                      <a16:creationId xmlns:a16="http://schemas.microsoft.com/office/drawing/2014/main" id="{1F947CAB-C6DD-480A-A6A0-2F627B8BB973}"/>
                    </a:ext>
                  </a:extLst>
                </p:cNvPr>
                <p:cNvSpPr/>
                <p:nvPr/>
              </p:nvSpPr>
              <p:spPr>
                <a:xfrm>
                  <a:off x="4644846" y="1836330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9" name="楕円 1698">
                  <a:extLst>
                    <a:ext uri="{FF2B5EF4-FFF2-40B4-BE49-F238E27FC236}">
                      <a16:creationId xmlns:a16="http://schemas.microsoft.com/office/drawing/2014/main" id="{4690255D-4E34-46FC-9D08-600BD434E7EC}"/>
                    </a:ext>
                  </a:extLst>
                </p:cNvPr>
                <p:cNvSpPr/>
                <p:nvPr/>
              </p:nvSpPr>
              <p:spPr>
                <a:xfrm>
                  <a:off x="4770212" y="1827133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0" name="フリーフォーム: 図形 1699">
                  <a:extLst>
                    <a:ext uri="{FF2B5EF4-FFF2-40B4-BE49-F238E27FC236}">
                      <a16:creationId xmlns:a16="http://schemas.microsoft.com/office/drawing/2014/main" id="{7B1F261D-0836-4431-B2E5-D849947815F5}"/>
                    </a:ext>
                  </a:extLst>
                </p:cNvPr>
                <p:cNvSpPr/>
                <p:nvPr/>
              </p:nvSpPr>
              <p:spPr>
                <a:xfrm>
                  <a:off x="4811797" y="1881826"/>
                  <a:ext cx="19424" cy="42355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1" name="フリーフォーム: 図形 1700">
                  <a:extLst>
                    <a:ext uri="{FF2B5EF4-FFF2-40B4-BE49-F238E27FC236}">
                      <a16:creationId xmlns:a16="http://schemas.microsoft.com/office/drawing/2014/main" id="{071F23CE-589C-4FF7-A718-E7CFDF99DF20}"/>
                    </a:ext>
                  </a:extLst>
                </p:cNvPr>
                <p:cNvSpPr/>
                <p:nvPr/>
              </p:nvSpPr>
              <p:spPr>
                <a:xfrm>
                  <a:off x="4613648" y="1894414"/>
                  <a:ext cx="13313" cy="59054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2" name="フリーフォーム: 図形 1701">
                  <a:extLst>
                    <a:ext uri="{FF2B5EF4-FFF2-40B4-BE49-F238E27FC236}">
                      <a16:creationId xmlns:a16="http://schemas.microsoft.com/office/drawing/2014/main" id="{39223730-F867-44AB-AA93-03A01F57F4FB}"/>
                    </a:ext>
                  </a:extLst>
                </p:cNvPr>
                <p:cNvSpPr/>
                <p:nvPr/>
              </p:nvSpPr>
              <p:spPr>
                <a:xfrm>
                  <a:off x="4555449" y="1628589"/>
                  <a:ext cx="100628" cy="92491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3" name="フリーフォーム: 図形 1702">
                  <a:extLst>
                    <a:ext uri="{FF2B5EF4-FFF2-40B4-BE49-F238E27FC236}">
                      <a16:creationId xmlns:a16="http://schemas.microsoft.com/office/drawing/2014/main" id="{22B65281-16AD-45D1-A3C0-2B7DE728FC10}"/>
                    </a:ext>
                  </a:extLst>
                </p:cNvPr>
                <p:cNvSpPr/>
                <p:nvPr/>
              </p:nvSpPr>
              <p:spPr>
                <a:xfrm>
                  <a:off x="4523861" y="1747625"/>
                  <a:ext cx="34995" cy="180576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4" name="フリーフォーム: 図形 1703">
                  <a:extLst>
                    <a:ext uri="{FF2B5EF4-FFF2-40B4-BE49-F238E27FC236}">
                      <a16:creationId xmlns:a16="http://schemas.microsoft.com/office/drawing/2014/main" id="{BCE9A753-79D7-44F2-B2E4-487097A6FFA1}"/>
                    </a:ext>
                  </a:extLst>
                </p:cNvPr>
                <p:cNvSpPr/>
                <p:nvPr/>
              </p:nvSpPr>
              <p:spPr>
                <a:xfrm>
                  <a:off x="4506381" y="1729938"/>
                  <a:ext cx="39406" cy="102344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5" name="フリーフォーム: 図形 1704">
                  <a:extLst>
                    <a:ext uri="{FF2B5EF4-FFF2-40B4-BE49-F238E27FC236}">
                      <a16:creationId xmlns:a16="http://schemas.microsoft.com/office/drawing/2014/main" id="{81DC7FF2-F8B6-4CC4-B6FC-FAC0939D2AF2}"/>
                    </a:ext>
                  </a:extLst>
                </p:cNvPr>
                <p:cNvSpPr/>
                <p:nvPr/>
              </p:nvSpPr>
              <p:spPr>
                <a:xfrm>
                  <a:off x="4632197" y="1603796"/>
                  <a:ext cx="130625" cy="92445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6" name="フリーフォーム: 図形 1705">
                  <a:extLst>
                    <a:ext uri="{FF2B5EF4-FFF2-40B4-BE49-F238E27FC236}">
                      <a16:creationId xmlns:a16="http://schemas.microsoft.com/office/drawing/2014/main" id="{4539FAC2-9909-4ABF-82F0-46B22CCAD4CC}"/>
                    </a:ext>
                  </a:extLst>
                </p:cNvPr>
                <p:cNvSpPr/>
                <p:nvPr/>
              </p:nvSpPr>
              <p:spPr>
                <a:xfrm>
                  <a:off x="4668168" y="1589638"/>
                  <a:ext cx="157617" cy="35210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7" name="フリーフォーム: 図形 1706">
                  <a:extLst>
                    <a:ext uri="{FF2B5EF4-FFF2-40B4-BE49-F238E27FC236}">
                      <a16:creationId xmlns:a16="http://schemas.microsoft.com/office/drawing/2014/main" id="{BBBDDE27-0D0D-4FE2-A972-426561C126A0}"/>
                    </a:ext>
                  </a:extLst>
                </p:cNvPr>
                <p:cNvSpPr/>
                <p:nvPr/>
              </p:nvSpPr>
              <p:spPr>
                <a:xfrm>
                  <a:off x="4740420" y="1631643"/>
                  <a:ext cx="117687" cy="182487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8" name="フリーフォーム: 図形 1707">
                  <a:extLst>
                    <a:ext uri="{FF2B5EF4-FFF2-40B4-BE49-F238E27FC236}">
                      <a16:creationId xmlns:a16="http://schemas.microsoft.com/office/drawing/2014/main" id="{BFC0C01E-3EE1-4229-90AC-B10D80AFD58B}"/>
                    </a:ext>
                  </a:extLst>
                </p:cNvPr>
                <p:cNvSpPr/>
                <p:nvPr/>
              </p:nvSpPr>
              <p:spPr>
                <a:xfrm>
                  <a:off x="4590714" y="1666411"/>
                  <a:ext cx="66721" cy="8920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9" name="フリーフォーム: 図形 1708">
                  <a:extLst>
                    <a:ext uri="{FF2B5EF4-FFF2-40B4-BE49-F238E27FC236}">
                      <a16:creationId xmlns:a16="http://schemas.microsoft.com/office/drawing/2014/main" id="{2AB6E50C-8B02-4F3E-B0C8-7DEA767B5F47}"/>
                    </a:ext>
                  </a:extLst>
                </p:cNvPr>
                <p:cNvSpPr/>
                <p:nvPr/>
              </p:nvSpPr>
              <p:spPr>
                <a:xfrm>
                  <a:off x="4470771" y="1886457"/>
                  <a:ext cx="44038" cy="96813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0" name="フリーフォーム: 図形 1709">
                  <a:extLst>
                    <a:ext uri="{FF2B5EF4-FFF2-40B4-BE49-F238E27FC236}">
                      <a16:creationId xmlns:a16="http://schemas.microsoft.com/office/drawing/2014/main" id="{975F3189-DB73-4FFC-B1DD-963D94808142}"/>
                    </a:ext>
                  </a:extLst>
                </p:cNvPr>
                <p:cNvSpPr/>
                <p:nvPr/>
              </p:nvSpPr>
              <p:spPr>
                <a:xfrm>
                  <a:off x="4865537" y="1681921"/>
                  <a:ext cx="49804" cy="139148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1" name="フリーフォーム: 図形 1710">
                  <a:extLst>
                    <a:ext uri="{FF2B5EF4-FFF2-40B4-BE49-F238E27FC236}">
                      <a16:creationId xmlns:a16="http://schemas.microsoft.com/office/drawing/2014/main" id="{A1E33F12-CC15-4439-999C-6C19FFB28323}"/>
                    </a:ext>
                  </a:extLst>
                </p:cNvPr>
                <p:cNvSpPr/>
                <p:nvPr/>
              </p:nvSpPr>
              <p:spPr>
                <a:xfrm>
                  <a:off x="4660116" y="1640617"/>
                  <a:ext cx="155670" cy="128701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2" name="フリーフォーム: 図形 1711">
                  <a:extLst>
                    <a:ext uri="{FF2B5EF4-FFF2-40B4-BE49-F238E27FC236}">
                      <a16:creationId xmlns:a16="http://schemas.microsoft.com/office/drawing/2014/main" id="{FCEA84EB-96DE-4DFC-B810-186C4B666954}"/>
                    </a:ext>
                  </a:extLst>
                </p:cNvPr>
                <p:cNvSpPr/>
                <p:nvPr/>
              </p:nvSpPr>
              <p:spPr>
                <a:xfrm>
                  <a:off x="4729556" y="1616521"/>
                  <a:ext cx="144626" cy="65716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3" name="フリーフォーム: 図形 1712">
                  <a:extLst>
                    <a:ext uri="{FF2B5EF4-FFF2-40B4-BE49-F238E27FC236}">
                      <a16:creationId xmlns:a16="http://schemas.microsoft.com/office/drawing/2014/main" id="{84B74E20-66DE-461C-BD91-DE2259382994}"/>
                    </a:ext>
                  </a:extLst>
                </p:cNvPr>
                <p:cNvSpPr/>
                <p:nvPr/>
              </p:nvSpPr>
              <p:spPr>
                <a:xfrm>
                  <a:off x="4580475" y="1784931"/>
                  <a:ext cx="22582" cy="73673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4" name="フリーフォーム: 図形 1713">
                  <a:extLst>
                    <a:ext uri="{FF2B5EF4-FFF2-40B4-BE49-F238E27FC236}">
                      <a16:creationId xmlns:a16="http://schemas.microsoft.com/office/drawing/2014/main" id="{C3F42378-9466-4975-AC50-824E08FC9764}"/>
                    </a:ext>
                  </a:extLst>
                </p:cNvPr>
                <p:cNvSpPr/>
                <p:nvPr/>
              </p:nvSpPr>
              <p:spPr>
                <a:xfrm>
                  <a:off x="4911647" y="1830872"/>
                  <a:ext cx="52275" cy="143726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5" name="フリーフォーム: 図形 1714">
                  <a:extLst>
                    <a:ext uri="{FF2B5EF4-FFF2-40B4-BE49-F238E27FC236}">
                      <a16:creationId xmlns:a16="http://schemas.microsoft.com/office/drawing/2014/main" id="{213A7A0E-BA02-47E7-B5B5-D7C06EC1DACF}"/>
                    </a:ext>
                  </a:extLst>
                </p:cNvPr>
                <p:cNvSpPr/>
                <p:nvPr/>
              </p:nvSpPr>
              <p:spPr>
                <a:xfrm>
                  <a:off x="4859316" y="1714143"/>
                  <a:ext cx="40189" cy="244744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6" name="フリーフォーム: 図形 1715">
                  <a:extLst>
                    <a:ext uri="{FF2B5EF4-FFF2-40B4-BE49-F238E27FC236}">
                      <a16:creationId xmlns:a16="http://schemas.microsoft.com/office/drawing/2014/main" id="{B1F9EEDE-D3B2-4EBA-A121-A936924DF631}"/>
                    </a:ext>
                  </a:extLst>
                </p:cNvPr>
                <p:cNvSpPr/>
                <p:nvPr/>
              </p:nvSpPr>
              <p:spPr>
                <a:xfrm>
                  <a:off x="4549509" y="1729006"/>
                  <a:ext cx="45001" cy="233093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7" name="フリーフォーム: 図形 1716">
                  <a:extLst>
                    <a:ext uri="{FF2B5EF4-FFF2-40B4-BE49-F238E27FC236}">
                      <a16:creationId xmlns:a16="http://schemas.microsoft.com/office/drawing/2014/main" id="{4204FBFC-D165-488E-B228-D441FE6C87BE}"/>
                    </a:ext>
                  </a:extLst>
                </p:cNvPr>
                <p:cNvSpPr/>
                <p:nvPr/>
              </p:nvSpPr>
              <p:spPr>
                <a:xfrm>
                  <a:off x="4483878" y="1937625"/>
                  <a:ext cx="55896" cy="158577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8" name="フリーフォーム: 図形 1717">
                  <a:extLst>
                    <a:ext uri="{FF2B5EF4-FFF2-40B4-BE49-F238E27FC236}">
                      <a16:creationId xmlns:a16="http://schemas.microsoft.com/office/drawing/2014/main" id="{D9CF6E70-D1BE-47C9-985B-FE6F4DAA82E1}"/>
                    </a:ext>
                  </a:extLst>
                </p:cNvPr>
                <p:cNvSpPr/>
                <p:nvPr/>
              </p:nvSpPr>
              <p:spPr>
                <a:xfrm>
                  <a:off x="4567026" y="1975455"/>
                  <a:ext cx="77666" cy="204919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9" name="フリーフォーム: 図形 1718">
                  <a:extLst>
                    <a:ext uri="{FF2B5EF4-FFF2-40B4-BE49-F238E27FC236}">
                      <a16:creationId xmlns:a16="http://schemas.microsoft.com/office/drawing/2014/main" id="{F1E44F35-0CFC-460E-BC41-B5B1FAF9E7E7}"/>
                    </a:ext>
                  </a:extLst>
                </p:cNvPr>
                <p:cNvSpPr/>
                <p:nvPr/>
              </p:nvSpPr>
              <p:spPr>
                <a:xfrm>
                  <a:off x="4683290" y="1691951"/>
                  <a:ext cx="108449" cy="91927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0" name="フリーフォーム: 図形 1719">
                  <a:extLst>
                    <a:ext uri="{FF2B5EF4-FFF2-40B4-BE49-F238E27FC236}">
                      <a16:creationId xmlns:a16="http://schemas.microsoft.com/office/drawing/2014/main" id="{224779B1-7AB7-49AD-9A02-02596C141269}"/>
                    </a:ext>
                  </a:extLst>
                </p:cNvPr>
                <p:cNvSpPr/>
                <p:nvPr/>
              </p:nvSpPr>
              <p:spPr>
                <a:xfrm>
                  <a:off x="4777288" y="1773549"/>
                  <a:ext cx="51933" cy="70230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1" name="フリーフォーム: 図形 1720">
                  <a:extLst>
                    <a:ext uri="{FF2B5EF4-FFF2-40B4-BE49-F238E27FC236}">
                      <a16:creationId xmlns:a16="http://schemas.microsoft.com/office/drawing/2014/main" id="{9B260191-A9F3-4B5F-94D7-2B72758AAA29}"/>
                    </a:ext>
                  </a:extLst>
                </p:cNvPr>
                <p:cNvSpPr/>
                <p:nvPr/>
              </p:nvSpPr>
              <p:spPr>
                <a:xfrm>
                  <a:off x="4831199" y="1881338"/>
                  <a:ext cx="39546" cy="247007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2" name="フリーフォーム: 図形 1721">
                  <a:extLst>
                    <a:ext uri="{FF2B5EF4-FFF2-40B4-BE49-F238E27FC236}">
                      <a16:creationId xmlns:a16="http://schemas.microsoft.com/office/drawing/2014/main" id="{8FB0429A-39B5-441F-A6E7-FD982E310383}"/>
                    </a:ext>
                  </a:extLst>
                </p:cNvPr>
                <p:cNvSpPr/>
                <p:nvPr/>
              </p:nvSpPr>
              <p:spPr>
                <a:xfrm>
                  <a:off x="4915652" y="1886792"/>
                  <a:ext cx="81576" cy="207891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3" name="フリーフォーム: 図形 1722">
                  <a:extLst>
                    <a:ext uri="{FF2B5EF4-FFF2-40B4-BE49-F238E27FC236}">
                      <a16:creationId xmlns:a16="http://schemas.microsoft.com/office/drawing/2014/main" id="{249D435E-EAA3-4300-8155-B79CF0735D01}"/>
                    </a:ext>
                  </a:extLst>
                </p:cNvPr>
                <p:cNvSpPr/>
                <p:nvPr/>
              </p:nvSpPr>
              <p:spPr>
                <a:xfrm>
                  <a:off x="4873105" y="1951047"/>
                  <a:ext cx="111058" cy="18009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4" name="フリーフォーム: 図形 1723">
                  <a:extLst>
                    <a:ext uri="{FF2B5EF4-FFF2-40B4-BE49-F238E27FC236}">
                      <a16:creationId xmlns:a16="http://schemas.microsoft.com/office/drawing/2014/main" id="{F12B4B6A-2973-4339-AC10-5BCF79AF3835}"/>
                    </a:ext>
                  </a:extLst>
                </p:cNvPr>
                <p:cNvSpPr/>
                <p:nvPr/>
              </p:nvSpPr>
              <p:spPr>
                <a:xfrm>
                  <a:off x="4809872" y="2050327"/>
                  <a:ext cx="89100" cy="152458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5" name="フリーフォーム: 図形 1724">
                  <a:extLst>
                    <a:ext uri="{FF2B5EF4-FFF2-40B4-BE49-F238E27FC236}">
                      <a16:creationId xmlns:a16="http://schemas.microsoft.com/office/drawing/2014/main" id="{755DEAAE-939A-4910-8159-78ABA812C23A}"/>
                    </a:ext>
                  </a:extLst>
                </p:cNvPr>
                <p:cNvSpPr/>
                <p:nvPr/>
              </p:nvSpPr>
              <p:spPr>
                <a:xfrm>
                  <a:off x="4527512" y="1857992"/>
                  <a:ext cx="46500" cy="31044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6" name="フリーフォーム: 図形 1725">
                  <a:extLst>
                    <a:ext uri="{FF2B5EF4-FFF2-40B4-BE49-F238E27FC236}">
                      <a16:creationId xmlns:a16="http://schemas.microsoft.com/office/drawing/2014/main" id="{3F041595-A668-4392-A135-45F699A57D41}"/>
                    </a:ext>
                  </a:extLst>
                </p:cNvPr>
                <p:cNvSpPr/>
                <p:nvPr/>
              </p:nvSpPr>
              <p:spPr>
                <a:xfrm>
                  <a:off x="4791347" y="2160116"/>
                  <a:ext cx="35077" cy="134042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7" name="フリーフォーム: 図形 1726">
                  <a:extLst>
                    <a:ext uri="{FF2B5EF4-FFF2-40B4-BE49-F238E27FC236}">
                      <a16:creationId xmlns:a16="http://schemas.microsoft.com/office/drawing/2014/main" id="{B487C315-08CE-489F-9403-8900B6882F88}"/>
                    </a:ext>
                  </a:extLst>
                </p:cNvPr>
                <p:cNvSpPr/>
                <p:nvPr/>
              </p:nvSpPr>
              <p:spPr>
                <a:xfrm>
                  <a:off x="4596548" y="2156891"/>
                  <a:ext cx="53950" cy="125128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8" name="フリーフォーム: 図形 1727">
                  <a:extLst>
                    <a:ext uri="{FF2B5EF4-FFF2-40B4-BE49-F238E27FC236}">
                      <a16:creationId xmlns:a16="http://schemas.microsoft.com/office/drawing/2014/main" id="{B1440A29-85E0-4A26-B585-65DA7BEF08B9}"/>
                    </a:ext>
                  </a:extLst>
                </p:cNvPr>
                <p:cNvSpPr/>
                <p:nvPr/>
              </p:nvSpPr>
              <p:spPr>
                <a:xfrm>
                  <a:off x="4498207" y="2111555"/>
                  <a:ext cx="66627" cy="124615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9" name="フリーフォーム: 図形 1728">
                  <a:extLst>
                    <a:ext uri="{FF2B5EF4-FFF2-40B4-BE49-F238E27FC236}">
                      <a16:creationId xmlns:a16="http://schemas.microsoft.com/office/drawing/2014/main" id="{1B22C972-DDFC-4369-920D-10622A1E3269}"/>
                    </a:ext>
                  </a:extLst>
                </p:cNvPr>
                <p:cNvSpPr/>
                <p:nvPr/>
              </p:nvSpPr>
              <p:spPr>
                <a:xfrm>
                  <a:off x="4645121" y="2064557"/>
                  <a:ext cx="24090" cy="116424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0" name="フリーフォーム: 図形 1729">
                  <a:extLst>
                    <a:ext uri="{FF2B5EF4-FFF2-40B4-BE49-F238E27FC236}">
                      <a16:creationId xmlns:a16="http://schemas.microsoft.com/office/drawing/2014/main" id="{E86CCB3D-EC9D-49CD-AD9E-521FA23F2AE5}"/>
                    </a:ext>
                  </a:extLst>
                </p:cNvPr>
                <p:cNvSpPr/>
                <p:nvPr/>
              </p:nvSpPr>
              <p:spPr>
                <a:xfrm>
                  <a:off x="4776815" y="2071088"/>
                  <a:ext cx="17026" cy="73447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1" name="フリーフォーム: 図形 1730">
                  <a:extLst>
                    <a:ext uri="{FF2B5EF4-FFF2-40B4-BE49-F238E27FC236}">
                      <a16:creationId xmlns:a16="http://schemas.microsoft.com/office/drawing/2014/main" id="{2561AC87-B310-4359-B993-71A134D5B91E}"/>
                    </a:ext>
                  </a:extLst>
                </p:cNvPr>
                <p:cNvSpPr/>
                <p:nvPr/>
              </p:nvSpPr>
              <p:spPr>
                <a:xfrm>
                  <a:off x="4477082" y="2175630"/>
                  <a:ext cx="66529" cy="107906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2" name="フリーフォーム: 図形 1731">
                  <a:extLst>
                    <a:ext uri="{FF2B5EF4-FFF2-40B4-BE49-F238E27FC236}">
                      <a16:creationId xmlns:a16="http://schemas.microsoft.com/office/drawing/2014/main" id="{55CD8CF2-9E35-4D2A-803A-14BF0D9E5817}"/>
                    </a:ext>
                  </a:extLst>
                </p:cNvPr>
                <p:cNvSpPr/>
                <p:nvPr/>
              </p:nvSpPr>
              <p:spPr>
                <a:xfrm>
                  <a:off x="4539011" y="2216575"/>
                  <a:ext cx="85026" cy="61228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3" name="フリーフォーム: 図形 1732">
                  <a:extLst>
                    <a:ext uri="{FF2B5EF4-FFF2-40B4-BE49-F238E27FC236}">
                      <a16:creationId xmlns:a16="http://schemas.microsoft.com/office/drawing/2014/main" id="{2F53C9B3-1CC8-4DD8-9F96-E90F0BB27D8F}"/>
                    </a:ext>
                  </a:extLst>
                </p:cNvPr>
                <p:cNvSpPr/>
                <p:nvPr/>
              </p:nvSpPr>
              <p:spPr>
                <a:xfrm>
                  <a:off x="4552235" y="2195701"/>
                  <a:ext cx="80524" cy="95869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4" name="フリーフォーム: 図形 1733">
                  <a:extLst>
                    <a:ext uri="{FF2B5EF4-FFF2-40B4-BE49-F238E27FC236}">
                      <a16:creationId xmlns:a16="http://schemas.microsoft.com/office/drawing/2014/main" id="{E42F54BF-9BDB-4543-B7BB-66D06F0289C4}"/>
                    </a:ext>
                  </a:extLst>
                </p:cNvPr>
                <p:cNvSpPr/>
                <p:nvPr/>
              </p:nvSpPr>
              <p:spPr>
                <a:xfrm>
                  <a:off x="4544426" y="2269060"/>
                  <a:ext cx="45260" cy="81777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5" name="フリーフォーム: 図形 1734">
                  <a:extLst>
                    <a:ext uri="{FF2B5EF4-FFF2-40B4-BE49-F238E27FC236}">
                      <a16:creationId xmlns:a16="http://schemas.microsoft.com/office/drawing/2014/main" id="{E2CE244A-40BF-4B08-8352-4189CCDF7F5B}"/>
                    </a:ext>
                  </a:extLst>
                </p:cNvPr>
                <p:cNvSpPr/>
                <p:nvPr/>
              </p:nvSpPr>
              <p:spPr>
                <a:xfrm>
                  <a:off x="4652876" y="2198857"/>
                  <a:ext cx="101781" cy="21961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6" name="フリーフォーム: 図形 1735">
                  <a:extLst>
                    <a:ext uri="{FF2B5EF4-FFF2-40B4-BE49-F238E27FC236}">
                      <a16:creationId xmlns:a16="http://schemas.microsoft.com/office/drawing/2014/main" id="{116E8B5A-1045-4101-9BFC-3E3430F6F4D4}"/>
                    </a:ext>
                  </a:extLst>
                </p:cNvPr>
                <p:cNvSpPr/>
                <p:nvPr/>
              </p:nvSpPr>
              <p:spPr>
                <a:xfrm>
                  <a:off x="4433576" y="2124265"/>
                  <a:ext cx="101890" cy="53703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7" name="フリーフォーム: 図形 1736">
                  <a:extLst>
                    <a:ext uri="{FF2B5EF4-FFF2-40B4-BE49-F238E27FC236}">
                      <a16:creationId xmlns:a16="http://schemas.microsoft.com/office/drawing/2014/main" id="{B2A7CFB5-7D81-4978-BEB0-9C42D0CEAD51}"/>
                    </a:ext>
                  </a:extLst>
                </p:cNvPr>
                <p:cNvSpPr/>
                <p:nvPr/>
              </p:nvSpPr>
              <p:spPr>
                <a:xfrm>
                  <a:off x="4356775" y="2177450"/>
                  <a:ext cx="125526" cy="51275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8" name="フリーフォーム: 図形 1737">
                  <a:extLst>
                    <a:ext uri="{FF2B5EF4-FFF2-40B4-BE49-F238E27FC236}">
                      <a16:creationId xmlns:a16="http://schemas.microsoft.com/office/drawing/2014/main" id="{BD635484-ED58-4687-A464-1BB8E8801243}"/>
                    </a:ext>
                  </a:extLst>
                </p:cNvPr>
                <p:cNvSpPr/>
                <p:nvPr/>
              </p:nvSpPr>
              <p:spPr>
                <a:xfrm>
                  <a:off x="4878099" y="2049702"/>
                  <a:ext cx="121935" cy="160690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9" name="フリーフォーム: 図形 1738">
                  <a:extLst>
                    <a:ext uri="{FF2B5EF4-FFF2-40B4-BE49-F238E27FC236}">
                      <a16:creationId xmlns:a16="http://schemas.microsoft.com/office/drawing/2014/main" id="{5BB022A3-0BFA-4715-9086-F40373778981}"/>
                    </a:ext>
                  </a:extLst>
                </p:cNvPr>
                <p:cNvSpPr/>
                <p:nvPr/>
              </p:nvSpPr>
              <p:spPr>
                <a:xfrm>
                  <a:off x="4971723" y="2157493"/>
                  <a:ext cx="84891" cy="4527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0" name="フリーフォーム: 図形 1739">
                  <a:extLst>
                    <a:ext uri="{FF2B5EF4-FFF2-40B4-BE49-F238E27FC236}">
                      <a16:creationId xmlns:a16="http://schemas.microsoft.com/office/drawing/2014/main" id="{2A262228-D513-4745-A7F8-B8EB09BBAA58}"/>
                    </a:ext>
                  </a:extLst>
                </p:cNvPr>
                <p:cNvSpPr/>
                <p:nvPr/>
              </p:nvSpPr>
              <p:spPr>
                <a:xfrm>
                  <a:off x="5065117" y="2205303"/>
                  <a:ext cx="52847" cy="88716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1" name="フリーフォーム: 図形 1740">
                  <a:extLst>
                    <a:ext uri="{FF2B5EF4-FFF2-40B4-BE49-F238E27FC236}">
                      <a16:creationId xmlns:a16="http://schemas.microsoft.com/office/drawing/2014/main" id="{3DBEC8C4-AB90-4531-8D63-21E13AAEA9A6}"/>
                    </a:ext>
                  </a:extLst>
                </p:cNvPr>
                <p:cNvSpPr/>
                <p:nvPr/>
              </p:nvSpPr>
              <p:spPr>
                <a:xfrm>
                  <a:off x="4819195" y="2260595"/>
                  <a:ext cx="68803" cy="57669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2" name="フリーフォーム: 図形 1741">
                  <a:extLst>
                    <a:ext uri="{FF2B5EF4-FFF2-40B4-BE49-F238E27FC236}">
                      <a16:creationId xmlns:a16="http://schemas.microsoft.com/office/drawing/2014/main" id="{05D354DA-CF56-4D7A-BFC0-EEE28E66DCB4}"/>
                    </a:ext>
                  </a:extLst>
                </p:cNvPr>
                <p:cNvSpPr/>
                <p:nvPr/>
              </p:nvSpPr>
              <p:spPr>
                <a:xfrm>
                  <a:off x="4306624" y="2225364"/>
                  <a:ext cx="68136" cy="19846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3" name="フリーフォーム: 図形 1742">
                  <a:extLst>
                    <a:ext uri="{FF2B5EF4-FFF2-40B4-BE49-F238E27FC236}">
                      <a16:creationId xmlns:a16="http://schemas.microsoft.com/office/drawing/2014/main" id="{8CB82989-956B-43F3-A019-5752ECAA7EDF}"/>
                    </a:ext>
                  </a:extLst>
                </p:cNvPr>
                <p:cNvSpPr/>
                <p:nvPr/>
              </p:nvSpPr>
              <p:spPr>
                <a:xfrm>
                  <a:off x="4274023" y="2428958"/>
                  <a:ext cx="26542" cy="130723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4" name="フリーフォーム: 図形 1743">
                  <a:extLst>
                    <a:ext uri="{FF2B5EF4-FFF2-40B4-BE49-F238E27FC236}">
                      <a16:creationId xmlns:a16="http://schemas.microsoft.com/office/drawing/2014/main" id="{F0FA71D1-0C3C-4AD6-9CA0-A4DBE43CF7B1}"/>
                    </a:ext>
                  </a:extLst>
                </p:cNvPr>
                <p:cNvSpPr/>
                <p:nvPr/>
              </p:nvSpPr>
              <p:spPr>
                <a:xfrm>
                  <a:off x="4279393" y="2558235"/>
                  <a:ext cx="12439" cy="8870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5" name="フリーフォーム: 図形 1744">
                  <a:extLst>
                    <a:ext uri="{FF2B5EF4-FFF2-40B4-BE49-F238E27FC236}">
                      <a16:creationId xmlns:a16="http://schemas.microsoft.com/office/drawing/2014/main" id="{AD33318D-65BF-4C71-AC63-CDE5F062E651}"/>
                    </a:ext>
                  </a:extLst>
                </p:cNvPr>
                <p:cNvSpPr/>
                <p:nvPr/>
              </p:nvSpPr>
              <p:spPr>
                <a:xfrm>
                  <a:off x="4290549" y="2551470"/>
                  <a:ext cx="52744" cy="86922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6" name="フリーフォーム: 図形 1745">
                  <a:extLst>
                    <a:ext uri="{FF2B5EF4-FFF2-40B4-BE49-F238E27FC236}">
                      <a16:creationId xmlns:a16="http://schemas.microsoft.com/office/drawing/2014/main" id="{DB52531B-B11E-4655-B5A1-17BC064136E3}"/>
                    </a:ext>
                  </a:extLst>
                </p:cNvPr>
                <p:cNvSpPr/>
                <p:nvPr/>
              </p:nvSpPr>
              <p:spPr>
                <a:xfrm>
                  <a:off x="4343170" y="2562871"/>
                  <a:ext cx="70006" cy="110933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7" name="フリーフォーム: 図形 1746">
                  <a:extLst>
                    <a:ext uri="{FF2B5EF4-FFF2-40B4-BE49-F238E27FC236}">
                      <a16:creationId xmlns:a16="http://schemas.microsoft.com/office/drawing/2014/main" id="{48B72418-A449-49E4-815C-E1D5E5CCE3F6}"/>
                    </a:ext>
                  </a:extLst>
                </p:cNvPr>
                <p:cNvSpPr/>
                <p:nvPr/>
              </p:nvSpPr>
              <p:spPr>
                <a:xfrm>
                  <a:off x="5099811" y="2244154"/>
                  <a:ext cx="53363" cy="191501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8" name="フリーフォーム: 図形 1747">
                  <a:extLst>
                    <a:ext uri="{FF2B5EF4-FFF2-40B4-BE49-F238E27FC236}">
                      <a16:creationId xmlns:a16="http://schemas.microsoft.com/office/drawing/2014/main" id="{0755EB24-60C8-41C0-8B9E-29A14B1FE20E}"/>
                    </a:ext>
                  </a:extLst>
                </p:cNvPr>
                <p:cNvSpPr/>
                <p:nvPr/>
              </p:nvSpPr>
              <p:spPr>
                <a:xfrm>
                  <a:off x="5150289" y="2429234"/>
                  <a:ext cx="43531" cy="241410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9" name="フリーフォーム: 図形 1748">
                  <a:extLst>
                    <a:ext uri="{FF2B5EF4-FFF2-40B4-BE49-F238E27FC236}">
                      <a16:creationId xmlns:a16="http://schemas.microsoft.com/office/drawing/2014/main" id="{4F9D95A5-8DC9-4998-A381-8B843ADF28D8}"/>
                    </a:ext>
                  </a:extLst>
                </p:cNvPr>
                <p:cNvSpPr/>
                <p:nvPr/>
              </p:nvSpPr>
              <p:spPr>
                <a:xfrm>
                  <a:off x="4711918" y="2597111"/>
                  <a:ext cx="95601" cy="69292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0" name="フリーフォーム: 図形 1749">
                  <a:extLst>
                    <a:ext uri="{FF2B5EF4-FFF2-40B4-BE49-F238E27FC236}">
                      <a16:creationId xmlns:a16="http://schemas.microsoft.com/office/drawing/2014/main" id="{3174C9D0-ECCE-43D1-ADC3-0551F8FD44AA}"/>
                    </a:ext>
                  </a:extLst>
                </p:cNvPr>
                <p:cNvSpPr/>
                <p:nvPr/>
              </p:nvSpPr>
              <p:spPr>
                <a:xfrm>
                  <a:off x="4791489" y="2583103"/>
                  <a:ext cx="71208" cy="1878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1" name="フリーフォーム: 図形 1750">
                  <a:extLst>
                    <a:ext uri="{FF2B5EF4-FFF2-40B4-BE49-F238E27FC236}">
                      <a16:creationId xmlns:a16="http://schemas.microsoft.com/office/drawing/2014/main" id="{DECB6A2D-DB0A-4B77-B68E-2CF9B38ACFF1}"/>
                    </a:ext>
                  </a:extLst>
                </p:cNvPr>
                <p:cNvSpPr/>
                <p:nvPr/>
              </p:nvSpPr>
              <p:spPr>
                <a:xfrm>
                  <a:off x="4855681" y="2580749"/>
                  <a:ext cx="42096" cy="9483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2" name="フリーフォーム: 図形 1751">
                  <a:extLst>
                    <a:ext uri="{FF2B5EF4-FFF2-40B4-BE49-F238E27FC236}">
                      <a16:creationId xmlns:a16="http://schemas.microsoft.com/office/drawing/2014/main" id="{1BC64ED5-86E6-4A36-A1C0-CF96F08AD339}"/>
                    </a:ext>
                  </a:extLst>
                </p:cNvPr>
                <p:cNvSpPr/>
                <p:nvPr/>
              </p:nvSpPr>
              <p:spPr>
                <a:xfrm>
                  <a:off x="4886783" y="2585351"/>
                  <a:ext cx="40946" cy="13366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3" name="フリーフォーム: 図形 1752">
                  <a:extLst>
                    <a:ext uri="{FF2B5EF4-FFF2-40B4-BE49-F238E27FC236}">
                      <a16:creationId xmlns:a16="http://schemas.microsoft.com/office/drawing/2014/main" id="{BADD515D-5DC0-43E1-8E35-43251F91A3DB}"/>
                    </a:ext>
                  </a:extLst>
                </p:cNvPr>
                <p:cNvSpPr/>
                <p:nvPr/>
              </p:nvSpPr>
              <p:spPr>
                <a:xfrm>
                  <a:off x="4882503" y="2585100"/>
                  <a:ext cx="45064" cy="15123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4" name="フリーフォーム: 図形 1753">
                  <a:extLst>
                    <a:ext uri="{FF2B5EF4-FFF2-40B4-BE49-F238E27FC236}">
                      <a16:creationId xmlns:a16="http://schemas.microsoft.com/office/drawing/2014/main" id="{AB2E0462-A0D4-4EDA-91B7-05B5823C7C70}"/>
                    </a:ext>
                  </a:extLst>
                </p:cNvPr>
                <p:cNvSpPr/>
                <p:nvPr/>
              </p:nvSpPr>
              <p:spPr>
                <a:xfrm>
                  <a:off x="4824264" y="2597374"/>
                  <a:ext cx="52070" cy="24561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5" name="フリーフォーム: 図形 1754">
                  <a:extLst>
                    <a:ext uri="{FF2B5EF4-FFF2-40B4-BE49-F238E27FC236}">
                      <a16:creationId xmlns:a16="http://schemas.microsoft.com/office/drawing/2014/main" id="{A6EE1C87-BE34-4757-A2E8-DB123D3798BA}"/>
                    </a:ext>
                  </a:extLst>
                </p:cNvPr>
                <p:cNvSpPr/>
                <p:nvPr/>
              </p:nvSpPr>
              <p:spPr>
                <a:xfrm>
                  <a:off x="4875715" y="2603481"/>
                  <a:ext cx="29106" cy="5008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6" name="フリーフォーム: 図形 1755">
                  <a:extLst>
                    <a:ext uri="{FF2B5EF4-FFF2-40B4-BE49-F238E27FC236}">
                      <a16:creationId xmlns:a16="http://schemas.microsoft.com/office/drawing/2014/main" id="{E4856D6E-A108-46F8-8183-9851C82E9640}"/>
                    </a:ext>
                  </a:extLst>
                </p:cNvPr>
                <p:cNvSpPr/>
                <p:nvPr/>
              </p:nvSpPr>
              <p:spPr>
                <a:xfrm>
                  <a:off x="4821456" y="2601497"/>
                  <a:ext cx="95436" cy="18544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7" name="フリーフォーム: 図形 1756">
                  <a:extLst>
                    <a:ext uri="{FF2B5EF4-FFF2-40B4-BE49-F238E27FC236}">
                      <a16:creationId xmlns:a16="http://schemas.microsoft.com/office/drawing/2014/main" id="{EB161B70-7DCE-4BCE-A044-2A6317AA6503}"/>
                    </a:ext>
                  </a:extLst>
                </p:cNvPr>
                <p:cNvSpPr/>
                <p:nvPr/>
              </p:nvSpPr>
              <p:spPr>
                <a:xfrm>
                  <a:off x="4687924" y="1938871"/>
                  <a:ext cx="23937" cy="9884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8" name="フリーフォーム: 図形 1757">
                  <a:extLst>
                    <a:ext uri="{FF2B5EF4-FFF2-40B4-BE49-F238E27FC236}">
                      <a16:creationId xmlns:a16="http://schemas.microsoft.com/office/drawing/2014/main" id="{C8A3E9D4-5A4C-4222-9809-C9B88F87B52B}"/>
                    </a:ext>
                  </a:extLst>
                </p:cNvPr>
                <p:cNvSpPr/>
                <p:nvPr/>
              </p:nvSpPr>
              <p:spPr>
                <a:xfrm>
                  <a:off x="4722715" y="1932168"/>
                  <a:ext cx="30238" cy="12103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9" name="フリーフォーム: 図形 1758">
                  <a:extLst>
                    <a:ext uri="{FF2B5EF4-FFF2-40B4-BE49-F238E27FC236}">
                      <a16:creationId xmlns:a16="http://schemas.microsoft.com/office/drawing/2014/main" id="{348FC74E-029C-4026-9A40-BCADB0780F60}"/>
                    </a:ext>
                  </a:extLst>
                </p:cNvPr>
                <p:cNvSpPr/>
                <p:nvPr/>
              </p:nvSpPr>
              <p:spPr>
                <a:xfrm>
                  <a:off x="4808451" y="2619486"/>
                  <a:ext cx="71516" cy="827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0" name="フリーフォーム: 図形 1759">
                  <a:extLst>
                    <a:ext uri="{FF2B5EF4-FFF2-40B4-BE49-F238E27FC236}">
                      <a16:creationId xmlns:a16="http://schemas.microsoft.com/office/drawing/2014/main" id="{C7E7BF2D-ED2D-43F6-AAEE-34EF07D0F5E3}"/>
                    </a:ext>
                  </a:extLst>
                </p:cNvPr>
                <p:cNvSpPr/>
                <p:nvPr/>
              </p:nvSpPr>
              <p:spPr>
                <a:xfrm>
                  <a:off x="4870356" y="2615631"/>
                  <a:ext cx="42264" cy="9681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1" name="フリーフォーム: 図形 1760">
                  <a:extLst>
                    <a:ext uri="{FF2B5EF4-FFF2-40B4-BE49-F238E27FC236}">
                      <a16:creationId xmlns:a16="http://schemas.microsoft.com/office/drawing/2014/main" id="{0D9BC394-297F-460B-9583-2AA636163CAF}"/>
                    </a:ext>
                  </a:extLst>
                </p:cNvPr>
                <p:cNvSpPr/>
                <p:nvPr/>
              </p:nvSpPr>
              <p:spPr>
                <a:xfrm>
                  <a:off x="4891165" y="2618050"/>
                  <a:ext cx="25165" cy="34447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2" name="フリーフォーム: 図形 1761">
                  <a:extLst>
                    <a:ext uri="{FF2B5EF4-FFF2-40B4-BE49-F238E27FC236}">
                      <a16:creationId xmlns:a16="http://schemas.microsoft.com/office/drawing/2014/main" id="{1BFC4DFB-4EB3-43AF-9E57-2901FE2FDA01}"/>
                    </a:ext>
                  </a:extLst>
                </p:cNvPr>
                <p:cNvSpPr/>
                <p:nvPr/>
              </p:nvSpPr>
              <p:spPr>
                <a:xfrm>
                  <a:off x="4595700" y="1665725"/>
                  <a:ext cx="142000" cy="116880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3" name="フリーフォーム: 図形 1762">
                  <a:extLst>
                    <a:ext uri="{FF2B5EF4-FFF2-40B4-BE49-F238E27FC236}">
                      <a16:creationId xmlns:a16="http://schemas.microsoft.com/office/drawing/2014/main" id="{6BC14BBC-B5C2-42F7-B304-B12F003BB8DF}"/>
                    </a:ext>
                  </a:extLst>
                </p:cNvPr>
                <p:cNvSpPr/>
                <p:nvPr/>
              </p:nvSpPr>
              <p:spPr>
                <a:xfrm>
                  <a:off x="4662819" y="1699146"/>
                  <a:ext cx="162130" cy="147359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4" name="フリーフォーム: 図形 1763">
                  <a:extLst>
                    <a:ext uri="{FF2B5EF4-FFF2-40B4-BE49-F238E27FC236}">
                      <a16:creationId xmlns:a16="http://schemas.microsoft.com/office/drawing/2014/main" id="{E9A486B7-0EEA-40C6-9C4D-2059E640EF2E}"/>
                    </a:ext>
                  </a:extLst>
                </p:cNvPr>
                <p:cNvSpPr/>
                <p:nvPr/>
              </p:nvSpPr>
              <p:spPr>
                <a:xfrm>
                  <a:off x="4587709" y="1702285"/>
                  <a:ext cx="48439" cy="239728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5" name="フリーフォーム: 図形 1764">
                  <a:extLst>
                    <a:ext uri="{FF2B5EF4-FFF2-40B4-BE49-F238E27FC236}">
                      <a16:creationId xmlns:a16="http://schemas.microsoft.com/office/drawing/2014/main" id="{BA9EAC59-D337-4EF7-A77A-6EA8421EF907}"/>
                    </a:ext>
                  </a:extLst>
                </p:cNvPr>
                <p:cNvSpPr/>
                <p:nvPr/>
              </p:nvSpPr>
              <p:spPr>
                <a:xfrm>
                  <a:off x="4811844" y="1761285"/>
                  <a:ext cx="36098" cy="195655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6" name="フリーフォーム: 図形 1765">
                  <a:extLst>
                    <a:ext uri="{FF2B5EF4-FFF2-40B4-BE49-F238E27FC236}">
                      <a16:creationId xmlns:a16="http://schemas.microsoft.com/office/drawing/2014/main" id="{3E11DBA6-FD32-4B59-8F43-44F721607B93}"/>
                    </a:ext>
                  </a:extLst>
                </p:cNvPr>
                <p:cNvSpPr/>
                <p:nvPr/>
              </p:nvSpPr>
              <p:spPr>
                <a:xfrm>
                  <a:off x="4716790" y="1882532"/>
                  <a:ext cx="140204" cy="191788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7" name="フリーフォーム: 図形 1766">
                  <a:extLst>
                    <a:ext uri="{FF2B5EF4-FFF2-40B4-BE49-F238E27FC236}">
                      <a16:creationId xmlns:a16="http://schemas.microsoft.com/office/drawing/2014/main" id="{61752404-A062-47C1-91C2-AE2BECD284DE}"/>
                    </a:ext>
                  </a:extLst>
                </p:cNvPr>
                <p:cNvSpPr/>
                <p:nvPr/>
              </p:nvSpPr>
              <p:spPr>
                <a:xfrm>
                  <a:off x="4587523" y="1930316"/>
                  <a:ext cx="140680" cy="138565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8" name="フリーフォーム: 図形 1767">
                  <a:extLst>
                    <a:ext uri="{FF2B5EF4-FFF2-40B4-BE49-F238E27FC236}">
                      <a16:creationId xmlns:a16="http://schemas.microsoft.com/office/drawing/2014/main" id="{38982516-955A-4EE3-81D1-1B927D1219E0}"/>
                    </a:ext>
                  </a:extLst>
                </p:cNvPr>
                <p:cNvSpPr/>
                <p:nvPr/>
              </p:nvSpPr>
              <p:spPr>
                <a:xfrm>
                  <a:off x="4669042" y="2000494"/>
                  <a:ext cx="122046" cy="32373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9" name="フリーフォーム: 図形 1768">
                  <a:extLst>
                    <a:ext uri="{FF2B5EF4-FFF2-40B4-BE49-F238E27FC236}">
                      <a16:creationId xmlns:a16="http://schemas.microsoft.com/office/drawing/2014/main" id="{DCC1F978-8420-420B-88C8-32B03A7323D3}"/>
                    </a:ext>
                  </a:extLst>
                </p:cNvPr>
                <p:cNvSpPr/>
                <p:nvPr/>
              </p:nvSpPr>
              <p:spPr>
                <a:xfrm>
                  <a:off x="4634089" y="1907672"/>
                  <a:ext cx="48965" cy="89053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0" name="フリーフォーム: 図形 1769">
                  <a:extLst>
                    <a:ext uri="{FF2B5EF4-FFF2-40B4-BE49-F238E27FC236}">
                      <a16:creationId xmlns:a16="http://schemas.microsoft.com/office/drawing/2014/main" id="{A17035AD-0645-425E-9DB7-BCC3EC26F7ED}"/>
                    </a:ext>
                  </a:extLst>
                </p:cNvPr>
                <p:cNvSpPr/>
                <p:nvPr/>
              </p:nvSpPr>
              <p:spPr>
                <a:xfrm>
                  <a:off x="4750843" y="1887519"/>
                  <a:ext cx="46441" cy="8612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1" name="フリーフォーム: 図形 1770">
                  <a:extLst>
                    <a:ext uri="{FF2B5EF4-FFF2-40B4-BE49-F238E27FC236}">
                      <a16:creationId xmlns:a16="http://schemas.microsoft.com/office/drawing/2014/main" id="{A0E5E0A1-C77E-4211-9AE4-042CD335624F}"/>
                    </a:ext>
                  </a:extLst>
                </p:cNvPr>
                <p:cNvSpPr/>
                <p:nvPr/>
              </p:nvSpPr>
              <p:spPr>
                <a:xfrm>
                  <a:off x="4673402" y="1924213"/>
                  <a:ext cx="89159" cy="25099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2" name="フリーフォーム: 図形 1771">
                  <a:extLst>
                    <a:ext uri="{FF2B5EF4-FFF2-40B4-BE49-F238E27FC236}">
                      <a16:creationId xmlns:a16="http://schemas.microsoft.com/office/drawing/2014/main" id="{0D61437B-46BD-4507-823C-6D75D67A5D17}"/>
                    </a:ext>
                  </a:extLst>
                </p:cNvPr>
                <p:cNvSpPr/>
                <p:nvPr/>
              </p:nvSpPr>
              <p:spPr>
                <a:xfrm>
                  <a:off x="4632082" y="1834382"/>
                  <a:ext cx="58903" cy="42614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3" name="フリーフォーム: 図形 1772">
                  <a:extLst>
                    <a:ext uri="{FF2B5EF4-FFF2-40B4-BE49-F238E27FC236}">
                      <a16:creationId xmlns:a16="http://schemas.microsoft.com/office/drawing/2014/main" id="{74570B9E-E3B6-450A-ADBC-F939FB33CFEB}"/>
                    </a:ext>
                  </a:extLst>
                </p:cNvPr>
                <p:cNvSpPr/>
                <p:nvPr/>
              </p:nvSpPr>
              <p:spPr>
                <a:xfrm>
                  <a:off x="4718904" y="1822902"/>
                  <a:ext cx="31464" cy="54575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4" name="フリーフォーム: 図形 1773">
                  <a:extLst>
                    <a:ext uri="{FF2B5EF4-FFF2-40B4-BE49-F238E27FC236}">
                      <a16:creationId xmlns:a16="http://schemas.microsoft.com/office/drawing/2014/main" id="{1C62C2EB-6780-4DCA-868D-06E5BAA273C6}"/>
                    </a:ext>
                  </a:extLst>
                </p:cNvPr>
                <p:cNvSpPr/>
                <p:nvPr/>
              </p:nvSpPr>
              <p:spPr>
                <a:xfrm>
                  <a:off x="4650936" y="1723661"/>
                  <a:ext cx="74320" cy="28609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5" name="フリーフォーム: 図形 1774">
                  <a:extLst>
                    <a:ext uri="{FF2B5EF4-FFF2-40B4-BE49-F238E27FC236}">
                      <a16:creationId xmlns:a16="http://schemas.microsoft.com/office/drawing/2014/main" id="{78CEA9EE-7A78-4F2B-A3E3-2368E7B0940B}"/>
                    </a:ext>
                  </a:extLst>
                </p:cNvPr>
                <p:cNvSpPr/>
                <p:nvPr/>
              </p:nvSpPr>
              <p:spPr>
                <a:xfrm>
                  <a:off x="4670888" y="1768929"/>
                  <a:ext cx="28596" cy="25357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6" name="フリーフォーム: 図形 1775">
                  <a:extLst>
                    <a:ext uri="{FF2B5EF4-FFF2-40B4-BE49-F238E27FC236}">
                      <a16:creationId xmlns:a16="http://schemas.microsoft.com/office/drawing/2014/main" id="{7369E39D-D3A2-4927-9D32-4CE060F507E3}"/>
                    </a:ext>
                  </a:extLst>
                </p:cNvPr>
                <p:cNvSpPr/>
                <p:nvPr/>
              </p:nvSpPr>
              <p:spPr>
                <a:xfrm>
                  <a:off x="4699339" y="1747412"/>
                  <a:ext cx="36478" cy="29001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7" name="フリーフォーム: 図形 1776">
                  <a:extLst>
                    <a:ext uri="{FF2B5EF4-FFF2-40B4-BE49-F238E27FC236}">
                      <a16:creationId xmlns:a16="http://schemas.microsoft.com/office/drawing/2014/main" id="{4FAFC65B-90B2-4E18-AD95-26FE3FF3701B}"/>
                    </a:ext>
                  </a:extLst>
                </p:cNvPr>
                <p:cNvSpPr/>
                <p:nvPr/>
              </p:nvSpPr>
              <p:spPr>
                <a:xfrm>
                  <a:off x="4648927" y="1958226"/>
                  <a:ext cx="37316" cy="33085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8" name="フリーフォーム: 図形 1777">
                  <a:extLst>
                    <a:ext uri="{FF2B5EF4-FFF2-40B4-BE49-F238E27FC236}">
                      <a16:creationId xmlns:a16="http://schemas.microsoft.com/office/drawing/2014/main" id="{B5EF526A-8068-4F7D-848C-42CE4FD4FC42}"/>
                    </a:ext>
                  </a:extLst>
                </p:cNvPr>
                <p:cNvSpPr/>
                <p:nvPr/>
              </p:nvSpPr>
              <p:spPr>
                <a:xfrm>
                  <a:off x="4747944" y="1962555"/>
                  <a:ext cx="37614" cy="25482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9" name="フリーフォーム: 図形 1778">
                  <a:extLst>
                    <a:ext uri="{FF2B5EF4-FFF2-40B4-BE49-F238E27FC236}">
                      <a16:creationId xmlns:a16="http://schemas.microsoft.com/office/drawing/2014/main" id="{3FB5B47D-51E9-4AC0-A0F3-42B2F496BB4C}"/>
                    </a:ext>
                  </a:extLst>
                </p:cNvPr>
                <p:cNvSpPr/>
                <p:nvPr/>
              </p:nvSpPr>
              <p:spPr>
                <a:xfrm>
                  <a:off x="4658399" y="1947928"/>
                  <a:ext cx="121027" cy="3031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0" name="フリーフォーム: 図形 1779">
                  <a:extLst>
                    <a:ext uri="{FF2B5EF4-FFF2-40B4-BE49-F238E27FC236}">
                      <a16:creationId xmlns:a16="http://schemas.microsoft.com/office/drawing/2014/main" id="{0FFC6033-CFA7-431C-9BFB-BE355FBBA985}"/>
                    </a:ext>
                  </a:extLst>
                </p:cNvPr>
                <p:cNvSpPr/>
                <p:nvPr/>
              </p:nvSpPr>
              <p:spPr>
                <a:xfrm>
                  <a:off x="4664727" y="1960243"/>
                  <a:ext cx="123879" cy="54379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1" name="フリーフォーム: 図形 1780">
                  <a:extLst>
                    <a:ext uri="{FF2B5EF4-FFF2-40B4-BE49-F238E27FC236}">
                      <a16:creationId xmlns:a16="http://schemas.microsoft.com/office/drawing/2014/main" id="{E7B346F6-7DED-43BF-9A18-4F96D8EB2251}"/>
                    </a:ext>
                  </a:extLst>
                </p:cNvPr>
                <p:cNvSpPr/>
                <p:nvPr/>
              </p:nvSpPr>
              <p:spPr>
                <a:xfrm>
                  <a:off x="4672921" y="1988318"/>
                  <a:ext cx="58109" cy="24341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2" name="フリーフォーム: 図形 1781">
                  <a:extLst>
                    <a:ext uri="{FF2B5EF4-FFF2-40B4-BE49-F238E27FC236}">
                      <a16:creationId xmlns:a16="http://schemas.microsoft.com/office/drawing/2014/main" id="{E7BA8198-A361-49BD-B303-745DFD32F365}"/>
                    </a:ext>
                  </a:extLst>
                </p:cNvPr>
                <p:cNvSpPr/>
                <p:nvPr/>
              </p:nvSpPr>
              <p:spPr>
                <a:xfrm>
                  <a:off x="4597939" y="1682572"/>
                  <a:ext cx="124433" cy="80687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3" name="フリーフォーム: 図形 1782">
                  <a:extLst>
                    <a:ext uri="{FF2B5EF4-FFF2-40B4-BE49-F238E27FC236}">
                      <a16:creationId xmlns:a16="http://schemas.microsoft.com/office/drawing/2014/main" id="{E28B8FB1-D4EA-4823-A42E-619046E1B4D2}"/>
                    </a:ext>
                  </a:extLst>
                </p:cNvPr>
                <p:cNvSpPr/>
                <p:nvPr/>
              </p:nvSpPr>
              <p:spPr>
                <a:xfrm>
                  <a:off x="4576665" y="1863322"/>
                  <a:ext cx="30752" cy="108066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4" name="フリーフォーム: 図形 1783">
                  <a:extLst>
                    <a:ext uri="{FF2B5EF4-FFF2-40B4-BE49-F238E27FC236}">
                      <a16:creationId xmlns:a16="http://schemas.microsoft.com/office/drawing/2014/main" id="{35F03A60-98EA-4843-B03F-35A240997D82}"/>
                    </a:ext>
                  </a:extLst>
                </p:cNvPr>
                <p:cNvSpPr/>
                <p:nvPr/>
              </p:nvSpPr>
              <p:spPr>
                <a:xfrm>
                  <a:off x="4416753" y="2403256"/>
                  <a:ext cx="48790" cy="279846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5" name="フリーフォーム: 図形 1784">
                  <a:extLst>
                    <a:ext uri="{FF2B5EF4-FFF2-40B4-BE49-F238E27FC236}">
                      <a16:creationId xmlns:a16="http://schemas.microsoft.com/office/drawing/2014/main" id="{228A8F75-F645-49DD-BCF4-AEBF99FC0827}"/>
                    </a:ext>
                  </a:extLst>
                </p:cNvPr>
                <p:cNvSpPr/>
                <p:nvPr/>
              </p:nvSpPr>
              <p:spPr>
                <a:xfrm>
                  <a:off x="4417833" y="2307926"/>
                  <a:ext cx="422515" cy="89404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6" name="フリーフォーム: 図形 1785">
                  <a:extLst>
                    <a:ext uri="{FF2B5EF4-FFF2-40B4-BE49-F238E27FC236}">
                      <a16:creationId xmlns:a16="http://schemas.microsoft.com/office/drawing/2014/main" id="{A0F33B83-D8C9-486E-AC6E-A7B6D9E709CE}"/>
                    </a:ext>
                  </a:extLst>
                </p:cNvPr>
                <p:cNvSpPr/>
                <p:nvPr/>
              </p:nvSpPr>
              <p:spPr>
                <a:xfrm>
                  <a:off x="4418801" y="2317693"/>
                  <a:ext cx="409402" cy="87866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7" name="フリーフォーム: 図形 1786">
                  <a:extLst>
                    <a:ext uri="{FF2B5EF4-FFF2-40B4-BE49-F238E27FC236}">
                      <a16:creationId xmlns:a16="http://schemas.microsoft.com/office/drawing/2014/main" id="{94487236-F8D1-40D1-9879-C147BB4B2CF7}"/>
                    </a:ext>
                  </a:extLst>
                </p:cNvPr>
                <p:cNvSpPr/>
                <p:nvPr/>
              </p:nvSpPr>
              <p:spPr>
                <a:xfrm>
                  <a:off x="4807735" y="2318037"/>
                  <a:ext cx="32230" cy="208455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8" name="フリーフォーム: 図形 1787">
                  <a:extLst>
                    <a:ext uri="{FF2B5EF4-FFF2-40B4-BE49-F238E27FC236}">
                      <a16:creationId xmlns:a16="http://schemas.microsoft.com/office/drawing/2014/main" id="{50493D1C-8EF1-4E3E-AADE-CC6279516BAB}"/>
                    </a:ext>
                  </a:extLst>
                </p:cNvPr>
                <p:cNvSpPr/>
                <p:nvPr/>
              </p:nvSpPr>
              <p:spPr>
                <a:xfrm>
                  <a:off x="4818129" y="2313612"/>
                  <a:ext cx="38103" cy="265229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9" name="フリーフォーム: 図形 1788">
                  <a:extLst>
                    <a:ext uri="{FF2B5EF4-FFF2-40B4-BE49-F238E27FC236}">
                      <a16:creationId xmlns:a16="http://schemas.microsoft.com/office/drawing/2014/main" id="{EA7D6BF5-F580-479C-986F-D6D2B6EF67CD}"/>
                    </a:ext>
                  </a:extLst>
                </p:cNvPr>
                <p:cNvSpPr/>
                <p:nvPr/>
              </p:nvSpPr>
              <p:spPr>
                <a:xfrm>
                  <a:off x="4483087" y="1887148"/>
                  <a:ext cx="59629" cy="1073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0" name="フリーフォーム: 図形 1789">
                  <a:extLst>
                    <a:ext uri="{FF2B5EF4-FFF2-40B4-BE49-F238E27FC236}">
                      <a16:creationId xmlns:a16="http://schemas.microsoft.com/office/drawing/2014/main" id="{B2A3BE60-599A-4A19-87CE-71FA3EB6C4EE}"/>
                    </a:ext>
                  </a:extLst>
                </p:cNvPr>
                <p:cNvSpPr/>
                <p:nvPr/>
              </p:nvSpPr>
              <p:spPr>
                <a:xfrm>
                  <a:off x="4842638" y="1822464"/>
                  <a:ext cx="33091" cy="145180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1" name="フリーフォーム: 図形 1790">
                  <a:extLst>
                    <a:ext uri="{FF2B5EF4-FFF2-40B4-BE49-F238E27FC236}">
                      <a16:creationId xmlns:a16="http://schemas.microsoft.com/office/drawing/2014/main" id="{1BCE9356-4B75-49AE-BB79-C43F83A71A37}"/>
                    </a:ext>
                  </a:extLst>
                </p:cNvPr>
                <p:cNvSpPr/>
                <p:nvPr/>
              </p:nvSpPr>
              <p:spPr>
                <a:xfrm>
                  <a:off x="4881229" y="1806472"/>
                  <a:ext cx="52562" cy="231488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2" name="フリーフォーム: 図形 1791">
                  <a:extLst>
                    <a:ext uri="{FF2B5EF4-FFF2-40B4-BE49-F238E27FC236}">
                      <a16:creationId xmlns:a16="http://schemas.microsoft.com/office/drawing/2014/main" id="{0C5068A4-E4DE-4112-B0B0-BFF869E34511}"/>
                    </a:ext>
                  </a:extLst>
                </p:cNvPr>
                <p:cNvSpPr/>
                <p:nvPr/>
              </p:nvSpPr>
              <p:spPr>
                <a:xfrm>
                  <a:off x="4860211" y="1959290"/>
                  <a:ext cx="134995" cy="240650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3" name="フリーフォーム: 図形 1792">
                  <a:extLst>
                    <a:ext uri="{FF2B5EF4-FFF2-40B4-BE49-F238E27FC236}">
                      <a16:creationId xmlns:a16="http://schemas.microsoft.com/office/drawing/2014/main" id="{DA6DEB0C-0F81-4DC7-819C-A9A7DEEBB917}"/>
                    </a:ext>
                  </a:extLst>
                </p:cNvPr>
                <p:cNvSpPr/>
                <p:nvPr/>
              </p:nvSpPr>
              <p:spPr>
                <a:xfrm>
                  <a:off x="4532866" y="1931980"/>
                  <a:ext cx="42758" cy="183832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4" name="フリーフォーム: 図形 1793">
                  <a:extLst>
                    <a:ext uri="{FF2B5EF4-FFF2-40B4-BE49-F238E27FC236}">
                      <a16:creationId xmlns:a16="http://schemas.microsoft.com/office/drawing/2014/main" id="{53EDAB29-C12F-47F6-BEDC-81C6A9A15787}"/>
                    </a:ext>
                  </a:extLst>
                </p:cNvPr>
                <p:cNvSpPr/>
                <p:nvPr/>
              </p:nvSpPr>
              <p:spPr>
                <a:xfrm>
                  <a:off x="4683850" y="1621215"/>
                  <a:ext cx="158270" cy="163813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5" name="フリーフォーム: 図形 1794">
                  <a:extLst>
                    <a:ext uri="{FF2B5EF4-FFF2-40B4-BE49-F238E27FC236}">
                      <a16:creationId xmlns:a16="http://schemas.microsoft.com/office/drawing/2014/main" id="{B694B02E-1D31-4606-A370-688E83286CE3}"/>
                    </a:ext>
                  </a:extLst>
                </p:cNvPr>
                <p:cNvSpPr/>
                <p:nvPr/>
              </p:nvSpPr>
              <p:spPr>
                <a:xfrm>
                  <a:off x="4584419" y="1644667"/>
                  <a:ext cx="75528" cy="96624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6" name="フリーフォーム: 図形 1795">
                  <a:extLst>
                    <a:ext uri="{FF2B5EF4-FFF2-40B4-BE49-F238E27FC236}">
                      <a16:creationId xmlns:a16="http://schemas.microsoft.com/office/drawing/2014/main" id="{A8AB8379-BB90-4EA1-A364-6FB110590567}"/>
                    </a:ext>
                  </a:extLst>
                </p:cNvPr>
                <p:cNvSpPr/>
                <p:nvPr/>
              </p:nvSpPr>
              <p:spPr>
                <a:xfrm>
                  <a:off x="4566866" y="1835926"/>
                  <a:ext cx="28536" cy="116870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7" name="フリーフォーム: 図形 1796">
                  <a:extLst>
                    <a:ext uri="{FF2B5EF4-FFF2-40B4-BE49-F238E27FC236}">
                      <a16:creationId xmlns:a16="http://schemas.microsoft.com/office/drawing/2014/main" id="{9533BB08-E750-4BB6-B065-6BAA50F696AE}"/>
                    </a:ext>
                  </a:extLst>
                </p:cNvPr>
                <p:cNvSpPr/>
                <p:nvPr/>
              </p:nvSpPr>
              <p:spPr>
                <a:xfrm>
                  <a:off x="4413365" y="1985362"/>
                  <a:ext cx="132309" cy="178840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8" name="フリーフォーム: 図形 1797">
                  <a:extLst>
                    <a:ext uri="{FF2B5EF4-FFF2-40B4-BE49-F238E27FC236}">
                      <a16:creationId xmlns:a16="http://schemas.microsoft.com/office/drawing/2014/main" id="{5303E5A6-CD97-4B11-97F3-D423C48BF85E}"/>
                    </a:ext>
                  </a:extLst>
                </p:cNvPr>
                <p:cNvSpPr/>
                <p:nvPr/>
              </p:nvSpPr>
              <p:spPr>
                <a:xfrm>
                  <a:off x="4526720" y="2052250"/>
                  <a:ext cx="130688" cy="148437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9" name="フリーフォーム: 図形 1798">
                  <a:extLst>
                    <a:ext uri="{FF2B5EF4-FFF2-40B4-BE49-F238E27FC236}">
                      <a16:creationId xmlns:a16="http://schemas.microsoft.com/office/drawing/2014/main" id="{082415EE-3C5E-4993-930A-E8BB6A5B7FA5}"/>
                    </a:ext>
                  </a:extLst>
                </p:cNvPr>
                <p:cNvSpPr/>
                <p:nvPr/>
              </p:nvSpPr>
              <p:spPr>
                <a:xfrm>
                  <a:off x="4500706" y="1841635"/>
                  <a:ext cx="28671" cy="6918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800" name="グループ化 1799">
                  <a:extLst>
                    <a:ext uri="{FF2B5EF4-FFF2-40B4-BE49-F238E27FC236}">
                      <a16:creationId xmlns:a16="http://schemas.microsoft.com/office/drawing/2014/main" id="{C43352E5-7AF2-4B9B-940A-2F98BD2771C1}"/>
                    </a:ext>
                  </a:extLst>
                </p:cNvPr>
                <p:cNvGrpSpPr/>
                <p:nvPr/>
              </p:nvGrpSpPr>
              <p:grpSpPr>
                <a:xfrm rot="20747941">
                  <a:off x="4436912" y="2382907"/>
                  <a:ext cx="310902" cy="87420"/>
                  <a:chOff x="2266943" y="4591838"/>
                  <a:chExt cx="4832567" cy="1358834"/>
                </a:xfrm>
              </p:grpSpPr>
              <p:sp>
                <p:nvSpPr>
                  <p:cNvPr id="1801" name="フリーフォーム: 図形 1800">
                    <a:extLst>
                      <a:ext uri="{FF2B5EF4-FFF2-40B4-BE49-F238E27FC236}">
                        <a16:creationId xmlns:a16="http://schemas.microsoft.com/office/drawing/2014/main" id="{366A7595-B1F3-42D4-B4B5-C18CB9D3A224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2" name="フリーフォーム: 図形 1801">
                    <a:extLst>
                      <a:ext uri="{FF2B5EF4-FFF2-40B4-BE49-F238E27FC236}">
                        <a16:creationId xmlns:a16="http://schemas.microsoft.com/office/drawing/2014/main" id="{CFBA78C6-F26E-44F7-9D40-39A5423F5857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3" name="フリーフォーム: 図形 1802">
                    <a:extLst>
                      <a:ext uri="{FF2B5EF4-FFF2-40B4-BE49-F238E27FC236}">
                        <a16:creationId xmlns:a16="http://schemas.microsoft.com/office/drawing/2014/main" id="{00AC58E1-A18E-4D6A-813D-CFBCB2E0A3B3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4" name="フリーフォーム: 図形 1803">
                    <a:extLst>
                      <a:ext uri="{FF2B5EF4-FFF2-40B4-BE49-F238E27FC236}">
                        <a16:creationId xmlns:a16="http://schemas.microsoft.com/office/drawing/2014/main" id="{62CA2C9C-26E6-4A33-810D-41FB2D273E8B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5" name="フリーフォーム: 図形 1804">
                    <a:extLst>
                      <a:ext uri="{FF2B5EF4-FFF2-40B4-BE49-F238E27FC236}">
                        <a16:creationId xmlns:a16="http://schemas.microsoft.com/office/drawing/2014/main" id="{52ADB98D-105F-44F0-A40F-503BED1E8ED6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6" name="フリーフォーム: 図形 1805">
                    <a:extLst>
                      <a:ext uri="{FF2B5EF4-FFF2-40B4-BE49-F238E27FC236}">
                        <a16:creationId xmlns:a16="http://schemas.microsoft.com/office/drawing/2014/main" id="{99040B21-4875-4599-AB40-50FCB702A677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7" name="フリーフォーム: 図形 1806">
                    <a:extLst>
                      <a:ext uri="{FF2B5EF4-FFF2-40B4-BE49-F238E27FC236}">
                        <a16:creationId xmlns:a16="http://schemas.microsoft.com/office/drawing/2014/main" id="{74263F49-9F66-4780-A7A4-016AED5A1F88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8" name="フリーフォーム: 図形 1807">
                    <a:extLst>
                      <a:ext uri="{FF2B5EF4-FFF2-40B4-BE49-F238E27FC236}">
                        <a16:creationId xmlns:a16="http://schemas.microsoft.com/office/drawing/2014/main" id="{DA4C102B-70BC-4307-993C-409149DCF3E7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9" name="フリーフォーム: 図形 1808">
                    <a:extLst>
                      <a:ext uri="{FF2B5EF4-FFF2-40B4-BE49-F238E27FC236}">
                        <a16:creationId xmlns:a16="http://schemas.microsoft.com/office/drawing/2014/main" id="{58DADF69-C9DA-40AE-99D2-9A43650A5068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0" name="フリーフォーム: 図形 1809">
                    <a:extLst>
                      <a:ext uri="{FF2B5EF4-FFF2-40B4-BE49-F238E27FC236}">
                        <a16:creationId xmlns:a16="http://schemas.microsoft.com/office/drawing/2014/main" id="{58C0C669-1B99-4125-AD3A-7D9FD124A201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1" name="フリーフォーム: 図形 1810">
                    <a:extLst>
                      <a:ext uri="{FF2B5EF4-FFF2-40B4-BE49-F238E27FC236}">
                        <a16:creationId xmlns:a16="http://schemas.microsoft.com/office/drawing/2014/main" id="{228BBEB0-C177-46C7-A81B-D90C008F76C2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2" name="フリーフォーム: 図形 1811">
                    <a:extLst>
                      <a:ext uri="{FF2B5EF4-FFF2-40B4-BE49-F238E27FC236}">
                        <a16:creationId xmlns:a16="http://schemas.microsoft.com/office/drawing/2014/main" id="{7E115CA5-3963-4FB2-B83E-C79FD7755DB4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3" name="フリーフォーム: 図形 1812">
                    <a:extLst>
                      <a:ext uri="{FF2B5EF4-FFF2-40B4-BE49-F238E27FC236}">
                        <a16:creationId xmlns:a16="http://schemas.microsoft.com/office/drawing/2014/main" id="{83392168-3F73-41BA-B673-026A8E049659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4" name="フリーフォーム: 図形 1813">
                    <a:extLst>
                      <a:ext uri="{FF2B5EF4-FFF2-40B4-BE49-F238E27FC236}">
                        <a16:creationId xmlns:a16="http://schemas.microsoft.com/office/drawing/2014/main" id="{39FA39F3-CF17-4339-880A-5174C2120B8E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5" name="フリーフォーム: 図形 1814">
                    <a:extLst>
                      <a:ext uri="{FF2B5EF4-FFF2-40B4-BE49-F238E27FC236}">
                        <a16:creationId xmlns:a16="http://schemas.microsoft.com/office/drawing/2014/main" id="{B101CA22-E253-405E-BE50-6977C3C27266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6" name="フリーフォーム: 図形 1815">
                    <a:extLst>
                      <a:ext uri="{FF2B5EF4-FFF2-40B4-BE49-F238E27FC236}">
                        <a16:creationId xmlns:a16="http://schemas.microsoft.com/office/drawing/2014/main" id="{8F75EB52-7B4A-408A-935F-5B08C551B3F0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7" name="フリーフォーム: 図形 1816">
                    <a:extLst>
                      <a:ext uri="{FF2B5EF4-FFF2-40B4-BE49-F238E27FC236}">
                        <a16:creationId xmlns:a16="http://schemas.microsoft.com/office/drawing/2014/main" id="{268F30C2-6A72-4737-892C-33AE422785B9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8" name="フリーフォーム: 図形 1817">
                    <a:extLst>
                      <a:ext uri="{FF2B5EF4-FFF2-40B4-BE49-F238E27FC236}">
                        <a16:creationId xmlns:a16="http://schemas.microsoft.com/office/drawing/2014/main" id="{578B6599-CD7E-49D1-A507-EF7FB7C14567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9" name="フリーフォーム: 図形 1818">
                    <a:extLst>
                      <a:ext uri="{FF2B5EF4-FFF2-40B4-BE49-F238E27FC236}">
                        <a16:creationId xmlns:a16="http://schemas.microsoft.com/office/drawing/2014/main" id="{1C5BFDFE-10D4-4215-8D8A-3F6ACD7AD313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0" name="フリーフォーム: 図形 1819">
                    <a:extLst>
                      <a:ext uri="{FF2B5EF4-FFF2-40B4-BE49-F238E27FC236}">
                        <a16:creationId xmlns:a16="http://schemas.microsoft.com/office/drawing/2014/main" id="{8C0C81E7-D7F5-48D1-B12B-576911AB1BB1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1" name="フリーフォーム: 図形 1820">
                    <a:extLst>
                      <a:ext uri="{FF2B5EF4-FFF2-40B4-BE49-F238E27FC236}">
                        <a16:creationId xmlns:a16="http://schemas.microsoft.com/office/drawing/2014/main" id="{3E421785-33B2-408D-B92F-5642ED52F68D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2" name="フリーフォーム: 図形 1821">
                    <a:extLst>
                      <a:ext uri="{FF2B5EF4-FFF2-40B4-BE49-F238E27FC236}">
                        <a16:creationId xmlns:a16="http://schemas.microsoft.com/office/drawing/2014/main" id="{C750474D-B2A4-4650-A062-3CC1A6252007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3" name="フリーフォーム: 図形 1822">
                    <a:extLst>
                      <a:ext uri="{FF2B5EF4-FFF2-40B4-BE49-F238E27FC236}">
                        <a16:creationId xmlns:a16="http://schemas.microsoft.com/office/drawing/2014/main" id="{5A54A039-4594-4811-95AB-5A680100E05B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4" name="フリーフォーム: 図形 1823">
                    <a:extLst>
                      <a:ext uri="{FF2B5EF4-FFF2-40B4-BE49-F238E27FC236}">
                        <a16:creationId xmlns:a16="http://schemas.microsoft.com/office/drawing/2014/main" id="{07C51D01-CECC-460A-B3FF-E679D45059CC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5" name="フリーフォーム: 図形 1824">
                    <a:extLst>
                      <a:ext uri="{FF2B5EF4-FFF2-40B4-BE49-F238E27FC236}">
                        <a16:creationId xmlns:a16="http://schemas.microsoft.com/office/drawing/2014/main" id="{48D99C44-FB8B-4C9C-A2AC-63498A3147D5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6" name="フリーフォーム: 図形 1825">
                    <a:extLst>
                      <a:ext uri="{FF2B5EF4-FFF2-40B4-BE49-F238E27FC236}">
                        <a16:creationId xmlns:a16="http://schemas.microsoft.com/office/drawing/2014/main" id="{4AB07BAA-9161-4B30-9B33-E8518B3D852F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7" name="フリーフォーム: 図形 1826">
                    <a:extLst>
                      <a:ext uri="{FF2B5EF4-FFF2-40B4-BE49-F238E27FC236}">
                        <a16:creationId xmlns:a16="http://schemas.microsoft.com/office/drawing/2014/main" id="{E0EA5C92-2AFD-483F-981D-207E2F241330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0A2E032B-20AB-46D4-A8DD-78B502CCEF39}"/>
                </a:ext>
              </a:extLst>
            </p:cNvPr>
            <p:cNvSpPr/>
            <p:nvPr/>
          </p:nvSpPr>
          <p:spPr>
            <a:xfrm>
              <a:off x="5757173" y="2925339"/>
              <a:ext cx="614249" cy="651868"/>
            </a:xfrm>
            <a:custGeom>
              <a:avLst/>
              <a:gdLst>
                <a:gd name="connsiteX0" fmla="*/ 160 w 614249"/>
                <a:gd name="connsiteY0" fmla="*/ 2011 h 651868"/>
                <a:gd name="connsiteX1" fmla="*/ 156794 w 614249"/>
                <a:gd name="connsiteY1" fmla="*/ 162878 h 651868"/>
                <a:gd name="connsiteX2" fmla="*/ 400210 w 614249"/>
                <a:gd name="connsiteY2" fmla="*/ 270828 h 651868"/>
                <a:gd name="connsiteX3" fmla="*/ 580127 w 614249"/>
                <a:gd name="connsiteY3" fmla="*/ 260244 h 651868"/>
                <a:gd name="connsiteX4" fmla="*/ 436194 w 614249"/>
                <a:gd name="connsiteY4" fmla="*/ 291994 h 651868"/>
                <a:gd name="connsiteX5" fmla="*/ 613994 w 614249"/>
                <a:gd name="connsiteY5" fmla="*/ 287761 h 651868"/>
                <a:gd name="connsiteX6" fmla="*/ 474294 w 614249"/>
                <a:gd name="connsiteY6" fmla="*/ 315278 h 651868"/>
                <a:gd name="connsiteX7" fmla="*/ 419260 w 614249"/>
                <a:gd name="connsiteY7" fmla="*/ 474028 h 651868"/>
                <a:gd name="connsiteX8" fmla="*/ 514510 w 614249"/>
                <a:gd name="connsiteY8" fmla="*/ 651828 h 651868"/>
                <a:gd name="connsiteX9" fmla="*/ 383277 w 614249"/>
                <a:gd name="connsiteY9" fmla="*/ 488844 h 651868"/>
                <a:gd name="connsiteX10" fmla="*/ 148327 w 614249"/>
                <a:gd name="connsiteY10" fmla="*/ 323744 h 651868"/>
                <a:gd name="connsiteX11" fmla="*/ 467944 w 614249"/>
                <a:gd name="connsiteY11" fmla="*/ 391478 h 651868"/>
                <a:gd name="connsiteX12" fmla="*/ 184310 w 614249"/>
                <a:gd name="connsiteY12" fmla="*/ 283528 h 651868"/>
                <a:gd name="connsiteX13" fmla="*/ 160 w 614249"/>
                <a:gd name="connsiteY13" fmla="*/ 2011 h 6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4249" h="651868">
                  <a:moveTo>
                    <a:pt x="160" y="2011"/>
                  </a:moveTo>
                  <a:cubicBezTo>
                    <a:pt x="-4426" y="-18097"/>
                    <a:pt x="90119" y="118075"/>
                    <a:pt x="156794" y="162878"/>
                  </a:cubicBezTo>
                  <a:cubicBezTo>
                    <a:pt x="223469" y="207681"/>
                    <a:pt x="329655" y="254600"/>
                    <a:pt x="400210" y="270828"/>
                  </a:cubicBezTo>
                  <a:cubicBezTo>
                    <a:pt x="470765" y="287056"/>
                    <a:pt x="574130" y="256716"/>
                    <a:pt x="580127" y="260244"/>
                  </a:cubicBezTo>
                  <a:cubicBezTo>
                    <a:pt x="586124" y="263772"/>
                    <a:pt x="430550" y="287408"/>
                    <a:pt x="436194" y="291994"/>
                  </a:cubicBezTo>
                  <a:cubicBezTo>
                    <a:pt x="441839" y="296580"/>
                    <a:pt x="607644" y="283880"/>
                    <a:pt x="613994" y="287761"/>
                  </a:cubicBezTo>
                  <a:cubicBezTo>
                    <a:pt x="620344" y="291642"/>
                    <a:pt x="506750" y="284234"/>
                    <a:pt x="474294" y="315278"/>
                  </a:cubicBezTo>
                  <a:cubicBezTo>
                    <a:pt x="441838" y="346322"/>
                    <a:pt x="412557" y="417936"/>
                    <a:pt x="419260" y="474028"/>
                  </a:cubicBezTo>
                  <a:cubicBezTo>
                    <a:pt x="425963" y="530120"/>
                    <a:pt x="520507" y="649359"/>
                    <a:pt x="514510" y="651828"/>
                  </a:cubicBezTo>
                  <a:cubicBezTo>
                    <a:pt x="508513" y="654297"/>
                    <a:pt x="444307" y="543525"/>
                    <a:pt x="383277" y="488844"/>
                  </a:cubicBezTo>
                  <a:cubicBezTo>
                    <a:pt x="322247" y="434163"/>
                    <a:pt x="134216" y="339972"/>
                    <a:pt x="148327" y="323744"/>
                  </a:cubicBezTo>
                  <a:cubicBezTo>
                    <a:pt x="162438" y="307516"/>
                    <a:pt x="461947" y="398181"/>
                    <a:pt x="467944" y="391478"/>
                  </a:cubicBezTo>
                  <a:cubicBezTo>
                    <a:pt x="473941" y="384775"/>
                    <a:pt x="260863" y="344206"/>
                    <a:pt x="184310" y="283528"/>
                  </a:cubicBezTo>
                  <a:cubicBezTo>
                    <a:pt x="107757" y="222850"/>
                    <a:pt x="4746" y="22119"/>
                    <a:pt x="160" y="201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D0E1ECDE-23AB-4221-9699-91E817D28C29}"/>
                </a:ext>
              </a:extLst>
            </p:cNvPr>
            <p:cNvSpPr/>
            <p:nvPr/>
          </p:nvSpPr>
          <p:spPr>
            <a:xfrm>
              <a:off x="6156259" y="2339833"/>
              <a:ext cx="67294" cy="166012"/>
            </a:xfrm>
            <a:custGeom>
              <a:avLst/>
              <a:gdLst>
                <a:gd name="connsiteX0" fmla="*/ 66741 w 67294"/>
                <a:gd name="connsiteY0" fmla="*/ 142 h 166012"/>
                <a:gd name="connsiteX1" fmla="*/ 33404 w 67294"/>
                <a:gd name="connsiteY1" fmla="*/ 66817 h 166012"/>
                <a:gd name="connsiteX2" fmla="*/ 61979 w 67294"/>
                <a:gd name="connsiteY2" fmla="*/ 163655 h 166012"/>
                <a:gd name="connsiteX3" fmla="*/ 46104 w 67294"/>
                <a:gd name="connsiteY3" fmla="*/ 131905 h 166012"/>
                <a:gd name="connsiteX4" fmla="*/ 66 w 67294"/>
                <a:gd name="connsiteY4" fmla="*/ 84280 h 166012"/>
                <a:gd name="connsiteX5" fmla="*/ 66741 w 67294"/>
                <a:gd name="connsiteY5" fmla="*/ 142 h 1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4" h="166012">
                  <a:moveTo>
                    <a:pt x="66741" y="142"/>
                  </a:moveTo>
                  <a:cubicBezTo>
                    <a:pt x="72297" y="-2768"/>
                    <a:pt x="34198" y="39565"/>
                    <a:pt x="33404" y="66817"/>
                  </a:cubicBezTo>
                  <a:cubicBezTo>
                    <a:pt x="32610" y="94069"/>
                    <a:pt x="59862" y="152807"/>
                    <a:pt x="61979" y="163655"/>
                  </a:cubicBezTo>
                  <a:cubicBezTo>
                    <a:pt x="64096" y="174503"/>
                    <a:pt x="56423" y="145134"/>
                    <a:pt x="46104" y="131905"/>
                  </a:cubicBezTo>
                  <a:cubicBezTo>
                    <a:pt x="35785" y="118676"/>
                    <a:pt x="-1786" y="102272"/>
                    <a:pt x="66" y="84280"/>
                  </a:cubicBezTo>
                  <a:cubicBezTo>
                    <a:pt x="1918" y="66288"/>
                    <a:pt x="61185" y="3052"/>
                    <a:pt x="66741" y="14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B444FF6F-B58B-4773-9BF6-70DD1E3B671A}"/>
                </a:ext>
              </a:extLst>
            </p:cNvPr>
            <p:cNvSpPr/>
            <p:nvPr/>
          </p:nvSpPr>
          <p:spPr>
            <a:xfrm>
              <a:off x="5997561" y="2320885"/>
              <a:ext cx="56920" cy="184206"/>
            </a:xfrm>
            <a:custGeom>
              <a:avLst/>
              <a:gdLst>
                <a:gd name="connsiteX0" fmla="*/ 7952 w 56920"/>
                <a:gd name="connsiteY0" fmla="*/ 40 h 184206"/>
                <a:gd name="connsiteX1" fmla="*/ 38114 w 56920"/>
                <a:gd name="connsiteY1" fmla="*/ 88940 h 184206"/>
                <a:gd name="connsiteX2" fmla="*/ 25414 w 56920"/>
                <a:gd name="connsiteY2" fmla="*/ 158790 h 184206"/>
                <a:gd name="connsiteX3" fmla="*/ 14 w 56920"/>
                <a:gd name="connsiteY3" fmla="*/ 184190 h 184206"/>
                <a:gd name="connsiteX4" fmla="*/ 22239 w 56920"/>
                <a:gd name="connsiteY4" fmla="*/ 161965 h 184206"/>
                <a:gd name="connsiteX5" fmla="*/ 52402 w 56920"/>
                <a:gd name="connsiteY5" fmla="*/ 120690 h 184206"/>
                <a:gd name="connsiteX6" fmla="*/ 53989 w 56920"/>
                <a:gd name="connsiteY6" fmla="*/ 77828 h 184206"/>
                <a:gd name="connsiteX7" fmla="*/ 7952 w 56920"/>
                <a:gd name="connsiteY7" fmla="*/ 40 h 18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20" h="184206">
                  <a:moveTo>
                    <a:pt x="7952" y="40"/>
                  </a:moveTo>
                  <a:cubicBezTo>
                    <a:pt x="5306" y="1892"/>
                    <a:pt x="35204" y="62482"/>
                    <a:pt x="38114" y="88940"/>
                  </a:cubicBezTo>
                  <a:cubicBezTo>
                    <a:pt x="41024" y="115398"/>
                    <a:pt x="31764" y="142915"/>
                    <a:pt x="25414" y="158790"/>
                  </a:cubicBezTo>
                  <a:cubicBezTo>
                    <a:pt x="19064" y="174665"/>
                    <a:pt x="14" y="184190"/>
                    <a:pt x="14" y="184190"/>
                  </a:cubicBezTo>
                  <a:cubicBezTo>
                    <a:pt x="-515" y="184719"/>
                    <a:pt x="13508" y="172548"/>
                    <a:pt x="22239" y="161965"/>
                  </a:cubicBezTo>
                  <a:cubicBezTo>
                    <a:pt x="30970" y="151382"/>
                    <a:pt x="47110" y="134713"/>
                    <a:pt x="52402" y="120690"/>
                  </a:cubicBezTo>
                  <a:cubicBezTo>
                    <a:pt x="57694" y="106667"/>
                    <a:pt x="58487" y="95291"/>
                    <a:pt x="53989" y="77828"/>
                  </a:cubicBezTo>
                  <a:cubicBezTo>
                    <a:pt x="49491" y="60365"/>
                    <a:pt x="10598" y="-1812"/>
                    <a:pt x="7952" y="4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7C55079C-87AA-4686-96E7-5332135E62F5}"/>
                </a:ext>
              </a:extLst>
            </p:cNvPr>
            <p:cNvSpPr/>
            <p:nvPr/>
          </p:nvSpPr>
          <p:spPr>
            <a:xfrm>
              <a:off x="5902277" y="2321074"/>
              <a:ext cx="155718" cy="38148"/>
            </a:xfrm>
            <a:custGeom>
              <a:avLst/>
              <a:gdLst>
                <a:gd name="connsiteX0" fmla="*/ 48 w 155718"/>
                <a:gd name="connsiteY0" fmla="*/ 15726 h 38148"/>
                <a:gd name="connsiteX1" fmla="*/ 92123 w 155718"/>
                <a:gd name="connsiteY1" fmla="*/ 37951 h 38148"/>
                <a:gd name="connsiteX2" fmla="*/ 155623 w 155718"/>
                <a:gd name="connsiteY2" fmla="*/ 1439 h 38148"/>
                <a:gd name="connsiteX3" fmla="*/ 104823 w 155718"/>
                <a:gd name="connsiteY3" fmla="*/ 9376 h 38148"/>
                <a:gd name="connsiteX4" fmla="*/ 48 w 155718"/>
                <a:gd name="connsiteY4" fmla="*/ 15726 h 3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8" h="38148">
                  <a:moveTo>
                    <a:pt x="48" y="15726"/>
                  </a:moveTo>
                  <a:cubicBezTo>
                    <a:pt x="-2069" y="20488"/>
                    <a:pt x="66194" y="40332"/>
                    <a:pt x="92123" y="37951"/>
                  </a:cubicBezTo>
                  <a:cubicBezTo>
                    <a:pt x="118052" y="35570"/>
                    <a:pt x="153506" y="6201"/>
                    <a:pt x="155623" y="1439"/>
                  </a:cubicBezTo>
                  <a:cubicBezTo>
                    <a:pt x="157740" y="-3323"/>
                    <a:pt x="124137" y="4878"/>
                    <a:pt x="104823" y="9376"/>
                  </a:cubicBezTo>
                  <a:cubicBezTo>
                    <a:pt x="85509" y="13874"/>
                    <a:pt x="2165" y="10964"/>
                    <a:pt x="48" y="15726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EDE56B21-85BD-4153-9DB0-C684189F0BA4}"/>
                </a:ext>
              </a:extLst>
            </p:cNvPr>
            <p:cNvSpPr/>
            <p:nvPr/>
          </p:nvSpPr>
          <p:spPr>
            <a:xfrm>
              <a:off x="6255709" y="2295322"/>
              <a:ext cx="108880" cy="38335"/>
            </a:xfrm>
            <a:custGeom>
              <a:avLst/>
              <a:gdLst>
                <a:gd name="connsiteX0" fmla="*/ 2216 w 108880"/>
                <a:gd name="connsiteY0" fmla="*/ 38303 h 38335"/>
                <a:gd name="connsiteX1" fmla="*/ 106991 w 108880"/>
                <a:gd name="connsiteY1" fmla="*/ 8141 h 38335"/>
                <a:gd name="connsiteX2" fmla="*/ 67304 w 108880"/>
                <a:gd name="connsiteY2" fmla="*/ 1791 h 38335"/>
                <a:gd name="connsiteX3" fmla="*/ 37141 w 108880"/>
                <a:gd name="connsiteY3" fmla="*/ 1791 h 38335"/>
                <a:gd name="connsiteX4" fmla="*/ 2216 w 108880"/>
                <a:gd name="connsiteY4" fmla="*/ 38303 h 3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80" h="38335">
                  <a:moveTo>
                    <a:pt x="2216" y="38303"/>
                  </a:moveTo>
                  <a:cubicBezTo>
                    <a:pt x="13858" y="39361"/>
                    <a:pt x="96143" y="14226"/>
                    <a:pt x="106991" y="8141"/>
                  </a:cubicBezTo>
                  <a:cubicBezTo>
                    <a:pt x="117839" y="2056"/>
                    <a:pt x="78946" y="2849"/>
                    <a:pt x="67304" y="1791"/>
                  </a:cubicBezTo>
                  <a:cubicBezTo>
                    <a:pt x="55662" y="733"/>
                    <a:pt x="46137" y="-1648"/>
                    <a:pt x="37141" y="1791"/>
                  </a:cubicBezTo>
                  <a:cubicBezTo>
                    <a:pt x="28145" y="5230"/>
                    <a:pt x="-9426" y="37245"/>
                    <a:pt x="2216" y="38303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楕円 1828">
              <a:extLst>
                <a:ext uri="{FF2B5EF4-FFF2-40B4-BE49-F238E27FC236}">
                  <a16:creationId xmlns:a16="http://schemas.microsoft.com/office/drawing/2014/main" id="{4326DC0B-44B2-4226-A7B1-2B18CF4EC8DB}"/>
                </a:ext>
              </a:extLst>
            </p:cNvPr>
            <p:cNvSpPr/>
            <p:nvPr/>
          </p:nvSpPr>
          <p:spPr>
            <a:xfrm>
              <a:off x="6042025" y="25511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8F1FA04D-03AE-4560-A3FB-F406B89CDCC9}"/>
              </a:ext>
            </a:extLst>
          </p:cNvPr>
          <p:cNvSpPr/>
          <p:nvPr/>
        </p:nvSpPr>
        <p:spPr>
          <a:xfrm>
            <a:off x="5592993" y="3553608"/>
            <a:ext cx="974265" cy="1675109"/>
          </a:xfrm>
          <a:custGeom>
            <a:avLst/>
            <a:gdLst>
              <a:gd name="connsiteX0" fmla="*/ 64857 w 974265"/>
              <a:gd name="connsiteY0" fmla="*/ 510392 h 1675109"/>
              <a:gd name="connsiteX1" fmla="*/ 515707 w 974265"/>
              <a:gd name="connsiteY1" fmla="*/ 326242 h 1675109"/>
              <a:gd name="connsiteX2" fmla="*/ 1357 w 974265"/>
              <a:gd name="connsiteY2" fmla="*/ 46842 h 1675109"/>
              <a:gd name="connsiteX3" fmla="*/ 706207 w 974265"/>
              <a:gd name="connsiteY3" fmla="*/ 40492 h 1675109"/>
              <a:gd name="connsiteX4" fmla="*/ 826857 w 974265"/>
              <a:gd name="connsiteY4" fmla="*/ 446892 h 1675109"/>
              <a:gd name="connsiteX5" fmla="*/ 852257 w 974265"/>
              <a:gd name="connsiteY5" fmla="*/ 478642 h 1675109"/>
              <a:gd name="connsiteX6" fmla="*/ 687157 w 974265"/>
              <a:gd name="connsiteY6" fmla="*/ 307192 h 1675109"/>
              <a:gd name="connsiteX7" fmla="*/ 915757 w 974265"/>
              <a:gd name="connsiteY7" fmla="*/ 1240642 h 1675109"/>
              <a:gd name="connsiteX8" fmla="*/ 668107 w 974265"/>
              <a:gd name="connsiteY8" fmla="*/ 624692 h 1675109"/>
              <a:gd name="connsiteX9" fmla="*/ 661757 w 974265"/>
              <a:gd name="connsiteY9" fmla="*/ 1431142 h 1675109"/>
              <a:gd name="connsiteX10" fmla="*/ 337907 w 974265"/>
              <a:gd name="connsiteY10" fmla="*/ 1672442 h 1675109"/>
              <a:gd name="connsiteX11" fmla="*/ 972907 w 974265"/>
              <a:gd name="connsiteY11" fmla="*/ 1539092 h 1675109"/>
              <a:gd name="connsiteX12" fmla="*/ 496657 w 974265"/>
              <a:gd name="connsiteY12" fmla="*/ 1221592 h 1675109"/>
              <a:gd name="connsiteX13" fmla="*/ 160107 w 974265"/>
              <a:gd name="connsiteY13" fmla="*/ 1031092 h 1675109"/>
              <a:gd name="connsiteX14" fmla="*/ 598257 w 974265"/>
              <a:gd name="connsiteY14" fmla="*/ 885042 h 1675109"/>
              <a:gd name="connsiteX15" fmla="*/ 64857 w 974265"/>
              <a:gd name="connsiteY15" fmla="*/ 510392 h 16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265" h="1675109">
                <a:moveTo>
                  <a:pt x="64857" y="510392"/>
                </a:moveTo>
                <a:cubicBezTo>
                  <a:pt x="51099" y="417259"/>
                  <a:pt x="526290" y="403500"/>
                  <a:pt x="515707" y="326242"/>
                </a:cubicBezTo>
                <a:cubicBezTo>
                  <a:pt x="505124" y="248984"/>
                  <a:pt x="-30393" y="94467"/>
                  <a:pt x="1357" y="46842"/>
                </a:cubicBezTo>
                <a:cubicBezTo>
                  <a:pt x="33107" y="-783"/>
                  <a:pt x="568624" y="-26183"/>
                  <a:pt x="706207" y="40492"/>
                </a:cubicBezTo>
                <a:cubicBezTo>
                  <a:pt x="843790" y="107167"/>
                  <a:pt x="802515" y="373867"/>
                  <a:pt x="826857" y="446892"/>
                </a:cubicBezTo>
                <a:cubicBezTo>
                  <a:pt x="851199" y="519917"/>
                  <a:pt x="875540" y="501925"/>
                  <a:pt x="852257" y="478642"/>
                </a:cubicBezTo>
                <a:cubicBezTo>
                  <a:pt x="828974" y="455359"/>
                  <a:pt x="676574" y="180192"/>
                  <a:pt x="687157" y="307192"/>
                </a:cubicBezTo>
                <a:cubicBezTo>
                  <a:pt x="697740" y="434192"/>
                  <a:pt x="918932" y="1187725"/>
                  <a:pt x="915757" y="1240642"/>
                </a:cubicBezTo>
                <a:cubicBezTo>
                  <a:pt x="912582" y="1293559"/>
                  <a:pt x="710440" y="592942"/>
                  <a:pt x="668107" y="624692"/>
                </a:cubicBezTo>
                <a:cubicBezTo>
                  <a:pt x="625774" y="656442"/>
                  <a:pt x="716790" y="1256517"/>
                  <a:pt x="661757" y="1431142"/>
                </a:cubicBezTo>
                <a:cubicBezTo>
                  <a:pt x="606724" y="1605767"/>
                  <a:pt x="286049" y="1654450"/>
                  <a:pt x="337907" y="1672442"/>
                </a:cubicBezTo>
                <a:cubicBezTo>
                  <a:pt x="389765" y="1690434"/>
                  <a:pt x="946449" y="1614234"/>
                  <a:pt x="972907" y="1539092"/>
                </a:cubicBezTo>
                <a:cubicBezTo>
                  <a:pt x="999365" y="1463950"/>
                  <a:pt x="632124" y="1306259"/>
                  <a:pt x="496657" y="1221592"/>
                </a:cubicBezTo>
                <a:cubicBezTo>
                  <a:pt x="361190" y="1136925"/>
                  <a:pt x="143174" y="1087184"/>
                  <a:pt x="160107" y="1031092"/>
                </a:cubicBezTo>
                <a:cubicBezTo>
                  <a:pt x="177040" y="975000"/>
                  <a:pt x="615190" y="970767"/>
                  <a:pt x="598257" y="885042"/>
                </a:cubicBezTo>
                <a:cubicBezTo>
                  <a:pt x="581324" y="799317"/>
                  <a:pt x="78615" y="603525"/>
                  <a:pt x="64857" y="51039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95280814-9E66-4133-AD48-C3C650B14B07}"/>
              </a:ext>
            </a:extLst>
          </p:cNvPr>
          <p:cNvSpPr/>
          <p:nvPr/>
        </p:nvSpPr>
        <p:spPr>
          <a:xfrm>
            <a:off x="5673420" y="3725650"/>
            <a:ext cx="867086" cy="1423041"/>
          </a:xfrm>
          <a:custGeom>
            <a:avLst/>
            <a:gdLst>
              <a:gd name="connsiteX0" fmla="*/ 47930 w 867086"/>
              <a:gd name="connsiteY0" fmla="*/ 1800 h 1423041"/>
              <a:gd name="connsiteX1" fmla="*/ 301930 w 867086"/>
              <a:gd name="connsiteY1" fmla="*/ 192300 h 1423041"/>
              <a:gd name="connsiteX2" fmla="*/ 41580 w 867086"/>
              <a:gd name="connsiteY2" fmla="*/ 408200 h 1423041"/>
              <a:gd name="connsiteX3" fmla="*/ 28880 w 867086"/>
              <a:gd name="connsiteY3" fmla="*/ 681250 h 1423041"/>
              <a:gd name="connsiteX4" fmla="*/ 320980 w 867086"/>
              <a:gd name="connsiteY4" fmla="*/ 1322600 h 1423041"/>
              <a:gd name="connsiteX5" fmla="*/ 251130 w 867086"/>
              <a:gd name="connsiteY5" fmla="*/ 1411500 h 1423041"/>
              <a:gd name="connsiteX6" fmla="*/ 867080 w 867086"/>
              <a:gd name="connsiteY6" fmla="*/ 1221000 h 1423041"/>
              <a:gd name="connsiteX7" fmla="*/ 238430 w 867086"/>
              <a:gd name="connsiteY7" fmla="*/ 928900 h 1423041"/>
              <a:gd name="connsiteX8" fmla="*/ 143180 w 867086"/>
              <a:gd name="connsiteY8" fmla="*/ 560600 h 1423041"/>
              <a:gd name="connsiteX9" fmla="*/ 263830 w 867086"/>
              <a:gd name="connsiteY9" fmla="*/ 249450 h 1423041"/>
              <a:gd name="connsiteX10" fmla="*/ 276530 w 867086"/>
              <a:gd name="connsiteY10" fmla="*/ 103400 h 1423041"/>
              <a:gd name="connsiteX11" fmla="*/ 47930 w 867086"/>
              <a:gd name="connsiteY11" fmla="*/ 1800 h 142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086" h="1423041">
                <a:moveTo>
                  <a:pt x="47930" y="1800"/>
                </a:moveTo>
                <a:cubicBezTo>
                  <a:pt x="52163" y="16617"/>
                  <a:pt x="302988" y="124567"/>
                  <a:pt x="301930" y="192300"/>
                </a:cubicBezTo>
                <a:cubicBezTo>
                  <a:pt x="300872" y="260033"/>
                  <a:pt x="87088" y="326709"/>
                  <a:pt x="41580" y="408200"/>
                </a:cubicBezTo>
                <a:cubicBezTo>
                  <a:pt x="-3928" y="489691"/>
                  <a:pt x="-17687" y="528850"/>
                  <a:pt x="28880" y="681250"/>
                </a:cubicBezTo>
                <a:cubicBezTo>
                  <a:pt x="75447" y="833650"/>
                  <a:pt x="283938" y="1200892"/>
                  <a:pt x="320980" y="1322600"/>
                </a:cubicBezTo>
                <a:cubicBezTo>
                  <a:pt x="358022" y="1444308"/>
                  <a:pt x="160113" y="1428433"/>
                  <a:pt x="251130" y="1411500"/>
                </a:cubicBezTo>
                <a:cubicBezTo>
                  <a:pt x="342147" y="1394567"/>
                  <a:pt x="869197" y="1301433"/>
                  <a:pt x="867080" y="1221000"/>
                </a:cubicBezTo>
                <a:cubicBezTo>
                  <a:pt x="864963" y="1140567"/>
                  <a:pt x="359080" y="1038967"/>
                  <a:pt x="238430" y="928900"/>
                </a:cubicBezTo>
                <a:cubicBezTo>
                  <a:pt x="117780" y="818833"/>
                  <a:pt x="138947" y="673841"/>
                  <a:pt x="143180" y="560600"/>
                </a:cubicBezTo>
                <a:cubicBezTo>
                  <a:pt x="147413" y="447359"/>
                  <a:pt x="241605" y="325650"/>
                  <a:pt x="263830" y="249450"/>
                </a:cubicBezTo>
                <a:cubicBezTo>
                  <a:pt x="286055" y="173250"/>
                  <a:pt x="312513" y="139383"/>
                  <a:pt x="276530" y="103400"/>
                </a:cubicBezTo>
                <a:cubicBezTo>
                  <a:pt x="240547" y="67417"/>
                  <a:pt x="43697" y="-13017"/>
                  <a:pt x="47930" y="180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9658716E-667B-4CEC-9A23-DCC75B35EFA7}"/>
              </a:ext>
            </a:extLst>
          </p:cNvPr>
          <p:cNvSpPr/>
          <p:nvPr/>
        </p:nvSpPr>
        <p:spPr>
          <a:xfrm>
            <a:off x="3656310" y="3594031"/>
            <a:ext cx="923025" cy="1425751"/>
          </a:xfrm>
          <a:custGeom>
            <a:avLst/>
            <a:gdLst>
              <a:gd name="connsiteX0" fmla="*/ 890290 w 923025"/>
              <a:gd name="connsiteY0" fmla="*/ 69 h 1425751"/>
              <a:gd name="connsiteX1" fmla="*/ 820440 w 923025"/>
              <a:gd name="connsiteY1" fmla="*/ 368369 h 1425751"/>
              <a:gd name="connsiteX2" fmla="*/ 915690 w 923025"/>
              <a:gd name="connsiteY2" fmla="*/ 457269 h 1425751"/>
              <a:gd name="connsiteX3" fmla="*/ 585490 w 923025"/>
              <a:gd name="connsiteY3" fmla="*/ 558869 h 1425751"/>
              <a:gd name="connsiteX4" fmla="*/ 547390 w 923025"/>
              <a:gd name="connsiteY4" fmla="*/ 628719 h 1425751"/>
              <a:gd name="connsiteX5" fmla="*/ 547390 w 923025"/>
              <a:gd name="connsiteY5" fmla="*/ 984319 h 1425751"/>
              <a:gd name="connsiteX6" fmla="*/ 566440 w 923025"/>
              <a:gd name="connsiteY6" fmla="*/ 1422469 h 1425751"/>
              <a:gd name="connsiteX7" fmla="*/ 388640 w 923025"/>
              <a:gd name="connsiteY7" fmla="*/ 1193869 h 1425751"/>
              <a:gd name="connsiteX8" fmla="*/ 109240 w 923025"/>
              <a:gd name="connsiteY8" fmla="*/ 1371669 h 1425751"/>
              <a:gd name="connsiteX9" fmla="*/ 198140 w 923025"/>
              <a:gd name="connsiteY9" fmla="*/ 850969 h 1425751"/>
              <a:gd name="connsiteX10" fmla="*/ 1290 w 923025"/>
              <a:gd name="connsiteY10" fmla="*/ 1308169 h 1425751"/>
              <a:gd name="connsiteX11" fmla="*/ 312440 w 923025"/>
              <a:gd name="connsiteY11" fmla="*/ 444569 h 1425751"/>
              <a:gd name="connsiteX12" fmla="*/ 318790 w 923025"/>
              <a:gd name="connsiteY12" fmla="*/ 628719 h 1425751"/>
              <a:gd name="connsiteX13" fmla="*/ 439440 w 923025"/>
              <a:gd name="connsiteY13" fmla="*/ 400119 h 1425751"/>
              <a:gd name="connsiteX14" fmla="*/ 890290 w 923025"/>
              <a:gd name="connsiteY14" fmla="*/ 69 h 142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025" h="1425751">
                <a:moveTo>
                  <a:pt x="890290" y="69"/>
                </a:moveTo>
                <a:cubicBezTo>
                  <a:pt x="953790" y="-5223"/>
                  <a:pt x="816207" y="292169"/>
                  <a:pt x="820440" y="368369"/>
                </a:cubicBezTo>
                <a:cubicBezTo>
                  <a:pt x="824673" y="444569"/>
                  <a:pt x="954848" y="425519"/>
                  <a:pt x="915690" y="457269"/>
                </a:cubicBezTo>
                <a:cubicBezTo>
                  <a:pt x="876532" y="489019"/>
                  <a:pt x="646873" y="530294"/>
                  <a:pt x="585490" y="558869"/>
                </a:cubicBezTo>
                <a:cubicBezTo>
                  <a:pt x="524107" y="587444"/>
                  <a:pt x="553740" y="557811"/>
                  <a:pt x="547390" y="628719"/>
                </a:cubicBezTo>
                <a:cubicBezTo>
                  <a:pt x="541040" y="699627"/>
                  <a:pt x="544215" y="852027"/>
                  <a:pt x="547390" y="984319"/>
                </a:cubicBezTo>
                <a:cubicBezTo>
                  <a:pt x="550565" y="1116611"/>
                  <a:pt x="592898" y="1387544"/>
                  <a:pt x="566440" y="1422469"/>
                </a:cubicBezTo>
                <a:cubicBezTo>
                  <a:pt x="539982" y="1457394"/>
                  <a:pt x="464840" y="1202336"/>
                  <a:pt x="388640" y="1193869"/>
                </a:cubicBezTo>
                <a:cubicBezTo>
                  <a:pt x="312440" y="1185402"/>
                  <a:pt x="140990" y="1428819"/>
                  <a:pt x="109240" y="1371669"/>
                </a:cubicBezTo>
                <a:cubicBezTo>
                  <a:pt x="77490" y="1314519"/>
                  <a:pt x="216132" y="861552"/>
                  <a:pt x="198140" y="850969"/>
                </a:cubicBezTo>
                <a:cubicBezTo>
                  <a:pt x="180148" y="840386"/>
                  <a:pt x="-17760" y="1375902"/>
                  <a:pt x="1290" y="1308169"/>
                </a:cubicBezTo>
                <a:cubicBezTo>
                  <a:pt x="20340" y="1240436"/>
                  <a:pt x="259523" y="557811"/>
                  <a:pt x="312440" y="444569"/>
                </a:cubicBezTo>
                <a:cubicBezTo>
                  <a:pt x="365357" y="331327"/>
                  <a:pt x="297623" y="636127"/>
                  <a:pt x="318790" y="628719"/>
                </a:cubicBezTo>
                <a:cubicBezTo>
                  <a:pt x="339957" y="621311"/>
                  <a:pt x="337840" y="504894"/>
                  <a:pt x="439440" y="400119"/>
                </a:cubicBezTo>
                <a:cubicBezTo>
                  <a:pt x="541040" y="295344"/>
                  <a:pt x="826790" y="5361"/>
                  <a:pt x="890290" y="69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84FB0C5F-48AE-4938-977B-197BF34C4DC1}"/>
              </a:ext>
            </a:extLst>
          </p:cNvPr>
          <p:cNvSpPr/>
          <p:nvPr/>
        </p:nvSpPr>
        <p:spPr>
          <a:xfrm>
            <a:off x="3867364" y="3454398"/>
            <a:ext cx="814053" cy="1086497"/>
          </a:xfrm>
          <a:custGeom>
            <a:avLst/>
            <a:gdLst>
              <a:gd name="connsiteX0" fmla="*/ 812586 w 814053"/>
              <a:gd name="connsiteY0" fmla="*/ 209552 h 1086497"/>
              <a:gd name="connsiteX1" fmla="*/ 374436 w 814053"/>
              <a:gd name="connsiteY1" fmla="*/ 469902 h 1086497"/>
              <a:gd name="connsiteX2" fmla="*/ 222036 w 814053"/>
              <a:gd name="connsiteY2" fmla="*/ 895352 h 1086497"/>
              <a:gd name="connsiteX3" fmla="*/ 222036 w 814053"/>
              <a:gd name="connsiteY3" fmla="*/ 1085852 h 1086497"/>
              <a:gd name="connsiteX4" fmla="*/ 145836 w 814053"/>
              <a:gd name="connsiteY4" fmla="*/ 838202 h 1086497"/>
              <a:gd name="connsiteX5" fmla="*/ 12486 w 814053"/>
              <a:gd name="connsiteY5" fmla="*/ 457202 h 1086497"/>
              <a:gd name="connsiteX6" fmla="*/ 488736 w 814053"/>
              <a:gd name="connsiteY6" fmla="*/ 2 h 1086497"/>
              <a:gd name="connsiteX7" fmla="*/ 209336 w 814053"/>
              <a:gd name="connsiteY7" fmla="*/ 450852 h 1086497"/>
              <a:gd name="connsiteX8" fmla="*/ 812586 w 814053"/>
              <a:gd name="connsiteY8" fmla="*/ 209552 h 108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053" h="1086497">
                <a:moveTo>
                  <a:pt x="812586" y="209552"/>
                </a:moveTo>
                <a:cubicBezTo>
                  <a:pt x="840103" y="212727"/>
                  <a:pt x="472861" y="355602"/>
                  <a:pt x="374436" y="469902"/>
                </a:cubicBezTo>
                <a:cubicBezTo>
                  <a:pt x="276011" y="584202"/>
                  <a:pt x="247436" y="792694"/>
                  <a:pt x="222036" y="895352"/>
                </a:cubicBezTo>
                <a:cubicBezTo>
                  <a:pt x="196636" y="998010"/>
                  <a:pt x="234736" y="1095377"/>
                  <a:pt x="222036" y="1085852"/>
                </a:cubicBezTo>
                <a:cubicBezTo>
                  <a:pt x="209336" y="1076327"/>
                  <a:pt x="180761" y="942977"/>
                  <a:pt x="145836" y="838202"/>
                </a:cubicBezTo>
                <a:cubicBezTo>
                  <a:pt x="110911" y="733427"/>
                  <a:pt x="-44664" y="596902"/>
                  <a:pt x="12486" y="457202"/>
                </a:cubicBezTo>
                <a:cubicBezTo>
                  <a:pt x="69636" y="317502"/>
                  <a:pt x="455928" y="1060"/>
                  <a:pt x="488736" y="2"/>
                </a:cubicBezTo>
                <a:cubicBezTo>
                  <a:pt x="521544" y="-1056"/>
                  <a:pt x="157478" y="414869"/>
                  <a:pt x="209336" y="450852"/>
                </a:cubicBezTo>
                <a:cubicBezTo>
                  <a:pt x="261194" y="486835"/>
                  <a:pt x="785069" y="206377"/>
                  <a:pt x="812586" y="20955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7D907E06-4A40-4C4C-B50B-1447D3C3AD04}"/>
              </a:ext>
            </a:extLst>
          </p:cNvPr>
          <p:cNvSpPr/>
          <p:nvPr/>
        </p:nvSpPr>
        <p:spPr>
          <a:xfrm>
            <a:off x="4825700" y="5339108"/>
            <a:ext cx="1921374" cy="1633192"/>
          </a:xfrm>
          <a:custGeom>
            <a:avLst/>
            <a:gdLst>
              <a:gd name="connsiteX0" fmla="*/ 1918000 w 1921374"/>
              <a:gd name="connsiteY0" fmla="*/ 1242 h 1633192"/>
              <a:gd name="connsiteX1" fmla="*/ 1746550 w 1921374"/>
              <a:gd name="connsiteY1" fmla="*/ 280642 h 1633192"/>
              <a:gd name="connsiteX2" fmla="*/ 1835450 w 1921374"/>
              <a:gd name="connsiteY2" fmla="*/ 941042 h 1633192"/>
              <a:gd name="connsiteX3" fmla="*/ 1740200 w 1921374"/>
              <a:gd name="connsiteY3" fmla="*/ 775942 h 1633192"/>
              <a:gd name="connsiteX4" fmla="*/ 1524300 w 1921374"/>
              <a:gd name="connsiteY4" fmla="*/ 1283942 h 1633192"/>
              <a:gd name="connsiteX5" fmla="*/ 1556050 w 1921374"/>
              <a:gd name="connsiteY5" fmla="*/ 1455392 h 1633192"/>
              <a:gd name="connsiteX6" fmla="*/ 1346500 w 1921374"/>
              <a:gd name="connsiteY6" fmla="*/ 1614142 h 1633192"/>
              <a:gd name="connsiteX7" fmla="*/ 667050 w 1921374"/>
              <a:gd name="connsiteY7" fmla="*/ 1423642 h 1633192"/>
              <a:gd name="connsiteX8" fmla="*/ 38400 w 1921374"/>
              <a:gd name="connsiteY8" fmla="*/ 1633192 h 1633192"/>
              <a:gd name="connsiteX9" fmla="*/ 1308400 w 1921374"/>
              <a:gd name="connsiteY9" fmla="*/ 1207742 h 1633192"/>
              <a:gd name="connsiteX10" fmla="*/ 1092500 w 1921374"/>
              <a:gd name="connsiteY10" fmla="*/ 1226792 h 1633192"/>
              <a:gd name="connsiteX11" fmla="*/ 300 w 1921374"/>
              <a:gd name="connsiteY11" fmla="*/ 1391892 h 1633192"/>
              <a:gd name="connsiteX12" fmla="*/ 1206800 w 1921374"/>
              <a:gd name="connsiteY12" fmla="*/ 909292 h 1633192"/>
              <a:gd name="connsiteX13" fmla="*/ 171750 w 1921374"/>
              <a:gd name="connsiteY13" fmla="*/ 1068042 h 1633192"/>
              <a:gd name="connsiteX14" fmla="*/ 603550 w 1921374"/>
              <a:gd name="connsiteY14" fmla="*/ 636242 h 1633192"/>
              <a:gd name="connsiteX15" fmla="*/ 1562400 w 1921374"/>
              <a:gd name="connsiteY15" fmla="*/ 375892 h 1633192"/>
              <a:gd name="connsiteX16" fmla="*/ 1918000 w 1921374"/>
              <a:gd name="connsiteY16" fmla="*/ 1242 h 1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1374" h="1633192">
                <a:moveTo>
                  <a:pt x="1918000" y="1242"/>
                </a:moveTo>
                <a:cubicBezTo>
                  <a:pt x="1948692" y="-14633"/>
                  <a:pt x="1760308" y="124009"/>
                  <a:pt x="1746550" y="280642"/>
                </a:cubicBezTo>
                <a:cubicBezTo>
                  <a:pt x="1732792" y="437275"/>
                  <a:pt x="1836508" y="858492"/>
                  <a:pt x="1835450" y="941042"/>
                </a:cubicBezTo>
                <a:cubicBezTo>
                  <a:pt x="1834392" y="1023592"/>
                  <a:pt x="1792058" y="718792"/>
                  <a:pt x="1740200" y="775942"/>
                </a:cubicBezTo>
                <a:cubicBezTo>
                  <a:pt x="1688342" y="833092"/>
                  <a:pt x="1554992" y="1170700"/>
                  <a:pt x="1524300" y="1283942"/>
                </a:cubicBezTo>
                <a:cubicBezTo>
                  <a:pt x="1493608" y="1397184"/>
                  <a:pt x="1585683" y="1400359"/>
                  <a:pt x="1556050" y="1455392"/>
                </a:cubicBezTo>
                <a:cubicBezTo>
                  <a:pt x="1526417" y="1510425"/>
                  <a:pt x="1494666" y="1619434"/>
                  <a:pt x="1346500" y="1614142"/>
                </a:cubicBezTo>
                <a:cubicBezTo>
                  <a:pt x="1198334" y="1608850"/>
                  <a:pt x="885067" y="1420467"/>
                  <a:pt x="667050" y="1423642"/>
                </a:cubicBezTo>
                <a:cubicBezTo>
                  <a:pt x="449033" y="1426817"/>
                  <a:pt x="38400" y="1633192"/>
                  <a:pt x="38400" y="1633192"/>
                </a:cubicBezTo>
                <a:lnTo>
                  <a:pt x="1308400" y="1207742"/>
                </a:lnTo>
                <a:cubicBezTo>
                  <a:pt x="1484083" y="1140009"/>
                  <a:pt x="1310517" y="1196100"/>
                  <a:pt x="1092500" y="1226792"/>
                </a:cubicBezTo>
                <a:cubicBezTo>
                  <a:pt x="874483" y="1257484"/>
                  <a:pt x="-18750" y="1444809"/>
                  <a:pt x="300" y="1391892"/>
                </a:cubicBezTo>
                <a:cubicBezTo>
                  <a:pt x="19350" y="1338975"/>
                  <a:pt x="1178225" y="963267"/>
                  <a:pt x="1206800" y="909292"/>
                </a:cubicBezTo>
                <a:cubicBezTo>
                  <a:pt x="1235375" y="855317"/>
                  <a:pt x="272292" y="1113550"/>
                  <a:pt x="171750" y="1068042"/>
                </a:cubicBezTo>
                <a:cubicBezTo>
                  <a:pt x="71208" y="1022534"/>
                  <a:pt x="371775" y="751600"/>
                  <a:pt x="603550" y="636242"/>
                </a:cubicBezTo>
                <a:cubicBezTo>
                  <a:pt x="835325" y="520884"/>
                  <a:pt x="1343325" y="485959"/>
                  <a:pt x="1562400" y="375892"/>
                </a:cubicBezTo>
                <a:cubicBezTo>
                  <a:pt x="1781475" y="265825"/>
                  <a:pt x="1887308" y="17117"/>
                  <a:pt x="1918000" y="124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CA09565C-608B-4B57-9EE6-3455B8FBF5E6}"/>
              </a:ext>
            </a:extLst>
          </p:cNvPr>
          <p:cNvSpPr/>
          <p:nvPr/>
        </p:nvSpPr>
        <p:spPr>
          <a:xfrm>
            <a:off x="3806491" y="5538233"/>
            <a:ext cx="2112082" cy="1583167"/>
          </a:xfrm>
          <a:custGeom>
            <a:avLst/>
            <a:gdLst>
              <a:gd name="connsiteX0" fmla="*/ 549609 w 2112082"/>
              <a:gd name="connsiteY0" fmla="*/ 132317 h 1583167"/>
              <a:gd name="connsiteX1" fmla="*/ 327359 w 2112082"/>
              <a:gd name="connsiteY1" fmla="*/ 487917 h 1583167"/>
              <a:gd name="connsiteX2" fmla="*/ 816309 w 2112082"/>
              <a:gd name="connsiteY2" fmla="*/ 672067 h 1583167"/>
              <a:gd name="connsiteX3" fmla="*/ 1540209 w 2112082"/>
              <a:gd name="connsiteY3" fmla="*/ 399017 h 1583167"/>
              <a:gd name="connsiteX4" fmla="*/ 2111709 w 2112082"/>
              <a:gd name="connsiteY4" fmla="*/ 399017 h 1583167"/>
              <a:gd name="connsiteX5" fmla="*/ 1457659 w 2112082"/>
              <a:gd name="connsiteY5" fmla="*/ 348217 h 1583167"/>
              <a:gd name="connsiteX6" fmla="*/ 1394159 w 2112082"/>
              <a:gd name="connsiteY6" fmla="*/ 608567 h 1583167"/>
              <a:gd name="connsiteX7" fmla="*/ 1991059 w 2112082"/>
              <a:gd name="connsiteY7" fmla="*/ 1002267 h 1583167"/>
              <a:gd name="connsiteX8" fmla="*/ 1241759 w 2112082"/>
              <a:gd name="connsiteY8" fmla="*/ 1319767 h 1583167"/>
              <a:gd name="connsiteX9" fmla="*/ 1019509 w 2112082"/>
              <a:gd name="connsiteY9" fmla="*/ 1580117 h 1583167"/>
              <a:gd name="connsiteX10" fmla="*/ 1273509 w 2112082"/>
              <a:gd name="connsiteY10" fmla="*/ 1141967 h 1583167"/>
              <a:gd name="connsiteX11" fmla="*/ 1038559 w 2112082"/>
              <a:gd name="connsiteY11" fmla="*/ 1161017 h 1583167"/>
              <a:gd name="connsiteX12" fmla="*/ 371809 w 2112082"/>
              <a:gd name="connsiteY12" fmla="*/ 1116567 h 1583167"/>
              <a:gd name="connsiteX13" fmla="*/ 111459 w 2112082"/>
              <a:gd name="connsiteY13" fmla="*/ 1173717 h 1583167"/>
              <a:gd name="connsiteX14" fmla="*/ 625809 w 2112082"/>
              <a:gd name="connsiteY14" fmla="*/ 1021317 h 1583167"/>
              <a:gd name="connsiteX15" fmla="*/ 105109 w 2112082"/>
              <a:gd name="connsiteY15" fmla="*/ 983217 h 1583167"/>
              <a:gd name="connsiteX16" fmla="*/ 3509 w 2112082"/>
              <a:gd name="connsiteY16" fmla="*/ 87867 h 1583167"/>
              <a:gd name="connsiteX17" fmla="*/ 35259 w 2112082"/>
              <a:gd name="connsiteY17" fmla="*/ 37067 h 1583167"/>
              <a:gd name="connsiteX18" fmla="*/ 149559 w 2112082"/>
              <a:gd name="connsiteY18" fmla="*/ 119617 h 1583167"/>
              <a:gd name="connsiteX19" fmla="*/ 549609 w 2112082"/>
              <a:gd name="connsiteY19" fmla="*/ 132317 h 15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2082" h="1583167">
                <a:moveTo>
                  <a:pt x="549609" y="132317"/>
                </a:moveTo>
                <a:cubicBezTo>
                  <a:pt x="579242" y="193700"/>
                  <a:pt x="282909" y="397959"/>
                  <a:pt x="327359" y="487917"/>
                </a:cubicBezTo>
                <a:cubicBezTo>
                  <a:pt x="371809" y="577875"/>
                  <a:pt x="614167" y="686884"/>
                  <a:pt x="816309" y="672067"/>
                </a:cubicBezTo>
                <a:cubicBezTo>
                  <a:pt x="1018451" y="657250"/>
                  <a:pt x="1324309" y="444525"/>
                  <a:pt x="1540209" y="399017"/>
                </a:cubicBezTo>
                <a:cubicBezTo>
                  <a:pt x="1756109" y="353509"/>
                  <a:pt x="2125467" y="407484"/>
                  <a:pt x="2111709" y="399017"/>
                </a:cubicBezTo>
                <a:cubicBezTo>
                  <a:pt x="2097951" y="390550"/>
                  <a:pt x="1577251" y="313292"/>
                  <a:pt x="1457659" y="348217"/>
                </a:cubicBezTo>
                <a:cubicBezTo>
                  <a:pt x="1338067" y="383142"/>
                  <a:pt x="1305259" y="499559"/>
                  <a:pt x="1394159" y="608567"/>
                </a:cubicBezTo>
                <a:cubicBezTo>
                  <a:pt x="1483059" y="717575"/>
                  <a:pt x="2016459" y="883734"/>
                  <a:pt x="1991059" y="1002267"/>
                </a:cubicBezTo>
                <a:cubicBezTo>
                  <a:pt x="1965659" y="1120800"/>
                  <a:pt x="1403684" y="1223459"/>
                  <a:pt x="1241759" y="1319767"/>
                </a:cubicBezTo>
                <a:cubicBezTo>
                  <a:pt x="1079834" y="1416075"/>
                  <a:pt x="1014217" y="1609750"/>
                  <a:pt x="1019509" y="1580117"/>
                </a:cubicBezTo>
                <a:cubicBezTo>
                  <a:pt x="1024801" y="1550484"/>
                  <a:pt x="1270334" y="1211817"/>
                  <a:pt x="1273509" y="1141967"/>
                </a:cubicBezTo>
                <a:cubicBezTo>
                  <a:pt x="1276684" y="1072117"/>
                  <a:pt x="1188842" y="1165250"/>
                  <a:pt x="1038559" y="1161017"/>
                </a:cubicBezTo>
                <a:cubicBezTo>
                  <a:pt x="888276" y="1156784"/>
                  <a:pt x="526326" y="1114450"/>
                  <a:pt x="371809" y="1116567"/>
                </a:cubicBezTo>
                <a:cubicBezTo>
                  <a:pt x="217292" y="1118684"/>
                  <a:pt x="69126" y="1189592"/>
                  <a:pt x="111459" y="1173717"/>
                </a:cubicBezTo>
                <a:cubicBezTo>
                  <a:pt x="153792" y="1157842"/>
                  <a:pt x="626867" y="1053067"/>
                  <a:pt x="625809" y="1021317"/>
                </a:cubicBezTo>
                <a:cubicBezTo>
                  <a:pt x="624751" y="989567"/>
                  <a:pt x="208826" y="1138792"/>
                  <a:pt x="105109" y="983217"/>
                </a:cubicBezTo>
                <a:cubicBezTo>
                  <a:pt x="1392" y="827642"/>
                  <a:pt x="15151" y="245559"/>
                  <a:pt x="3509" y="87867"/>
                </a:cubicBezTo>
                <a:cubicBezTo>
                  <a:pt x="-8133" y="-69825"/>
                  <a:pt x="10917" y="31775"/>
                  <a:pt x="35259" y="37067"/>
                </a:cubicBezTo>
                <a:cubicBezTo>
                  <a:pt x="59601" y="42359"/>
                  <a:pt x="61717" y="106917"/>
                  <a:pt x="149559" y="119617"/>
                </a:cubicBezTo>
                <a:cubicBezTo>
                  <a:pt x="237401" y="132317"/>
                  <a:pt x="519976" y="70934"/>
                  <a:pt x="549609" y="132317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D443E36E-DDC9-4C54-8AB9-B9CD97809DF2}"/>
              </a:ext>
            </a:extLst>
          </p:cNvPr>
          <p:cNvSpPr/>
          <p:nvPr/>
        </p:nvSpPr>
        <p:spPr>
          <a:xfrm>
            <a:off x="5662006" y="3753338"/>
            <a:ext cx="1192824" cy="1631592"/>
          </a:xfrm>
          <a:custGeom>
            <a:avLst/>
            <a:gdLst>
              <a:gd name="connsiteX0" fmla="*/ 916594 w 1192824"/>
              <a:gd name="connsiteY0" fmla="*/ 164612 h 1631592"/>
              <a:gd name="connsiteX1" fmla="*/ 846744 w 1192824"/>
              <a:gd name="connsiteY1" fmla="*/ 571012 h 1631592"/>
              <a:gd name="connsiteX2" fmla="*/ 1024544 w 1192824"/>
              <a:gd name="connsiteY2" fmla="*/ 1059962 h 1631592"/>
              <a:gd name="connsiteX3" fmla="*/ 1189644 w 1192824"/>
              <a:gd name="connsiteY3" fmla="*/ 1447312 h 1631592"/>
              <a:gd name="connsiteX4" fmla="*/ 872144 w 1192824"/>
              <a:gd name="connsiteY4" fmla="*/ 1364762 h 1631592"/>
              <a:gd name="connsiteX5" fmla="*/ 110144 w 1192824"/>
              <a:gd name="connsiteY5" fmla="*/ 1631462 h 1631592"/>
              <a:gd name="connsiteX6" fmla="*/ 338744 w 1192824"/>
              <a:gd name="connsiteY6" fmla="*/ 1396512 h 1631592"/>
              <a:gd name="connsiteX7" fmla="*/ 116494 w 1192824"/>
              <a:gd name="connsiteY7" fmla="*/ 1129812 h 1631592"/>
              <a:gd name="connsiteX8" fmla="*/ 14894 w 1192824"/>
              <a:gd name="connsiteY8" fmla="*/ 850412 h 1631592"/>
              <a:gd name="connsiteX9" fmla="*/ 8544 w 1192824"/>
              <a:gd name="connsiteY9" fmla="*/ 5862 h 1631592"/>
              <a:gd name="connsiteX10" fmla="*/ 33944 w 1192824"/>
              <a:gd name="connsiteY10" fmla="*/ 501162 h 1631592"/>
              <a:gd name="connsiteX11" fmla="*/ 364144 w 1192824"/>
              <a:gd name="connsiteY11" fmla="*/ 983762 h 1631592"/>
              <a:gd name="connsiteX12" fmla="*/ 484794 w 1192824"/>
              <a:gd name="connsiteY12" fmla="*/ 958362 h 1631592"/>
              <a:gd name="connsiteX13" fmla="*/ 383194 w 1192824"/>
              <a:gd name="connsiteY13" fmla="*/ 609112 h 1631592"/>
              <a:gd name="connsiteX14" fmla="*/ 916594 w 1192824"/>
              <a:gd name="connsiteY14" fmla="*/ 164612 h 163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2824" h="1631592">
                <a:moveTo>
                  <a:pt x="916594" y="164612"/>
                </a:moveTo>
                <a:cubicBezTo>
                  <a:pt x="993852" y="158262"/>
                  <a:pt x="828752" y="421787"/>
                  <a:pt x="846744" y="571012"/>
                </a:cubicBezTo>
                <a:cubicBezTo>
                  <a:pt x="864736" y="720237"/>
                  <a:pt x="967394" y="913912"/>
                  <a:pt x="1024544" y="1059962"/>
                </a:cubicBezTo>
                <a:cubicBezTo>
                  <a:pt x="1081694" y="1206012"/>
                  <a:pt x="1215044" y="1396512"/>
                  <a:pt x="1189644" y="1447312"/>
                </a:cubicBezTo>
                <a:cubicBezTo>
                  <a:pt x="1164244" y="1498112"/>
                  <a:pt x="1052061" y="1334070"/>
                  <a:pt x="872144" y="1364762"/>
                </a:cubicBezTo>
                <a:cubicBezTo>
                  <a:pt x="692227" y="1395454"/>
                  <a:pt x="199044" y="1626170"/>
                  <a:pt x="110144" y="1631462"/>
                </a:cubicBezTo>
                <a:cubicBezTo>
                  <a:pt x="21244" y="1636754"/>
                  <a:pt x="337686" y="1480120"/>
                  <a:pt x="338744" y="1396512"/>
                </a:cubicBezTo>
                <a:cubicBezTo>
                  <a:pt x="339802" y="1312904"/>
                  <a:pt x="170469" y="1220828"/>
                  <a:pt x="116494" y="1129812"/>
                </a:cubicBezTo>
                <a:cubicBezTo>
                  <a:pt x="62519" y="1038796"/>
                  <a:pt x="32886" y="1037737"/>
                  <a:pt x="14894" y="850412"/>
                </a:cubicBezTo>
                <a:cubicBezTo>
                  <a:pt x="-3098" y="663087"/>
                  <a:pt x="5369" y="64070"/>
                  <a:pt x="8544" y="5862"/>
                </a:cubicBezTo>
                <a:cubicBezTo>
                  <a:pt x="11719" y="-52346"/>
                  <a:pt x="-25323" y="338179"/>
                  <a:pt x="33944" y="501162"/>
                </a:cubicBezTo>
                <a:cubicBezTo>
                  <a:pt x="93211" y="664145"/>
                  <a:pt x="289002" y="907562"/>
                  <a:pt x="364144" y="983762"/>
                </a:cubicBezTo>
                <a:cubicBezTo>
                  <a:pt x="439286" y="1059962"/>
                  <a:pt x="481619" y="1020804"/>
                  <a:pt x="484794" y="958362"/>
                </a:cubicBezTo>
                <a:cubicBezTo>
                  <a:pt x="487969" y="895920"/>
                  <a:pt x="309111" y="745637"/>
                  <a:pt x="383194" y="609112"/>
                </a:cubicBezTo>
                <a:cubicBezTo>
                  <a:pt x="457277" y="472587"/>
                  <a:pt x="839336" y="170962"/>
                  <a:pt x="916594" y="16461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B1B16E98-1FCD-4BD1-BC9E-558F17EF2F86}"/>
              </a:ext>
            </a:extLst>
          </p:cNvPr>
          <p:cNvSpPr/>
          <p:nvPr/>
        </p:nvSpPr>
        <p:spPr>
          <a:xfrm>
            <a:off x="4664068" y="2480715"/>
            <a:ext cx="287830" cy="941449"/>
          </a:xfrm>
          <a:custGeom>
            <a:avLst/>
            <a:gdLst>
              <a:gd name="connsiteX0" fmla="*/ 115365 w 287830"/>
              <a:gd name="connsiteY0" fmla="*/ 18 h 941449"/>
              <a:gd name="connsiteX1" fmla="*/ 68799 w 287830"/>
              <a:gd name="connsiteY1" fmla="*/ 245552 h 941449"/>
              <a:gd name="connsiteX2" fmla="*/ 140765 w 287830"/>
              <a:gd name="connsiteY2" fmla="*/ 423352 h 941449"/>
              <a:gd name="connsiteX3" fmla="*/ 284699 w 287830"/>
              <a:gd name="connsiteY3" fmla="*/ 694285 h 941449"/>
              <a:gd name="connsiteX4" fmla="*/ 242365 w 287830"/>
              <a:gd name="connsiteY4" fmla="*/ 656185 h 941449"/>
              <a:gd name="connsiteX5" fmla="*/ 271999 w 287830"/>
              <a:gd name="connsiteY5" fmla="*/ 918652 h 941449"/>
              <a:gd name="connsiteX6" fmla="*/ 263532 w 287830"/>
              <a:gd name="connsiteY6" fmla="*/ 889018 h 941449"/>
              <a:gd name="connsiteX7" fmla="*/ 149232 w 287830"/>
              <a:gd name="connsiteY7" fmla="*/ 575752 h 941449"/>
              <a:gd name="connsiteX8" fmla="*/ 200032 w 287830"/>
              <a:gd name="connsiteY8" fmla="*/ 770485 h 941449"/>
              <a:gd name="connsiteX9" fmla="*/ 77265 w 287830"/>
              <a:gd name="connsiteY9" fmla="*/ 533418 h 941449"/>
              <a:gd name="connsiteX10" fmla="*/ 30699 w 287830"/>
              <a:gd name="connsiteY10" fmla="*/ 423352 h 941449"/>
              <a:gd name="connsiteX11" fmla="*/ 5299 w 287830"/>
              <a:gd name="connsiteY11" fmla="*/ 258252 h 941449"/>
              <a:gd name="connsiteX12" fmla="*/ 115365 w 287830"/>
              <a:gd name="connsiteY12" fmla="*/ 18 h 9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830" h="941449">
                <a:moveTo>
                  <a:pt x="115365" y="18"/>
                </a:moveTo>
                <a:cubicBezTo>
                  <a:pt x="125948" y="-2099"/>
                  <a:pt x="64566" y="174996"/>
                  <a:pt x="68799" y="245552"/>
                </a:cubicBezTo>
                <a:cubicBezTo>
                  <a:pt x="73032" y="316108"/>
                  <a:pt x="104782" y="348563"/>
                  <a:pt x="140765" y="423352"/>
                </a:cubicBezTo>
                <a:cubicBezTo>
                  <a:pt x="176748" y="498141"/>
                  <a:pt x="267766" y="655480"/>
                  <a:pt x="284699" y="694285"/>
                </a:cubicBezTo>
                <a:cubicBezTo>
                  <a:pt x="301632" y="733090"/>
                  <a:pt x="244482" y="618790"/>
                  <a:pt x="242365" y="656185"/>
                </a:cubicBezTo>
                <a:cubicBezTo>
                  <a:pt x="240248" y="693580"/>
                  <a:pt x="268471" y="879847"/>
                  <a:pt x="271999" y="918652"/>
                </a:cubicBezTo>
                <a:cubicBezTo>
                  <a:pt x="275527" y="957458"/>
                  <a:pt x="283993" y="946168"/>
                  <a:pt x="263532" y="889018"/>
                </a:cubicBezTo>
                <a:cubicBezTo>
                  <a:pt x="243071" y="831868"/>
                  <a:pt x="159815" y="595507"/>
                  <a:pt x="149232" y="575752"/>
                </a:cubicBezTo>
                <a:cubicBezTo>
                  <a:pt x="138649" y="555997"/>
                  <a:pt x="212026" y="777541"/>
                  <a:pt x="200032" y="770485"/>
                </a:cubicBezTo>
                <a:cubicBezTo>
                  <a:pt x="188038" y="763429"/>
                  <a:pt x="105487" y="591273"/>
                  <a:pt x="77265" y="533418"/>
                </a:cubicBezTo>
                <a:cubicBezTo>
                  <a:pt x="49043" y="475563"/>
                  <a:pt x="42693" y="469213"/>
                  <a:pt x="30699" y="423352"/>
                </a:cubicBezTo>
                <a:cubicBezTo>
                  <a:pt x="18705" y="377491"/>
                  <a:pt x="-12340" y="324574"/>
                  <a:pt x="5299" y="258252"/>
                </a:cubicBezTo>
                <a:cubicBezTo>
                  <a:pt x="22938" y="191930"/>
                  <a:pt x="104782" y="2135"/>
                  <a:pt x="115365" y="1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88C62520-E59C-4671-9C8A-74275B46978D}"/>
              </a:ext>
            </a:extLst>
          </p:cNvPr>
          <p:cNvSpPr/>
          <p:nvPr/>
        </p:nvSpPr>
        <p:spPr>
          <a:xfrm>
            <a:off x="5708768" y="4854721"/>
            <a:ext cx="211987" cy="58533"/>
          </a:xfrm>
          <a:custGeom>
            <a:avLst/>
            <a:gdLst>
              <a:gd name="connsiteX0" fmla="*/ 1999 w 211987"/>
              <a:gd name="connsiteY0" fmla="*/ 5146 h 58533"/>
              <a:gd name="connsiteX1" fmla="*/ 184032 w 211987"/>
              <a:gd name="connsiteY1" fmla="*/ 5146 h 58533"/>
              <a:gd name="connsiteX2" fmla="*/ 203082 w 211987"/>
              <a:gd name="connsiteY2" fmla="*/ 32662 h 58533"/>
              <a:gd name="connsiteX3" fmla="*/ 203082 w 211987"/>
              <a:gd name="connsiteY3" fmla="*/ 43246 h 58533"/>
              <a:gd name="connsiteX4" fmla="*/ 93015 w 211987"/>
              <a:gd name="connsiteY4" fmla="*/ 58062 h 58533"/>
              <a:gd name="connsiteX5" fmla="*/ 1999 w 211987"/>
              <a:gd name="connsiteY5" fmla="*/ 5146 h 5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87" h="58533">
                <a:moveTo>
                  <a:pt x="1999" y="5146"/>
                </a:moveTo>
                <a:cubicBezTo>
                  <a:pt x="17168" y="-3673"/>
                  <a:pt x="150518" y="560"/>
                  <a:pt x="184032" y="5146"/>
                </a:cubicBezTo>
                <a:cubicBezTo>
                  <a:pt x="217546" y="9732"/>
                  <a:pt x="199907" y="26312"/>
                  <a:pt x="203082" y="32662"/>
                </a:cubicBezTo>
                <a:cubicBezTo>
                  <a:pt x="206257" y="39012"/>
                  <a:pt x="221427" y="39013"/>
                  <a:pt x="203082" y="43246"/>
                </a:cubicBezTo>
                <a:cubicBezTo>
                  <a:pt x="184738" y="47479"/>
                  <a:pt x="124059" y="61237"/>
                  <a:pt x="93015" y="58062"/>
                </a:cubicBezTo>
                <a:cubicBezTo>
                  <a:pt x="61971" y="54887"/>
                  <a:pt x="-13170" y="13965"/>
                  <a:pt x="1999" y="514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AAEE5C6E-E842-477D-8CBA-41F4E9D9EFB5}"/>
              </a:ext>
            </a:extLst>
          </p:cNvPr>
          <p:cNvSpPr/>
          <p:nvPr/>
        </p:nvSpPr>
        <p:spPr>
          <a:xfrm>
            <a:off x="4315853" y="6099513"/>
            <a:ext cx="190412" cy="72692"/>
          </a:xfrm>
          <a:custGeom>
            <a:avLst/>
            <a:gdLst>
              <a:gd name="connsiteX0" fmla="*/ 30 w 190412"/>
              <a:gd name="connsiteY0" fmla="*/ 720 h 72692"/>
              <a:gd name="connsiteX1" fmla="*/ 105864 w 190412"/>
              <a:gd name="connsiteY1" fmla="*/ 36704 h 72692"/>
              <a:gd name="connsiteX2" fmla="*/ 188414 w 190412"/>
              <a:gd name="connsiteY2" fmla="*/ 53637 h 72692"/>
              <a:gd name="connsiteX3" fmla="*/ 160897 w 190412"/>
              <a:gd name="connsiteY3" fmla="*/ 11304 h 72692"/>
              <a:gd name="connsiteX4" fmla="*/ 116447 w 190412"/>
              <a:gd name="connsiteY4" fmla="*/ 72687 h 72692"/>
              <a:gd name="connsiteX5" fmla="*/ 30 w 190412"/>
              <a:gd name="connsiteY5" fmla="*/ 720 h 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12" h="72692">
                <a:moveTo>
                  <a:pt x="30" y="720"/>
                </a:moveTo>
                <a:cubicBezTo>
                  <a:pt x="-1734" y="-5277"/>
                  <a:pt x="74467" y="27885"/>
                  <a:pt x="105864" y="36704"/>
                </a:cubicBezTo>
                <a:cubicBezTo>
                  <a:pt x="137261" y="45524"/>
                  <a:pt x="179242" y="57870"/>
                  <a:pt x="188414" y="53637"/>
                </a:cubicBezTo>
                <a:cubicBezTo>
                  <a:pt x="197586" y="49404"/>
                  <a:pt x="172891" y="8129"/>
                  <a:pt x="160897" y="11304"/>
                </a:cubicBezTo>
                <a:cubicBezTo>
                  <a:pt x="148903" y="14479"/>
                  <a:pt x="140083" y="71982"/>
                  <a:pt x="116447" y="72687"/>
                </a:cubicBezTo>
                <a:cubicBezTo>
                  <a:pt x="92811" y="73392"/>
                  <a:pt x="1794" y="6717"/>
                  <a:pt x="30" y="72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32AD7B6A-A020-46B8-953B-BCCB83846CF2}"/>
              </a:ext>
            </a:extLst>
          </p:cNvPr>
          <p:cNvSpPr/>
          <p:nvPr/>
        </p:nvSpPr>
        <p:spPr>
          <a:xfrm>
            <a:off x="4864100" y="2527300"/>
            <a:ext cx="123825" cy="12382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楕円 1830">
            <a:extLst>
              <a:ext uri="{FF2B5EF4-FFF2-40B4-BE49-F238E27FC236}">
                <a16:creationId xmlns:a16="http://schemas.microsoft.com/office/drawing/2014/main" id="{2E34F664-7E2A-4E2A-8216-094D1A374D0D}"/>
              </a:ext>
            </a:extLst>
          </p:cNvPr>
          <p:cNvSpPr/>
          <p:nvPr/>
        </p:nvSpPr>
        <p:spPr>
          <a:xfrm>
            <a:off x="5343525" y="2508250"/>
            <a:ext cx="123825" cy="12382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53817E3C-87B2-41BD-9A95-677B10CB80D2}"/>
              </a:ext>
            </a:extLst>
          </p:cNvPr>
          <p:cNvSpPr/>
          <p:nvPr/>
        </p:nvSpPr>
        <p:spPr>
          <a:xfrm>
            <a:off x="5235067" y="2218267"/>
            <a:ext cx="214411" cy="89196"/>
          </a:xfrm>
          <a:custGeom>
            <a:avLst/>
            <a:gdLst>
              <a:gd name="connsiteX0" fmla="*/ 1566 w 214411"/>
              <a:gd name="connsiteY0" fmla="*/ 88900 h 89196"/>
              <a:gd name="connsiteX1" fmla="*/ 120100 w 214411"/>
              <a:gd name="connsiteY1" fmla="*/ 25400 h 89196"/>
              <a:gd name="connsiteX2" fmla="*/ 209000 w 214411"/>
              <a:gd name="connsiteY2" fmla="*/ 0 h 89196"/>
              <a:gd name="connsiteX3" fmla="*/ 149733 w 214411"/>
              <a:gd name="connsiteY3" fmla="*/ 25400 h 89196"/>
              <a:gd name="connsiteX4" fmla="*/ 211116 w 214411"/>
              <a:gd name="connsiteY4" fmla="*/ 48683 h 89196"/>
              <a:gd name="connsiteX5" fmla="*/ 1566 w 214411"/>
              <a:gd name="connsiteY5" fmla="*/ 88900 h 8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411" h="89196">
                <a:moveTo>
                  <a:pt x="1566" y="88900"/>
                </a:moveTo>
                <a:cubicBezTo>
                  <a:pt x="-13603" y="85020"/>
                  <a:pt x="85528" y="40217"/>
                  <a:pt x="120100" y="25400"/>
                </a:cubicBezTo>
                <a:cubicBezTo>
                  <a:pt x="154672" y="10583"/>
                  <a:pt x="204061" y="0"/>
                  <a:pt x="209000" y="0"/>
                </a:cubicBezTo>
                <a:cubicBezTo>
                  <a:pt x="213939" y="0"/>
                  <a:pt x="149380" y="17286"/>
                  <a:pt x="149733" y="25400"/>
                </a:cubicBezTo>
                <a:cubicBezTo>
                  <a:pt x="150086" y="33514"/>
                  <a:pt x="231577" y="39864"/>
                  <a:pt x="211116" y="48683"/>
                </a:cubicBezTo>
                <a:cubicBezTo>
                  <a:pt x="190655" y="57502"/>
                  <a:pt x="16735" y="92780"/>
                  <a:pt x="1566" y="8890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C316E7B8-BBA3-4DBD-A344-84059F02F319}"/>
              </a:ext>
            </a:extLst>
          </p:cNvPr>
          <p:cNvSpPr/>
          <p:nvPr/>
        </p:nvSpPr>
        <p:spPr>
          <a:xfrm>
            <a:off x="4803756" y="2258389"/>
            <a:ext cx="274677" cy="53606"/>
          </a:xfrm>
          <a:custGeom>
            <a:avLst/>
            <a:gdLst>
              <a:gd name="connsiteX0" fmla="*/ 1077 w 274677"/>
              <a:gd name="connsiteY0" fmla="*/ 38194 h 53606"/>
              <a:gd name="connsiteX1" fmla="*/ 83627 w 274677"/>
              <a:gd name="connsiteY1" fmla="*/ 94 h 53606"/>
              <a:gd name="connsiteX2" fmla="*/ 267777 w 274677"/>
              <a:gd name="connsiteY2" fmla="*/ 50894 h 53606"/>
              <a:gd name="connsiteX3" fmla="*/ 223327 w 274677"/>
              <a:gd name="connsiteY3" fmla="*/ 46661 h 53606"/>
              <a:gd name="connsiteX4" fmla="*/ 106911 w 274677"/>
              <a:gd name="connsiteY4" fmla="*/ 46661 h 53606"/>
              <a:gd name="connsiteX5" fmla="*/ 136544 w 274677"/>
              <a:gd name="connsiteY5" fmla="*/ 36078 h 53606"/>
              <a:gd name="connsiteX6" fmla="*/ 1077 w 274677"/>
              <a:gd name="connsiteY6" fmla="*/ 38194 h 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677" h="53606">
                <a:moveTo>
                  <a:pt x="1077" y="38194"/>
                </a:moveTo>
                <a:cubicBezTo>
                  <a:pt x="-7742" y="32197"/>
                  <a:pt x="39177" y="-2023"/>
                  <a:pt x="83627" y="94"/>
                </a:cubicBezTo>
                <a:cubicBezTo>
                  <a:pt x="128077" y="2211"/>
                  <a:pt x="244494" y="43133"/>
                  <a:pt x="267777" y="50894"/>
                </a:cubicBezTo>
                <a:cubicBezTo>
                  <a:pt x="291060" y="58655"/>
                  <a:pt x="250138" y="47366"/>
                  <a:pt x="223327" y="46661"/>
                </a:cubicBezTo>
                <a:cubicBezTo>
                  <a:pt x="196516" y="45956"/>
                  <a:pt x="121375" y="48425"/>
                  <a:pt x="106911" y="46661"/>
                </a:cubicBezTo>
                <a:cubicBezTo>
                  <a:pt x="92447" y="44897"/>
                  <a:pt x="148891" y="37842"/>
                  <a:pt x="136544" y="36078"/>
                </a:cubicBezTo>
                <a:cubicBezTo>
                  <a:pt x="124197" y="34314"/>
                  <a:pt x="9896" y="44191"/>
                  <a:pt x="1077" y="38194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36A272C4-C8FF-4AB4-9D74-B3AAD352A488}"/>
              </a:ext>
            </a:extLst>
          </p:cNvPr>
          <p:cNvSpPr/>
          <p:nvPr/>
        </p:nvSpPr>
        <p:spPr>
          <a:xfrm>
            <a:off x="4429110" y="2078660"/>
            <a:ext cx="391321" cy="436156"/>
          </a:xfrm>
          <a:custGeom>
            <a:avLst/>
            <a:gdLst>
              <a:gd name="connsiteX0" fmla="*/ 390540 w 391321"/>
              <a:gd name="connsiteY0" fmla="*/ 965 h 436156"/>
              <a:gd name="connsiteX1" fmla="*/ 117490 w 391321"/>
              <a:gd name="connsiteY1" fmla="*/ 150190 h 436156"/>
              <a:gd name="connsiteX2" fmla="*/ 41290 w 391321"/>
              <a:gd name="connsiteY2" fmla="*/ 432765 h 436156"/>
              <a:gd name="connsiteX3" fmla="*/ 41290 w 391321"/>
              <a:gd name="connsiteY3" fmla="*/ 293065 h 436156"/>
              <a:gd name="connsiteX4" fmla="*/ 22240 w 391321"/>
              <a:gd name="connsiteY4" fmla="*/ 96215 h 436156"/>
              <a:gd name="connsiteX5" fmla="*/ 390540 w 391321"/>
              <a:gd name="connsiteY5" fmla="*/ 965 h 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21" h="436156">
                <a:moveTo>
                  <a:pt x="390540" y="965"/>
                </a:moveTo>
                <a:cubicBezTo>
                  <a:pt x="406415" y="9961"/>
                  <a:pt x="175698" y="78223"/>
                  <a:pt x="117490" y="150190"/>
                </a:cubicBezTo>
                <a:cubicBezTo>
                  <a:pt x="59282" y="222157"/>
                  <a:pt x="53990" y="408953"/>
                  <a:pt x="41290" y="432765"/>
                </a:cubicBezTo>
                <a:cubicBezTo>
                  <a:pt x="28590" y="456578"/>
                  <a:pt x="44465" y="349157"/>
                  <a:pt x="41290" y="293065"/>
                </a:cubicBezTo>
                <a:cubicBezTo>
                  <a:pt x="38115" y="236973"/>
                  <a:pt x="-35968" y="144898"/>
                  <a:pt x="22240" y="96215"/>
                </a:cubicBezTo>
                <a:cubicBezTo>
                  <a:pt x="80448" y="47532"/>
                  <a:pt x="374665" y="-8031"/>
                  <a:pt x="390540" y="965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0833F7C1-1EF9-4409-8604-E4037D4583D5}"/>
              </a:ext>
            </a:extLst>
          </p:cNvPr>
          <p:cNvSpPr/>
          <p:nvPr/>
        </p:nvSpPr>
        <p:spPr>
          <a:xfrm>
            <a:off x="4908007" y="1785180"/>
            <a:ext cx="550392" cy="243646"/>
          </a:xfrm>
          <a:custGeom>
            <a:avLst/>
            <a:gdLst>
              <a:gd name="connsiteX0" fmla="*/ 543 w 550392"/>
              <a:gd name="connsiteY0" fmla="*/ 215070 h 243646"/>
              <a:gd name="connsiteX1" fmla="*/ 241843 w 550392"/>
              <a:gd name="connsiteY1" fmla="*/ 91245 h 243646"/>
              <a:gd name="connsiteX2" fmla="*/ 543468 w 550392"/>
              <a:gd name="connsiteY2" fmla="*/ 243645 h 243646"/>
              <a:gd name="connsiteX3" fmla="*/ 441868 w 550392"/>
              <a:gd name="connsiteY3" fmla="*/ 88070 h 243646"/>
              <a:gd name="connsiteX4" fmla="*/ 308518 w 550392"/>
              <a:gd name="connsiteY4" fmla="*/ 5520 h 243646"/>
              <a:gd name="connsiteX5" fmla="*/ 543 w 550392"/>
              <a:gd name="connsiteY5" fmla="*/ 215070 h 24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392" h="243646">
                <a:moveTo>
                  <a:pt x="543" y="215070"/>
                </a:moveTo>
                <a:cubicBezTo>
                  <a:pt x="-10570" y="229358"/>
                  <a:pt x="151356" y="86483"/>
                  <a:pt x="241843" y="91245"/>
                </a:cubicBezTo>
                <a:cubicBezTo>
                  <a:pt x="332330" y="96007"/>
                  <a:pt x="510131" y="244174"/>
                  <a:pt x="543468" y="243645"/>
                </a:cubicBezTo>
                <a:cubicBezTo>
                  <a:pt x="576805" y="243116"/>
                  <a:pt x="481026" y="127757"/>
                  <a:pt x="441868" y="88070"/>
                </a:cubicBezTo>
                <a:cubicBezTo>
                  <a:pt x="402710" y="48382"/>
                  <a:pt x="386835" y="-19880"/>
                  <a:pt x="308518" y="5520"/>
                </a:cubicBezTo>
                <a:cubicBezTo>
                  <a:pt x="230201" y="30920"/>
                  <a:pt x="11656" y="200782"/>
                  <a:pt x="543" y="21507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F27771D8-BA31-498A-B2C1-B281159C93A4}"/>
              </a:ext>
            </a:extLst>
          </p:cNvPr>
          <p:cNvSpPr/>
          <p:nvPr/>
        </p:nvSpPr>
        <p:spPr>
          <a:xfrm>
            <a:off x="5726217" y="2453039"/>
            <a:ext cx="389600" cy="804343"/>
          </a:xfrm>
          <a:custGeom>
            <a:avLst/>
            <a:gdLst>
              <a:gd name="connsiteX0" fmla="*/ 182458 w 389600"/>
              <a:gd name="connsiteY0" fmla="*/ 1236 h 804343"/>
              <a:gd name="connsiteX1" fmla="*/ 87208 w 389600"/>
              <a:gd name="connsiteY1" fmla="*/ 318736 h 804343"/>
              <a:gd name="connsiteX2" fmla="*/ 382483 w 389600"/>
              <a:gd name="connsiteY2" fmla="*/ 788636 h 804343"/>
              <a:gd name="connsiteX3" fmla="*/ 280883 w 389600"/>
              <a:gd name="connsiteY3" fmla="*/ 683861 h 804343"/>
              <a:gd name="connsiteX4" fmla="*/ 90383 w 389600"/>
              <a:gd name="connsiteY4" fmla="*/ 594961 h 804343"/>
              <a:gd name="connsiteX5" fmla="*/ 1483 w 389600"/>
              <a:gd name="connsiteY5" fmla="*/ 433036 h 804343"/>
              <a:gd name="connsiteX6" fmla="*/ 182458 w 389600"/>
              <a:gd name="connsiteY6" fmla="*/ 1236 h 8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600" h="804343">
                <a:moveTo>
                  <a:pt x="182458" y="1236"/>
                </a:moveTo>
                <a:cubicBezTo>
                  <a:pt x="196746" y="-17814"/>
                  <a:pt x="53870" y="187503"/>
                  <a:pt x="87208" y="318736"/>
                </a:cubicBezTo>
                <a:cubicBezTo>
                  <a:pt x="120546" y="449969"/>
                  <a:pt x="350204" y="727782"/>
                  <a:pt x="382483" y="788636"/>
                </a:cubicBezTo>
                <a:cubicBezTo>
                  <a:pt x="414762" y="849490"/>
                  <a:pt x="329566" y="716140"/>
                  <a:pt x="280883" y="683861"/>
                </a:cubicBezTo>
                <a:cubicBezTo>
                  <a:pt x="232200" y="651582"/>
                  <a:pt x="136950" y="636765"/>
                  <a:pt x="90383" y="594961"/>
                </a:cubicBezTo>
                <a:cubicBezTo>
                  <a:pt x="43816" y="553157"/>
                  <a:pt x="-9630" y="527757"/>
                  <a:pt x="1483" y="433036"/>
                </a:cubicBezTo>
                <a:cubicBezTo>
                  <a:pt x="12595" y="338315"/>
                  <a:pt x="168170" y="20286"/>
                  <a:pt x="182458" y="1236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1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CB6BBEB-F24A-4531-AA6E-74DE81308B70}"/>
              </a:ext>
            </a:extLst>
          </p:cNvPr>
          <p:cNvSpPr/>
          <p:nvPr/>
        </p:nvSpPr>
        <p:spPr>
          <a:xfrm>
            <a:off x="5804841" y="2370955"/>
            <a:ext cx="217900" cy="86862"/>
          </a:xfrm>
          <a:custGeom>
            <a:avLst/>
            <a:gdLst>
              <a:gd name="connsiteX0" fmla="*/ 647 w 217900"/>
              <a:gd name="connsiteY0" fmla="*/ 21408 h 86862"/>
              <a:gd name="connsiteX1" fmla="*/ 81609 w 217900"/>
              <a:gd name="connsiteY1" fmla="*/ 770 h 86862"/>
              <a:gd name="connsiteX2" fmla="*/ 130822 w 217900"/>
              <a:gd name="connsiteY2" fmla="*/ 8708 h 86862"/>
              <a:gd name="connsiteX3" fmla="*/ 211784 w 217900"/>
              <a:gd name="connsiteY3" fmla="*/ 48395 h 86862"/>
              <a:gd name="connsiteX4" fmla="*/ 211784 w 217900"/>
              <a:gd name="connsiteY4" fmla="*/ 86495 h 86862"/>
              <a:gd name="connsiteX5" fmla="*/ 208609 w 217900"/>
              <a:gd name="connsiteY5" fmla="*/ 65858 h 86862"/>
              <a:gd name="connsiteX6" fmla="*/ 181622 w 217900"/>
              <a:gd name="connsiteY6" fmla="*/ 35695 h 86862"/>
              <a:gd name="connsiteX7" fmla="*/ 129234 w 217900"/>
              <a:gd name="connsiteY7" fmla="*/ 10295 h 86862"/>
              <a:gd name="connsiteX8" fmla="*/ 647 w 217900"/>
              <a:gd name="connsiteY8" fmla="*/ 21408 h 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900" h="86862">
                <a:moveTo>
                  <a:pt x="647" y="21408"/>
                </a:moveTo>
                <a:cubicBezTo>
                  <a:pt x="-7291" y="19820"/>
                  <a:pt x="59913" y="2887"/>
                  <a:pt x="81609" y="770"/>
                </a:cubicBezTo>
                <a:cubicBezTo>
                  <a:pt x="103305" y="-1347"/>
                  <a:pt x="109126" y="771"/>
                  <a:pt x="130822" y="8708"/>
                </a:cubicBezTo>
                <a:cubicBezTo>
                  <a:pt x="152518" y="16645"/>
                  <a:pt x="198290" y="35431"/>
                  <a:pt x="211784" y="48395"/>
                </a:cubicBezTo>
                <a:cubicBezTo>
                  <a:pt x="225278" y="61359"/>
                  <a:pt x="212313" y="83585"/>
                  <a:pt x="211784" y="86495"/>
                </a:cubicBezTo>
                <a:cubicBezTo>
                  <a:pt x="211255" y="89406"/>
                  <a:pt x="213636" y="74325"/>
                  <a:pt x="208609" y="65858"/>
                </a:cubicBezTo>
                <a:cubicBezTo>
                  <a:pt x="203582" y="57391"/>
                  <a:pt x="194851" y="44955"/>
                  <a:pt x="181622" y="35695"/>
                </a:cubicBezTo>
                <a:cubicBezTo>
                  <a:pt x="168393" y="26435"/>
                  <a:pt x="157809" y="12941"/>
                  <a:pt x="129234" y="10295"/>
                </a:cubicBezTo>
                <a:cubicBezTo>
                  <a:pt x="100659" y="7649"/>
                  <a:pt x="8585" y="22996"/>
                  <a:pt x="647" y="21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BFF3102-C742-46D7-BDB6-213B39E5528D}"/>
              </a:ext>
            </a:extLst>
          </p:cNvPr>
          <p:cNvSpPr/>
          <p:nvPr/>
        </p:nvSpPr>
        <p:spPr>
          <a:xfrm>
            <a:off x="5776913" y="2387434"/>
            <a:ext cx="241270" cy="50971"/>
          </a:xfrm>
          <a:custGeom>
            <a:avLst/>
            <a:gdLst>
              <a:gd name="connsiteX0" fmla="*/ 0 w 241270"/>
              <a:gd name="connsiteY0" fmla="*/ 50966 h 50971"/>
              <a:gd name="connsiteX1" fmla="*/ 96837 w 241270"/>
              <a:gd name="connsiteY1" fmla="*/ 9691 h 50971"/>
              <a:gd name="connsiteX2" fmla="*/ 157162 w 241270"/>
              <a:gd name="connsiteY2" fmla="*/ 9691 h 50971"/>
              <a:gd name="connsiteX3" fmla="*/ 234950 w 241270"/>
              <a:gd name="connsiteY3" fmla="*/ 39854 h 50971"/>
              <a:gd name="connsiteX4" fmla="*/ 223837 w 241270"/>
              <a:gd name="connsiteY4" fmla="*/ 39854 h 50971"/>
              <a:gd name="connsiteX5" fmla="*/ 122237 w 241270"/>
              <a:gd name="connsiteY5" fmla="*/ 3341 h 50971"/>
              <a:gd name="connsiteX6" fmla="*/ 95250 w 241270"/>
              <a:gd name="connsiteY6" fmla="*/ 6516 h 50971"/>
              <a:gd name="connsiteX7" fmla="*/ 0 w 241270"/>
              <a:gd name="connsiteY7" fmla="*/ 50966 h 5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70" h="50971">
                <a:moveTo>
                  <a:pt x="0" y="50966"/>
                </a:moveTo>
                <a:cubicBezTo>
                  <a:pt x="265" y="51495"/>
                  <a:pt x="70643" y="16570"/>
                  <a:pt x="96837" y="9691"/>
                </a:cubicBezTo>
                <a:cubicBezTo>
                  <a:pt x="123031" y="2812"/>
                  <a:pt x="134143" y="4664"/>
                  <a:pt x="157162" y="9691"/>
                </a:cubicBezTo>
                <a:cubicBezTo>
                  <a:pt x="180181" y="14718"/>
                  <a:pt x="223838" y="34827"/>
                  <a:pt x="234950" y="39854"/>
                </a:cubicBezTo>
                <a:cubicBezTo>
                  <a:pt x="246062" y="44881"/>
                  <a:pt x="242622" y="45939"/>
                  <a:pt x="223837" y="39854"/>
                </a:cubicBezTo>
                <a:cubicBezTo>
                  <a:pt x="205052" y="33769"/>
                  <a:pt x="143668" y="8897"/>
                  <a:pt x="122237" y="3341"/>
                </a:cubicBezTo>
                <a:cubicBezTo>
                  <a:pt x="100806" y="-2215"/>
                  <a:pt x="111125" y="-628"/>
                  <a:pt x="95250" y="6516"/>
                </a:cubicBezTo>
                <a:cubicBezTo>
                  <a:pt x="79375" y="13660"/>
                  <a:pt x="-265" y="50437"/>
                  <a:pt x="0" y="50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65304F2-5661-45B2-8AD6-9614FD057202}"/>
              </a:ext>
            </a:extLst>
          </p:cNvPr>
          <p:cNvSpPr/>
          <p:nvPr/>
        </p:nvSpPr>
        <p:spPr>
          <a:xfrm>
            <a:off x="5783737" y="2436761"/>
            <a:ext cx="232929" cy="14339"/>
          </a:xfrm>
          <a:custGeom>
            <a:avLst/>
            <a:gdLst>
              <a:gd name="connsiteX0" fmla="*/ 1113 w 232929"/>
              <a:gd name="connsiteY0" fmla="*/ 14339 h 14339"/>
              <a:gd name="connsiteX1" fmla="*/ 69376 w 232929"/>
              <a:gd name="connsiteY1" fmla="*/ 52 h 14339"/>
              <a:gd name="connsiteX2" fmla="*/ 124938 w 232929"/>
              <a:gd name="connsiteY2" fmla="*/ 9577 h 14339"/>
              <a:gd name="connsiteX3" fmla="*/ 196376 w 232929"/>
              <a:gd name="connsiteY3" fmla="*/ 7989 h 14339"/>
              <a:gd name="connsiteX4" fmla="*/ 232888 w 232929"/>
              <a:gd name="connsiteY4" fmla="*/ 6402 h 14339"/>
              <a:gd name="connsiteX5" fmla="*/ 190026 w 232929"/>
              <a:gd name="connsiteY5" fmla="*/ 6402 h 14339"/>
              <a:gd name="connsiteX6" fmla="*/ 128113 w 232929"/>
              <a:gd name="connsiteY6" fmla="*/ 52 h 14339"/>
              <a:gd name="connsiteX7" fmla="*/ 1113 w 232929"/>
              <a:gd name="connsiteY7" fmla="*/ 14339 h 1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929" h="14339">
                <a:moveTo>
                  <a:pt x="1113" y="14339"/>
                </a:moveTo>
                <a:cubicBezTo>
                  <a:pt x="-8676" y="14339"/>
                  <a:pt x="48739" y="846"/>
                  <a:pt x="69376" y="52"/>
                </a:cubicBezTo>
                <a:cubicBezTo>
                  <a:pt x="90013" y="-742"/>
                  <a:pt x="103771" y="8254"/>
                  <a:pt x="124938" y="9577"/>
                </a:cubicBezTo>
                <a:cubicBezTo>
                  <a:pt x="146105" y="10900"/>
                  <a:pt x="178384" y="8518"/>
                  <a:pt x="196376" y="7989"/>
                </a:cubicBezTo>
                <a:cubicBezTo>
                  <a:pt x="214368" y="7460"/>
                  <a:pt x="233946" y="6666"/>
                  <a:pt x="232888" y="6402"/>
                </a:cubicBezTo>
                <a:cubicBezTo>
                  <a:pt x="231830" y="6137"/>
                  <a:pt x="207488" y="7460"/>
                  <a:pt x="190026" y="6402"/>
                </a:cubicBezTo>
                <a:cubicBezTo>
                  <a:pt x="172564" y="5344"/>
                  <a:pt x="154042" y="1110"/>
                  <a:pt x="128113" y="52"/>
                </a:cubicBezTo>
                <a:cubicBezTo>
                  <a:pt x="102184" y="-1006"/>
                  <a:pt x="10902" y="14339"/>
                  <a:pt x="1113" y="14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FA7B197-0761-4B2F-A439-941B46E3CB09}"/>
              </a:ext>
            </a:extLst>
          </p:cNvPr>
          <p:cNvSpPr/>
          <p:nvPr/>
        </p:nvSpPr>
        <p:spPr>
          <a:xfrm>
            <a:off x="5777195" y="2392252"/>
            <a:ext cx="117003" cy="47745"/>
          </a:xfrm>
          <a:custGeom>
            <a:avLst/>
            <a:gdLst>
              <a:gd name="connsiteX0" fmla="*/ 115605 w 117003"/>
              <a:gd name="connsiteY0" fmla="*/ 111 h 47745"/>
              <a:gd name="connsiteX1" fmla="*/ 12418 w 117003"/>
              <a:gd name="connsiteY1" fmla="*/ 36623 h 47745"/>
              <a:gd name="connsiteX2" fmla="*/ 2893 w 117003"/>
              <a:gd name="connsiteY2" fmla="*/ 41386 h 47745"/>
              <a:gd name="connsiteX3" fmla="*/ 21943 w 117003"/>
              <a:gd name="connsiteY3" fmla="*/ 41386 h 47745"/>
              <a:gd name="connsiteX4" fmla="*/ 82268 w 117003"/>
              <a:gd name="connsiteY4" fmla="*/ 47736 h 47745"/>
              <a:gd name="connsiteX5" fmla="*/ 60043 w 117003"/>
              <a:gd name="connsiteY5" fmla="*/ 39798 h 47745"/>
              <a:gd name="connsiteX6" fmla="*/ 71155 w 117003"/>
              <a:gd name="connsiteY6" fmla="*/ 25511 h 47745"/>
              <a:gd name="connsiteX7" fmla="*/ 115605 w 117003"/>
              <a:gd name="connsiteY7" fmla="*/ 111 h 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03" h="47745">
                <a:moveTo>
                  <a:pt x="115605" y="111"/>
                </a:moveTo>
                <a:cubicBezTo>
                  <a:pt x="105816" y="1963"/>
                  <a:pt x="31203" y="29744"/>
                  <a:pt x="12418" y="36623"/>
                </a:cubicBezTo>
                <a:cubicBezTo>
                  <a:pt x="-6367" y="43502"/>
                  <a:pt x="1306" y="40592"/>
                  <a:pt x="2893" y="41386"/>
                </a:cubicBezTo>
                <a:cubicBezTo>
                  <a:pt x="4480" y="42180"/>
                  <a:pt x="8714" y="40328"/>
                  <a:pt x="21943" y="41386"/>
                </a:cubicBezTo>
                <a:cubicBezTo>
                  <a:pt x="35172" y="42444"/>
                  <a:pt x="75918" y="48001"/>
                  <a:pt x="82268" y="47736"/>
                </a:cubicBezTo>
                <a:cubicBezTo>
                  <a:pt x="88618" y="47471"/>
                  <a:pt x="61895" y="43502"/>
                  <a:pt x="60043" y="39798"/>
                </a:cubicBezTo>
                <a:cubicBezTo>
                  <a:pt x="58191" y="36094"/>
                  <a:pt x="61365" y="31067"/>
                  <a:pt x="71155" y="25511"/>
                </a:cubicBezTo>
                <a:cubicBezTo>
                  <a:pt x="80944" y="19955"/>
                  <a:pt x="125394" y="-1741"/>
                  <a:pt x="11560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08310E0-5E18-4AC3-A276-3B15B8CD94E8}"/>
              </a:ext>
            </a:extLst>
          </p:cNvPr>
          <p:cNvSpPr/>
          <p:nvPr/>
        </p:nvSpPr>
        <p:spPr>
          <a:xfrm>
            <a:off x="5767388" y="2430476"/>
            <a:ext cx="206622" cy="24157"/>
          </a:xfrm>
          <a:custGeom>
            <a:avLst/>
            <a:gdLst>
              <a:gd name="connsiteX0" fmla="*/ 204787 w 206622"/>
              <a:gd name="connsiteY0" fmla="*/ 22212 h 24157"/>
              <a:gd name="connsiteX1" fmla="*/ 131762 w 206622"/>
              <a:gd name="connsiteY1" fmla="*/ 22212 h 24157"/>
              <a:gd name="connsiteX2" fmla="*/ 88900 w 206622"/>
              <a:gd name="connsiteY2" fmla="*/ 12687 h 24157"/>
              <a:gd name="connsiteX3" fmla="*/ 41275 w 206622"/>
              <a:gd name="connsiteY3" fmla="*/ 17449 h 24157"/>
              <a:gd name="connsiteX4" fmla="*/ 0 w 206622"/>
              <a:gd name="connsiteY4" fmla="*/ 22212 h 24157"/>
              <a:gd name="connsiteX5" fmla="*/ 41275 w 206622"/>
              <a:gd name="connsiteY5" fmla="*/ 3162 h 24157"/>
              <a:gd name="connsiteX6" fmla="*/ 49212 w 206622"/>
              <a:gd name="connsiteY6" fmla="*/ 1574 h 24157"/>
              <a:gd name="connsiteX7" fmla="*/ 204787 w 206622"/>
              <a:gd name="connsiteY7" fmla="*/ 22212 h 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22" h="24157">
                <a:moveTo>
                  <a:pt x="204787" y="22212"/>
                </a:moveTo>
                <a:cubicBezTo>
                  <a:pt x="218545" y="25652"/>
                  <a:pt x="151076" y="23799"/>
                  <a:pt x="131762" y="22212"/>
                </a:cubicBezTo>
                <a:cubicBezTo>
                  <a:pt x="112448" y="20625"/>
                  <a:pt x="103981" y="13481"/>
                  <a:pt x="88900" y="12687"/>
                </a:cubicBezTo>
                <a:cubicBezTo>
                  <a:pt x="73819" y="11893"/>
                  <a:pt x="56092" y="15862"/>
                  <a:pt x="41275" y="17449"/>
                </a:cubicBezTo>
                <a:cubicBezTo>
                  <a:pt x="26458" y="19036"/>
                  <a:pt x="0" y="24593"/>
                  <a:pt x="0" y="22212"/>
                </a:cubicBezTo>
                <a:cubicBezTo>
                  <a:pt x="0" y="19831"/>
                  <a:pt x="33073" y="6602"/>
                  <a:pt x="41275" y="3162"/>
                </a:cubicBezTo>
                <a:cubicBezTo>
                  <a:pt x="49477" y="-278"/>
                  <a:pt x="23547" y="-1072"/>
                  <a:pt x="49212" y="1574"/>
                </a:cubicBezTo>
                <a:cubicBezTo>
                  <a:pt x="74876" y="4220"/>
                  <a:pt x="191029" y="18772"/>
                  <a:pt x="204787" y="2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99F3D47-D873-4A09-9DA7-D0003011E25D}"/>
              </a:ext>
            </a:extLst>
          </p:cNvPr>
          <p:cNvSpPr/>
          <p:nvPr/>
        </p:nvSpPr>
        <p:spPr>
          <a:xfrm>
            <a:off x="5913384" y="2419761"/>
            <a:ext cx="111103" cy="22151"/>
          </a:xfrm>
          <a:custGeom>
            <a:avLst/>
            <a:gdLst>
              <a:gd name="connsiteX0" fmla="*/ 54 w 111103"/>
              <a:gd name="connsiteY0" fmla="*/ 21814 h 22151"/>
              <a:gd name="connsiteX1" fmla="*/ 61966 w 111103"/>
              <a:gd name="connsiteY1" fmla="*/ 13877 h 22151"/>
              <a:gd name="connsiteX2" fmla="*/ 109591 w 111103"/>
              <a:gd name="connsiteY2" fmla="*/ 12289 h 22151"/>
              <a:gd name="connsiteX3" fmla="*/ 96891 w 111103"/>
              <a:gd name="connsiteY3" fmla="*/ 2764 h 22151"/>
              <a:gd name="connsiteX4" fmla="*/ 73079 w 111103"/>
              <a:gd name="connsiteY4" fmla="*/ 1177 h 22151"/>
              <a:gd name="connsiteX5" fmla="*/ 54 w 111103"/>
              <a:gd name="connsiteY5" fmla="*/ 21814 h 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03" h="22151">
                <a:moveTo>
                  <a:pt x="54" y="21814"/>
                </a:moveTo>
                <a:cubicBezTo>
                  <a:pt x="-1798" y="23931"/>
                  <a:pt x="43710" y="15464"/>
                  <a:pt x="61966" y="13877"/>
                </a:cubicBezTo>
                <a:cubicBezTo>
                  <a:pt x="80222" y="12289"/>
                  <a:pt x="109591" y="12289"/>
                  <a:pt x="109591" y="12289"/>
                </a:cubicBezTo>
                <a:cubicBezTo>
                  <a:pt x="115412" y="10437"/>
                  <a:pt x="102976" y="4616"/>
                  <a:pt x="96891" y="2764"/>
                </a:cubicBezTo>
                <a:cubicBezTo>
                  <a:pt x="90806" y="912"/>
                  <a:pt x="85779" y="-1469"/>
                  <a:pt x="73079" y="1177"/>
                </a:cubicBezTo>
                <a:cubicBezTo>
                  <a:pt x="60379" y="3823"/>
                  <a:pt x="1906" y="19697"/>
                  <a:pt x="54" y="2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4B2536A3-C5A3-42FE-9FF3-02D1C5109D13}"/>
              </a:ext>
            </a:extLst>
          </p:cNvPr>
          <p:cNvSpPr/>
          <p:nvPr/>
        </p:nvSpPr>
        <p:spPr>
          <a:xfrm>
            <a:off x="5854654" y="2387699"/>
            <a:ext cx="138528" cy="52636"/>
          </a:xfrm>
          <a:custGeom>
            <a:avLst/>
            <a:gdLst>
              <a:gd name="connsiteX0" fmla="*/ 138159 w 138528"/>
              <a:gd name="connsiteY0" fmla="*/ 39589 h 52636"/>
              <a:gd name="connsiteX1" fmla="*/ 28621 w 138528"/>
              <a:gd name="connsiteY1" fmla="*/ 52289 h 52636"/>
              <a:gd name="connsiteX2" fmla="*/ 6396 w 138528"/>
              <a:gd name="connsiteY2" fmla="*/ 47526 h 52636"/>
              <a:gd name="connsiteX3" fmla="*/ 27034 w 138528"/>
              <a:gd name="connsiteY3" fmla="*/ 31651 h 52636"/>
              <a:gd name="connsiteX4" fmla="*/ 46 w 138528"/>
              <a:gd name="connsiteY4" fmla="*/ 26889 h 52636"/>
              <a:gd name="connsiteX5" fmla="*/ 34971 w 138528"/>
              <a:gd name="connsiteY5" fmla="*/ 3076 h 52636"/>
              <a:gd name="connsiteX6" fmla="*/ 63546 w 138528"/>
              <a:gd name="connsiteY6" fmla="*/ 3076 h 52636"/>
              <a:gd name="connsiteX7" fmla="*/ 138159 w 138528"/>
              <a:gd name="connsiteY7" fmla="*/ 39589 h 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28" h="52636">
                <a:moveTo>
                  <a:pt x="138159" y="39589"/>
                </a:moveTo>
                <a:cubicBezTo>
                  <a:pt x="132338" y="47791"/>
                  <a:pt x="50581" y="50966"/>
                  <a:pt x="28621" y="52289"/>
                </a:cubicBezTo>
                <a:cubicBezTo>
                  <a:pt x="6661" y="53612"/>
                  <a:pt x="6660" y="50966"/>
                  <a:pt x="6396" y="47526"/>
                </a:cubicBezTo>
                <a:cubicBezTo>
                  <a:pt x="6132" y="44086"/>
                  <a:pt x="28092" y="35090"/>
                  <a:pt x="27034" y="31651"/>
                </a:cubicBezTo>
                <a:cubicBezTo>
                  <a:pt x="25976" y="28212"/>
                  <a:pt x="-1277" y="31651"/>
                  <a:pt x="46" y="26889"/>
                </a:cubicBezTo>
                <a:cubicBezTo>
                  <a:pt x="1369" y="22127"/>
                  <a:pt x="24388" y="7045"/>
                  <a:pt x="34971" y="3076"/>
                </a:cubicBezTo>
                <a:cubicBezTo>
                  <a:pt x="45554" y="-893"/>
                  <a:pt x="47671" y="-1157"/>
                  <a:pt x="63546" y="3076"/>
                </a:cubicBezTo>
                <a:cubicBezTo>
                  <a:pt x="79421" y="7309"/>
                  <a:pt x="143980" y="31387"/>
                  <a:pt x="138159" y="39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3CE48C5-5651-43C4-9FF9-FC13B0106A72}"/>
              </a:ext>
            </a:extLst>
          </p:cNvPr>
          <p:cNvSpPr/>
          <p:nvPr/>
        </p:nvSpPr>
        <p:spPr>
          <a:xfrm>
            <a:off x="6196402" y="2343876"/>
            <a:ext cx="217549" cy="81861"/>
          </a:xfrm>
          <a:custGeom>
            <a:avLst/>
            <a:gdLst>
              <a:gd name="connsiteX0" fmla="*/ 1198 w 217549"/>
              <a:gd name="connsiteY0" fmla="*/ 81824 h 81861"/>
              <a:gd name="connsiteX1" fmla="*/ 50411 w 217549"/>
              <a:gd name="connsiteY1" fmla="*/ 21499 h 81861"/>
              <a:gd name="connsiteX2" fmla="*/ 101211 w 217549"/>
              <a:gd name="connsiteY2" fmla="*/ 5624 h 81861"/>
              <a:gd name="connsiteX3" fmla="*/ 150423 w 217549"/>
              <a:gd name="connsiteY3" fmla="*/ 862 h 81861"/>
              <a:gd name="connsiteX4" fmla="*/ 217098 w 217549"/>
              <a:gd name="connsiteY4" fmla="*/ 21499 h 81861"/>
              <a:gd name="connsiteX5" fmla="*/ 175823 w 217549"/>
              <a:gd name="connsiteY5" fmla="*/ 7212 h 81861"/>
              <a:gd name="connsiteX6" fmla="*/ 102798 w 217549"/>
              <a:gd name="connsiteY6" fmla="*/ 11974 h 81861"/>
              <a:gd name="connsiteX7" fmla="*/ 1198 w 217549"/>
              <a:gd name="connsiteY7" fmla="*/ 81824 h 8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549" h="81861">
                <a:moveTo>
                  <a:pt x="1198" y="81824"/>
                </a:moveTo>
                <a:cubicBezTo>
                  <a:pt x="-7533" y="83412"/>
                  <a:pt x="33742" y="34199"/>
                  <a:pt x="50411" y="21499"/>
                </a:cubicBezTo>
                <a:cubicBezTo>
                  <a:pt x="67080" y="8799"/>
                  <a:pt x="84542" y="9063"/>
                  <a:pt x="101211" y="5624"/>
                </a:cubicBezTo>
                <a:cubicBezTo>
                  <a:pt x="117880" y="2185"/>
                  <a:pt x="131109" y="-1784"/>
                  <a:pt x="150423" y="862"/>
                </a:cubicBezTo>
                <a:cubicBezTo>
                  <a:pt x="169737" y="3508"/>
                  <a:pt x="212865" y="20441"/>
                  <a:pt x="217098" y="21499"/>
                </a:cubicBezTo>
                <a:cubicBezTo>
                  <a:pt x="221331" y="22557"/>
                  <a:pt x="194873" y="8799"/>
                  <a:pt x="175823" y="7212"/>
                </a:cubicBezTo>
                <a:cubicBezTo>
                  <a:pt x="156773" y="5625"/>
                  <a:pt x="130579" y="1126"/>
                  <a:pt x="102798" y="11974"/>
                </a:cubicBezTo>
                <a:cubicBezTo>
                  <a:pt x="75017" y="22822"/>
                  <a:pt x="9929" y="80236"/>
                  <a:pt x="1198" y="8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F486BEEA-2EA6-4888-8C9C-2490DD9B50B8}"/>
              </a:ext>
            </a:extLst>
          </p:cNvPr>
          <p:cNvSpPr/>
          <p:nvPr/>
        </p:nvSpPr>
        <p:spPr>
          <a:xfrm>
            <a:off x="6195003" y="2363350"/>
            <a:ext cx="139156" cy="65255"/>
          </a:xfrm>
          <a:custGeom>
            <a:avLst/>
            <a:gdLst>
              <a:gd name="connsiteX0" fmla="*/ 139122 w 139156"/>
              <a:gd name="connsiteY0" fmla="*/ 63938 h 65255"/>
              <a:gd name="connsiteX1" fmla="*/ 64510 w 139156"/>
              <a:gd name="connsiteY1" fmla="*/ 59175 h 65255"/>
              <a:gd name="connsiteX2" fmla="*/ 1010 w 139156"/>
              <a:gd name="connsiteY2" fmla="*/ 54413 h 65255"/>
              <a:gd name="connsiteX3" fmla="*/ 29585 w 139156"/>
              <a:gd name="connsiteY3" fmla="*/ 41713 h 65255"/>
              <a:gd name="connsiteX4" fmla="*/ 83560 w 139156"/>
              <a:gd name="connsiteY4" fmla="*/ 438 h 65255"/>
              <a:gd name="connsiteX5" fmla="*/ 64510 w 139156"/>
              <a:gd name="connsiteY5" fmla="*/ 21075 h 65255"/>
              <a:gd name="connsiteX6" fmla="*/ 58160 w 139156"/>
              <a:gd name="connsiteY6" fmla="*/ 38538 h 65255"/>
              <a:gd name="connsiteX7" fmla="*/ 74035 w 139156"/>
              <a:gd name="connsiteY7" fmla="*/ 62350 h 65255"/>
              <a:gd name="connsiteX8" fmla="*/ 139122 w 139156"/>
              <a:gd name="connsiteY8" fmla="*/ 63938 h 6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156" h="65255">
                <a:moveTo>
                  <a:pt x="139122" y="63938"/>
                </a:moveTo>
                <a:cubicBezTo>
                  <a:pt x="137535" y="63409"/>
                  <a:pt x="64510" y="59175"/>
                  <a:pt x="64510" y="59175"/>
                </a:cubicBezTo>
                <a:cubicBezTo>
                  <a:pt x="41491" y="57588"/>
                  <a:pt x="6831" y="57323"/>
                  <a:pt x="1010" y="54413"/>
                </a:cubicBezTo>
                <a:cubicBezTo>
                  <a:pt x="-4811" y="51503"/>
                  <a:pt x="15827" y="50709"/>
                  <a:pt x="29585" y="41713"/>
                </a:cubicBezTo>
                <a:cubicBezTo>
                  <a:pt x="43343" y="32717"/>
                  <a:pt x="77739" y="3878"/>
                  <a:pt x="83560" y="438"/>
                </a:cubicBezTo>
                <a:cubicBezTo>
                  <a:pt x="89381" y="-3002"/>
                  <a:pt x="68743" y="14725"/>
                  <a:pt x="64510" y="21075"/>
                </a:cubicBezTo>
                <a:cubicBezTo>
                  <a:pt x="60277" y="27425"/>
                  <a:pt x="56573" y="31659"/>
                  <a:pt x="58160" y="38538"/>
                </a:cubicBezTo>
                <a:cubicBezTo>
                  <a:pt x="59747" y="45417"/>
                  <a:pt x="61070" y="57323"/>
                  <a:pt x="74035" y="62350"/>
                </a:cubicBezTo>
                <a:cubicBezTo>
                  <a:pt x="87000" y="67377"/>
                  <a:pt x="140709" y="64467"/>
                  <a:pt x="139122" y="63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3F837F1-7676-4D61-9687-A727B04C0757}"/>
              </a:ext>
            </a:extLst>
          </p:cNvPr>
          <p:cNvSpPr/>
          <p:nvPr/>
        </p:nvSpPr>
        <p:spPr>
          <a:xfrm>
            <a:off x="6257872" y="2357818"/>
            <a:ext cx="187407" cy="52060"/>
          </a:xfrm>
          <a:custGeom>
            <a:avLst/>
            <a:gdLst>
              <a:gd name="connsiteX0" fmla="*/ 53 w 187407"/>
              <a:gd name="connsiteY0" fmla="*/ 23432 h 52060"/>
              <a:gd name="connsiteX1" fmla="*/ 87366 w 187407"/>
              <a:gd name="connsiteY1" fmla="*/ 9145 h 52060"/>
              <a:gd name="connsiteX2" fmla="*/ 114353 w 187407"/>
              <a:gd name="connsiteY2" fmla="*/ 10732 h 52060"/>
              <a:gd name="connsiteX3" fmla="*/ 160391 w 187407"/>
              <a:gd name="connsiteY3" fmla="*/ 37720 h 52060"/>
              <a:gd name="connsiteX4" fmla="*/ 187378 w 187407"/>
              <a:gd name="connsiteY4" fmla="*/ 52007 h 52060"/>
              <a:gd name="connsiteX5" fmla="*/ 155628 w 187407"/>
              <a:gd name="connsiteY5" fmla="*/ 32957 h 52060"/>
              <a:gd name="connsiteX6" fmla="*/ 104828 w 187407"/>
              <a:gd name="connsiteY6" fmla="*/ 4382 h 52060"/>
              <a:gd name="connsiteX7" fmla="*/ 74666 w 187407"/>
              <a:gd name="connsiteY7" fmla="*/ 1207 h 52060"/>
              <a:gd name="connsiteX8" fmla="*/ 53 w 187407"/>
              <a:gd name="connsiteY8" fmla="*/ 23432 h 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07" h="52060">
                <a:moveTo>
                  <a:pt x="53" y="23432"/>
                </a:moveTo>
                <a:cubicBezTo>
                  <a:pt x="2170" y="24755"/>
                  <a:pt x="68316" y="11262"/>
                  <a:pt x="87366" y="9145"/>
                </a:cubicBezTo>
                <a:cubicBezTo>
                  <a:pt x="106416" y="7028"/>
                  <a:pt x="102182" y="5970"/>
                  <a:pt x="114353" y="10732"/>
                </a:cubicBezTo>
                <a:cubicBezTo>
                  <a:pt x="126524" y="15494"/>
                  <a:pt x="148220" y="30841"/>
                  <a:pt x="160391" y="37720"/>
                </a:cubicBezTo>
                <a:cubicBezTo>
                  <a:pt x="172562" y="44599"/>
                  <a:pt x="188172" y="52801"/>
                  <a:pt x="187378" y="52007"/>
                </a:cubicBezTo>
                <a:cubicBezTo>
                  <a:pt x="186584" y="51213"/>
                  <a:pt x="169386" y="40895"/>
                  <a:pt x="155628" y="32957"/>
                </a:cubicBezTo>
                <a:cubicBezTo>
                  <a:pt x="141870" y="25020"/>
                  <a:pt x="118322" y="9674"/>
                  <a:pt x="104828" y="4382"/>
                </a:cubicBezTo>
                <a:cubicBezTo>
                  <a:pt x="91334" y="-910"/>
                  <a:pt x="89483" y="-645"/>
                  <a:pt x="74666" y="1207"/>
                </a:cubicBezTo>
                <a:cubicBezTo>
                  <a:pt x="59849" y="3059"/>
                  <a:pt x="-2064" y="22109"/>
                  <a:pt x="53" y="23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8BC841F-EB5B-4F75-9767-9C900EF5F60C}"/>
              </a:ext>
            </a:extLst>
          </p:cNvPr>
          <p:cNvSpPr/>
          <p:nvPr/>
        </p:nvSpPr>
        <p:spPr>
          <a:xfrm>
            <a:off x="6327749" y="2377084"/>
            <a:ext cx="106448" cy="28844"/>
          </a:xfrm>
          <a:custGeom>
            <a:avLst/>
            <a:gdLst>
              <a:gd name="connsiteX0" fmla="*/ 26 w 106448"/>
              <a:gd name="connsiteY0" fmla="*/ 8929 h 28844"/>
              <a:gd name="connsiteX1" fmla="*/ 65114 w 106448"/>
              <a:gd name="connsiteY1" fmla="*/ 21629 h 28844"/>
              <a:gd name="connsiteX2" fmla="*/ 106389 w 106448"/>
              <a:gd name="connsiteY2" fmla="*/ 27979 h 28844"/>
              <a:gd name="connsiteX3" fmla="*/ 73051 w 106448"/>
              <a:gd name="connsiteY3" fmla="*/ 2579 h 28844"/>
              <a:gd name="connsiteX4" fmla="*/ 26 w 106448"/>
              <a:gd name="connsiteY4" fmla="*/ 8929 h 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48" h="28844">
                <a:moveTo>
                  <a:pt x="26" y="8929"/>
                </a:moveTo>
                <a:cubicBezTo>
                  <a:pt x="-1297" y="12104"/>
                  <a:pt x="47387" y="18454"/>
                  <a:pt x="65114" y="21629"/>
                </a:cubicBezTo>
                <a:cubicBezTo>
                  <a:pt x="82841" y="24804"/>
                  <a:pt x="105066" y="31154"/>
                  <a:pt x="106389" y="27979"/>
                </a:cubicBezTo>
                <a:cubicBezTo>
                  <a:pt x="107712" y="24804"/>
                  <a:pt x="86809" y="9987"/>
                  <a:pt x="73051" y="2579"/>
                </a:cubicBezTo>
                <a:cubicBezTo>
                  <a:pt x="59293" y="-4829"/>
                  <a:pt x="1349" y="5754"/>
                  <a:pt x="26" y="8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33B1894-DA33-447A-B212-E4DFBA711902}"/>
              </a:ext>
            </a:extLst>
          </p:cNvPr>
          <p:cNvSpPr/>
          <p:nvPr/>
        </p:nvSpPr>
        <p:spPr>
          <a:xfrm>
            <a:off x="6230846" y="2357364"/>
            <a:ext cx="136171" cy="63773"/>
          </a:xfrm>
          <a:custGeom>
            <a:avLst/>
            <a:gdLst>
              <a:gd name="connsiteX0" fmla="*/ 92 w 136171"/>
              <a:gd name="connsiteY0" fmla="*/ 46111 h 63773"/>
              <a:gd name="connsiteX1" fmla="*/ 50892 w 136171"/>
              <a:gd name="connsiteY1" fmla="*/ 41349 h 63773"/>
              <a:gd name="connsiteX2" fmla="*/ 54067 w 136171"/>
              <a:gd name="connsiteY2" fmla="*/ 55636 h 63773"/>
              <a:gd name="connsiteX3" fmla="*/ 114392 w 136171"/>
              <a:gd name="connsiteY3" fmla="*/ 63574 h 63773"/>
              <a:gd name="connsiteX4" fmla="*/ 135029 w 136171"/>
              <a:gd name="connsiteY4" fmla="*/ 47699 h 63773"/>
              <a:gd name="connsiteX5" fmla="*/ 125504 w 136171"/>
              <a:gd name="connsiteY5" fmla="*/ 23886 h 63773"/>
              <a:gd name="connsiteX6" fmla="*/ 135029 w 136171"/>
              <a:gd name="connsiteY6" fmla="*/ 8011 h 63773"/>
              <a:gd name="connsiteX7" fmla="*/ 93754 w 136171"/>
              <a:gd name="connsiteY7" fmla="*/ 74 h 63773"/>
              <a:gd name="connsiteX8" fmla="*/ 65179 w 136171"/>
              <a:gd name="connsiteY8" fmla="*/ 4836 h 63773"/>
              <a:gd name="connsiteX9" fmla="*/ 92 w 136171"/>
              <a:gd name="connsiteY9" fmla="*/ 46111 h 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71" h="63773">
                <a:moveTo>
                  <a:pt x="92" y="46111"/>
                </a:moveTo>
                <a:cubicBezTo>
                  <a:pt x="-2289" y="52196"/>
                  <a:pt x="41896" y="39762"/>
                  <a:pt x="50892" y="41349"/>
                </a:cubicBezTo>
                <a:cubicBezTo>
                  <a:pt x="59888" y="42936"/>
                  <a:pt x="43484" y="51932"/>
                  <a:pt x="54067" y="55636"/>
                </a:cubicBezTo>
                <a:cubicBezTo>
                  <a:pt x="64650" y="59340"/>
                  <a:pt x="100898" y="64897"/>
                  <a:pt x="114392" y="63574"/>
                </a:cubicBezTo>
                <a:cubicBezTo>
                  <a:pt x="127886" y="62251"/>
                  <a:pt x="133177" y="54314"/>
                  <a:pt x="135029" y="47699"/>
                </a:cubicBezTo>
                <a:cubicBezTo>
                  <a:pt x="136881" y="41084"/>
                  <a:pt x="125504" y="30501"/>
                  <a:pt x="125504" y="23886"/>
                </a:cubicBezTo>
                <a:cubicBezTo>
                  <a:pt x="125504" y="17271"/>
                  <a:pt x="140321" y="11980"/>
                  <a:pt x="135029" y="8011"/>
                </a:cubicBezTo>
                <a:cubicBezTo>
                  <a:pt x="129737" y="4042"/>
                  <a:pt x="105396" y="603"/>
                  <a:pt x="93754" y="74"/>
                </a:cubicBezTo>
                <a:cubicBezTo>
                  <a:pt x="82112" y="-455"/>
                  <a:pt x="77350" y="1926"/>
                  <a:pt x="65179" y="4836"/>
                </a:cubicBezTo>
                <a:cubicBezTo>
                  <a:pt x="53008" y="7746"/>
                  <a:pt x="2473" y="40026"/>
                  <a:pt x="92" y="46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8EE73EEB-B557-49BD-8569-79E45D1A44F4}"/>
              </a:ext>
            </a:extLst>
          </p:cNvPr>
          <p:cNvSpPr/>
          <p:nvPr/>
        </p:nvSpPr>
        <p:spPr>
          <a:xfrm>
            <a:off x="6221391" y="2403322"/>
            <a:ext cx="197143" cy="35447"/>
          </a:xfrm>
          <a:custGeom>
            <a:avLst/>
            <a:gdLst>
              <a:gd name="connsiteX0" fmla="*/ 22 w 197143"/>
              <a:gd name="connsiteY0" fmla="*/ 16028 h 35447"/>
              <a:gd name="connsiteX1" fmla="*/ 74634 w 197143"/>
              <a:gd name="connsiteY1" fmla="*/ 30316 h 35447"/>
              <a:gd name="connsiteX2" fmla="*/ 117497 w 197143"/>
              <a:gd name="connsiteY2" fmla="*/ 22378 h 35447"/>
              <a:gd name="connsiteX3" fmla="*/ 196872 w 197143"/>
              <a:gd name="connsiteY3" fmla="*/ 1741 h 35447"/>
              <a:gd name="connsiteX4" fmla="*/ 141309 w 197143"/>
              <a:gd name="connsiteY4" fmla="*/ 4916 h 35447"/>
              <a:gd name="connsiteX5" fmla="*/ 82572 w 197143"/>
              <a:gd name="connsiteY5" fmla="*/ 35078 h 35447"/>
              <a:gd name="connsiteX6" fmla="*/ 22 w 197143"/>
              <a:gd name="connsiteY6" fmla="*/ 16028 h 3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43" h="35447">
                <a:moveTo>
                  <a:pt x="22" y="16028"/>
                </a:moveTo>
                <a:cubicBezTo>
                  <a:pt x="-1301" y="15234"/>
                  <a:pt x="55055" y="29258"/>
                  <a:pt x="74634" y="30316"/>
                </a:cubicBezTo>
                <a:cubicBezTo>
                  <a:pt x="94213" y="31374"/>
                  <a:pt x="97124" y="27140"/>
                  <a:pt x="117497" y="22378"/>
                </a:cubicBezTo>
                <a:cubicBezTo>
                  <a:pt x="137870" y="17616"/>
                  <a:pt x="192903" y="4651"/>
                  <a:pt x="196872" y="1741"/>
                </a:cubicBezTo>
                <a:cubicBezTo>
                  <a:pt x="200841" y="-1169"/>
                  <a:pt x="160359" y="-640"/>
                  <a:pt x="141309" y="4916"/>
                </a:cubicBezTo>
                <a:cubicBezTo>
                  <a:pt x="122259" y="10472"/>
                  <a:pt x="107443" y="31639"/>
                  <a:pt x="82572" y="35078"/>
                </a:cubicBezTo>
                <a:cubicBezTo>
                  <a:pt x="57701" y="38517"/>
                  <a:pt x="1345" y="16822"/>
                  <a:pt x="22" y="16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712BF68-2BC5-42A0-9847-A0CD60CD9EA1}"/>
              </a:ext>
            </a:extLst>
          </p:cNvPr>
          <p:cNvSpPr/>
          <p:nvPr/>
        </p:nvSpPr>
        <p:spPr>
          <a:xfrm>
            <a:off x="5866630" y="2447863"/>
            <a:ext cx="136247" cy="43614"/>
          </a:xfrm>
          <a:custGeom>
            <a:avLst/>
            <a:gdLst>
              <a:gd name="connsiteX0" fmla="*/ 135708 w 136247"/>
              <a:gd name="connsiteY0" fmla="*/ 62 h 43614"/>
              <a:gd name="connsiteX1" fmla="*/ 69033 w 136247"/>
              <a:gd name="connsiteY1" fmla="*/ 33400 h 43614"/>
              <a:gd name="connsiteX2" fmla="*/ 32520 w 136247"/>
              <a:gd name="connsiteY2" fmla="*/ 34987 h 43614"/>
              <a:gd name="connsiteX3" fmla="*/ 770 w 136247"/>
              <a:gd name="connsiteY3" fmla="*/ 42925 h 43614"/>
              <a:gd name="connsiteX4" fmla="*/ 65858 w 136247"/>
              <a:gd name="connsiteY4" fmla="*/ 39750 h 43614"/>
              <a:gd name="connsiteX5" fmla="*/ 99195 w 136247"/>
              <a:gd name="connsiteY5" fmla="*/ 42925 h 43614"/>
              <a:gd name="connsiteX6" fmla="*/ 135708 w 136247"/>
              <a:gd name="connsiteY6" fmla="*/ 62 h 4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247" h="43614">
                <a:moveTo>
                  <a:pt x="135708" y="62"/>
                </a:moveTo>
                <a:cubicBezTo>
                  <a:pt x="130681" y="-1525"/>
                  <a:pt x="86231" y="27579"/>
                  <a:pt x="69033" y="33400"/>
                </a:cubicBezTo>
                <a:cubicBezTo>
                  <a:pt x="51835" y="39221"/>
                  <a:pt x="43897" y="33400"/>
                  <a:pt x="32520" y="34987"/>
                </a:cubicBezTo>
                <a:cubicBezTo>
                  <a:pt x="21143" y="36575"/>
                  <a:pt x="-4786" y="42131"/>
                  <a:pt x="770" y="42925"/>
                </a:cubicBezTo>
                <a:cubicBezTo>
                  <a:pt x="6326" y="43719"/>
                  <a:pt x="49454" y="39750"/>
                  <a:pt x="65858" y="39750"/>
                </a:cubicBezTo>
                <a:cubicBezTo>
                  <a:pt x="82262" y="39750"/>
                  <a:pt x="89141" y="45571"/>
                  <a:pt x="99195" y="42925"/>
                </a:cubicBezTo>
                <a:cubicBezTo>
                  <a:pt x="109249" y="40279"/>
                  <a:pt x="140735" y="1649"/>
                  <a:pt x="1357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44589F9-8A61-4410-80C9-B1AB66931C25}"/>
              </a:ext>
            </a:extLst>
          </p:cNvPr>
          <p:cNvSpPr/>
          <p:nvPr/>
        </p:nvSpPr>
        <p:spPr>
          <a:xfrm>
            <a:off x="6208484" y="2430286"/>
            <a:ext cx="166703" cy="47188"/>
          </a:xfrm>
          <a:custGeom>
            <a:avLst/>
            <a:gdLst>
              <a:gd name="connsiteX0" fmla="*/ 229 w 166703"/>
              <a:gd name="connsiteY0" fmla="*/ 177 h 47188"/>
              <a:gd name="connsiteX1" fmla="*/ 85954 w 166703"/>
              <a:gd name="connsiteY1" fmla="*/ 30339 h 47188"/>
              <a:gd name="connsiteX2" fmla="*/ 165329 w 166703"/>
              <a:gd name="connsiteY2" fmla="*/ 30339 h 47188"/>
              <a:gd name="connsiteX3" fmla="*/ 138341 w 166703"/>
              <a:gd name="connsiteY3" fmla="*/ 38277 h 47188"/>
              <a:gd name="connsiteX4" fmla="*/ 112941 w 166703"/>
              <a:gd name="connsiteY4" fmla="*/ 46214 h 47188"/>
              <a:gd name="connsiteX5" fmla="*/ 229 w 166703"/>
              <a:gd name="connsiteY5" fmla="*/ 177 h 4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03" h="47188">
                <a:moveTo>
                  <a:pt x="229" y="177"/>
                </a:moveTo>
                <a:cubicBezTo>
                  <a:pt x="-4269" y="-2469"/>
                  <a:pt x="58437" y="25312"/>
                  <a:pt x="85954" y="30339"/>
                </a:cubicBezTo>
                <a:cubicBezTo>
                  <a:pt x="113471" y="35366"/>
                  <a:pt x="156598" y="29016"/>
                  <a:pt x="165329" y="30339"/>
                </a:cubicBezTo>
                <a:cubicBezTo>
                  <a:pt x="174060" y="31662"/>
                  <a:pt x="138341" y="38277"/>
                  <a:pt x="138341" y="38277"/>
                </a:cubicBezTo>
                <a:cubicBezTo>
                  <a:pt x="129610" y="40923"/>
                  <a:pt x="132785" y="50183"/>
                  <a:pt x="112941" y="46214"/>
                </a:cubicBezTo>
                <a:cubicBezTo>
                  <a:pt x="93097" y="42245"/>
                  <a:pt x="4727" y="2823"/>
                  <a:pt x="229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D6393B5-FC07-4045-A792-4DD9F4496C7F}"/>
              </a:ext>
            </a:extLst>
          </p:cNvPr>
          <p:cNvSpPr/>
          <p:nvPr/>
        </p:nvSpPr>
        <p:spPr>
          <a:xfrm>
            <a:off x="5979402" y="2598738"/>
            <a:ext cx="64331" cy="96837"/>
          </a:xfrm>
          <a:custGeom>
            <a:avLst/>
            <a:gdLst>
              <a:gd name="connsiteX0" fmla="*/ 29286 w 64331"/>
              <a:gd name="connsiteY0" fmla="*/ 0 h 96837"/>
              <a:gd name="connsiteX1" fmla="*/ 711 w 64331"/>
              <a:gd name="connsiteY1" fmla="*/ 74612 h 96837"/>
              <a:gd name="connsiteX2" fmla="*/ 64211 w 64331"/>
              <a:gd name="connsiteY2" fmla="*/ 96837 h 96837"/>
              <a:gd name="connsiteX3" fmla="*/ 16586 w 64331"/>
              <a:gd name="connsiteY3" fmla="*/ 74612 h 96837"/>
              <a:gd name="connsiteX4" fmla="*/ 29286 w 64331"/>
              <a:gd name="connsiteY4" fmla="*/ 0 h 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31" h="96837">
                <a:moveTo>
                  <a:pt x="29286" y="0"/>
                </a:moveTo>
                <a:cubicBezTo>
                  <a:pt x="26640" y="0"/>
                  <a:pt x="-5110" y="58473"/>
                  <a:pt x="711" y="74612"/>
                </a:cubicBezTo>
                <a:cubicBezTo>
                  <a:pt x="6532" y="90751"/>
                  <a:pt x="61565" y="96837"/>
                  <a:pt x="64211" y="96837"/>
                </a:cubicBezTo>
                <a:cubicBezTo>
                  <a:pt x="66857" y="96837"/>
                  <a:pt x="25053" y="85460"/>
                  <a:pt x="16586" y="74612"/>
                </a:cubicBezTo>
                <a:cubicBezTo>
                  <a:pt x="8119" y="63764"/>
                  <a:pt x="31932" y="0"/>
                  <a:pt x="292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83A7062-1BE6-4A15-9ABB-A34A6D8D4F71}"/>
              </a:ext>
            </a:extLst>
          </p:cNvPr>
          <p:cNvSpPr/>
          <p:nvPr/>
        </p:nvSpPr>
        <p:spPr>
          <a:xfrm>
            <a:off x="6173758" y="2585756"/>
            <a:ext cx="87156" cy="106373"/>
          </a:xfrm>
          <a:custGeom>
            <a:avLst/>
            <a:gdLst>
              <a:gd name="connsiteX0" fmla="*/ 3205 w 87156"/>
              <a:gd name="connsiteY0" fmla="*/ 282 h 106373"/>
              <a:gd name="connsiteX1" fmla="*/ 80992 w 87156"/>
              <a:gd name="connsiteY1" fmla="*/ 65369 h 106373"/>
              <a:gd name="connsiteX2" fmla="*/ 73055 w 87156"/>
              <a:gd name="connsiteY2" fmla="*/ 78069 h 106373"/>
              <a:gd name="connsiteX3" fmla="*/ 30 w 87156"/>
              <a:gd name="connsiteY3" fmla="*/ 105057 h 106373"/>
              <a:gd name="connsiteX4" fmla="*/ 82580 w 87156"/>
              <a:gd name="connsiteY4" fmla="*/ 93944 h 106373"/>
              <a:gd name="connsiteX5" fmla="*/ 3205 w 87156"/>
              <a:gd name="connsiteY5" fmla="*/ 282 h 10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56" h="106373">
                <a:moveTo>
                  <a:pt x="3205" y="282"/>
                </a:moveTo>
                <a:cubicBezTo>
                  <a:pt x="2940" y="-4480"/>
                  <a:pt x="69351" y="52405"/>
                  <a:pt x="80992" y="65369"/>
                </a:cubicBezTo>
                <a:cubicBezTo>
                  <a:pt x="92633" y="78333"/>
                  <a:pt x="86549" y="71454"/>
                  <a:pt x="73055" y="78069"/>
                </a:cubicBezTo>
                <a:cubicBezTo>
                  <a:pt x="59561" y="84684"/>
                  <a:pt x="-1558" y="102411"/>
                  <a:pt x="30" y="105057"/>
                </a:cubicBezTo>
                <a:cubicBezTo>
                  <a:pt x="1617" y="107703"/>
                  <a:pt x="82316" y="107438"/>
                  <a:pt x="82580" y="93944"/>
                </a:cubicBezTo>
                <a:cubicBezTo>
                  <a:pt x="82844" y="80450"/>
                  <a:pt x="3470" y="5044"/>
                  <a:pt x="3205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3772E41-B9E7-489C-994C-300AF006029C}"/>
              </a:ext>
            </a:extLst>
          </p:cNvPr>
          <p:cNvSpPr/>
          <p:nvPr/>
        </p:nvSpPr>
        <p:spPr>
          <a:xfrm>
            <a:off x="6049919" y="2341485"/>
            <a:ext cx="41398" cy="141778"/>
          </a:xfrm>
          <a:custGeom>
            <a:avLst/>
            <a:gdLst>
              <a:gd name="connsiteX0" fmla="*/ 44 w 41398"/>
              <a:gd name="connsiteY0" fmla="*/ 78 h 141778"/>
              <a:gd name="connsiteX1" fmla="*/ 31794 w 41398"/>
              <a:gd name="connsiteY1" fmla="*/ 77865 h 141778"/>
              <a:gd name="connsiteX2" fmla="*/ 28619 w 41398"/>
              <a:gd name="connsiteY2" fmla="*/ 141365 h 141778"/>
              <a:gd name="connsiteX3" fmla="*/ 36556 w 41398"/>
              <a:gd name="connsiteY3" fmla="*/ 103265 h 141778"/>
              <a:gd name="connsiteX4" fmla="*/ 39731 w 41398"/>
              <a:gd name="connsiteY4" fmla="*/ 63578 h 141778"/>
              <a:gd name="connsiteX5" fmla="*/ 44 w 41398"/>
              <a:gd name="connsiteY5" fmla="*/ 78 h 1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98" h="141778">
                <a:moveTo>
                  <a:pt x="44" y="78"/>
                </a:moveTo>
                <a:cubicBezTo>
                  <a:pt x="-1279" y="2459"/>
                  <a:pt x="27032" y="54317"/>
                  <a:pt x="31794" y="77865"/>
                </a:cubicBezTo>
                <a:cubicBezTo>
                  <a:pt x="36556" y="101413"/>
                  <a:pt x="27825" y="137132"/>
                  <a:pt x="28619" y="141365"/>
                </a:cubicBezTo>
                <a:cubicBezTo>
                  <a:pt x="29413" y="145598"/>
                  <a:pt x="34704" y="116229"/>
                  <a:pt x="36556" y="103265"/>
                </a:cubicBezTo>
                <a:cubicBezTo>
                  <a:pt x="38408" y="90301"/>
                  <a:pt x="44229" y="77072"/>
                  <a:pt x="39731" y="63578"/>
                </a:cubicBezTo>
                <a:cubicBezTo>
                  <a:pt x="35233" y="50084"/>
                  <a:pt x="1367" y="-2303"/>
                  <a:pt x="44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6163CEA-15AE-4D76-A2A7-74170897978B}"/>
              </a:ext>
            </a:extLst>
          </p:cNvPr>
          <p:cNvSpPr/>
          <p:nvPr/>
        </p:nvSpPr>
        <p:spPr>
          <a:xfrm>
            <a:off x="6126036" y="2319094"/>
            <a:ext cx="45188" cy="154601"/>
          </a:xfrm>
          <a:custGeom>
            <a:avLst/>
            <a:gdLst>
              <a:gd name="connsiteX0" fmla="*/ 39814 w 45188"/>
              <a:gd name="connsiteY0" fmla="*/ 244 h 154601"/>
              <a:gd name="connsiteX1" fmla="*/ 17589 w 45188"/>
              <a:gd name="connsiteY1" fmla="*/ 66919 h 154601"/>
              <a:gd name="connsiteX2" fmla="*/ 44577 w 45188"/>
              <a:gd name="connsiteY2" fmla="*/ 152644 h 154601"/>
              <a:gd name="connsiteX3" fmla="*/ 33464 w 45188"/>
              <a:gd name="connsiteY3" fmla="*/ 124069 h 154601"/>
              <a:gd name="connsiteX4" fmla="*/ 127 w 45188"/>
              <a:gd name="connsiteY4" fmla="*/ 90731 h 154601"/>
              <a:gd name="connsiteX5" fmla="*/ 39814 w 45188"/>
              <a:gd name="connsiteY5" fmla="*/ 244 h 15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88" h="154601">
                <a:moveTo>
                  <a:pt x="39814" y="244"/>
                </a:moveTo>
                <a:cubicBezTo>
                  <a:pt x="42724" y="-3725"/>
                  <a:pt x="16795" y="41519"/>
                  <a:pt x="17589" y="66919"/>
                </a:cubicBezTo>
                <a:cubicBezTo>
                  <a:pt x="18383" y="92319"/>
                  <a:pt x="41931" y="143119"/>
                  <a:pt x="44577" y="152644"/>
                </a:cubicBezTo>
                <a:cubicBezTo>
                  <a:pt x="47223" y="162169"/>
                  <a:pt x="40872" y="134388"/>
                  <a:pt x="33464" y="124069"/>
                </a:cubicBezTo>
                <a:cubicBezTo>
                  <a:pt x="26056" y="113750"/>
                  <a:pt x="2773" y="108458"/>
                  <a:pt x="127" y="90731"/>
                </a:cubicBezTo>
                <a:cubicBezTo>
                  <a:pt x="-2519" y="73004"/>
                  <a:pt x="36904" y="4213"/>
                  <a:pt x="3981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4C76ADD-4A4C-42CB-8021-0D8CA4D1415B}"/>
              </a:ext>
            </a:extLst>
          </p:cNvPr>
          <p:cNvSpPr/>
          <p:nvPr/>
        </p:nvSpPr>
        <p:spPr>
          <a:xfrm>
            <a:off x="6044407" y="2519363"/>
            <a:ext cx="42362" cy="127158"/>
          </a:xfrm>
          <a:custGeom>
            <a:avLst/>
            <a:gdLst>
              <a:gd name="connsiteX0" fmla="*/ 42068 w 42362"/>
              <a:gd name="connsiteY0" fmla="*/ 0 h 127158"/>
              <a:gd name="connsiteX1" fmla="*/ 23018 w 42362"/>
              <a:gd name="connsiteY1" fmla="*/ 68262 h 127158"/>
              <a:gd name="connsiteX2" fmla="*/ 7143 w 42362"/>
              <a:gd name="connsiteY2" fmla="*/ 87312 h 127158"/>
              <a:gd name="connsiteX3" fmla="*/ 793 w 42362"/>
              <a:gd name="connsiteY3" fmla="*/ 127000 h 127158"/>
              <a:gd name="connsiteX4" fmla="*/ 793 w 42362"/>
              <a:gd name="connsiteY4" fmla="*/ 100012 h 127158"/>
              <a:gd name="connsiteX5" fmla="*/ 7143 w 42362"/>
              <a:gd name="connsiteY5" fmla="*/ 69850 h 127158"/>
              <a:gd name="connsiteX6" fmla="*/ 42068 w 42362"/>
              <a:gd name="connsiteY6" fmla="*/ 0 h 1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62" h="127158">
                <a:moveTo>
                  <a:pt x="42068" y="0"/>
                </a:moveTo>
                <a:cubicBezTo>
                  <a:pt x="44714" y="-265"/>
                  <a:pt x="28839" y="53710"/>
                  <a:pt x="23018" y="68262"/>
                </a:cubicBezTo>
                <a:cubicBezTo>
                  <a:pt x="17197" y="82814"/>
                  <a:pt x="10847" y="77522"/>
                  <a:pt x="7143" y="87312"/>
                </a:cubicBezTo>
                <a:cubicBezTo>
                  <a:pt x="3439" y="97102"/>
                  <a:pt x="1851" y="124883"/>
                  <a:pt x="793" y="127000"/>
                </a:cubicBezTo>
                <a:cubicBezTo>
                  <a:pt x="-265" y="129117"/>
                  <a:pt x="-265" y="109537"/>
                  <a:pt x="793" y="100012"/>
                </a:cubicBezTo>
                <a:cubicBezTo>
                  <a:pt x="1851" y="90487"/>
                  <a:pt x="2116" y="81492"/>
                  <a:pt x="7143" y="69850"/>
                </a:cubicBezTo>
                <a:cubicBezTo>
                  <a:pt x="12170" y="58208"/>
                  <a:pt x="39422" y="265"/>
                  <a:pt x="420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6C42015-7607-4E74-890E-48D3F5AF7C79}"/>
              </a:ext>
            </a:extLst>
          </p:cNvPr>
          <p:cNvSpPr/>
          <p:nvPr/>
        </p:nvSpPr>
        <p:spPr>
          <a:xfrm>
            <a:off x="6135544" y="2469997"/>
            <a:ext cx="49442" cy="159692"/>
          </a:xfrm>
          <a:custGeom>
            <a:avLst/>
            <a:gdLst>
              <a:gd name="connsiteX0" fmla="*/ 144 w 49442"/>
              <a:gd name="connsiteY0" fmla="*/ 153 h 159692"/>
              <a:gd name="connsiteX1" fmla="*/ 33481 w 49442"/>
              <a:gd name="connsiteY1" fmla="*/ 100166 h 159692"/>
              <a:gd name="connsiteX2" fmla="*/ 8081 w 49442"/>
              <a:gd name="connsiteY2" fmla="*/ 158903 h 159692"/>
              <a:gd name="connsiteX3" fmla="*/ 16019 w 49442"/>
              <a:gd name="connsiteY3" fmla="*/ 130328 h 159692"/>
              <a:gd name="connsiteX4" fmla="*/ 49356 w 49442"/>
              <a:gd name="connsiteY4" fmla="*/ 77941 h 159692"/>
              <a:gd name="connsiteX5" fmla="*/ 144 w 49442"/>
              <a:gd name="connsiteY5" fmla="*/ 153 h 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2" h="159692">
                <a:moveTo>
                  <a:pt x="144" y="153"/>
                </a:moveTo>
                <a:cubicBezTo>
                  <a:pt x="-2502" y="3857"/>
                  <a:pt x="32158" y="73708"/>
                  <a:pt x="33481" y="100166"/>
                </a:cubicBezTo>
                <a:cubicBezTo>
                  <a:pt x="34804" y="126624"/>
                  <a:pt x="10991" y="153876"/>
                  <a:pt x="8081" y="158903"/>
                </a:cubicBezTo>
                <a:cubicBezTo>
                  <a:pt x="5171" y="163930"/>
                  <a:pt x="9140" y="143822"/>
                  <a:pt x="16019" y="130328"/>
                </a:cubicBezTo>
                <a:cubicBezTo>
                  <a:pt x="22898" y="116834"/>
                  <a:pt x="51208" y="95139"/>
                  <a:pt x="49356" y="77941"/>
                </a:cubicBezTo>
                <a:cubicBezTo>
                  <a:pt x="47504" y="60743"/>
                  <a:pt x="2790" y="-3551"/>
                  <a:pt x="144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C953E24-BC5C-495E-9D82-E7491E14B594}"/>
              </a:ext>
            </a:extLst>
          </p:cNvPr>
          <p:cNvSpPr/>
          <p:nvPr/>
        </p:nvSpPr>
        <p:spPr>
          <a:xfrm>
            <a:off x="6046768" y="2687512"/>
            <a:ext cx="127169" cy="42771"/>
          </a:xfrm>
          <a:custGeom>
            <a:avLst/>
            <a:gdLst>
              <a:gd name="connsiteX0" fmla="*/ 20 w 127169"/>
              <a:gd name="connsiteY0" fmla="*/ 126 h 42771"/>
              <a:gd name="connsiteX1" fmla="*/ 52407 w 127169"/>
              <a:gd name="connsiteY1" fmla="*/ 36638 h 42771"/>
              <a:gd name="connsiteX2" fmla="*/ 84157 w 127169"/>
              <a:gd name="connsiteY2" fmla="*/ 39813 h 42771"/>
              <a:gd name="connsiteX3" fmla="*/ 127020 w 127169"/>
              <a:gd name="connsiteY3" fmla="*/ 6476 h 42771"/>
              <a:gd name="connsiteX4" fmla="*/ 96857 w 127169"/>
              <a:gd name="connsiteY4" fmla="*/ 22351 h 42771"/>
              <a:gd name="connsiteX5" fmla="*/ 58757 w 127169"/>
              <a:gd name="connsiteY5" fmla="*/ 23938 h 42771"/>
              <a:gd name="connsiteX6" fmla="*/ 20 w 127169"/>
              <a:gd name="connsiteY6" fmla="*/ 126 h 4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69" h="42771">
                <a:moveTo>
                  <a:pt x="20" y="126"/>
                </a:moveTo>
                <a:cubicBezTo>
                  <a:pt x="-1038" y="2243"/>
                  <a:pt x="38384" y="30024"/>
                  <a:pt x="52407" y="36638"/>
                </a:cubicBezTo>
                <a:cubicBezTo>
                  <a:pt x="66430" y="43252"/>
                  <a:pt x="71722" y="44840"/>
                  <a:pt x="84157" y="39813"/>
                </a:cubicBezTo>
                <a:cubicBezTo>
                  <a:pt x="96593" y="34786"/>
                  <a:pt x="124903" y="9386"/>
                  <a:pt x="127020" y="6476"/>
                </a:cubicBezTo>
                <a:cubicBezTo>
                  <a:pt x="129137" y="3566"/>
                  <a:pt x="108234" y="19441"/>
                  <a:pt x="96857" y="22351"/>
                </a:cubicBezTo>
                <a:cubicBezTo>
                  <a:pt x="85480" y="25261"/>
                  <a:pt x="70928" y="24732"/>
                  <a:pt x="58757" y="23938"/>
                </a:cubicBezTo>
                <a:cubicBezTo>
                  <a:pt x="46586" y="23144"/>
                  <a:pt x="1078" y="-1991"/>
                  <a:pt x="20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2116FE95-F2F8-4B66-AB78-A0946F807EE0}"/>
              </a:ext>
            </a:extLst>
          </p:cNvPr>
          <p:cNvSpPr/>
          <p:nvPr/>
        </p:nvSpPr>
        <p:spPr>
          <a:xfrm>
            <a:off x="6078304" y="2616160"/>
            <a:ext cx="106763" cy="43328"/>
          </a:xfrm>
          <a:custGeom>
            <a:avLst/>
            <a:gdLst>
              <a:gd name="connsiteX0" fmla="*/ 234 w 106763"/>
              <a:gd name="connsiteY0" fmla="*/ 40 h 43328"/>
              <a:gd name="connsiteX1" fmla="*/ 39921 w 106763"/>
              <a:gd name="connsiteY1" fmla="*/ 41315 h 43328"/>
              <a:gd name="connsiteX2" fmla="*/ 106596 w 106763"/>
              <a:gd name="connsiteY2" fmla="*/ 36553 h 43328"/>
              <a:gd name="connsiteX3" fmla="*/ 57384 w 106763"/>
              <a:gd name="connsiteY3" fmla="*/ 33378 h 43328"/>
              <a:gd name="connsiteX4" fmla="*/ 234 w 106763"/>
              <a:gd name="connsiteY4" fmla="*/ 40 h 4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63" h="43328">
                <a:moveTo>
                  <a:pt x="234" y="40"/>
                </a:moveTo>
                <a:cubicBezTo>
                  <a:pt x="-2677" y="1363"/>
                  <a:pt x="22194" y="35230"/>
                  <a:pt x="39921" y="41315"/>
                </a:cubicBezTo>
                <a:cubicBezTo>
                  <a:pt x="57648" y="47400"/>
                  <a:pt x="103685" y="37876"/>
                  <a:pt x="106596" y="36553"/>
                </a:cubicBezTo>
                <a:cubicBezTo>
                  <a:pt x="109507" y="35230"/>
                  <a:pt x="73788" y="36288"/>
                  <a:pt x="57384" y="33378"/>
                </a:cubicBezTo>
                <a:cubicBezTo>
                  <a:pt x="40980" y="30468"/>
                  <a:pt x="3145" y="-1283"/>
                  <a:pt x="23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F7FCCEF-1D5B-418D-BDD1-5F491F73FBCA}"/>
              </a:ext>
            </a:extLst>
          </p:cNvPr>
          <p:cNvSpPr/>
          <p:nvPr/>
        </p:nvSpPr>
        <p:spPr>
          <a:xfrm>
            <a:off x="5904464" y="2776118"/>
            <a:ext cx="241089" cy="62546"/>
          </a:xfrm>
          <a:custGeom>
            <a:avLst/>
            <a:gdLst>
              <a:gd name="connsiteX0" fmla="*/ 1036 w 241089"/>
              <a:gd name="connsiteY0" fmla="*/ 62332 h 62546"/>
              <a:gd name="connsiteX1" fmla="*/ 69299 w 241089"/>
              <a:gd name="connsiteY1" fmla="*/ 24232 h 62546"/>
              <a:gd name="connsiteX2" fmla="*/ 189949 w 241089"/>
              <a:gd name="connsiteY2" fmla="*/ 13120 h 62546"/>
              <a:gd name="connsiteX3" fmla="*/ 240749 w 241089"/>
              <a:gd name="connsiteY3" fmla="*/ 11532 h 62546"/>
              <a:gd name="connsiteX4" fmla="*/ 207411 w 241089"/>
              <a:gd name="connsiteY4" fmla="*/ 5182 h 62546"/>
              <a:gd name="connsiteX5" fmla="*/ 120099 w 241089"/>
              <a:gd name="connsiteY5" fmla="*/ 5182 h 62546"/>
              <a:gd name="connsiteX6" fmla="*/ 1036 w 241089"/>
              <a:gd name="connsiteY6" fmla="*/ 62332 h 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89" h="62546">
                <a:moveTo>
                  <a:pt x="1036" y="62332"/>
                </a:moveTo>
                <a:cubicBezTo>
                  <a:pt x="-7431" y="65507"/>
                  <a:pt x="37814" y="32434"/>
                  <a:pt x="69299" y="24232"/>
                </a:cubicBezTo>
                <a:cubicBezTo>
                  <a:pt x="100784" y="16030"/>
                  <a:pt x="161374" y="15237"/>
                  <a:pt x="189949" y="13120"/>
                </a:cubicBezTo>
                <a:cubicBezTo>
                  <a:pt x="218524" y="11003"/>
                  <a:pt x="237839" y="12855"/>
                  <a:pt x="240749" y="11532"/>
                </a:cubicBezTo>
                <a:cubicBezTo>
                  <a:pt x="243659" y="10209"/>
                  <a:pt x="227519" y="6240"/>
                  <a:pt x="207411" y="5182"/>
                </a:cubicBezTo>
                <a:cubicBezTo>
                  <a:pt x="187303" y="4124"/>
                  <a:pt x="152643" y="-5930"/>
                  <a:pt x="120099" y="5182"/>
                </a:cubicBezTo>
                <a:cubicBezTo>
                  <a:pt x="87555" y="16294"/>
                  <a:pt x="9503" y="59157"/>
                  <a:pt x="1036" y="62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3C3CE8E1-A2E8-4208-A447-1E8A071FDCE8}"/>
              </a:ext>
            </a:extLst>
          </p:cNvPr>
          <p:cNvSpPr/>
          <p:nvPr/>
        </p:nvSpPr>
        <p:spPr>
          <a:xfrm>
            <a:off x="6111492" y="2781300"/>
            <a:ext cx="224721" cy="47625"/>
          </a:xfrm>
          <a:custGeom>
            <a:avLst/>
            <a:gdLst>
              <a:gd name="connsiteX0" fmla="*/ 383 w 224721"/>
              <a:gd name="connsiteY0" fmla="*/ 15875 h 47625"/>
              <a:gd name="connsiteX1" fmla="*/ 100396 w 224721"/>
              <a:gd name="connsiteY1" fmla="*/ 6350 h 47625"/>
              <a:gd name="connsiteX2" fmla="*/ 155958 w 224721"/>
              <a:gd name="connsiteY2" fmla="*/ 14288 h 47625"/>
              <a:gd name="connsiteX3" fmla="*/ 224221 w 224721"/>
              <a:gd name="connsiteY3" fmla="*/ 47625 h 47625"/>
              <a:gd name="connsiteX4" fmla="*/ 184533 w 224721"/>
              <a:gd name="connsiteY4" fmla="*/ 14288 h 47625"/>
              <a:gd name="connsiteX5" fmla="*/ 140083 w 224721"/>
              <a:gd name="connsiteY5" fmla="*/ 0 h 47625"/>
              <a:gd name="connsiteX6" fmla="*/ 383 w 224721"/>
              <a:gd name="connsiteY6" fmla="*/ 1587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21" h="47625">
                <a:moveTo>
                  <a:pt x="383" y="15875"/>
                </a:moveTo>
                <a:cubicBezTo>
                  <a:pt x="-6231" y="16933"/>
                  <a:pt x="74467" y="6614"/>
                  <a:pt x="100396" y="6350"/>
                </a:cubicBezTo>
                <a:cubicBezTo>
                  <a:pt x="126325" y="6086"/>
                  <a:pt x="135321" y="7409"/>
                  <a:pt x="155958" y="14288"/>
                </a:cubicBezTo>
                <a:cubicBezTo>
                  <a:pt x="176595" y="21167"/>
                  <a:pt x="219459" y="47625"/>
                  <a:pt x="224221" y="47625"/>
                </a:cubicBezTo>
                <a:cubicBezTo>
                  <a:pt x="228983" y="47625"/>
                  <a:pt x="198556" y="22225"/>
                  <a:pt x="184533" y="14288"/>
                </a:cubicBezTo>
                <a:cubicBezTo>
                  <a:pt x="170510" y="6351"/>
                  <a:pt x="164954" y="2911"/>
                  <a:pt x="140083" y="0"/>
                </a:cubicBezTo>
                <a:lnTo>
                  <a:pt x="383" y="158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55E0E0FC-ACDC-486E-8CFB-14DD6A0C5D39}"/>
              </a:ext>
            </a:extLst>
          </p:cNvPr>
          <p:cNvSpPr/>
          <p:nvPr/>
        </p:nvSpPr>
        <p:spPr>
          <a:xfrm>
            <a:off x="5997557" y="2801129"/>
            <a:ext cx="124039" cy="17121"/>
          </a:xfrm>
          <a:custGeom>
            <a:avLst/>
            <a:gdLst>
              <a:gd name="connsiteX0" fmla="*/ 18 w 124039"/>
              <a:gd name="connsiteY0" fmla="*/ 809 h 17121"/>
              <a:gd name="connsiteX1" fmla="*/ 90506 w 124039"/>
              <a:gd name="connsiteY1" fmla="*/ 16684 h 17121"/>
              <a:gd name="connsiteX2" fmla="*/ 123843 w 124039"/>
              <a:gd name="connsiteY2" fmla="*/ 11921 h 17121"/>
              <a:gd name="connsiteX3" fmla="*/ 98443 w 124039"/>
              <a:gd name="connsiteY3" fmla="*/ 3984 h 17121"/>
              <a:gd name="connsiteX4" fmla="*/ 18 w 124039"/>
              <a:gd name="connsiteY4" fmla="*/ 809 h 1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39" h="17121">
                <a:moveTo>
                  <a:pt x="18" y="809"/>
                </a:moveTo>
                <a:cubicBezTo>
                  <a:pt x="-1305" y="2926"/>
                  <a:pt x="69869" y="14832"/>
                  <a:pt x="90506" y="16684"/>
                </a:cubicBezTo>
                <a:cubicBezTo>
                  <a:pt x="111144" y="18536"/>
                  <a:pt x="122520" y="14038"/>
                  <a:pt x="123843" y="11921"/>
                </a:cubicBezTo>
                <a:cubicBezTo>
                  <a:pt x="125166" y="9804"/>
                  <a:pt x="120139" y="6894"/>
                  <a:pt x="98443" y="3984"/>
                </a:cubicBezTo>
                <a:cubicBezTo>
                  <a:pt x="76747" y="1074"/>
                  <a:pt x="1341" y="-1308"/>
                  <a:pt x="18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3027857-A633-4E19-A680-36EDCD792903}"/>
              </a:ext>
            </a:extLst>
          </p:cNvPr>
          <p:cNvSpPr/>
          <p:nvPr/>
        </p:nvSpPr>
        <p:spPr>
          <a:xfrm>
            <a:off x="6121400" y="2794000"/>
            <a:ext cx="146050" cy="25518"/>
          </a:xfrm>
          <a:custGeom>
            <a:avLst/>
            <a:gdLst>
              <a:gd name="connsiteX0" fmla="*/ 0 w 146050"/>
              <a:gd name="connsiteY0" fmla="*/ 25400 h 25518"/>
              <a:gd name="connsiteX1" fmla="*/ 96838 w 146050"/>
              <a:gd name="connsiteY1" fmla="*/ 9525 h 25518"/>
              <a:gd name="connsiteX2" fmla="*/ 146050 w 146050"/>
              <a:gd name="connsiteY2" fmla="*/ 9525 h 25518"/>
              <a:gd name="connsiteX3" fmla="*/ 96838 w 146050"/>
              <a:gd name="connsiteY3" fmla="*/ 0 h 25518"/>
              <a:gd name="connsiteX4" fmla="*/ 0 w 146050"/>
              <a:gd name="connsiteY4" fmla="*/ 25400 h 2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25518">
                <a:moveTo>
                  <a:pt x="0" y="25400"/>
                </a:moveTo>
                <a:cubicBezTo>
                  <a:pt x="0" y="26987"/>
                  <a:pt x="72496" y="12171"/>
                  <a:pt x="96838" y="9525"/>
                </a:cubicBezTo>
                <a:cubicBezTo>
                  <a:pt x="121180" y="6879"/>
                  <a:pt x="146050" y="11112"/>
                  <a:pt x="146050" y="9525"/>
                </a:cubicBezTo>
                <a:cubicBezTo>
                  <a:pt x="146050" y="7938"/>
                  <a:pt x="117211" y="0"/>
                  <a:pt x="96838" y="0"/>
                </a:cubicBezTo>
                <a:cubicBezTo>
                  <a:pt x="76465" y="0"/>
                  <a:pt x="0" y="23813"/>
                  <a:pt x="0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4F2E6BB1-93F8-4FB3-8287-4F031152DC6E}"/>
              </a:ext>
            </a:extLst>
          </p:cNvPr>
          <p:cNvSpPr/>
          <p:nvPr/>
        </p:nvSpPr>
        <p:spPr>
          <a:xfrm>
            <a:off x="6153586" y="2814489"/>
            <a:ext cx="194853" cy="147687"/>
          </a:xfrm>
          <a:custGeom>
            <a:avLst/>
            <a:gdLst>
              <a:gd name="connsiteX0" fmla="*/ 194827 w 194853"/>
              <a:gd name="connsiteY0" fmla="*/ 149 h 147687"/>
              <a:gd name="connsiteX1" fmla="*/ 120214 w 194853"/>
              <a:gd name="connsiteY1" fmla="*/ 92224 h 147687"/>
              <a:gd name="connsiteX2" fmla="*/ 86877 w 194853"/>
              <a:gd name="connsiteY2" fmla="*/ 119211 h 147687"/>
              <a:gd name="connsiteX3" fmla="*/ 10677 w 194853"/>
              <a:gd name="connsiteY3" fmla="*/ 144611 h 147687"/>
              <a:gd name="connsiteX4" fmla="*/ 7502 w 194853"/>
              <a:gd name="connsiteY4" fmla="*/ 146199 h 147687"/>
              <a:gd name="connsiteX5" fmla="*/ 75764 w 194853"/>
              <a:gd name="connsiteY5" fmla="*/ 135086 h 147687"/>
              <a:gd name="connsiteX6" fmla="*/ 128152 w 194853"/>
              <a:gd name="connsiteY6" fmla="*/ 116036 h 147687"/>
              <a:gd name="connsiteX7" fmla="*/ 194827 w 194853"/>
              <a:gd name="connsiteY7" fmla="*/ 149 h 1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53" h="147687">
                <a:moveTo>
                  <a:pt x="194827" y="149"/>
                </a:moveTo>
                <a:cubicBezTo>
                  <a:pt x="193504" y="-3820"/>
                  <a:pt x="138206" y="72380"/>
                  <a:pt x="120214" y="92224"/>
                </a:cubicBezTo>
                <a:cubicBezTo>
                  <a:pt x="102222" y="112068"/>
                  <a:pt x="105133" y="110480"/>
                  <a:pt x="86877" y="119211"/>
                </a:cubicBezTo>
                <a:cubicBezTo>
                  <a:pt x="68621" y="127942"/>
                  <a:pt x="10677" y="144611"/>
                  <a:pt x="10677" y="144611"/>
                </a:cubicBezTo>
                <a:cubicBezTo>
                  <a:pt x="-2552" y="149109"/>
                  <a:pt x="-3346" y="147786"/>
                  <a:pt x="7502" y="146199"/>
                </a:cubicBezTo>
                <a:cubicBezTo>
                  <a:pt x="18350" y="144612"/>
                  <a:pt x="55656" y="140113"/>
                  <a:pt x="75764" y="135086"/>
                </a:cubicBezTo>
                <a:cubicBezTo>
                  <a:pt x="95872" y="130059"/>
                  <a:pt x="108308" y="135350"/>
                  <a:pt x="128152" y="116036"/>
                </a:cubicBezTo>
                <a:cubicBezTo>
                  <a:pt x="147996" y="96722"/>
                  <a:pt x="196150" y="4118"/>
                  <a:pt x="19482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4831BAE-6C89-4E01-9249-7398645123CB}"/>
              </a:ext>
            </a:extLst>
          </p:cNvPr>
          <p:cNvSpPr/>
          <p:nvPr/>
        </p:nvSpPr>
        <p:spPr>
          <a:xfrm>
            <a:off x="5943443" y="2887652"/>
            <a:ext cx="222515" cy="79431"/>
          </a:xfrm>
          <a:custGeom>
            <a:avLst/>
            <a:gdLst>
              <a:gd name="connsiteX0" fmla="*/ 157 w 222515"/>
              <a:gd name="connsiteY0" fmla="*/ 11 h 79431"/>
              <a:gd name="connsiteX1" fmla="*/ 87470 w 222515"/>
              <a:gd name="connsiteY1" fmla="*/ 57161 h 79431"/>
              <a:gd name="connsiteX2" fmla="*/ 222407 w 222515"/>
              <a:gd name="connsiteY2" fmla="*/ 79386 h 79431"/>
              <a:gd name="connsiteX3" fmla="*/ 108107 w 222515"/>
              <a:gd name="connsiteY3" fmla="*/ 52398 h 79431"/>
              <a:gd name="connsiteX4" fmla="*/ 157 w 222515"/>
              <a:gd name="connsiteY4" fmla="*/ 11 h 7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15" h="79431">
                <a:moveTo>
                  <a:pt x="157" y="11"/>
                </a:moveTo>
                <a:cubicBezTo>
                  <a:pt x="-3282" y="805"/>
                  <a:pt x="50428" y="43932"/>
                  <a:pt x="87470" y="57161"/>
                </a:cubicBezTo>
                <a:cubicBezTo>
                  <a:pt x="124512" y="70390"/>
                  <a:pt x="218968" y="80180"/>
                  <a:pt x="222407" y="79386"/>
                </a:cubicBezTo>
                <a:cubicBezTo>
                  <a:pt x="225846" y="78592"/>
                  <a:pt x="146736" y="65098"/>
                  <a:pt x="108107" y="52398"/>
                </a:cubicBezTo>
                <a:cubicBezTo>
                  <a:pt x="69478" y="39698"/>
                  <a:pt x="3596" y="-783"/>
                  <a:pt x="15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46292AB-C67C-48D5-8AA5-C2C5E96F9ED2}"/>
              </a:ext>
            </a:extLst>
          </p:cNvPr>
          <p:cNvSpPr/>
          <p:nvPr/>
        </p:nvSpPr>
        <p:spPr>
          <a:xfrm>
            <a:off x="6104118" y="2887364"/>
            <a:ext cx="186205" cy="49791"/>
          </a:xfrm>
          <a:custGeom>
            <a:avLst/>
            <a:gdLst>
              <a:gd name="connsiteX0" fmla="*/ 1407 w 186205"/>
              <a:gd name="connsiteY0" fmla="*/ 47924 h 49791"/>
              <a:gd name="connsiteX1" fmla="*/ 72845 w 186205"/>
              <a:gd name="connsiteY1" fmla="*/ 43161 h 49791"/>
              <a:gd name="connsiteX2" fmla="*/ 183970 w 186205"/>
              <a:gd name="connsiteY2" fmla="*/ 299 h 49791"/>
              <a:gd name="connsiteX3" fmla="*/ 136345 w 186205"/>
              <a:gd name="connsiteY3" fmla="*/ 25699 h 49791"/>
              <a:gd name="connsiteX4" fmla="*/ 1407 w 186205"/>
              <a:gd name="connsiteY4" fmla="*/ 47924 h 4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05" h="49791">
                <a:moveTo>
                  <a:pt x="1407" y="47924"/>
                </a:moveTo>
                <a:cubicBezTo>
                  <a:pt x="-9176" y="50834"/>
                  <a:pt x="42418" y="51098"/>
                  <a:pt x="72845" y="43161"/>
                </a:cubicBezTo>
                <a:cubicBezTo>
                  <a:pt x="103272" y="35224"/>
                  <a:pt x="173387" y="3209"/>
                  <a:pt x="183970" y="299"/>
                </a:cubicBezTo>
                <a:cubicBezTo>
                  <a:pt x="194553" y="-2611"/>
                  <a:pt x="165714" y="16439"/>
                  <a:pt x="136345" y="25699"/>
                </a:cubicBezTo>
                <a:cubicBezTo>
                  <a:pt x="106976" y="34959"/>
                  <a:pt x="11990" y="45014"/>
                  <a:pt x="1407" y="47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83155B7C-19A8-49F1-B4D8-AAED5BD8EA5A}"/>
              </a:ext>
            </a:extLst>
          </p:cNvPr>
          <p:cNvSpPr/>
          <p:nvPr/>
        </p:nvSpPr>
        <p:spPr>
          <a:xfrm>
            <a:off x="5952895" y="2824147"/>
            <a:ext cx="333242" cy="69324"/>
          </a:xfrm>
          <a:custGeom>
            <a:avLst/>
            <a:gdLst>
              <a:gd name="connsiteX0" fmla="*/ 230 w 333242"/>
              <a:gd name="connsiteY0" fmla="*/ 16 h 69324"/>
              <a:gd name="connsiteX1" fmla="*/ 46268 w 333242"/>
              <a:gd name="connsiteY1" fmla="*/ 60341 h 69324"/>
              <a:gd name="connsiteX2" fmla="*/ 81193 w 333242"/>
              <a:gd name="connsiteY2" fmla="*/ 63516 h 69324"/>
              <a:gd name="connsiteX3" fmla="*/ 158980 w 333242"/>
              <a:gd name="connsiteY3" fmla="*/ 66691 h 69324"/>
              <a:gd name="connsiteX4" fmla="*/ 314555 w 333242"/>
              <a:gd name="connsiteY4" fmla="*/ 63516 h 69324"/>
              <a:gd name="connsiteX5" fmla="*/ 330430 w 333242"/>
              <a:gd name="connsiteY5" fmla="*/ 1603 h 69324"/>
              <a:gd name="connsiteX6" fmla="*/ 314555 w 333242"/>
              <a:gd name="connsiteY6" fmla="*/ 28591 h 69324"/>
              <a:gd name="connsiteX7" fmla="*/ 257405 w 333242"/>
              <a:gd name="connsiteY7" fmla="*/ 47641 h 69324"/>
              <a:gd name="connsiteX8" fmla="*/ 66905 w 333242"/>
              <a:gd name="connsiteY8" fmla="*/ 53991 h 69324"/>
              <a:gd name="connsiteX9" fmla="*/ 230 w 333242"/>
              <a:gd name="connsiteY9" fmla="*/ 16 h 6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242" h="69324">
                <a:moveTo>
                  <a:pt x="230" y="16"/>
                </a:moveTo>
                <a:cubicBezTo>
                  <a:pt x="-3209" y="1074"/>
                  <a:pt x="32774" y="49758"/>
                  <a:pt x="46268" y="60341"/>
                </a:cubicBezTo>
                <a:cubicBezTo>
                  <a:pt x="59762" y="70924"/>
                  <a:pt x="62408" y="62458"/>
                  <a:pt x="81193" y="63516"/>
                </a:cubicBezTo>
                <a:cubicBezTo>
                  <a:pt x="99978" y="64574"/>
                  <a:pt x="120086" y="66691"/>
                  <a:pt x="158980" y="66691"/>
                </a:cubicBezTo>
                <a:cubicBezTo>
                  <a:pt x="197874" y="66691"/>
                  <a:pt x="285980" y="74364"/>
                  <a:pt x="314555" y="63516"/>
                </a:cubicBezTo>
                <a:cubicBezTo>
                  <a:pt x="343130" y="52668"/>
                  <a:pt x="330430" y="7424"/>
                  <a:pt x="330430" y="1603"/>
                </a:cubicBezTo>
                <a:cubicBezTo>
                  <a:pt x="330430" y="-4218"/>
                  <a:pt x="326726" y="20918"/>
                  <a:pt x="314555" y="28591"/>
                </a:cubicBezTo>
                <a:cubicBezTo>
                  <a:pt x="302384" y="36264"/>
                  <a:pt x="298680" y="43408"/>
                  <a:pt x="257405" y="47641"/>
                </a:cubicBezTo>
                <a:cubicBezTo>
                  <a:pt x="216130" y="51874"/>
                  <a:pt x="106857" y="59018"/>
                  <a:pt x="66905" y="53991"/>
                </a:cubicBezTo>
                <a:cubicBezTo>
                  <a:pt x="26953" y="48964"/>
                  <a:pt x="3669" y="-1042"/>
                  <a:pt x="2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30A642A-98B9-42AC-BD68-39417A64B310}"/>
              </a:ext>
            </a:extLst>
          </p:cNvPr>
          <p:cNvSpPr/>
          <p:nvPr/>
        </p:nvSpPr>
        <p:spPr>
          <a:xfrm>
            <a:off x="6187511" y="2229826"/>
            <a:ext cx="196685" cy="78399"/>
          </a:xfrm>
          <a:custGeom>
            <a:avLst/>
            <a:gdLst>
              <a:gd name="connsiteX0" fmla="*/ 564 w 196685"/>
              <a:gd name="connsiteY0" fmla="*/ 78399 h 78399"/>
              <a:gd name="connsiteX1" fmla="*/ 43427 w 196685"/>
              <a:gd name="connsiteY1" fmla="*/ 35537 h 78399"/>
              <a:gd name="connsiteX2" fmla="*/ 192652 w 196685"/>
              <a:gd name="connsiteY2" fmla="*/ 612 h 78399"/>
              <a:gd name="connsiteX3" fmla="*/ 146614 w 196685"/>
              <a:gd name="connsiteY3" fmla="*/ 14899 h 78399"/>
              <a:gd name="connsiteX4" fmla="*/ 65652 w 196685"/>
              <a:gd name="connsiteY4" fmla="*/ 35537 h 78399"/>
              <a:gd name="connsiteX5" fmla="*/ 564 w 196685"/>
              <a:gd name="connsiteY5" fmla="*/ 78399 h 7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85" h="78399">
                <a:moveTo>
                  <a:pt x="564" y="78399"/>
                </a:moveTo>
                <a:cubicBezTo>
                  <a:pt x="-3140" y="78399"/>
                  <a:pt x="11412" y="48501"/>
                  <a:pt x="43427" y="35537"/>
                </a:cubicBezTo>
                <a:cubicBezTo>
                  <a:pt x="75442" y="22572"/>
                  <a:pt x="175454" y="4052"/>
                  <a:pt x="192652" y="612"/>
                </a:cubicBezTo>
                <a:cubicBezTo>
                  <a:pt x="209850" y="-2828"/>
                  <a:pt x="167781" y="9078"/>
                  <a:pt x="146614" y="14899"/>
                </a:cubicBezTo>
                <a:cubicBezTo>
                  <a:pt x="125447" y="20720"/>
                  <a:pt x="88142" y="27599"/>
                  <a:pt x="65652" y="35537"/>
                </a:cubicBezTo>
                <a:cubicBezTo>
                  <a:pt x="43162" y="43475"/>
                  <a:pt x="4268" y="78399"/>
                  <a:pt x="564" y="78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58C2958-FE3D-4F07-AED8-0FE2FB62B92A}"/>
              </a:ext>
            </a:extLst>
          </p:cNvPr>
          <p:cNvSpPr/>
          <p:nvPr/>
        </p:nvSpPr>
        <p:spPr>
          <a:xfrm>
            <a:off x="6251403" y="2274712"/>
            <a:ext cx="91401" cy="22626"/>
          </a:xfrm>
          <a:custGeom>
            <a:avLst/>
            <a:gdLst>
              <a:gd name="connsiteX0" fmla="*/ 172 w 91401"/>
              <a:gd name="connsiteY0" fmla="*/ 22401 h 22626"/>
              <a:gd name="connsiteX1" fmla="*/ 71610 w 91401"/>
              <a:gd name="connsiteY1" fmla="*/ 11288 h 22626"/>
              <a:gd name="connsiteX2" fmla="*/ 90660 w 91401"/>
              <a:gd name="connsiteY2" fmla="*/ 4938 h 22626"/>
              <a:gd name="connsiteX3" fmla="*/ 52560 w 91401"/>
              <a:gd name="connsiteY3" fmla="*/ 176 h 22626"/>
              <a:gd name="connsiteX4" fmla="*/ 172 w 91401"/>
              <a:gd name="connsiteY4" fmla="*/ 22401 h 2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01" h="22626">
                <a:moveTo>
                  <a:pt x="172" y="22401"/>
                </a:moveTo>
                <a:cubicBezTo>
                  <a:pt x="3347" y="24253"/>
                  <a:pt x="56529" y="14198"/>
                  <a:pt x="71610" y="11288"/>
                </a:cubicBezTo>
                <a:cubicBezTo>
                  <a:pt x="86691" y="8378"/>
                  <a:pt x="93835" y="6790"/>
                  <a:pt x="90660" y="4938"/>
                </a:cubicBezTo>
                <a:cubicBezTo>
                  <a:pt x="87485" y="3086"/>
                  <a:pt x="66583" y="-882"/>
                  <a:pt x="52560" y="176"/>
                </a:cubicBezTo>
                <a:cubicBezTo>
                  <a:pt x="38537" y="1234"/>
                  <a:pt x="-3003" y="20549"/>
                  <a:pt x="172" y="2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201CFCF-CF45-4671-AB1E-3F620A84D774}"/>
              </a:ext>
            </a:extLst>
          </p:cNvPr>
          <p:cNvSpPr/>
          <p:nvPr/>
        </p:nvSpPr>
        <p:spPr>
          <a:xfrm>
            <a:off x="5754566" y="2257300"/>
            <a:ext cx="129429" cy="52524"/>
          </a:xfrm>
          <a:custGeom>
            <a:avLst/>
            <a:gdLst>
              <a:gd name="connsiteX0" fmla="*/ 122 w 129429"/>
              <a:gd name="connsiteY0" fmla="*/ 52513 h 52524"/>
              <a:gd name="connsiteX1" fmla="*/ 68384 w 129429"/>
              <a:gd name="connsiteY1" fmla="*/ 6475 h 52524"/>
              <a:gd name="connsiteX2" fmla="*/ 128709 w 129429"/>
              <a:gd name="connsiteY2" fmla="*/ 16000 h 52524"/>
              <a:gd name="connsiteX3" fmla="*/ 98547 w 129429"/>
              <a:gd name="connsiteY3" fmla="*/ 8063 h 52524"/>
              <a:gd name="connsiteX4" fmla="*/ 52509 w 129429"/>
              <a:gd name="connsiteY4" fmla="*/ 1713 h 52524"/>
              <a:gd name="connsiteX5" fmla="*/ 122 w 129429"/>
              <a:gd name="connsiteY5" fmla="*/ 52513 h 5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29" h="52524">
                <a:moveTo>
                  <a:pt x="122" y="52513"/>
                </a:moveTo>
                <a:cubicBezTo>
                  <a:pt x="2768" y="53307"/>
                  <a:pt x="46953" y="12560"/>
                  <a:pt x="68384" y="6475"/>
                </a:cubicBezTo>
                <a:cubicBezTo>
                  <a:pt x="89815" y="390"/>
                  <a:pt x="123682" y="15735"/>
                  <a:pt x="128709" y="16000"/>
                </a:cubicBezTo>
                <a:cubicBezTo>
                  <a:pt x="133736" y="16265"/>
                  <a:pt x="111247" y="10444"/>
                  <a:pt x="98547" y="8063"/>
                </a:cubicBezTo>
                <a:cubicBezTo>
                  <a:pt x="85847" y="5682"/>
                  <a:pt x="66532" y="-3843"/>
                  <a:pt x="52509" y="1713"/>
                </a:cubicBezTo>
                <a:cubicBezTo>
                  <a:pt x="38486" y="7269"/>
                  <a:pt x="-2524" y="51719"/>
                  <a:pt x="122" y="52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4CEB983-69E0-460C-8023-DB586210C184}"/>
              </a:ext>
            </a:extLst>
          </p:cNvPr>
          <p:cNvSpPr/>
          <p:nvPr/>
        </p:nvSpPr>
        <p:spPr>
          <a:xfrm>
            <a:off x="5757830" y="2296108"/>
            <a:ext cx="114453" cy="47175"/>
          </a:xfrm>
          <a:custGeom>
            <a:avLst/>
            <a:gdLst>
              <a:gd name="connsiteX0" fmla="*/ 33 w 114453"/>
              <a:gd name="connsiteY0" fmla="*/ 47042 h 47175"/>
              <a:gd name="connsiteX1" fmla="*/ 58770 w 114453"/>
              <a:gd name="connsiteY1" fmla="*/ 1005 h 47175"/>
              <a:gd name="connsiteX2" fmla="*/ 87345 w 114453"/>
              <a:gd name="connsiteY2" fmla="*/ 15292 h 47175"/>
              <a:gd name="connsiteX3" fmla="*/ 114333 w 114453"/>
              <a:gd name="connsiteY3" fmla="*/ 15292 h 47175"/>
              <a:gd name="connsiteX4" fmla="*/ 95283 w 114453"/>
              <a:gd name="connsiteY4" fmla="*/ 7355 h 47175"/>
              <a:gd name="connsiteX5" fmla="*/ 50833 w 114453"/>
              <a:gd name="connsiteY5" fmla="*/ 15292 h 47175"/>
              <a:gd name="connsiteX6" fmla="*/ 33 w 114453"/>
              <a:gd name="connsiteY6" fmla="*/ 47042 h 4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3" h="47175">
                <a:moveTo>
                  <a:pt x="33" y="47042"/>
                </a:moveTo>
                <a:cubicBezTo>
                  <a:pt x="1356" y="44661"/>
                  <a:pt x="44218" y="6297"/>
                  <a:pt x="58770" y="1005"/>
                </a:cubicBezTo>
                <a:cubicBezTo>
                  <a:pt x="73322" y="-4287"/>
                  <a:pt x="78085" y="12911"/>
                  <a:pt x="87345" y="15292"/>
                </a:cubicBezTo>
                <a:cubicBezTo>
                  <a:pt x="96606" y="17673"/>
                  <a:pt x="113010" y="16615"/>
                  <a:pt x="114333" y="15292"/>
                </a:cubicBezTo>
                <a:cubicBezTo>
                  <a:pt x="115656" y="13969"/>
                  <a:pt x="105866" y="7355"/>
                  <a:pt x="95283" y="7355"/>
                </a:cubicBezTo>
                <a:cubicBezTo>
                  <a:pt x="84700" y="7355"/>
                  <a:pt x="65120" y="11323"/>
                  <a:pt x="50833" y="15292"/>
                </a:cubicBezTo>
                <a:cubicBezTo>
                  <a:pt x="36546" y="19261"/>
                  <a:pt x="-1290" y="49423"/>
                  <a:pt x="33" y="47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907F47F-F2FF-4865-A661-27A01ED9FDF3}"/>
              </a:ext>
            </a:extLst>
          </p:cNvPr>
          <p:cNvSpPr/>
          <p:nvPr/>
        </p:nvSpPr>
        <p:spPr>
          <a:xfrm>
            <a:off x="5841960" y="2264853"/>
            <a:ext cx="154992" cy="59903"/>
          </a:xfrm>
          <a:custGeom>
            <a:avLst/>
            <a:gdLst>
              <a:gd name="connsiteX0" fmla="*/ 40 w 154992"/>
              <a:gd name="connsiteY0" fmla="*/ 510 h 59903"/>
              <a:gd name="connsiteX1" fmla="*/ 100053 w 154992"/>
              <a:gd name="connsiteY1" fmla="*/ 11622 h 59903"/>
              <a:gd name="connsiteX2" fmla="*/ 128628 w 154992"/>
              <a:gd name="connsiteY2" fmla="*/ 22735 h 59903"/>
              <a:gd name="connsiteX3" fmla="*/ 154028 w 154992"/>
              <a:gd name="connsiteY3" fmla="*/ 59247 h 59903"/>
              <a:gd name="connsiteX4" fmla="*/ 146090 w 154992"/>
              <a:gd name="connsiteY4" fmla="*/ 44960 h 59903"/>
              <a:gd name="connsiteX5" fmla="*/ 112753 w 154992"/>
              <a:gd name="connsiteY5" fmla="*/ 29085 h 59903"/>
              <a:gd name="connsiteX6" fmla="*/ 40 w 154992"/>
              <a:gd name="connsiteY6" fmla="*/ 510 h 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992" h="59903">
                <a:moveTo>
                  <a:pt x="40" y="510"/>
                </a:moveTo>
                <a:cubicBezTo>
                  <a:pt x="-2077" y="-2400"/>
                  <a:pt x="78622" y="7918"/>
                  <a:pt x="100053" y="11622"/>
                </a:cubicBezTo>
                <a:cubicBezTo>
                  <a:pt x="121484" y="15326"/>
                  <a:pt x="119632" y="14798"/>
                  <a:pt x="128628" y="22735"/>
                </a:cubicBezTo>
                <a:cubicBezTo>
                  <a:pt x="137624" y="30673"/>
                  <a:pt x="151118" y="55543"/>
                  <a:pt x="154028" y="59247"/>
                </a:cubicBezTo>
                <a:cubicBezTo>
                  <a:pt x="156938" y="62951"/>
                  <a:pt x="152969" y="49987"/>
                  <a:pt x="146090" y="44960"/>
                </a:cubicBezTo>
                <a:cubicBezTo>
                  <a:pt x="139211" y="39933"/>
                  <a:pt x="133390" y="35435"/>
                  <a:pt x="112753" y="29085"/>
                </a:cubicBezTo>
                <a:cubicBezTo>
                  <a:pt x="92116" y="22735"/>
                  <a:pt x="2157" y="3420"/>
                  <a:pt x="40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F604B8E4-103F-4809-93DB-7F07153225A6}"/>
              </a:ext>
            </a:extLst>
          </p:cNvPr>
          <p:cNvSpPr/>
          <p:nvPr/>
        </p:nvSpPr>
        <p:spPr>
          <a:xfrm>
            <a:off x="5873631" y="2301875"/>
            <a:ext cx="97262" cy="16249"/>
          </a:xfrm>
          <a:custGeom>
            <a:avLst/>
            <a:gdLst>
              <a:gd name="connsiteX0" fmla="*/ 119 w 97262"/>
              <a:gd name="connsiteY0" fmla="*/ 15875 h 16249"/>
              <a:gd name="connsiteX1" fmla="*/ 55682 w 97262"/>
              <a:gd name="connsiteY1" fmla="*/ 0 h 16249"/>
              <a:gd name="connsiteX2" fmla="*/ 96957 w 97262"/>
              <a:gd name="connsiteY2" fmla="*/ 15875 h 16249"/>
              <a:gd name="connsiteX3" fmla="*/ 71557 w 97262"/>
              <a:gd name="connsiteY3" fmla="*/ 11113 h 16249"/>
              <a:gd name="connsiteX4" fmla="*/ 119 w 97262"/>
              <a:gd name="connsiteY4" fmla="*/ 15875 h 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62" h="16249">
                <a:moveTo>
                  <a:pt x="119" y="15875"/>
                </a:moveTo>
                <a:cubicBezTo>
                  <a:pt x="-2527" y="14023"/>
                  <a:pt x="39542" y="0"/>
                  <a:pt x="55682" y="0"/>
                </a:cubicBezTo>
                <a:cubicBezTo>
                  <a:pt x="71822" y="0"/>
                  <a:pt x="94311" y="14023"/>
                  <a:pt x="96957" y="15875"/>
                </a:cubicBezTo>
                <a:cubicBezTo>
                  <a:pt x="99603" y="17727"/>
                  <a:pt x="84522" y="12171"/>
                  <a:pt x="71557" y="11113"/>
                </a:cubicBezTo>
                <a:cubicBezTo>
                  <a:pt x="58592" y="10055"/>
                  <a:pt x="2765" y="17727"/>
                  <a:pt x="119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82B1DE8-3F27-4E8D-8B0B-1F471FE0C3C0}"/>
              </a:ext>
            </a:extLst>
          </p:cNvPr>
          <p:cNvSpPr/>
          <p:nvPr/>
        </p:nvSpPr>
        <p:spPr>
          <a:xfrm>
            <a:off x="5853764" y="2598738"/>
            <a:ext cx="129762" cy="176257"/>
          </a:xfrm>
          <a:custGeom>
            <a:avLst/>
            <a:gdLst>
              <a:gd name="connsiteX0" fmla="*/ 129524 w 129762"/>
              <a:gd name="connsiteY0" fmla="*/ 0 h 176257"/>
              <a:gd name="connsiteX1" fmla="*/ 39036 w 129762"/>
              <a:gd name="connsiteY1" fmla="*/ 84137 h 176257"/>
              <a:gd name="connsiteX2" fmla="*/ 12049 w 129762"/>
              <a:gd name="connsiteY2" fmla="*/ 174625 h 176257"/>
              <a:gd name="connsiteX3" fmla="*/ 13636 w 129762"/>
              <a:gd name="connsiteY3" fmla="*/ 138112 h 176257"/>
              <a:gd name="connsiteX4" fmla="*/ 8874 w 129762"/>
              <a:gd name="connsiteY4" fmla="*/ 84137 h 176257"/>
              <a:gd name="connsiteX5" fmla="*/ 129524 w 129762"/>
              <a:gd name="connsiteY5" fmla="*/ 0 h 17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62" h="176257">
                <a:moveTo>
                  <a:pt x="129524" y="0"/>
                </a:moveTo>
                <a:cubicBezTo>
                  <a:pt x="134551" y="0"/>
                  <a:pt x="58615" y="55033"/>
                  <a:pt x="39036" y="84137"/>
                </a:cubicBezTo>
                <a:cubicBezTo>
                  <a:pt x="19457" y="113241"/>
                  <a:pt x="16282" y="165629"/>
                  <a:pt x="12049" y="174625"/>
                </a:cubicBezTo>
                <a:cubicBezTo>
                  <a:pt x="7816" y="183621"/>
                  <a:pt x="14165" y="153193"/>
                  <a:pt x="13636" y="138112"/>
                </a:cubicBezTo>
                <a:cubicBezTo>
                  <a:pt x="13107" y="123031"/>
                  <a:pt x="-13351" y="106891"/>
                  <a:pt x="8874" y="84137"/>
                </a:cubicBezTo>
                <a:cubicBezTo>
                  <a:pt x="31099" y="61383"/>
                  <a:pt x="124497" y="0"/>
                  <a:pt x="129524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1D6EA54-14F2-48BC-99DA-04D9EE5F6CC5}"/>
              </a:ext>
            </a:extLst>
          </p:cNvPr>
          <p:cNvSpPr/>
          <p:nvPr/>
        </p:nvSpPr>
        <p:spPr>
          <a:xfrm>
            <a:off x="6209313" y="2558350"/>
            <a:ext cx="206028" cy="230939"/>
          </a:xfrm>
          <a:custGeom>
            <a:avLst/>
            <a:gdLst>
              <a:gd name="connsiteX0" fmla="*/ 2575 w 206028"/>
              <a:gd name="connsiteY0" fmla="*/ 700 h 230939"/>
              <a:gd name="connsiteX1" fmla="*/ 91475 w 206028"/>
              <a:gd name="connsiteY1" fmla="*/ 75313 h 230939"/>
              <a:gd name="connsiteX2" fmla="*/ 170850 w 206028"/>
              <a:gd name="connsiteY2" fmla="*/ 126113 h 230939"/>
              <a:gd name="connsiteX3" fmla="*/ 180375 w 206028"/>
              <a:gd name="connsiteY3" fmla="*/ 229300 h 230939"/>
              <a:gd name="connsiteX4" fmla="*/ 180375 w 206028"/>
              <a:gd name="connsiteY4" fmla="*/ 184850 h 230939"/>
              <a:gd name="connsiteX5" fmla="*/ 197837 w 206028"/>
              <a:gd name="connsiteY5" fmla="*/ 122938 h 230939"/>
              <a:gd name="connsiteX6" fmla="*/ 2575 w 206028"/>
              <a:gd name="connsiteY6" fmla="*/ 700 h 23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28" h="230939">
                <a:moveTo>
                  <a:pt x="2575" y="700"/>
                </a:moveTo>
                <a:cubicBezTo>
                  <a:pt x="-15152" y="-7237"/>
                  <a:pt x="63429" y="54411"/>
                  <a:pt x="91475" y="75313"/>
                </a:cubicBezTo>
                <a:cubicBezTo>
                  <a:pt x="119521" y="96215"/>
                  <a:pt x="156033" y="100449"/>
                  <a:pt x="170850" y="126113"/>
                </a:cubicBezTo>
                <a:cubicBezTo>
                  <a:pt x="185667" y="151777"/>
                  <a:pt x="178788" y="219511"/>
                  <a:pt x="180375" y="229300"/>
                </a:cubicBezTo>
                <a:cubicBezTo>
                  <a:pt x="181963" y="239090"/>
                  <a:pt x="177465" y="202577"/>
                  <a:pt x="180375" y="184850"/>
                </a:cubicBezTo>
                <a:cubicBezTo>
                  <a:pt x="183285" y="167123"/>
                  <a:pt x="222708" y="149925"/>
                  <a:pt x="197837" y="122938"/>
                </a:cubicBezTo>
                <a:cubicBezTo>
                  <a:pt x="172966" y="95951"/>
                  <a:pt x="20302" y="8637"/>
                  <a:pt x="2575" y="7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2AE67B1-6DED-42EB-A80D-A36E727D0AA0}"/>
              </a:ext>
            </a:extLst>
          </p:cNvPr>
          <p:cNvSpPr/>
          <p:nvPr/>
        </p:nvSpPr>
        <p:spPr>
          <a:xfrm>
            <a:off x="5870566" y="2881181"/>
            <a:ext cx="126887" cy="121825"/>
          </a:xfrm>
          <a:custGeom>
            <a:avLst/>
            <a:gdLst>
              <a:gd name="connsiteX0" fmla="*/ 9 w 126887"/>
              <a:gd name="connsiteY0" fmla="*/ 132 h 121825"/>
              <a:gd name="connsiteX1" fmla="*/ 42872 w 126887"/>
              <a:gd name="connsiteY1" fmla="*/ 71569 h 121825"/>
              <a:gd name="connsiteX2" fmla="*/ 123834 w 126887"/>
              <a:gd name="connsiteY2" fmla="*/ 119194 h 121825"/>
              <a:gd name="connsiteX3" fmla="*/ 111134 w 126887"/>
              <a:gd name="connsiteY3" fmla="*/ 116019 h 121825"/>
              <a:gd name="connsiteX4" fmla="*/ 46047 w 126887"/>
              <a:gd name="connsiteY4" fmla="*/ 90619 h 121825"/>
              <a:gd name="connsiteX5" fmla="*/ 9 w 126887"/>
              <a:gd name="connsiteY5" fmla="*/ 132 h 12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887" h="121825">
                <a:moveTo>
                  <a:pt x="9" y="132"/>
                </a:moveTo>
                <a:cubicBezTo>
                  <a:pt x="-520" y="-3043"/>
                  <a:pt x="22235" y="51725"/>
                  <a:pt x="42872" y="71569"/>
                </a:cubicBezTo>
                <a:cubicBezTo>
                  <a:pt x="63509" y="91413"/>
                  <a:pt x="112457" y="111786"/>
                  <a:pt x="123834" y="119194"/>
                </a:cubicBezTo>
                <a:cubicBezTo>
                  <a:pt x="135211" y="126602"/>
                  <a:pt x="111134" y="116019"/>
                  <a:pt x="111134" y="116019"/>
                </a:cubicBezTo>
                <a:cubicBezTo>
                  <a:pt x="98169" y="111256"/>
                  <a:pt x="62980" y="104377"/>
                  <a:pt x="46047" y="90619"/>
                </a:cubicBezTo>
                <a:cubicBezTo>
                  <a:pt x="29114" y="76861"/>
                  <a:pt x="538" y="3307"/>
                  <a:pt x="9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916545DA-DC6E-48F9-B356-A80DD85742A5}"/>
              </a:ext>
            </a:extLst>
          </p:cNvPr>
          <p:cNvSpPr/>
          <p:nvPr/>
        </p:nvSpPr>
        <p:spPr>
          <a:xfrm>
            <a:off x="6346887" y="2819396"/>
            <a:ext cx="106492" cy="253994"/>
          </a:xfrm>
          <a:custGeom>
            <a:avLst/>
            <a:gdLst>
              <a:gd name="connsiteX0" fmla="*/ 106301 w 106492"/>
              <a:gd name="connsiteY0" fmla="*/ 4 h 253994"/>
              <a:gd name="connsiteX1" fmla="*/ 28513 w 106492"/>
              <a:gd name="connsiteY1" fmla="*/ 155579 h 253994"/>
              <a:gd name="connsiteX2" fmla="*/ 17401 w 106492"/>
              <a:gd name="connsiteY2" fmla="*/ 250829 h 253994"/>
              <a:gd name="connsiteX3" fmla="*/ 17401 w 106492"/>
              <a:gd name="connsiteY3" fmla="*/ 223842 h 253994"/>
              <a:gd name="connsiteX4" fmla="*/ 3113 w 106492"/>
              <a:gd name="connsiteY4" fmla="*/ 150817 h 253994"/>
              <a:gd name="connsiteX5" fmla="*/ 106301 w 106492"/>
              <a:gd name="connsiteY5" fmla="*/ 4 h 25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92" h="253994">
                <a:moveTo>
                  <a:pt x="106301" y="4"/>
                </a:moveTo>
                <a:cubicBezTo>
                  <a:pt x="110534" y="798"/>
                  <a:pt x="43330" y="113775"/>
                  <a:pt x="28513" y="155579"/>
                </a:cubicBezTo>
                <a:cubicBezTo>
                  <a:pt x="13696" y="197383"/>
                  <a:pt x="19253" y="239452"/>
                  <a:pt x="17401" y="250829"/>
                </a:cubicBezTo>
                <a:cubicBezTo>
                  <a:pt x="15549" y="262206"/>
                  <a:pt x="19782" y="240511"/>
                  <a:pt x="17401" y="223842"/>
                </a:cubicBezTo>
                <a:cubicBezTo>
                  <a:pt x="15020" y="207173"/>
                  <a:pt x="-8264" y="186271"/>
                  <a:pt x="3113" y="150817"/>
                </a:cubicBezTo>
                <a:cubicBezTo>
                  <a:pt x="14490" y="115363"/>
                  <a:pt x="102068" y="-790"/>
                  <a:pt x="10630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442F8E5-D9A1-4960-AB07-B30A6FFB4041}"/>
              </a:ext>
            </a:extLst>
          </p:cNvPr>
          <p:cNvSpPr/>
          <p:nvPr/>
        </p:nvSpPr>
        <p:spPr>
          <a:xfrm>
            <a:off x="6350539" y="2813050"/>
            <a:ext cx="158281" cy="294683"/>
          </a:xfrm>
          <a:custGeom>
            <a:avLst/>
            <a:gdLst>
              <a:gd name="connsiteX0" fmla="*/ 158211 w 158281"/>
              <a:gd name="connsiteY0" fmla="*/ 0 h 294683"/>
              <a:gd name="connsiteX1" fmla="*/ 88361 w 158281"/>
              <a:gd name="connsiteY1" fmla="*/ 152400 h 294683"/>
              <a:gd name="connsiteX2" fmla="*/ 1049 w 158281"/>
              <a:gd name="connsiteY2" fmla="*/ 292100 h 294683"/>
              <a:gd name="connsiteX3" fmla="*/ 42324 w 158281"/>
              <a:gd name="connsiteY3" fmla="*/ 236538 h 294683"/>
              <a:gd name="connsiteX4" fmla="*/ 75661 w 158281"/>
              <a:gd name="connsiteY4" fmla="*/ 153988 h 294683"/>
              <a:gd name="connsiteX5" fmla="*/ 158211 w 158281"/>
              <a:gd name="connsiteY5" fmla="*/ 0 h 29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81" h="294683">
                <a:moveTo>
                  <a:pt x="158211" y="0"/>
                </a:moveTo>
                <a:cubicBezTo>
                  <a:pt x="160328" y="-265"/>
                  <a:pt x="114555" y="103717"/>
                  <a:pt x="88361" y="152400"/>
                </a:cubicBezTo>
                <a:cubicBezTo>
                  <a:pt x="62167" y="201083"/>
                  <a:pt x="8722" y="278077"/>
                  <a:pt x="1049" y="292100"/>
                </a:cubicBezTo>
                <a:cubicBezTo>
                  <a:pt x="-6624" y="306123"/>
                  <a:pt x="29889" y="259557"/>
                  <a:pt x="42324" y="236538"/>
                </a:cubicBezTo>
                <a:cubicBezTo>
                  <a:pt x="54759" y="213519"/>
                  <a:pt x="57669" y="192088"/>
                  <a:pt x="75661" y="153988"/>
                </a:cubicBezTo>
                <a:cubicBezTo>
                  <a:pt x="93653" y="115888"/>
                  <a:pt x="156094" y="265"/>
                  <a:pt x="1582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9F89C13-2DB9-4E27-B52B-37CDBD64752F}"/>
              </a:ext>
            </a:extLst>
          </p:cNvPr>
          <p:cNvSpPr/>
          <p:nvPr/>
        </p:nvSpPr>
        <p:spPr>
          <a:xfrm>
            <a:off x="6478438" y="2410798"/>
            <a:ext cx="63179" cy="313822"/>
          </a:xfrm>
          <a:custGeom>
            <a:avLst/>
            <a:gdLst>
              <a:gd name="connsiteX0" fmla="*/ 150 w 63179"/>
              <a:gd name="connsiteY0" fmla="*/ 615 h 313822"/>
              <a:gd name="connsiteX1" fmla="*/ 35075 w 63179"/>
              <a:gd name="connsiteY1" fmla="*/ 102215 h 313822"/>
              <a:gd name="connsiteX2" fmla="*/ 60475 w 63179"/>
              <a:gd name="connsiteY2" fmla="*/ 173652 h 313822"/>
              <a:gd name="connsiteX3" fmla="*/ 60475 w 63179"/>
              <a:gd name="connsiteY3" fmla="*/ 310177 h 313822"/>
              <a:gd name="connsiteX4" fmla="*/ 60475 w 63179"/>
              <a:gd name="connsiteY4" fmla="*/ 264140 h 313822"/>
              <a:gd name="connsiteX5" fmla="*/ 23962 w 63179"/>
              <a:gd name="connsiteY5" fmla="*/ 153015 h 313822"/>
              <a:gd name="connsiteX6" fmla="*/ 150 w 63179"/>
              <a:gd name="connsiteY6" fmla="*/ 615 h 31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79" h="313822">
                <a:moveTo>
                  <a:pt x="150" y="615"/>
                </a:moveTo>
                <a:cubicBezTo>
                  <a:pt x="2002" y="-7852"/>
                  <a:pt x="25021" y="73376"/>
                  <a:pt x="35075" y="102215"/>
                </a:cubicBezTo>
                <a:cubicBezTo>
                  <a:pt x="45129" y="131054"/>
                  <a:pt x="56242" y="138992"/>
                  <a:pt x="60475" y="173652"/>
                </a:cubicBezTo>
                <a:cubicBezTo>
                  <a:pt x="64708" y="208312"/>
                  <a:pt x="60475" y="310177"/>
                  <a:pt x="60475" y="310177"/>
                </a:cubicBezTo>
                <a:cubicBezTo>
                  <a:pt x="60475" y="325258"/>
                  <a:pt x="66560" y="290334"/>
                  <a:pt x="60475" y="264140"/>
                </a:cubicBezTo>
                <a:cubicBezTo>
                  <a:pt x="54390" y="237946"/>
                  <a:pt x="34016" y="195613"/>
                  <a:pt x="23962" y="153015"/>
                </a:cubicBezTo>
                <a:cubicBezTo>
                  <a:pt x="13908" y="110417"/>
                  <a:pt x="-1702" y="9082"/>
                  <a:pt x="150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1113078F-EBAA-4366-B5D7-C0886DD928EB}"/>
              </a:ext>
            </a:extLst>
          </p:cNvPr>
          <p:cNvSpPr/>
          <p:nvPr/>
        </p:nvSpPr>
        <p:spPr>
          <a:xfrm>
            <a:off x="5783734" y="1932886"/>
            <a:ext cx="228510" cy="252524"/>
          </a:xfrm>
          <a:custGeom>
            <a:avLst/>
            <a:gdLst>
              <a:gd name="connsiteX0" fmla="*/ 228129 w 228510"/>
              <a:gd name="connsiteY0" fmla="*/ 689 h 252524"/>
              <a:gd name="connsiteX1" fmla="*/ 88429 w 228510"/>
              <a:gd name="connsiteY1" fmla="*/ 59427 h 252524"/>
              <a:gd name="connsiteX2" fmla="*/ 4291 w 228510"/>
              <a:gd name="connsiteY2" fmla="*/ 246752 h 252524"/>
              <a:gd name="connsiteX3" fmla="*/ 15404 w 228510"/>
              <a:gd name="connsiteY3" fmla="*/ 194364 h 252524"/>
              <a:gd name="connsiteX4" fmla="*/ 42391 w 228510"/>
              <a:gd name="connsiteY4" fmla="*/ 89589 h 252524"/>
              <a:gd name="connsiteX5" fmla="*/ 228129 w 228510"/>
              <a:gd name="connsiteY5" fmla="*/ 689 h 25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10" h="252524">
                <a:moveTo>
                  <a:pt x="228129" y="689"/>
                </a:moveTo>
                <a:cubicBezTo>
                  <a:pt x="235802" y="-4338"/>
                  <a:pt x="125735" y="18417"/>
                  <a:pt x="88429" y="59427"/>
                </a:cubicBezTo>
                <a:cubicBezTo>
                  <a:pt x="51123" y="100438"/>
                  <a:pt x="16462" y="224262"/>
                  <a:pt x="4291" y="246752"/>
                </a:cubicBezTo>
                <a:cubicBezTo>
                  <a:pt x="-7880" y="269242"/>
                  <a:pt x="9054" y="220558"/>
                  <a:pt x="15404" y="194364"/>
                </a:cubicBezTo>
                <a:cubicBezTo>
                  <a:pt x="21754" y="168170"/>
                  <a:pt x="9054" y="121339"/>
                  <a:pt x="42391" y="89589"/>
                </a:cubicBezTo>
                <a:cubicBezTo>
                  <a:pt x="75728" y="57839"/>
                  <a:pt x="220456" y="5716"/>
                  <a:pt x="228129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F829C038-6685-4FC8-9B6A-9231ADB580AF}"/>
              </a:ext>
            </a:extLst>
          </p:cNvPr>
          <p:cNvSpPr/>
          <p:nvPr/>
        </p:nvSpPr>
        <p:spPr>
          <a:xfrm>
            <a:off x="6029087" y="1937757"/>
            <a:ext cx="314629" cy="195783"/>
          </a:xfrm>
          <a:custGeom>
            <a:avLst/>
            <a:gdLst>
              <a:gd name="connsiteX0" fmla="*/ 238 w 314629"/>
              <a:gd name="connsiteY0" fmla="*/ 581 h 195783"/>
              <a:gd name="connsiteX1" fmla="*/ 125651 w 314629"/>
              <a:gd name="connsiteY1" fmla="*/ 65668 h 195783"/>
              <a:gd name="connsiteX2" fmla="*/ 228838 w 314629"/>
              <a:gd name="connsiteY2" fmla="*/ 121231 h 195783"/>
              <a:gd name="connsiteX3" fmla="*/ 312976 w 314629"/>
              <a:gd name="connsiteY3" fmla="*/ 194256 h 195783"/>
              <a:gd name="connsiteX4" fmla="*/ 274876 w 314629"/>
              <a:gd name="connsiteY4" fmla="*/ 165681 h 195783"/>
              <a:gd name="connsiteX5" fmla="*/ 158988 w 314629"/>
              <a:gd name="connsiteY5" fmla="*/ 105356 h 195783"/>
              <a:gd name="connsiteX6" fmla="*/ 238 w 314629"/>
              <a:gd name="connsiteY6" fmla="*/ 581 h 1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629" h="195783">
                <a:moveTo>
                  <a:pt x="238" y="581"/>
                </a:moveTo>
                <a:cubicBezTo>
                  <a:pt x="-5318" y="-6034"/>
                  <a:pt x="87551" y="45560"/>
                  <a:pt x="125651" y="65668"/>
                </a:cubicBezTo>
                <a:cubicBezTo>
                  <a:pt x="163751" y="85776"/>
                  <a:pt x="197617" y="99800"/>
                  <a:pt x="228838" y="121231"/>
                </a:cubicBezTo>
                <a:cubicBezTo>
                  <a:pt x="260059" y="142662"/>
                  <a:pt x="305303" y="186848"/>
                  <a:pt x="312976" y="194256"/>
                </a:cubicBezTo>
                <a:cubicBezTo>
                  <a:pt x="320649" y="201664"/>
                  <a:pt x="300541" y="180498"/>
                  <a:pt x="274876" y="165681"/>
                </a:cubicBezTo>
                <a:cubicBezTo>
                  <a:pt x="249211" y="150864"/>
                  <a:pt x="207407" y="131814"/>
                  <a:pt x="158988" y="105356"/>
                </a:cubicBezTo>
                <a:cubicBezTo>
                  <a:pt x="110569" y="78898"/>
                  <a:pt x="5794" y="7196"/>
                  <a:pt x="238" y="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2D0FF6E3-6D63-4E1A-A108-DEEC5AD99B0E}"/>
              </a:ext>
            </a:extLst>
          </p:cNvPr>
          <p:cNvSpPr/>
          <p:nvPr/>
        </p:nvSpPr>
        <p:spPr>
          <a:xfrm>
            <a:off x="5735567" y="2219317"/>
            <a:ext cx="46513" cy="190930"/>
          </a:xfrm>
          <a:custGeom>
            <a:avLst/>
            <a:gdLst>
              <a:gd name="connsiteX0" fmla="*/ 46108 w 46513"/>
              <a:gd name="connsiteY0" fmla="*/ 8 h 190930"/>
              <a:gd name="connsiteX1" fmla="*/ 22296 w 46513"/>
              <a:gd name="connsiteY1" fmla="*/ 85733 h 190930"/>
              <a:gd name="connsiteX2" fmla="*/ 17533 w 46513"/>
              <a:gd name="connsiteY2" fmla="*/ 188921 h 190930"/>
              <a:gd name="connsiteX3" fmla="*/ 19121 w 46513"/>
              <a:gd name="connsiteY3" fmla="*/ 149233 h 190930"/>
              <a:gd name="connsiteX4" fmla="*/ 71 w 46513"/>
              <a:gd name="connsiteY4" fmla="*/ 90496 h 190930"/>
              <a:gd name="connsiteX5" fmla="*/ 46108 w 46513"/>
              <a:gd name="connsiteY5" fmla="*/ 8 h 19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13" h="190930">
                <a:moveTo>
                  <a:pt x="46108" y="8"/>
                </a:moveTo>
                <a:cubicBezTo>
                  <a:pt x="49812" y="-786"/>
                  <a:pt x="27058" y="54248"/>
                  <a:pt x="22296" y="85733"/>
                </a:cubicBezTo>
                <a:cubicBezTo>
                  <a:pt x="17534" y="117218"/>
                  <a:pt x="18062" y="178338"/>
                  <a:pt x="17533" y="188921"/>
                </a:cubicBezTo>
                <a:cubicBezTo>
                  <a:pt x="17004" y="199504"/>
                  <a:pt x="22031" y="165637"/>
                  <a:pt x="19121" y="149233"/>
                </a:cubicBezTo>
                <a:cubicBezTo>
                  <a:pt x="16211" y="132829"/>
                  <a:pt x="-1252" y="113779"/>
                  <a:pt x="71" y="90496"/>
                </a:cubicBezTo>
                <a:cubicBezTo>
                  <a:pt x="1394" y="67213"/>
                  <a:pt x="42404" y="802"/>
                  <a:pt x="4610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6F8860E9-527C-45ED-A4BA-FC01C8A66A66}"/>
              </a:ext>
            </a:extLst>
          </p:cNvPr>
          <p:cNvSpPr/>
          <p:nvPr/>
        </p:nvSpPr>
        <p:spPr>
          <a:xfrm>
            <a:off x="6364805" y="2179054"/>
            <a:ext cx="76281" cy="155019"/>
          </a:xfrm>
          <a:custGeom>
            <a:avLst/>
            <a:gdLst>
              <a:gd name="connsiteX0" fmla="*/ 1070 w 76281"/>
              <a:gd name="connsiteY0" fmla="*/ 584 h 155019"/>
              <a:gd name="connsiteX1" fmla="*/ 75683 w 76281"/>
              <a:gd name="connsiteY1" fmla="*/ 151396 h 155019"/>
              <a:gd name="connsiteX2" fmla="*/ 34408 w 76281"/>
              <a:gd name="connsiteY2" fmla="*/ 100596 h 155019"/>
              <a:gd name="connsiteX3" fmla="*/ 1070 w 76281"/>
              <a:gd name="connsiteY3" fmla="*/ 584 h 1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81" h="155019">
                <a:moveTo>
                  <a:pt x="1070" y="584"/>
                </a:moveTo>
                <a:cubicBezTo>
                  <a:pt x="7949" y="9051"/>
                  <a:pt x="70127" y="134727"/>
                  <a:pt x="75683" y="151396"/>
                </a:cubicBezTo>
                <a:cubicBezTo>
                  <a:pt x="81239" y="168065"/>
                  <a:pt x="46579" y="123086"/>
                  <a:pt x="34408" y="100596"/>
                </a:cubicBezTo>
                <a:cubicBezTo>
                  <a:pt x="22237" y="78106"/>
                  <a:pt x="-5809" y="-7883"/>
                  <a:pt x="1070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3CE88F41-E30A-42CE-8FD7-3477D3A14BA3}"/>
              </a:ext>
            </a:extLst>
          </p:cNvPr>
          <p:cNvSpPr/>
          <p:nvPr/>
        </p:nvSpPr>
        <p:spPr>
          <a:xfrm>
            <a:off x="5700255" y="2477394"/>
            <a:ext cx="37224" cy="187033"/>
          </a:xfrm>
          <a:custGeom>
            <a:avLst/>
            <a:gdLst>
              <a:gd name="connsiteX0" fmla="*/ 36970 w 37224"/>
              <a:gd name="connsiteY0" fmla="*/ 694 h 187033"/>
              <a:gd name="connsiteX1" fmla="*/ 9983 w 37224"/>
              <a:gd name="connsiteY1" fmla="*/ 70544 h 187033"/>
              <a:gd name="connsiteX2" fmla="*/ 458 w 37224"/>
              <a:gd name="connsiteY2" fmla="*/ 186431 h 187033"/>
              <a:gd name="connsiteX3" fmla="*/ 22683 w 37224"/>
              <a:gd name="connsiteY3" fmla="*/ 111819 h 187033"/>
              <a:gd name="connsiteX4" fmla="*/ 36970 w 37224"/>
              <a:gd name="connsiteY4" fmla="*/ 694 h 18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4" h="187033">
                <a:moveTo>
                  <a:pt x="36970" y="694"/>
                </a:moveTo>
                <a:cubicBezTo>
                  <a:pt x="34853" y="-6185"/>
                  <a:pt x="16068" y="39588"/>
                  <a:pt x="9983" y="70544"/>
                </a:cubicBezTo>
                <a:cubicBezTo>
                  <a:pt x="3898" y="101500"/>
                  <a:pt x="-1659" y="179552"/>
                  <a:pt x="458" y="186431"/>
                </a:cubicBezTo>
                <a:cubicBezTo>
                  <a:pt x="2575" y="193310"/>
                  <a:pt x="17920" y="139600"/>
                  <a:pt x="22683" y="111819"/>
                </a:cubicBezTo>
                <a:cubicBezTo>
                  <a:pt x="27445" y="84038"/>
                  <a:pt x="39087" y="7573"/>
                  <a:pt x="36970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B24506E9-8F05-4907-86EF-BB1504B01FB4}"/>
              </a:ext>
            </a:extLst>
          </p:cNvPr>
          <p:cNvSpPr/>
          <p:nvPr/>
        </p:nvSpPr>
        <p:spPr>
          <a:xfrm>
            <a:off x="5692579" y="2701871"/>
            <a:ext cx="71521" cy="210087"/>
          </a:xfrm>
          <a:custGeom>
            <a:avLst/>
            <a:gdLst>
              <a:gd name="connsiteX0" fmla="*/ 25596 w 71521"/>
              <a:gd name="connsiteY0" fmla="*/ 54 h 210087"/>
              <a:gd name="connsiteX1" fmla="*/ 22421 w 71521"/>
              <a:gd name="connsiteY1" fmla="*/ 92129 h 210087"/>
              <a:gd name="connsiteX2" fmla="*/ 70046 w 71521"/>
              <a:gd name="connsiteY2" fmla="*/ 208017 h 210087"/>
              <a:gd name="connsiteX3" fmla="*/ 54171 w 71521"/>
              <a:gd name="connsiteY3" fmla="*/ 161979 h 210087"/>
              <a:gd name="connsiteX4" fmla="*/ 1784 w 71521"/>
              <a:gd name="connsiteY4" fmla="*/ 104829 h 210087"/>
              <a:gd name="connsiteX5" fmla="*/ 25596 w 71521"/>
              <a:gd name="connsiteY5" fmla="*/ 54 h 2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21" h="210087">
                <a:moveTo>
                  <a:pt x="25596" y="54"/>
                </a:moveTo>
                <a:cubicBezTo>
                  <a:pt x="29036" y="-2063"/>
                  <a:pt x="15013" y="57469"/>
                  <a:pt x="22421" y="92129"/>
                </a:cubicBezTo>
                <a:cubicBezTo>
                  <a:pt x="29829" y="126790"/>
                  <a:pt x="64754" y="196375"/>
                  <a:pt x="70046" y="208017"/>
                </a:cubicBezTo>
                <a:cubicBezTo>
                  <a:pt x="75338" y="219659"/>
                  <a:pt x="65548" y="179177"/>
                  <a:pt x="54171" y="161979"/>
                </a:cubicBezTo>
                <a:cubicBezTo>
                  <a:pt x="42794" y="144781"/>
                  <a:pt x="11044" y="129964"/>
                  <a:pt x="1784" y="104829"/>
                </a:cubicBezTo>
                <a:cubicBezTo>
                  <a:pt x="-7476" y="79694"/>
                  <a:pt x="22156" y="2171"/>
                  <a:pt x="2559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D2B5C8C9-E5CD-4833-9984-AF41F0A392F7}"/>
              </a:ext>
            </a:extLst>
          </p:cNvPr>
          <p:cNvSpPr/>
          <p:nvPr/>
        </p:nvSpPr>
        <p:spPr>
          <a:xfrm>
            <a:off x="5764204" y="2927109"/>
            <a:ext cx="136694" cy="135077"/>
          </a:xfrm>
          <a:custGeom>
            <a:avLst/>
            <a:gdLst>
              <a:gd name="connsiteX0" fmla="*/ 9 w 136694"/>
              <a:gd name="connsiteY0" fmla="*/ 241 h 135077"/>
              <a:gd name="connsiteX1" fmla="*/ 111134 w 136694"/>
              <a:gd name="connsiteY1" fmla="*/ 109779 h 135077"/>
              <a:gd name="connsiteX2" fmla="*/ 136534 w 136694"/>
              <a:gd name="connsiteY2" fmla="*/ 133591 h 135077"/>
              <a:gd name="connsiteX3" fmla="*/ 104784 w 136694"/>
              <a:gd name="connsiteY3" fmla="*/ 81204 h 135077"/>
              <a:gd name="connsiteX4" fmla="*/ 9 w 136694"/>
              <a:gd name="connsiteY4" fmla="*/ 241 h 13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94" h="135077">
                <a:moveTo>
                  <a:pt x="9" y="241"/>
                </a:moveTo>
                <a:cubicBezTo>
                  <a:pt x="1067" y="5003"/>
                  <a:pt x="88380" y="87554"/>
                  <a:pt x="111134" y="109779"/>
                </a:cubicBezTo>
                <a:cubicBezTo>
                  <a:pt x="133888" y="132004"/>
                  <a:pt x="137592" y="138353"/>
                  <a:pt x="136534" y="133591"/>
                </a:cubicBezTo>
                <a:cubicBezTo>
                  <a:pt x="135476" y="128829"/>
                  <a:pt x="123834" y="99989"/>
                  <a:pt x="104784" y="81204"/>
                </a:cubicBezTo>
                <a:cubicBezTo>
                  <a:pt x="85734" y="62419"/>
                  <a:pt x="-1049" y="-4521"/>
                  <a:pt x="9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D9EEB346-793E-49A9-B6BC-EFF8D4053436}"/>
              </a:ext>
            </a:extLst>
          </p:cNvPr>
          <p:cNvSpPr/>
          <p:nvPr/>
        </p:nvSpPr>
        <p:spPr>
          <a:xfrm>
            <a:off x="5814978" y="2895572"/>
            <a:ext cx="132660" cy="229292"/>
          </a:xfrm>
          <a:custGeom>
            <a:avLst/>
            <a:gdLst>
              <a:gd name="connsiteX0" fmla="*/ 35 w 132660"/>
              <a:gd name="connsiteY0" fmla="*/ 28 h 229292"/>
              <a:gd name="connsiteX1" fmla="*/ 73060 w 132660"/>
              <a:gd name="connsiteY1" fmla="*/ 120678 h 229292"/>
              <a:gd name="connsiteX2" fmla="*/ 131797 w 132660"/>
              <a:gd name="connsiteY2" fmla="*/ 228628 h 229292"/>
              <a:gd name="connsiteX3" fmla="*/ 106397 w 132660"/>
              <a:gd name="connsiteY3" fmla="*/ 163541 h 229292"/>
              <a:gd name="connsiteX4" fmla="*/ 82585 w 132660"/>
              <a:gd name="connsiteY4" fmla="*/ 109566 h 229292"/>
              <a:gd name="connsiteX5" fmla="*/ 35 w 132660"/>
              <a:gd name="connsiteY5" fmla="*/ 28 h 22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60" h="229292">
                <a:moveTo>
                  <a:pt x="35" y="28"/>
                </a:moveTo>
                <a:cubicBezTo>
                  <a:pt x="-1552" y="1880"/>
                  <a:pt x="51100" y="82578"/>
                  <a:pt x="73060" y="120678"/>
                </a:cubicBezTo>
                <a:cubicBezTo>
                  <a:pt x="95020" y="158778"/>
                  <a:pt x="126241" y="221484"/>
                  <a:pt x="131797" y="228628"/>
                </a:cubicBezTo>
                <a:cubicBezTo>
                  <a:pt x="137353" y="235772"/>
                  <a:pt x="114599" y="183385"/>
                  <a:pt x="106397" y="163541"/>
                </a:cubicBezTo>
                <a:cubicBezTo>
                  <a:pt x="98195" y="143697"/>
                  <a:pt x="96608" y="130733"/>
                  <a:pt x="82585" y="109566"/>
                </a:cubicBezTo>
                <a:cubicBezTo>
                  <a:pt x="68562" y="88399"/>
                  <a:pt x="1622" y="-1824"/>
                  <a:pt x="3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77BE8E2A-357B-4369-B0A8-4649FEA4D5CC}"/>
              </a:ext>
            </a:extLst>
          </p:cNvPr>
          <p:cNvSpPr/>
          <p:nvPr/>
        </p:nvSpPr>
        <p:spPr>
          <a:xfrm>
            <a:off x="5978811" y="3097908"/>
            <a:ext cx="376389" cy="87061"/>
          </a:xfrm>
          <a:custGeom>
            <a:avLst/>
            <a:gdLst>
              <a:gd name="connsiteX0" fmla="*/ 2889 w 376389"/>
              <a:gd name="connsiteY0" fmla="*/ 35817 h 87061"/>
              <a:gd name="connsiteX1" fmla="*/ 104489 w 376389"/>
              <a:gd name="connsiteY1" fmla="*/ 81855 h 87061"/>
              <a:gd name="connsiteX2" fmla="*/ 161639 w 376389"/>
              <a:gd name="connsiteY2" fmla="*/ 77092 h 87061"/>
              <a:gd name="connsiteX3" fmla="*/ 372777 w 376389"/>
              <a:gd name="connsiteY3" fmla="*/ 2480 h 87061"/>
              <a:gd name="connsiteX4" fmla="*/ 290227 w 376389"/>
              <a:gd name="connsiteY4" fmla="*/ 23117 h 87061"/>
              <a:gd name="connsiteX5" fmla="*/ 228314 w 376389"/>
              <a:gd name="connsiteY5" fmla="*/ 75505 h 87061"/>
              <a:gd name="connsiteX6" fmla="*/ 2889 w 376389"/>
              <a:gd name="connsiteY6" fmla="*/ 35817 h 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89" h="87061">
                <a:moveTo>
                  <a:pt x="2889" y="35817"/>
                </a:moveTo>
                <a:cubicBezTo>
                  <a:pt x="-17748" y="36875"/>
                  <a:pt x="78031" y="74976"/>
                  <a:pt x="104489" y="81855"/>
                </a:cubicBezTo>
                <a:cubicBezTo>
                  <a:pt x="130947" y="88734"/>
                  <a:pt x="116924" y="90321"/>
                  <a:pt x="161639" y="77092"/>
                </a:cubicBezTo>
                <a:cubicBezTo>
                  <a:pt x="206354" y="63863"/>
                  <a:pt x="351346" y="11476"/>
                  <a:pt x="372777" y="2480"/>
                </a:cubicBezTo>
                <a:cubicBezTo>
                  <a:pt x="394208" y="-6516"/>
                  <a:pt x="314304" y="10946"/>
                  <a:pt x="290227" y="23117"/>
                </a:cubicBezTo>
                <a:cubicBezTo>
                  <a:pt x="266150" y="35288"/>
                  <a:pt x="270118" y="73124"/>
                  <a:pt x="228314" y="75505"/>
                </a:cubicBezTo>
                <a:cubicBezTo>
                  <a:pt x="186510" y="77886"/>
                  <a:pt x="23526" y="34759"/>
                  <a:pt x="2889" y="35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楕円 1034">
            <a:extLst>
              <a:ext uri="{FF2B5EF4-FFF2-40B4-BE49-F238E27FC236}">
                <a16:creationId xmlns:a16="http://schemas.microsoft.com/office/drawing/2014/main" id="{4CA8156C-5B24-46F9-8A51-73D97E9B7104}"/>
              </a:ext>
            </a:extLst>
          </p:cNvPr>
          <p:cNvSpPr/>
          <p:nvPr/>
        </p:nvSpPr>
        <p:spPr>
          <a:xfrm>
            <a:off x="5889625" y="23987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E4AF5D73-6810-4650-8798-D413B23F6A0F}"/>
              </a:ext>
            </a:extLst>
          </p:cNvPr>
          <p:cNvSpPr/>
          <p:nvPr/>
        </p:nvSpPr>
        <p:spPr>
          <a:xfrm>
            <a:off x="6300788" y="236855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8365740F-0E69-426F-B9CE-D197AFA4F95E}"/>
              </a:ext>
            </a:extLst>
          </p:cNvPr>
          <p:cNvSpPr/>
          <p:nvPr/>
        </p:nvSpPr>
        <p:spPr>
          <a:xfrm>
            <a:off x="6437173" y="2547926"/>
            <a:ext cx="63706" cy="138911"/>
          </a:xfrm>
          <a:custGeom>
            <a:avLst/>
            <a:gdLst>
              <a:gd name="connsiteX0" fmla="*/ 9665 w 63706"/>
              <a:gd name="connsiteY0" fmla="*/ 12 h 138911"/>
              <a:gd name="connsiteX1" fmla="*/ 25540 w 63706"/>
              <a:gd name="connsiteY1" fmla="*/ 90499 h 138911"/>
              <a:gd name="connsiteX2" fmla="*/ 140 w 63706"/>
              <a:gd name="connsiteY2" fmla="*/ 136537 h 138911"/>
              <a:gd name="connsiteX3" fmla="*/ 17602 w 63706"/>
              <a:gd name="connsiteY3" fmla="*/ 128599 h 138911"/>
              <a:gd name="connsiteX4" fmla="*/ 63640 w 63706"/>
              <a:gd name="connsiteY4" fmla="*/ 96849 h 138911"/>
              <a:gd name="connsiteX5" fmla="*/ 9665 w 63706"/>
              <a:gd name="connsiteY5" fmla="*/ 12 h 13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06" h="138911">
                <a:moveTo>
                  <a:pt x="9665" y="12"/>
                </a:moveTo>
                <a:cubicBezTo>
                  <a:pt x="3315" y="-1046"/>
                  <a:pt x="27127" y="67745"/>
                  <a:pt x="25540" y="90499"/>
                </a:cubicBezTo>
                <a:cubicBezTo>
                  <a:pt x="23953" y="113253"/>
                  <a:pt x="1463" y="130187"/>
                  <a:pt x="140" y="136537"/>
                </a:cubicBezTo>
                <a:cubicBezTo>
                  <a:pt x="-1183" y="142887"/>
                  <a:pt x="7019" y="135214"/>
                  <a:pt x="17602" y="128599"/>
                </a:cubicBezTo>
                <a:cubicBezTo>
                  <a:pt x="28185" y="121984"/>
                  <a:pt x="65492" y="115634"/>
                  <a:pt x="63640" y="96849"/>
                </a:cubicBezTo>
                <a:cubicBezTo>
                  <a:pt x="61788" y="78064"/>
                  <a:pt x="16015" y="1070"/>
                  <a:pt x="966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91660B33-445A-415A-91D9-0AA9D7DC2C16}"/>
              </a:ext>
            </a:extLst>
          </p:cNvPr>
          <p:cNvSpPr/>
          <p:nvPr/>
        </p:nvSpPr>
        <p:spPr>
          <a:xfrm>
            <a:off x="5787305" y="2589211"/>
            <a:ext cx="43664" cy="193679"/>
          </a:xfrm>
          <a:custGeom>
            <a:avLst/>
            <a:gdLst>
              <a:gd name="connsiteX0" fmla="*/ 43583 w 43664"/>
              <a:gd name="connsiteY0" fmla="*/ 2 h 193679"/>
              <a:gd name="connsiteX1" fmla="*/ 13420 w 43664"/>
              <a:gd name="connsiteY1" fmla="*/ 96839 h 193679"/>
              <a:gd name="connsiteX2" fmla="*/ 34058 w 43664"/>
              <a:gd name="connsiteY2" fmla="*/ 158752 h 193679"/>
              <a:gd name="connsiteX3" fmla="*/ 8658 w 43664"/>
              <a:gd name="connsiteY3" fmla="*/ 193677 h 193679"/>
              <a:gd name="connsiteX4" fmla="*/ 16595 w 43664"/>
              <a:gd name="connsiteY4" fmla="*/ 157164 h 193679"/>
              <a:gd name="connsiteX5" fmla="*/ 2308 w 43664"/>
              <a:gd name="connsiteY5" fmla="*/ 125414 h 193679"/>
              <a:gd name="connsiteX6" fmla="*/ 2308 w 43664"/>
              <a:gd name="connsiteY6" fmla="*/ 100014 h 193679"/>
              <a:gd name="connsiteX7" fmla="*/ 43583 w 43664"/>
              <a:gd name="connsiteY7" fmla="*/ 2 h 1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4" h="193679">
                <a:moveTo>
                  <a:pt x="43583" y="2"/>
                </a:moveTo>
                <a:cubicBezTo>
                  <a:pt x="45435" y="-527"/>
                  <a:pt x="15007" y="70381"/>
                  <a:pt x="13420" y="96839"/>
                </a:cubicBezTo>
                <a:cubicBezTo>
                  <a:pt x="11832" y="123297"/>
                  <a:pt x="34852" y="142612"/>
                  <a:pt x="34058" y="158752"/>
                </a:cubicBezTo>
                <a:cubicBezTo>
                  <a:pt x="33264" y="174892"/>
                  <a:pt x="11568" y="193942"/>
                  <a:pt x="8658" y="193677"/>
                </a:cubicBezTo>
                <a:cubicBezTo>
                  <a:pt x="5748" y="193412"/>
                  <a:pt x="17653" y="168541"/>
                  <a:pt x="16595" y="157164"/>
                </a:cubicBezTo>
                <a:cubicBezTo>
                  <a:pt x="15537" y="145787"/>
                  <a:pt x="4689" y="134939"/>
                  <a:pt x="2308" y="125414"/>
                </a:cubicBezTo>
                <a:cubicBezTo>
                  <a:pt x="-73" y="115889"/>
                  <a:pt x="-1396" y="117476"/>
                  <a:pt x="2308" y="100014"/>
                </a:cubicBezTo>
                <a:cubicBezTo>
                  <a:pt x="6012" y="82552"/>
                  <a:pt x="41731" y="531"/>
                  <a:pt x="4358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B97E3FD0-96D3-4E91-B951-1728A14D9B54}"/>
              </a:ext>
            </a:extLst>
          </p:cNvPr>
          <p:cNvSpPr/>
          <p:nvPr/>
        </p:nvSpPr>
        <p:spPr>
          <a:xfrm>
            <a:off x="5596427" y="1717387"/>
            <a:ext cx="330029" cy="303342"/>
          </a:xfrm>
          <a:custGeom>
            <a:avLst/>
            <a:gdLst>
              <a:gd name="connsiteX0" fmla="*/ 329711 w 330029"/>
              <a:gd name="connsiteY0" fmla="*/ 92363 h 303342"/>
              <a:gd name="connsiteX1" fmla="*/ 213823 w 330029"/>
              <a:gd name="connsiteY1" fmla="*/ 22513 h 303342"/>
              <a:gd name="connsiteX2" fmla="*/ 10623 w 330029"/>
              <a:gd name="connsiteY2" fmla="*/ 292388 h 303342"/>
              <a:gd name="connsiteX3" fmla="*/ 36023 w 330029"/>
              <a:gd name="connsiteY3" fmla="*/ 232063 h 303342"/>
              <a:gd name="connsiteX4" fmla="*/ 99523 w 330029"/>
              <a:gd name="connsiteY4" fmla="*/ 59026 h 303342"/>
              <a:gd name="connsiteX5" fmla="*/ 180486 w 330029"/>
              <a:gd name="connsiteY5" fmla="*/ 288 h 303342"/>
              <a:gd name="connsiteX6" fmla="*/ 329711 w 330029"/>
              <a:gd name="connsiteY6" fmla="*/ 92363 h 3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29" h="303342">
                <a:moveTo>
                  <a:pt x="329711" y="92363"/>
                </a:moveTo>
                <a:cubicBezTo>
                  <a:pt x="335267" y="96067"/>
                  <a:pt x="267004" y="-10824"/>
                  <a:pt x="213823" y="22513"/>
                </a:cubicBezTo>
                <a:cubicBezTo>
                  <a:pt x="160642" y="55850"/>
                  <a:pt x="40256" y="257463"/>
                  <a:pt x="10623" y="292388"/>
                </a:cubicBezTo>
                <a:cubicBezTo>
                  <a:pt x="-19010" y="327313"/>
                  <a:pt x="21206" y="270957"/>
                  <a:pt x="36023" y="232063"/>
                </a:cubicBezTo>
                <a:cubicBezTo>
                  <a:pt x="50840" y="193169"/>
                  <a:pt x="75446" y="97655"/>
                  <a:pt x="99523" y="59026"/>
                </a:cubicBezTo>
                <a:cubicBezTo>
                  <a:pt x="123600" y="20397"/>
                  <a:pt x="142386" y="-2887"/>
                  <a:pt x="180486" y="288"/>
                </a:cubicBezTo>
                <a:cubicBezTo>
                  <a:pt x="218586" y="3463"/>
                  <a:pt x="324155" y="88659"/>
                  <a:pt x="329711" y="92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B15062A8-4C90-4186-8741-DD01434C38F5}"/>
              </a:ext>
            </a:extLst>
          </p:cNvPr>
          <p:cNvSpPr/>
          <p:nvPr/>
        </p:nvSpPr>
        <p:spPr>
          <a:xfrm>
            <a:off x="5492830" y="2107789"/>
            <a:ext cx="114773" cy="592234"/>
          </a:xfrm>
          <a:custGeom>
            <a:avLst/>
            <a:gdLst>
              <a:gd name="connsiteX0" fmla="*/ 114220 w 114773"/>
              <a:gd name="connsiteY0" fmla="*/ 2528 h 592234"/>
              <a:gd name="connsiteX1" fmla="*/ 44370 w 114773"/>
              <a:gd name="connsiteY1" fmla="*/ 150694 h 592234"/>
              <a:gd name="connsiteX2" fmla="*/ 27437 w 114773"/>
              <a:gd name="connsiteY2" fmla="*/ 571911 h 592234"/>
              <a:gd name="connsiteX3" fmla="*/ 27437 w 114773"/>
              <a:gd name="connsiteY3" fmla="*/ 497828 h 592234"/>
              <a:gd name="connsiteX4" fmla="*/ 2037 w 114773"/>
              <a:gd name="connsiteY4" fmla="*/ 252294 h 592234"/>
              <a:gd name="connsiteX5" fmla="*/ 114220 w 114773"/>
              <a:gd name="connsiteY5" fmla="*/ 2528 h 59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73" h="592234">
                <a:moveTo>
                  <a:pt x="114220" y="2528"/>
                </a:moveTo>
                <a:cubicBezTo>
                  <a:pt x="121275" y="-14405"/>
                  <a:pt x="58834" y="55797"/>
                  <a:pt x="44370" y="150694"/>
                </a:cubicBezTo>
                <a:cubicBezTo>
                  <a:pt x="29906" y="245591"/>
                  <a:pt x="30259" y="514056"/>
                  <a:pt x="27437" y="571911"/>
                </a:cubicBezTo>
                <a:cubicBezTo>
                  <a:pt x="24615" y="629766"/>
                  <a:pt x="31670" y="551097"/>
                  <a:pt x="27437" y="497828"/>
                </a:cubicBezTo>
                <a:cubicBezTo>
                  <a:pt x="23204" y="444559"/>
                  <a:pt x="-8193" y="332727"/>
                  <a:pt x="2037" y="252294"/>
                </a:cubicBezTo>
                <a:cubicBezTo>
                  <a:pt x="12267" y="171861"/>
                  <a:pt x="107165" y="19461"/>
                  <a:pt x="114220" y="2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D991AB7C-FF36-48F1-AD50-1D1A5E5E645F}"/>
              </a:ext>
            </a:extLst>
          </p:cNvPr>
          <p:cNvSpPr/>
          <p:nvPr/>
        </p:nvSpPr>
        <p:spPr>
          <a:xfrm>
            <a:off x="5435499" y="2049780"/>
            <a:ext cx="129239" cy="335659"/>
          </a:xfrm>
          <a:custGeom>
            <a:avLst/>
            <a:gdLst>
              <a:gd name="connsiteX0" fmla="*/ 129218 w 129239"/>
              <a:gd name="connsiteY0" fmla="*/ 1270 h 335659"/>
              <a:gd name="connsiteX1" fmla="*/ 40318 w 129239"/>
              <a:gd name="connsiteY1" fmla="*/ 149437 h 335659"/>
              <a:gd name="connsiteX2" fmla="*/ 101 w 129239"/>
              <a:gd name="connsiteY2" fmla="*/ 333587 h 335659"/>
              <a:gd name="connsiteX3" fmla="*/ 31851 w 129239"/>
              <a:gd name="connsiteY3" fmla="*/ 234103 h 335659"/>
              <a:gd name="connsiteX4" fmla="*/ 129218 w 129239"/>
              <a:gd name="connsiteY4" fmla="*/ 1270 h 3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39" h="335659">
                <a:moveTo>
                  <a:pt x="129218" y="1270"/>
                </a:moveTo>
                <a:cubicBezTo>
                  <a:pt x="130629" y="-12841"/>
                  <a:pt x="61837" y="94051"/>
                  <a:pt x="40318" y="149437"/>
                </a:cubicBezTo>
                <a:cubicBezTo>
                  <a:pt x="18799" y="204823"/>
                  <a:pt x="1512" y="319476"/>
                  <a:pt x="101" y="333587"/>
                </a:cubicBezTo>
                <a:cubicBezTo>
                  <a:pt x="-1310" y="347698"/>
                  <a:pt x="12096" y="287020"/>
                  <a:pt x="31851" y="234103"/>
                </a:cubicBezTo>
                <a:cubicBezTo>
                  <a:pt x="51606" y="181186"/>
                  <a:pt x="127807" y="15381"/>
                  <a:pt x="129218" y="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7005349-2882-46FE-BF2A-E93BA52183BD}"/>
              </a:ext>
            </a:extLst>
          </p:cNvPr>
          <p:cNvSpPr/>
          <p:nvPr/>
        </p:nvSpPr>
        <p:spPr>
          <a:xfrm>
            <a:off x="5848139" y="1636072"/>
            <a:ext cx="428412" cy="303192"/>
          </a:xfrm>
          <a:custGeom>
            <a:avLst/>
            <a:gdLst>
              <a:gd name="connsiteX0" fmla="*/ 112394 w 428412"/>
              <a:gd name="connsiteY0" fmla="*/ 302795 h 303192"/>
              <a:gd name="connsiteX1" fmla="*/ 19261 w 428412"/>
              <a:gd name="connsiteY1" fmla="*/ 146161 h 303192"/>
              <a:gd name="connsiteX2" fmla="*/ 2328 w 428412"/>
              <a:gd name="connsiteY2" fmla="*/ 86895 h 303192"/>
              <a:gd name="connsiteX3" fmla="*/ 53128 w 428412"/>
              <a:gd name="connsiteY3" fmla="*/ 2228 h 303192"/>
              <a:gd name="connsiteX4" fmla="*/ 406611 w 428412"/>
              <a:gd name="connsiteY4" fmla="*/ 184261 h 303192"/>
              <a:gd name="connsiteX5" fmla="*/ 353694 w 428412"/>
              <a:gd name="connsiteY5" fmla="*/ 139811 h 303192"/>
              <a:gd name="connsiteX6" fmla="*/ 53128 w 428412"/>
              <a:gd name="connsiteY6" fmla="*/ 57261 h 303192"/>
              <a:gd name="connsiteX7" fmla="*/ 36194 w 428412"/>
              <a:gd name="connsiteY7" fmla="*/ 95361 h 303192"/>
              <a:gd name="connsiteX8" fmla="*/ 112394 w 428412"/>
              <a:gd name="connsiteY8" fmla="*/ 302795 h 30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412" h="303192">
                <a:moveTo>
                  <a:pt x="112394" y="302795"/>
                </a:moveTo>
                <a:cubicBezTo>
                  <a:pt x="109572" y="311262"/>
                  <a:pt x="37605" y="182144"/>
                  <a:pt x="19261" y="146161"/>
                </a:cubicBezTo>
                <a:cubicBezTo>
                  <a:pt x="917" y="110178"/>
                  <a:pt x="-3316" y="110884"/>
                  <a:pt x="2328" y="86895"/>
                </a:cubicBezTo>
                <a:cubicBezTo>
                  <a:pt x="7972" y="62906"/>
                  <a:pt x="-14253" y="-14000"/>
                  <a:pt x="53128" y="2228"/>
                </a:cubicBezTo>
                <a:cubicBezTo>
                  <a:pt x="120509" y="18456"/>
                  <a:pt x="356517" y="161331"/>
                  <a:pt x="406611" y="184261"/>
                </a:cubicBezTo>
                <a:cubicBezTo>
                  <a:pt x="456705" y="207191"/>
                  <a:pt x="412608" y="160978"/>
                  <a:pt x="353694" y="139811"/>
                </a:cubicBezTo>
                <a:cubicBezTo>
                  <a:pt x="294780" y="118644"/>
                  <a:pt x="106045" y="64669"/>
                  <a:pt x="53128" y="57261"/>
                </a:cubicBezTo>
                <a:cubicBezTo>
                  <a:pt x="211" y="49853"/>
                  <a:pt x="32666" y="55850"/>
                  <a:pt x="36194" y="95361"/>
                </a:cubicBezTo>
                <a:cubicBezTo>
                  <a:pt x="39722" y="134872"/>
                  <a:pt x="115216" y="294328"/>
                  <a:pt x="112394" y="302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7B12493-3AA5-4693-B406-1F7C3FCB95AF}"/>
              </a:ext>
            </a:extLst>
          </p:cNvPr>
          <p:cNvSpPr/>
          <p:nvPr/>
        </p:nvSpPr>
        <p:spPr>
          <a:xfrm>
            <a:off x="5966114" y="1589638"/>
            <a:ext cx="516938" cy="115478"/>
          </a:xfrm>
          <a:custGeom>
            <a:avLst/>
            <a:gdLst>
              <a:gd name="connsiteX0" fmla="*/ 1299 w 516938"/>
              <a:gd name="connsiteY0" fmla="*/ 55012 h 115478"/>
              <a:gd name="connsiteX1" fmla="*/ 164811 w 516938"/>
              <a:gd name="connsiteY1" fmla="*/ 1037 h 115478"/>
              <a:gd name="connsiteX2" fmla="*/ 498186 w 516938"/>
              <a:gd name="connsiteY2" fmla="*/ 110575 h 115478"/>
              <a:gd name="connsiteX3" fmla="*/ 450561 w 516938"/>
              <a:gd name="connsiteY3" fmla="*/ 91525 h 115478"/>
              <a:gd name="connsiteX4" fmla="*/ 245774 w 516938"/>
              <a:gd name="connsiteY4" fmla="*/ 47075 h 115478"/>
              <a:gd name="connsiteX5" fmla="*/ 1299 w 516938"/>
              <a:gd name="connsiteY5" fmla="*/ 55012 h 1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938" h="115478">
                <a:moveTo>
                  <a:pt x="1299" y="55012"/>
                </a:moveTo>
                <a:cubicBezTo>
                  <a:pt x="-12195" y="47339"/>
                  <a:pt x="81997" y="-8223"/>
                  <a:pt x="164811" y="1037"/>
                </a:cubicBezTo>
                <a:cubicBezTo>
                  <a:pt x="247625" y="10297"/>
                  <a:pt x="450561" y="95494"/>
                  <a:pt x="498186" y="110575"/>
                </a:cubicBezTo>
                <a:cubicBezTo>
                  <a:pt x="545811" y="125656"/>
                  <a:pt x="492630" y="102108"/>
                  <a:pt x="450561" y="91525"/>
                </a:cubicBezTo>
                <a:cubicBezTo>
                  <a:pt x="408492" y="80942"/>
                  <a:pt x="318799" y="55806"/>
                  <a:pt x="245774" y="47075"/>
                </a:cubicBezTo>
                <a:cubicBezTo>
                  <a:pt x="172749" y="38344"/>
                  <a:pt x="14793" y="62685"/>
                  <a:pt x="1299" y="5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EAC92997-2CB2-4C46-872A-00C245318A8C}"/>
              </a:ext>
            </a:extLst>
          </p:cNvPr>
          <p:cNvSpPr/>
          <p:nvPr/>
        </p:nvSpPr>
        <p:spPr>
          <a:xfrm>
            <a:off x="6203078" y="1727401"/>
            <a:ext cx="385978" cy="598502"/>
          </a:xfrm>
          <a:custGeom>
            <a:avLst/>
            <a:gdLst>
              <a:gd name="connsiteX0" fmla="*/ 872 w 385978"/>
              <a:gd name="connsiteY0" fmla="*/ 6149 h 598502"/>
              <a:gd name="connsiteX1" fmla="*/ 210422 w 385978"/>
              <a:gd name="connsiteY1" fmla="*/ 69649 h 598502"/>
              <a:gd name="connsiteX2" fmla="*/ 377639 w 385978"/>
              <a:gd name="connsiteY2" fmla="*/ 577649 h 598502"/>
              <a:gd name="connsiteX3" fmla="*/ 358589 w 385978"/>
              <a:gd name="connsiteY3" fmla="*/ 488749 h 598502"/>
              <a:gd name="connsiteX4" fmla="*/ 339539 w 385978"/>
              <a:gd name="connsiteY4" fmla="*/ 376566 h 598502"/>
              <a:gd name="connsiteX5" fmla="*/ 295089 w 385978"/>
              <a:gd name="connsiteY5" fmla="*/ 84466 h 598502"/>
              <a:gd name="connsiteX6" fmla="*/ 872 w 385978"/>
              <a:gd name="connsiteY6" fmla="*/ 6149 h 59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978" h="598502">
                <a:moveTo>
                  <a:pt x="872" y="6149"/>
                </a:moveTo>
                <a:cubicBezTo>
                  <a:pt x="-13239" y="3679"/>
                  <a:pt x="147628" y="-25601"/>
                  <a:pt x="210422" y="69649"/>
                </a:cubicBezTo>
                <a:cubicBezTo>
                  <a:pt x="273217" y="164899"/>
                  <a:pt x="352945" y="507799"/>
                  <a:pt x="377639" y="577649"/>
                </a:cubicBezTo>
                <a:cubicBezTo>
                  <a:pt x="402333" y="647499"/>
                  <a:pt x="364939" y="522263"/>
                  <a:pt x="358589" y="488749"/>
                </a:cubicBezTo>
                <a:cubicBezTo>
                  <a:pt x="352239" y="455235"/>
                  <a:pt x="350122" y="443946"/>
                  <a:pt x="339539" y="376566"/>
                </a:cubicBezTo>
                <a:cubicBezTo>
                  <a:pt x="328956" y="309186"/>
                  <a:pt x="345536" y="148672"/>
                  <a:pt x="295089" y="84466"/>
                </a:cubicBezTo>
                <a:cubicBezTo>
                  <a:pt x="244642" y="20260"/>
                  <a:pt x="14983" y="8619"/>
                  <a:pt x="872" y="6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677F07D-87E7-4802-9002-1BFADDE6E025}"/>
              </a:ext>
            </a:extLst>
          </p:cNvPr>
          <p:cNvSpPr/>
          <p:nvPr/>
        </p:nvSpPr>
        <p:spPr>
          <a:xfrm>
            <a:off x="5712086" y="1841431"/>
            <a:ext cx="218824" cy="292550"/>
          </a:xfrm>
          <a:custGeom>
            <a:avLst/>
            <a:gdLst>
              <a:gd name="connsiteX0" fmla="*/ 218814 w 218824"/>
              <a:gd name="connsiteY0" fmla="*/ 84736 h 292550"/>
              <a:gd name="connsiteX1" fmla="*/ 108747 w 218824"/>
              <a:gd name="connsiteY1" fmla="*/ 52986 h 292550"/>
              <a:gd name="connsiteX2" fmla="*/ 5031 w 218824"/>
              <a:gd name="connsiteY2" fmla="*/ 281586 h 292550"/>
              <a:gd name="connsiteX3" fmla="*/ 19847 w 218824"/>
              <a:gd name="connsiteY3" fmla="*/ 237136 h 292550"/>
              <a:gd name="connsiteX4" fmla="*/ 51597 w 218824"/>
              <a:gd name="connsiteY4" fmla="*/ 69919 h 292550"/>
              <a:gd name="connsiteX5" fmla="*/ 115097 w 218824"/>
              <a:gd name="connsiteY5" fmla="*/ 69 h 292550"/>
              <a:gd name="connsiteX6" fmla="*/ 218814 w 218824"/>
              <a:gd name="connsiteY6" fmla="*/ 84736 h 29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24" h="292550">
                <a:moveTo>
                  <a:pt x="218814" y="84736"/>
                </a:moveTo>
                <a:cubicBezTo>
                  <a:pt x="217756" y="93556"/>
                  <a:pt x="144377" y="20178"/>
                  <a:pt x="108747" y="52986"/>
                </a:cubicBezTo>
                <a:cubicBezTo>
                  <a:pt x="73117" y="85794"/>
                  <a:pt x="19848" y="250894"/>
                  <a:pt x="5031" y="281586"/>
                </a:cubicBezTo>
                <a:cubicBezTo>
                  <a:pt x="-9786" y="312278"/>
                  <a:pt x="12086" y="272414"/>
                  <a:pt x="19847" y="237136"/>
                </a:cubicBezTo>
                <a:cubicBezTo>
                  <a:pt x="27608" y="201858"/>
                  <a:pt x="35722" y="109430"/>
                  <a:pt x="51597" y="69919"/>
                </a:cubicBezTo>
                <a:cubicBezTo>
                  <a:pt x="67472" y="30408"/>
                  <a:pt x="90755" y="-1695"/>
                  <a:pt x="115097" y="69"/>
                </a:cubicBezTo>
                <a:cubicBezTo>
                  <a:pt x="139439" y="1833"/>
                  <a:pt x="219872" y="75916"/>
                  <a:pt x="218814" y="84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F5B39DA5-89F9-41CB-A53C-AE97C838BF0D}"/>
              </a:ext>
            </a:extLst>
          </p:cNvPr>
          <p:cNvSpPr/>
          <p:nvPr/>
        </p:nvSpPr>
        <p:spPr>
          <a:xfrm>
            <a:off x="5318710" y="2563115"/>
            <a:ext cx="144431" cy="317518"/>
          </a:xfrm>
          <a:custGeom>
            <a:avLst/>
            <a:gdLst>
              <a:gd name="connsiteX0" fmla="*/ 144407 w 144431"/>
              <a:gd name="connsiteY0" fmla="*/ 168 h 317518"/>
              <a:gd name="connsiteX1" fmla="*/ 27990 w 144431"/>
              <a:gd name="connsiteY1" fmla="*/ 154685 h 317518"/>
              <a:gd name="connsiteX2" fmla="*/ 473 w 144431"/>
              <a:gd name="connsiteY2" fmla="*/ 313435 h 317518"/>
              <a:gd name="connsiteX3" fmla="*/ 11057 w 144431"/>
              <a:gd name="connsiteY3" fmla="*/ 258402 h 317518"/>
              <a:gd name="connsiteX4" fmla="*/ 17407 w 144431"/>
              <a:gd name="connsiteY4" fmla="*/ 127168 h 317518"/>
              <a:gd name="connsiteX5" fmla="*/ 144407 w 144431"/>
              <a:gd name="connsiteY5" fmla="*/ 168 h 31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31" h="317518">
                <a:moveTo>
                  <a:pt x="144407" y="168"/>
                </a:moveTo>
                <a:cubicBezTo>
                  <a:pt x="146171" y="4754"/>
                  <a:pt x="51979" y="102474"/>
                  <a:pt x="27990" y="154685"/>
                </a:cubicBezTo>
                <a:cubicBezTo>
                  <a:pt x="4001" y="206896"/>
                  <a:pt x="3295" y="296149"/>
                  <a:pt x="473" y="313435"/>
                </a:cubicBezTo>
                <a:cubicBezTo>
                  <a:pt x="-2349" y="330721"/>
                  <a:pt x="8235" y="289446"/>
                  <a:pt x="11057" y="258402"/>
                </a:cubicBezTo>
                <a:cubicBezTo>
                  <a:pt x="13879" y="227358"/>
                  <a:pt x="-4465" y="168796"/>
                  <a:pt x="17407" y="127168"/>
                </a:cubicBezTo>
                <a:cubicBezTo>
                  <a:pt x="39279" y="85540"/>
                  <a:pt x="142643" y="-4418"/>
                  <a:pt x="144407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DA2F6581-B3FC-44A6-9BC0-C91C8D633DDC}"/>
              </a:ext>
            </a:extLst>
          </p:cNvPr>
          <p:cNvSpPr/>
          <p:nvPr/>
        </p:nvSpPr>
        <p:spPr>
          <a:xfrm>
            <a:off x="6613425" y="1892300"/>
            <a:ext cx="163341" cy="456364"/>
          </a:xfrm>
          <a:custGeom>
            <a:avLst/>
            <a:gdLst>
              <a:gd name="connsiteX0" fmla="*/ 1158 w 163341"/>
              <a:gd name="connsiteY0" fmla="*/ 0 h 456364"/>
              <a:gd name="connsiteX1" fmla="*/ 87942 w 163341"/>
              <a:gd name="connsiteY1" fmla="*/ 110067 h 456364"/>
              <a:gd name="connsiteX2" fmla="*/ 159908 w 163341"/>
              <a:gd name="connsiteY2" fmla="*/ 440267 h 456364"/>
              <a:gd name="connsiteX3" fmla="*/ 140858 w 163341"/>
              <a:gd name="connsiteY3" fmla="*/ 374650 h 456364"/>
              <a:gd name="connsiteX4" fmla="*/ 45608 w 163341"/>
              <a:gd name="connsiteY4" fmla="*/ 110067 h 456364"/>
              <a:gd name="connsiteX5" fmla="*/ 1158 w 163341"/>
              <a:gd name="connsiteY5" fmla="*/ 0 h 4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41" h="456364">
                <a:moveTo>
                  <a:pt x="1158" y="0"/>
                </a:moveTo>
                <a:cubicBezTo>
                  <a:pt x="8214" y="0"/>
                  <a:pt x="61484" y="36689"/>
                  <a:pt x="87942" y="110067"/>
                </a:cubicBezTo>
                <a:cubicBezTo>
                  <a:pt x="114400" y="183445"/>
                  <a:pt x="151089" y="396170"/>
                  <a:pt x="159908" y="440267"/>
                </a:cubicBezTo>
                <a:cubicBezTo>
                  <a:pt x="168727" y="484364"/>
                  <a:pt x="159908" y="429683"/>
                  <a:pt x="140858" y="374650"/>
                </a:cubicBezTo>
                <a:cubicBezTo>
                  <a:pt x="121808" y="319617"/>
                  <a:pt x="70655" y="173920"/>
                  <a:pt x="45608" y="110067"/>
                </a:cubicBezTo>
                <a:cubicBezTo>
                  <a:pt x="20561" y="46214"/>
                  <a:pt x="-5898" y="0"/>
                  <a:pt x="11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A6CF0AB1-6693-4C1C-B959-9E21A02D3910}"/>
              </a:ext>
            </a:extLst>
          </p:cNvPr>
          <p:cNvSpPr/>
          <p:nvPr/>
        </p:nvSpPr>
        <p:spPr>
          <a:xfrm>
            <a:off x="5939705" y="1756833"/>
            <a:ext cx="510551" cy="422102"/>
          </a:xfrm>
          <a:custGeom>
            <a:avLst/>
            <a:gdLst>
              <a:gd name="connsiteX0" fmla="*/ 77978 w 510551"/>
              <a:gd name="connsiteY0" fmla="*/ 190500 h 422102"/>
              <a:gd name="connsiteX1" fmla="*/ 16595 w 510551"/>
              <a:gd name="connsiteY1" fmla="*/ 0 h 422102"/>
              <a:gd name="connsiteX2" fmla="*/ 420878 w 510551"/>
              <a:gd name="connsiteY2" fmla="*/ 188384 h 422102"/>
              <a:gd name="connsiteX3" fmla="*/ 505545 w 510551"/>
              <a:gd name="connsiteY3" fmla="*/ 410634 h 422102"/>
              <a:gd name="connsiteX4" fmla="*/ 499195 w 510551"/>
              <a:gd name="connsiteY4" fmla="*/ 378884 h 422102"/>
              <a:gd name="connsiteX5" fmla="*/ 486495 w 510551"/>
              <a:gd name="connsiteY5" fmla="*/ 281517 h 422102"/>
              <a:gd name="connsiteX6" fmla="*/ 272712 w 510551"/>
              <a:gd name="connsiteY6" fmla="*/ 131234 h 422102"/>
              <a:gd name="connsiteX7" fmla="*/ 80095 w 510551"/>
              <a:gd name="connsiteY7" fmla="*/ 38100 h 422102"/>
              <a:gd name="connsiteX8" fmla="*/ 77978 w 510551"/>
              <a:gd name="connsiteY8" fmla="*/ 190500 h 42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551" h="422102">
                <a:moveTo>
                  <a:pt x="77978" y="190500"/>
                </a:moveTo>
                <a:cubicBezTo>
                  <a:pt x="67395" y="184150"/>
                  <a:pt x="-40555" y="353"/>
                  <a:pt x="16595" y="0"/>
                </a:cubicBezTo>
                <a:cubicBezTo>
                  <a:pt x="73745" y="-353"/>
                  <a:pt x="339386" y="119945"/>
                  <a:pt x="420878" y="188384"/>
                </a:cubicBezTo>
                <a:cubicBezTo>
                  <a:pt x="502370" y="256823"/>
                  <a:pt x="492492" y="378884"/>
                  <a:pt x="505545" y="410634"/>
                </a:cubicBezTo>
                <a:cubicBezTo>
                  <a:pt x="518598" y="442384"/>
                  <a:pt x="502370" y="400403"/>
                  <a:pt x="499195" y="378884"/>
                </a:cubicBezTo>
                <a:cubicBezTo>
                  <a:pt x="496020" y="357365"/>
                  <a:pt x="524242" y="322792"/>
                  <a:pt x="486495" y="281517"/>
                </a:cubicBezTo>
                <a:cubicBezTo>
                  <a:pt x="448748" y="240242"/>
                  <a:pt x="340445" y="171803"/>
                  <a:pt x="272712" y="131234"/>
                </a:cubicBezTo>
                <a:cubicBezTo>
                  <a:pt x="204979" y="90665"/>
                  <a:pt x="117489" y="31750"/>
                  <a:pt x="80095" y="38100"/>
                </a:cubicBezTo>
                <a:cubicBezTo>
                  <a:pt x="42701" y="44450"/>
                  <a:pt x="88561" y="196850"/>
                  <a:pt x="77978" y="190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C7E3FA34-183C-430D-924C-39661DE8FBF6}"/>
              </a:ext>
            </a:extLst>
          </p:cNvPr>
          <p:cNvSpPr/>
          <p:nvPr/>
        </p:nvSpPr>
        <p:spPr>
          <a:xfrm>
            <a:off x="6167446" y="1677807"/>
            <a:ext cx="474331" cy="215528"/>
          </a:xfrm>
          <a:custGeom>
            <a:avLst/>
            <a:gdLst>
              <a:gd name="connsiteX0" fmla="*/ 4754 w 474331"/>
              <a:gd name="connsiteY0" fmla="*/ 4943 h 215528"/>
              <a:gd name="connsiteX1" fmla="*/ 279921 w 474331"/>
              <a:gd name="connsiteY1" fmla="*/ 43043 h 215528"/>
              <a:gd name="connsiteX2" fmla="*/ 459837 w 474331"/>
              <a:gd name="connsiteY2" fmla="*/ 210260 h 215528"/>
              <a:gd name="connsiteX3" fmla="*/ 425971 w 474331"/>
              <a:gd name="connsiteY3" fmla="*/ 159460 h 215528"/>
              <a:gd name="connsiteX4" fmla="*/ 129637 w 474331"/>
              <a:gd name="connsiteY4" fmla="*/ 17643 h 215528"/>
              <a:gd name="connsiteX5" fmla="*/ 4754 w 474331"/>
              <a:gd name="connsiteY5" fmla="*/ 4943 h 21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331" h="215528">
                <a:moveTo>
                  <a:pt x="4754" y="4943"/>
                </a:moveTo>
                <a:cubicBezTo>
                  <a:pt x="29801" y="9176"/>
                  <a:pt x="204074" y="8824"/>
                  <a:pt x="279921" y="43043"/>
                </a:cubicBezTo>
                <a:cubicBezTo>
                  <a:pt x="355768" y="77262"/>
                  <a:pt x="435495" y="190857"/>
                  <a:pt x="459837" y="210260"/>
                </a:cubicBezTo>
                <a:cubicBezTo>
                  <a:pt x="484179" y="229663"/>
                  <a:pt x="481004" y="191563"/>
                  <a:pt x="425971" y="159460"/>
                </a:cubicBezTo>
                <a:cubicBezTo>
                  <a:pt x="370938" y="127357"/>
                  <a:pt x="200898" y="43396"/>
                  <a:pt x="129637" y="17643"/>
                </a:cubicBezTo>
                <a:cubicBezTo>
                  <a:pt x="58376" y="-8110"/>
                  <a:pt x="-20293" y="710"/>
                  <a:pt x="4754" y="4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96B1F51E-2118-4335-A629-AC2083EA0BB5}"/>
              </a:ext>
            </a:extLst>
          </p:cNvPr>
          <p:cNvSpPr/>
          <p:nvPr/>
        </p:nvSpPr>
        <p:spPr>
          <a:xfrm>
            <a:off x="5678506" y="2230141"/>
            <a:ext cx="74061" cy="241625"/>
          </a:xfrm>
          <a:custGeom>
            <a:avLst/>
            <a:gdLst>
              <a:gd name="connsiteX0" fmla="*/ 72477 w 74061"/>
              <a:gd name="connsiteY0" fmla="*/ 826 h 241625"/>
              <a:gd name="connsiteX1" fmla="*/ 49194 w 74061"/>
              <a:gd name="connsiteY1" fmla="*/ 93959 h 241625"/>
              <a:gd name="connsiteX2" fmla="*/ 36494 w 74061"/>
              <a:gd name="connsiteY2" fmla="*/ 237892 h 241625"/>
              <a:gd name="connsiteX3" fmla="*/ 38611 w 74061"/>
              <a:gd name="connsiteY3" fmla="*/ 187092 h 241625"/>
              <a:gd name="connsiteX4" fmla="*/ 511 w 74061"/>
              <a:gd name="connsiteY4" fmla="*/ 55859 h 241625"/>
              <a:gd name="connsiteX5" fmla="*/ 72477 w 74061"/>
              <a:gd name="connsiteY5" fmla="*/ 826 h 24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1" h="241625">
                <a:moveTo>
                  <a:pt x="72477" y="826"/>
                </a:moveTo>
                <a:cubicBezTo>
                  <a:pt x="80591" y="7176"/>
                  <a:pt x="55191" y="54448"/>
                  <a:pt x="49194" y="93959"/>
                </a:cubicBezTo>
                <a:cubicBezTo>
                  <a:pt x="43197" y="133470"/>
                  <a:pt x="38258" y="222370"/>
                  <a:pt x="36494" y="237892"/>
                </a:cubicBezTo>
                <a:cubicBezTo>
                  <a:pt x="34730" y="253414"/>
                  <a:pt x="44608" y="217431"/>
                  <a:pt x="38611" y="187092"/>
                </a:cubicBezTo>
                <a:cubicBezTo>
                  <a:pt x="32614" y="156753"/>
                  <a:pt x="-4781" y="85845"/>
                  <a:pt x="511" y="55859"/>
                </a:cubicBezTo>
                <a:cubicBezTo>
                  <a:pt x="5803" y="25873"/>
                  <a:pt x="64363" y="-5524"/>
                  <a:pt x="72477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E323A39-97AF-48E6-B4B1-1DD2A1AE8D72}"/>
              </a:ext>
            </a:extLst>
          </p:cNvPr>
          <p:cNvSpPr/>
          <p:nvPr/>
        </p:nvSpPr>
        <p:spPr>
          <a:xfrm>
            <a:off x="6764650" y="2380813"/>
            <a:ext cx="171446" cy="471377"/>
          </a:xfrm>
          <a:custGeom>
            <a:avLst/>
            <a:gdLst>
              <a:gd name="connsiteX0" fmla="*/ 217 w 171446"/>
              <a:gd name="connsiteY0" fmla="*/ 437 h 471377"/>
              <a:gd name="connsiteX1" fmla="*/ 82767 w 171446"/>
              <a:gd name="connsiteY1" fmla="*/ 125320 h 471377"/>
              <a:gd name="connsiteX2" fmla="*/ 169550 w 171446"/>
              <a:gd name="connsiteY2" fmla="*/ 461870 h 471377"/>
              <a:gd name="connsiteX3" fmla="*/ 139917 w 171446"/>
              <a:gd name="connsiteY3" fmla="*/ 353920 h 471377"/>
              <a:gd name="connsiteX4" fmla="*/ 108167 w 171446"/>
              <a:gd name="connsiteY4" fmla="*/ 93570 h 471377"/>
              <a:gd name="connsiteX5" fmla="*/ 217 w 171446"/>
              <a:gd name="connsiteY5" fmla="*/ 437 h 47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6" h="471377">
                <a:moveTo>
                  <a:pt x="217" y="437"/>
                </a:moveTo>
                <a:cubicBezTo>
                  <a:pt x="-4016" y="5729"/>
                  <a:pt x="54545" y="48415"/>
                  <a:pt x="82767" y="125320"/>
                </a:cubicBezTo>
                <a:cubicBezTo>
                  <a:pt x="110989" y="202226"/>
                  <a:pt x="160025" y="423770"/>
                  <a:pt x="169550" y="461870"/>
                </a:cubicBezTo>
                <a:cubicBezTo>
                  <a:pt x="179075" y="499970"/>
                  <a:pt x="150147" y="415303"/>
                  <a:pt x="139917" y="353920"/>
                </a:cubicBezTo>
                <a:cubicBezTo>
                  <a:pt x="129687" y="292537"/>
                  <a:pt x="128628" y="148603"/>
                  <a:pt x="108167" y="93570"/>
                </a:cubicBezTo>
                <a:cubicBezTo>
                  <a:pt x="87706" y="38537"/>
                  <a:pt x="4450" y="-4855"/>
                  <a:pt x="217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1C5EDD2E-735E-4D35-B003-D345CBFC5493}"/>
              </a:ext>
            </a:extLst>
          </p:cNvPr>
          <p:cNvSpPr/>
          <p:nvPr/>
        </p:nvSpPr>
        <p:spPr>
          <a:xfrm>
            <a:off x="6593021" y="1997978"/>
            <a:ext cx="131808" cy="802687"/>
          </a:xfrm>
          <a:custGeom>
            <a:avLst/>
            <a:gdLst>
              <a:gd name="connsiteX0" fmla="*/ 396 w 131808"/>
              <a:gd name="connsiteY0" fmla="*/ 155 h 802687"/>
              <a:gd name="connsiteX1" fmla="*/ 80829 w 131808"/>
              <a:gd name="connsiteY1" fmla="*/ 167372 h 802687"/>
              <a:gd name="connsiteX2" fmla="*/ 68129 w 131808"/>
              <a:gd name="connsiteY2" fmla="*/ 531439 h 802687"/>
              <a:gd name="connsiteX3" fmla="*/ 127396 w 131808"/>
              <a:gd name="connsiteY3" fmla="*/ 787555 h 802687"/>
              <a:gd name="connsiteX4" fmla="*/ 116812 w 131808"/>
              <a:gd name="connsiteY4" fmla="*/ 738872 h 802687"/>
              <a:gd name="connsiteX5" fmla="*/ 32146 w 131808"/>
              <a:gd name="connsiteY5" fmla="*/ 457355 h 802687"/>
              <a:gd name="connsiteX6" fmla="*/ 49079 w 131808"/>
              <a:gd name="connsiteY6" fmla="*/ 192772 h 802687"/>
              <a:gd name="connsiteX7" fmla="*/ 396 w 131808"/>
              <a:gd name="connsiteY7" fmla="*/ 155 h 8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08" h="802687">
                <a:moveTo>
                  <a:pt x="396" y="155"/>
                </a:moveTo>
                <a:cubicBezTo>
                  <a:pt x="5688" y="-4078"/>
                  <a:pt x="69540" y="78825"/>
                  <a:pt x="80829" y="167372"/>
                </a:cubicBezTo>
                <a:cubicBezTo>
                  <a:pt x="92118" y="255919"/>
                  <a:pt x="60368" y="428075"/>
                  <a:pt x="68129" y="531439"/>
                </a:cubicBezTo>
                <a:cubicBezTo>
                  <a:pt x="75890" y="634803"/>
                  <a:pt x="119282" y="752983"/>
                  <a:pt x="127396" y="787555"/>
                </a:cubicBezTo>
                <a:cubicBezTo>
                  <a:pt x="135510" y="822127"/>
                  <a:pt x="132687" y="793905"/>
                  <a:pt x="116812" y="738872"/>
                </a:cubicBezTo>
                <a:cubicBezTo>
                  <a:pt x="100937" y="683839"/>
                  <a:pt x="43435" y="548372"/>
                  <a:pt x="32146" y="457355"/>
                </a:cubicBezTo>
                <a:cubicBezTo>
                  <a:pt x="20857" y="366338"/>
                  <a:pt x="53665" y="266855"/>
                  <a:pt x="49079" y="192772"/>
                </a:cubicBezTo>
                <a:cubicBezTo>
                  <a:pt x="44493" y="118689"/>
                  <a:pt x="-4896" y="4388"/>
                  <a:pt x="39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DCB1ADE0-5751-481E-A5A4-17029BB4B982}"/>
              </a:ext>
            </a:extLst>
          </p:cNvPr>
          <p:cNvSpPr/>
          <p:nvPr/>
        </p:nvSpPr>
        <p:spPr>
          <a:xfrm>
            <a:off x="5576946" y="2046724"/>
            <a:ext cx="147591" cy="764474"/>
          </a:xfrm>
          <a:custGeom>
            <a:avLst/>
            <a:gdLst>
              <a:gd name="connsiteX0" fmla="*/ 146521 w 147591"/>
              <a:gd name="connsiteY0" fmla="*/ 2209 h 764474"/>
              <a:gd name="connsiteX1" fmla="*/ 70321 w 147591"/>
              <a:gd name="connsiteY1" fmla="*/ 116509 h 764474"/>
              <a:gd name="connsiteX2" fmla="*/ 23754 w 147591"/>
              <a:gd name="connsiteY2" fmla="*/ 730343 h 764474"/>
              <a:gd name="connsiteX3" fmla="*/ 23754 w 147591"/>
              <a:gd name="connsiteY3" fmla="*/ 658376 h 764474"/>
              <a:gd name="connsiteX4" fmla="*/ 11054 w 147591"/>
              <a:gd name="connsiteY4" fmla="*/ 427659 h 764474"/>
              <a:gd name="connsiteX5" fmla="*/ 8937 w 147591"/>
              <a:gd name="connsiteY5" fmla="*/ 154609 h 764474"/>
              <a:gd name="connsiteX6" fmla="*/ 146521 w 147591"/>
              <a:gd name="connsiteY6" fmla="*/ 2209 h 76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591" h="764474">
                <a:moveTo>
                  <a:pt x="146521" y="2209"/>
                </a:moveTo>
                <a:cubicBezTo>
                  <a:pt x="156752" y="-4141"/>
                  <a:pt x="90782" y="-4847"/>
                  <a:pt x="70321" y="116509"/>
                </a:cubicBezTo>
                <a:cubicBezTo>
                  <a:pt x="49860" y="237865"/>
                  <a:pt x="31515" y="640032"/>
                  <a:pt x="23754" y="730343"/>
                </a:cubicBezTo>
                <a:cubicBezTo>
                  <a:pt x="15993" y="820654"/>
                  <a:pt x="25871" y="708823"/>
                  <a:pt x="23754" y="658376"/>
                </a:cubicBezTo>
                <a:cubicBezTo>
                  <a:pt x="21637" y="607929"/>
                  <a:pt x="13523" y="511620"/>
                  <a:pt x="11054" y="427659"/>
                </a:cubicBezTo>
                <a:cubicBezTo>
                  <a:pt x="8585" y="343698"/>
                  <a:pt x="-11171" y="225164"/>
                  <a:pt x="8937" y="154609"/>
                </a:cubicBezTo>
                <a:cubicBezTo>
                  <a:pt x="29045" y="84054"/>
                  <a:pt x="136290" y="8559"/>
                  <a:pt x="146521" y="2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1D9373D6-1200-4C0F-92CD-82409809ECC1}"/>
              </a:ext>
            </a:extLst>
          </p:cNvPr>
          <p:cNvSpPr/>
          <p:nvPr/>
        </p:nvSpPr>
        <p:spPr>
          <a:xfrm>
            <a:off x="5361697" y="2730930"/>
            <a:ext cx="183322" cy="520086"/>
          </a:xfrm>
          <a:custGeom>
            <a:avLst/>
            <a:gdLst>
              <a:gd name="connsiteX0" fmla="*/ 181853 w 183322"/>
              <a:gd name="connsiteY0" fmla="*/ 1687 h 520086"/>
              <a:gd name="connsiteX1" fmla="*/ 86603 w 183322"/>
              <a:gd name="connsiteY1" fmla="*/ 164670 h 520086"/>
              <a:gd name="connsiteX2" fmla="*/ 48503 w 183322"/>
              <a:gd name="connsiteY2" fmla="*/ 334003 h 520086"/>
              <a:gd name="connsiteX3" fmla="*/ 61203 w 183322"/>
              <a:gd name="connsiteY3" fmla="*/ 513920 h 520086"/>
              <a:gd name="connsiteX4" fmla="*/ 46386 w 183322"/>
              <a:gd name="connsiteY4" fmla="*/ 458887 h 520086"/>
              <a:gd name="connsiteX5" fmla="*/ 4053 w 183322"/>
              <a:gd name="connsiteY5" fmla="*/ 270503 h 520086"/>
              <a:gd name="connsiteX6" fmla="*/ 181853 w 183322"/>
              <a:gd name="connsiteY6" fmla="*/ 1687 h 52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322" h="520086">
                <a:moveTo>
                  <a:pt x="181853" y="1687"/>
                </a:moveTo>
                <a:cubicBezTo>
                  <a:pt x="195611" y="-15952"/>
                  <a:pt x="108828" y="109284"/>
                  <a:pt x="86603" y="164670"/>
                </a:cubicBezTo>
                <a:cubicBezTo>
                  <a:pt x="64378" y="220056"/>
                  <a:pt x="52736" y="275795"/>
                  <a:pt x="48503" y="334003"/>
                </a:cubicBezTo>
                <a:cubicBezTo>
                  <a:pt x="44270" y="392211"/>
                  <a:pt x="61556" y="493106"/>
                  <a:pt x="61203" y="513920"/>
                </a:cubicBezTo>
                <a:cubicBezTo>
                  <a:pt x="60850" y="534734"/>
                  <a:pt x="55911" y="499456"/>
                  <a:pt x="46386" y="458887"/>
                </a:cubicBezTo>
                <a:cubicBezTo>
                  <a:pt x="36861" y="418318"/>
                  <a:pt x="-14644" y="345292"/>
                  <a:pt x="4053" y="270503"/>
                </a:cubicBezTo>
                <a:cubicBezTo>
                  <a:pt x="22750" y="195714"/>
                  <a:pt x="168095" y="19326"/>
                  <a:pt x="181853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6731132C-EE4A-4312-A578-41E1FDA5D25C}"/>
              </a:ext>
            </a:extLst>
          </p:cNvPr>
          <p:cNvSpPr/>
          <p:nvPr/>
        </p:nvSpPr>
        <p:spPr>
          <a:xfrm>
            <a:off x="5634396" y="2855001"/>
            <a:ext cx="254721" cy="672074"/>
          </a:xfrm>
          <a:custGeom>
            <a:avLst/>
            <a:gdLst>
              <a:gd name="connsiteX0" fmla="*/ 34037 w 254721"/>
              <a:gd name="connsiteY0" fmla="*/ 4616 h 672074"/>
              <a:gd name="connsiteX1" fmla="*/ 25571 w 254721"/>
              <a:gd name="connsiteY1" fmla="*/ 182416 h 672074"/>
              <a:gd name="connsiteX2" fmla="*/ 38271 w 254721"/>
              <a:gd name="connsiteY2" fmla="*/ 383499 h 672074"/>
              <a:gd name="connsiteX3" fmla="*/ 241471 w 254721"/>
              <a:gd name="connsiteY3" fmla="*/ 652316 h 672074"/>
              <a:gd name="connsiteX4" fmla="*/ 226654 w 254721"/>
              <a:gd name="connsiteY4" fmla="*/ 639616 h 672074"/>
              <a:gd name="connsiteX5" fmla="*/ 158921 w 254721"/>
              <a:gd name="connsiteY5" fmla="*/ 542249 h 672074"/>
              <a:gd name="connsiteX6" fmla="*/ 6521 w 254721"/>
              <a:gd name="connsiteY6" fmla="*/ 377149 h 672074"/>
              <a:gd name="connsiteX7" fmla="*/ 34037 w 254721"/>
              <a:gd name="connsiteY7" fmla="*/ 4616 h 6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21" h="672074">
                <a:moveTo>
                  <a:pt x="34037" y="4616"/>
                </a:moveTo>
                <a:cubicBezTo>
                  <a:pt x="37212" y="-27840"/>
                  <a:pt x="24865" y="119269"/>
                  <a:pt x="25571" y="182416"/>
                </a:cubicBezTo>
                <a:cubicBezTo>
                  <a:pt x="26277" y="245563"/>
                  <a:pt x="2288" y="305182"/>
                  <a:pt x="38271" y="383499"/>
                </a:cubicBezTo>
                <a:cubicBezTo>
                  <a:pt x="74254" y="461816"/>
                  <a:pt x="210074" y="609630"/>
                  <a:pt x="241471" y="652316"/>
                </a:cubicBezTo>
                <a:cubicBezTo>
                  <a:pt x="272868" y="695002"/>
                  <a:pt x="240412" y="657960"/>
                  <a:pt x="226654" y="639616"/>
                </a:cubicBezTo>
                <a:cubicBezTo>
                  <a:pt x="212896" y="621272"/>
                  <a:pt x="195610" y="585994"/>
                  <a:pt x="158921" y="542249"/>
                </a:cubicBezTo>
                <a:cubicBezTo>
                  <a:pt x="122232" y="498505"/>
                  <a:pt x="30157" y="462521"/>
                  <a:pt x="6521" y="377149"/>
                </a:cubicBezTo>
                <a:cubicBezTo>
                  <a:pt x="-17115" y="291777"/>
                  <a:pt x="30862" y="37072"/>
                  <a:pt x="34037" y="4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2B6CD28C-A479-4B43-80DA-2ACF39E18F69}"/>
              </a:ext>
            </a:extLst>
          </p:cNvPr>
          <p:cNvSpPr/>
          <p:nvPr/>
        </p:nvSpPr>
        <p:spPr>
          <a:xfrm>
            <a:off x="6015710" y="1925194"/>
            <a:ext cx="355681" cy="301492"/>
          </a:xfrm>
          <a:custGeom>
            <a:avLst/>
            <a:gdLst>
              <a:gd name="connsiteX0" fmla="*/ 6207 w 355681"/>
              <a:gd name="connsiteY0" fmla="*/ 13673 h 301492"/>
              <a:gd name="connsiteX1" fmla="*/ 128973 w 355681"/>
              <a:gd name="connsiteY1" fmla="*/ 11556 h 301492"/>
              <a:gd name="connsiteX2" fmla="*/ 334290 w 355681"/>
              <a:gd name="connsiteY2" fmla="*/ 144906 h 301492"/>
              <a:gd name="connsiteX3" fmla="*/ 351223 w 355681"/>
              <a:gd name="connsiteY3" fmla="*/ 299423 h 301492"/>
              <a:gd name="connsiteX4" fmla="*/ 351223 w 355681"/>
              <a:gd name="connsiteY4" fmla="*/ 238039 h 301492"/>
              <a:gd name="connsiteX5" fmla="*/ 351223 w 355681"/>
              <a:gd name="connsiteY5" fmla="*/ 125856 h 301492"/>
              <a:gd name="connsiteX6" fmla="*/ 321590 w 355681"/>
              <a:gd name="connsiteY6" fmla="*/ 70823 h 301492"/>
              <a:gd name="connsiteX7" fmla="*/ 6207 w 355681"/>
              <a:gd name="connsiteY7" fmla="*/ 13673 h 30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81" h="301492">
                <a:moveTo>
                  <a:pt x="6207" y="13673"/>
                </a:moveTo>
                <a:cubicBezTo>
                  <a:pt x="-25896" y="3795"/>
                  <a:pt x="74293" y="-10316"/>
                  <a:pt x="128973" y="11556"/>
                </a:cubicBezTo>
                <a:cubicBezTo>
                  <a:pt x="183654" y="33428"/>
                  <a:pt x="297248" y="96928"/>
                  <a:pt x="334290" y="144906"/>
                </a:cubicBezTo>
                <a:cubicBezTo>
                  <a:pt x="371332" y="192884"/>
                  <a:pt x="348401" y="283901"/>
                  <a:pt x="351223" y="299423"/>
                </a:cubicBezTo>
                <a:cubicBezTo>
                  <a:pt x="354045" y="314945"/>
                  <a:pt x="351223" y="238039"/>
                  <a:pt x="351223" y="238039"/>
                </a:cubicBezTo>
                <a:cubicBezTo>
                  <a:pt x="351223" y="209111"/>
                  <a:pt x="356162" y="153725"/>
                  <a:pt x="351223" y="125856"/>
                </a:cubicBezTo>
                <a:cubicBezTo>
                  <a:pt x="346284" y="97987"/>
                  <a:pt x="377682" y="90931"/>
                  <a:pt x="321590" y="70823"/>
                </a:cubicBezTo>
                <a:cubicBezTo>
                  <a:pt x="265498" y="50715"/>
                  <a:pt x="38310" y="23551"/>
                  <a:pt x="6207" y="1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2202A870-F8B3-44BA-B506-823F4A824E9B}"/>
              </a:ext>
            </a:extLst>
          </p:cNvPr>
          <p:cNvSpPr/>
          <p:nvPr/>
        </p:nvSpPr>
        <p:spPr>
          <a:xfrm>
            <a:off x="6323994" y="2192811"/>
            <a:ext cx="170325" cy="230334"/>
          </a:xfrm>
          <a:custGeom>
            <a:avLst/>
            <a:gdLst>
              <a:gd name="connsiteX0" fmla="*/ 606 w 170325"/>
              <a:gd name="connsiteY0" fmla="*/ 56 h 230334"/>
              <a:gd name="connsiteX1" fmla="*/ 95856 w 170325"/>
              <a:gd name="connsiteY1" fmla="*/ 50856 h 230334"/>
              <a:gd name="connsiteX2" fmla="*/ 167823 w 170325"/>
              <a:gd name="connsiteY2" fmla="*/ 228656 h 230334"/>
              <a:gd name="connsiteX3" fmla="*/ 153006 w 170325"/>
              <a:gd name="connsiteY3" fmla="*/ 135522 h 230334"/>
              <a:gd name="connsiteX4" fmla="*/ 144539 w 170325"/>
              <a:gd name="connsiteY4" fmla="*/ 57206 h 230334"/>
              <a:gd name="connsiteX5" fmla="*/ 606 w 170325"/>
              <a:gd name="connsiteY5" fmla="*/ 56 h 23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25" h="230334">
                <a:moveTo>
                  <a:pt x="606" y="56"/>
                </a:moveTo>
                <a:cubicBezTo>
                  <a:pt x="-7508" y="-1002"/>
                  <a:pt x="67986" y="12756"/>
                  <a:pt x="95856" y="50856"/>
                </a:cubicBezTo>
                <a:cubicBezTo>
                  <a:pt x="123726" y="88956"/>
                  <a:pt x="158298" y="214545"/>
                  <a:pt x="167823" y="228656"/>
                </a:cubicBezTo>
                <a:cubicBezTo>
                  <a:pt x="177348" y="242767"/>
                  <a:pt x="156887" y="164097"/>
                  <a:pt x="153006" y="135522"/>
                </a:cubicBezTo>
                <a:cubicBezTo>
                  <a:pt x="149125" y="106947"/>
                  <a:pt x="165353" y="78725"/>
                  <a:pt x="144539" y="57206"/>
                </a:cubicBezTo>
                <a:cubicBezTo>
                  <a:pt x="123725" y="35687"/>
                  <a:pt x="8720" y="1114"/>
                  <a:pt x="606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821B1AC-C019-4625-8138-E984497C7518}"/>
              </a:ext>
            </a:extLst>
          </p:cNvPr>
          <p:cNvSpPr/>
          <p:nvPr/>
        </p:nvSpPr>
        <p:spPr>
          <a:xfrm>
            <a:off x="6500807" y="2546328"/>
            <a:ext cx="129698" cy="810110"/>
          </a:xfrm>
          <a:custGeom>
            <a:avLst/>
            <a:gdLst>
              <a:gd name="connsiteX0" fmla="*/ 50276 w 129698"/>
              <a:gd name="connsiteY0" fmla="*/ 22 h 810110"/>
              <a:gd name="connsiteX1" fmla="*/ 20643 w 129698"/>
              <a:gd name="connsiteY1" fmla="*/ 198989 h 810110"/>
              <a:gd name="connsiteX2" fmla="*/ 16410 w 129698"/>
              <a:gd name="connsiteY2" fmla="*/ 325989 h 810110"/>
              <a:gd name="connsiteX3" fmla="*/ 120126 w 129698"/>
              <a:gd name="connsiteY3" fmla="*/ 787422 h 810110"/>
              <a:gd name="connsiteX4" fmla="*/ 111660 w 129698"/>
              <a:gd name="connsiteY4" fmla="*/ 709105 h 810110"/>
              <a:gd name="connsiteX5" fmla="*/ 1593 w 129698"/>
              <a:gd name="connsiteY5" fmla="*/ 446639 h 810110"/>
              <a:gd name="connsiteX6" fmla="*/ 46043 w 129698"/>
              <a:gd name="connsiteY6" fmla="*/ 211689 h 810110"/>
              <a:gd name="connsiteX7" fmla="*/ 50276 w 129698"/>
              <a:gd name="connsiteY7" fmla="*/ 22 h 8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98" h="810110">
                <a:moveTo>
                  <a:pt x="50276" y="22"/>
                </a:moveTo>
                <a:cubicBezTo>
                  <a:pt x="46043" y="-2095"/>
                  <a:pt x="26287" y="144661"/>
                  <a:pt x="20643" y="198989"/>
                </a:cubicBezTo>
                <a:cubicBezTo>
                  <a:pt x="14999" y="253317"/>
                  <a:pt x="-170" y="227917"/>
                  <a:pt x="16410" y="325989"/>
                </a:cubicBezTo>
                <a:cubicBezTo>
                  <a:pt x="32990" y="424061"/>
                  <a:pt x="104251" y="723569"/>
                  <a:pt x="120126" y="787422"/>
                </a:cubicBezTo>
                <a:cubicBezTo>
                  <a:pt x="136001" y="851275"/>
                  <a:pt x="131416" y="765902"/>
                  <a:pt x="111660" y="709105"/>
                </a:cubicBezTo>
                <a:cubicBezTo>
                  <a:pt x="91905" y="652308"/>
                  <a:pt x="12529" y="529542"/>
                  <a:pt x="1593" y="446639"/>
                </a:cubicBezTo>
                <a:cubicBezTo>
                  <a:pt x="-9343" y="363736"/>
                  <a:pt x="39340" y="278364"/>
                  <a:pt x="46043" y="211689"/>
                </a:cubicBezTo>
                <a:cubicBezTo>
                  <a:pt x="52746" y="145014"/>
                  <a:pt x="54509" y="2139"/>
                  <a:pt x="5027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80ADFE9F-60B8-4A13-8E3B-A69A23DBC8C8}"/>
              </a:ext>
            </a:extLst>
          </p:cNvPr>
          <p:cNvSpPr/>
          <p:nvPr/>
        </p:nvSpPr>
        <p:spPr>
          <a:xfrm>
            <a:off x="6777787" y="2564213"/>
            <a:ext cx="267545" cy="681820"/>
          </a:xfrm>
          <a:custGeom>
            <a:avLst/>
            <a:gdLst>
              <a:gd name="connsiteX0" fmla="*/ 35763 w 267545"/>
              <a:gd name="connsiteY0" fmla="*/ 1187 h 681820"/>
              <a:gd name="connsiteX1" fmla="*/ 26238 w 267545"/>
              <a:gd name="connsiteY1" fmla="*/ 172637 h 681820"/>
              <a:gd name="connsiteX2" fmla="*/ 108788 w 267545"/>
              <a:gd name="connsiteY2" fmla="*/ 407587 h 681820"/>
              <a:gd name="connsiteX3" fmla="*/ 261188 w 267545"/>
              <a:gd name="connsiteY3" fmla="*/ 674287 h 681820"/>
              <a:gd name="connsiteX4" fmla="*/ 226263 w 267545"/>
              <a:gd name="connsiteY4" fmla="*/ 594912 h 681820"/>
              <a:gd name="connsiteX5" fmla="*/ 111963 w 267545"/>
              <a:gd name="connsiteY5" fmla="*/ 452037 h 681820"/>
              <a:gd name="connsiteX6" fmla="*/ 838 w 267545"/>
              <a:gd name="connsiteY6" fmla="*/ 258362 h 681820"/>
              <a:gd name="connsiteX7" fmla="*/ 35763 w 267545"/>
              <a:gd name="connsiteY7" fmla="*/ 1187 h 68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45" h="681820">
                <a:moveTo>
                  <a:pt x="35763" y="1187"/>
                </a:moveTo>
                <a:cubicBezTo>
                  <a:pt x="39996" y="-13100"/>
                  <a:pt x="14067" y="104904"/>
                  <a:pt x="26238" y="172637"/>
                </a:cubicBezTo>
                <a:cubicBezTo>
                  <a:pt x="38409" y="240370"/>
                  <a:pt x="69630" y="323979"/>
                  <a:pt x="108788" y="407587"/>
                </a:cubicBezTo>
                <a:cubicBezTo>
                  <a:pt x="147946" y="491195"/>
                  <a:pt x="241609" y="643066"/>
                  <a:pt x="261188" y="674287"/>
                </a:cubicBezTo>
                <a:cubicBezTo>
                  <a:pt x="280767" y="705508"/>
                  <a:pt x="251134" y="631954"/>
                  <a:pt x="226263" y="594912"/>
                </a:cubicBezTo>
                <a:cubicBezTo>
                  <a:pt x="201392" y="557870"/>
                  <a:pt x="149534" y="508129"/>
                  <a:pt x="111963" y="452037"/>
                </a:cubicBezTo>
                <a:cubicBezTo>
                  <a:pt x="74392" y="395945"/>
                  <a:pt x="7717" y="331387"/>
                  <a:pt x="838" y="258362"/>
                </a:cubicBezTo>
                <a:cubicBezTo>
                  <a:pt x="-6041" y="185337"/>
                  <a:pt x="31530" y="15474"/>
                  <a:pt x="35763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4028941-6F13-40A6-85EF-47750C827D2A}"/>
              </a:ext>
            </a:extLst>
          </p:cNvPr>
          <p:cNvSpPr/>
          <p:nvPr/>
        </p:nvSpPr>
        <p:spPr>
          <a:xfrm>
            <a:off x="6638244" y="2774950"/>
            <a:ext cx="364238" cy="590640"/>
          </a:xfrm>
          <a:custGeom>
            <a:avLst/>
            <a:gdLst>
              <a:gd name="connsiteX0" fmla="*/ 20789 w 364238"/>
              <a:gd name="connsiteY0" fmla="*/ 0 h 590640"/>
              <a:gd name="connsiteX1" fmla="*/ 41956 w 364238"/>
              <a:gd name="connsiteY1" fmla="*/ 201083 h 590640"/>
              <a:gd name="connsiteX2" fmla="*/ 348873 w 364238"/>
              <a:gd name="connsiteY2" fmla="*/ 571500 h 590640"/>
              <a:gd name="connsiteX3" fmla="*/ 300189 w 364238"/>
              <a:gd name="connsiteY3" fmla="*/ 522817 h 590640"/>
              <a:gd name="connsiteX4" fmla="*/ 143556 w 364238"/>
              <a:gd name="connsiteY4" fmla="*/ 395817 h 590640"/>
              <a:gd name="connsiteX5" fmla="*/ 5973 w 364238"/>
              <a:gd name="connsiteY5" fmla="*/ 201083 h 590640"/>
              <a:gd name="connsiteX6" fmla="*/ 20789 w 364238"/>
              <a:gd name="connsiteY6" fmla="*/ 0 h 59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238" h="590640">
                <a:moveTo>
                  <a:pt x="20789" y="0"/>
                </a:moveTo>
                <a:cubicBezTo>
                  <a:pt x="26786" y="0"/>
                  <a:pt x="-12725" y="105833"/>
                  <a:pt x="41956" y="201083"/>
                </a:cubicBezTo>
                <a:cubicBezTo>
                  <a:pt x="96637" y="296333"/>
                  <a:pt x="305834" y="517878"/>
                  <a:pt x="348873" y="571500"/>
                </a:cubicBezTo>
                <a:cubicBezTo>
                  <a:pt x="391912" y="625122"/>
                  <a:pt x="334408" y="552097"/>
                  <a:pt x="300189" y="522817"/>
                </a:cubicBezTo>
                <a:cubicBezTo>
                  <a:pt x="265970" y="493537"/>
                  <a:pt x="192592" y="449439"/>
                  <a:pt x="143556" y="395817"/>
                </a:cubicBezTo>
                <a:cubicBezTo>
                  <a:pt x="94520" y="342195"/>
                  <a:pt x="23612" y="265289"/>
                  <a:pt x="5973" y="201083"/>
                </a:cubicBezTo>
                <a:cubicBezTo>
                  <a:pt x="-11666" y="136877"/>
                  <a:pt x="14792" y="0"/>
                  <a:pt x="207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DC1198CC-35AE-46F1-B7C6-F00F31B3D021}"/>
              </a:ext>
            </a:extLst>
          </p:cNvPr>
          <p:cNvSpPr/>
          <p:nvPr/>
        </p:nvSpPr>
        <p:spPr>
          <a:xfrm>
            <a:off x="6430859" y="3100561"/>
            <a:ext cx="292221" cy="500015"/>
          </a:xfrm>
          <a:custGeom>
            <a:avLst/>
            <a:gdLst>
              <a:gd name="connsiteX0" fmla="*/ 20741 w 292221"/>
              <a:gd name="connsiteY0" fmla="*/ 356 h 500015"/>
              <a:gd name="connsiteX1" fmla="*/ 22858 w 292221"/>
              <a:gd name="connsiteY1" fmla="*/ 137939 h 500015"/>
              <a:gd name="connsiteX2" fmla="*/ 285324 w 292221"/>
              <a:gd name="connsiteY2" fmla="*/ 487189 h 500015"/>
              <a:gd name="connsiteX3" fmla="*/ 204891 w 292221"/>
              <a:gd name="connsiteY3" fmla="*/ 400406 h 500015"/>
              <a:gd name="connsiteX4" fmla="*/ 86358 w 292221"/>
              <a:gd name="connsiteY4" fmla="*/ 171806 h 500015"/>
              <a:gd name="connsiteX5" fmla="*/ 20741 w 292221"/>
              <a:gd name="connsiteY5" fmla="*/ 356 h 50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221" h="500015">
                <a:moveTo>
                  <a:pt x="20741" y="356"/>
                </a:moveTo>
                <a:cubicBezTo>
                  <a:pt x="10158" y="-5288"/>
                  <a:pt x="-21239" y="56800"/>
                  <a:pt x="22858" y="137939"/>
                </a:cubicBezTo>
                <a:cubicBezTo>
                  <a:pt x="66955" y="219078"/>
                  <a:pt x="254985" y="443445"/>
                  <a:pt x="285324" y="487189"/>
                </a:cubicBezTo>
                <a:cubicBezTo>
                  <a:pt x="315663" y="530934"/>
                  <a:pt x="238052" y="452970"/>
                  <a:pt x="204891" y="400406"/>
                </a:cubicBezTo>
                <a:cubicBezTo>
                  <a:pt x="171730" y="347842"/>
                  <a:pt x="116697" y="235659"/>
                  <a:pt x="86358" y="171806"/>
                </a:cubicBezTo>
                <a:cubicBezTo>
                  <a:pt x="56019" y="107953"/>
                  <a:pt x="31324" y="6000"/>
                  <a:pt x="2074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D4EAE54-B5A8-4D26-BA28-EF02DB32A165}"/>
              </a:ext>
            </a:extLst>
          </p:cNvPr>
          <p:cNvSpPr/>
          <p:nvPr/>
        </p:nvSpPr>
        <p:spPr>
          <a:xfrm>
            <a:off x="5504803" y="2469760"/>
            <a:ext cx="152505" cy="1018165"/>
          </a:xfrm>
          <a:custGeom>
            <a:avLst/>
            <a:gdLst>
              <a:gd name="connsiteX0" fmla="*/ 48272 w 152505"/>
              <a:gd name="connsiteY0" fmla="*/ 390 h 1018165"/>
              <a:gd name="connsiteX1" fmla="*/ 19697 w 152505"/>
              <a:gd name="connsiteY1" fmla="*/ 413140 h 1018165"/>
              <a:gd name="connsiteX2" fmla="*/ 19697 w 152505"/>
              <a:gd name="connsiteY2" fmla="*/ 594115 h 1018165"/>
              <a:gd name="connsiteX3" fmla="*/ 149872 w 152505"/>
              <a:gd name="connsiteY3" fmla="*/ 1006865 h 1018165"/>
              <a:gd name="connsiteX4" fmla="*/ 99072 w 152505"/>
              <a:gd name="connsiteY4" fmla="*/ 883040 h 1018165"/>
              <a:gd name="connsiteX5" fmla="*/ 3822 w 152505"/>
              <a:gd name="connsiteY5" fmla="*/ 683015 h 1018165"/>
              <a:gd name="connsiteX6" fmla="*/ 22872 w 152505"/>
              <a:gd name="connsiteY6" fmla="*/ 492515 h 1018165"/>
              <a:gd name="connsiteX7" fmla="*/ 48272 w 152505"/>
              <a:gd name="connsiteY7" fmla="*/ 390 h 101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505" h="1018165">
                <a:moveTo>
                  <a:pt x="48272" y="390"/>
                </a:moveTo>
                <a:cubicBezTo>
                  <a:pt x="47743" y="-12839"/>
                  <a:pt x="24460" y="314186"/>
                  <a:pt x="19697" y="413140"/>
                </a:cubicBezTo>
                <a:cubicBezTo>
                  <a:pt x="14934" y="512094"/>
                  <a:pt x="-1999" y="495161"/>
                  <a:pt x="19697" y="594115"/>
                </a:cubicBezTo>
                <a:cubicBezTo>
                  <a:pt x="41393" y="693069"/>
                  <a:pt x="136643" y="958711"/>
                  <a:pt x="149872" y="1006865"/>
                </a:cubicBezTo>
                <a:cubicBezTo>
                  <a:pt x="163101" y="1055019"/>
                  <a:pt x="123414" y="937015"/>
                  <a:pt x="99072" y="883040"/>
                </a:cubicBezTo>
                <a:cubicBezTo>
                  <a:pt x="74730" y="829065"/>
                  <a:pt x="16522" y="748102"/>
                  <a:pt x="3822" y="683015"/>
                </a:cubicBezTo>
                <a:cubicBezTo>
                  <a:pt x="-8878" y="617928"/>
                  <a:pt x="13347" y="600465"/>
                  <a:pt x="22872" y="492515"/>
                </a:cubicBezTo>
                <a:cubicBezTo>
                  <a:pt x="32397" y="384565"/>
                  <a:pt x="48801" y="13619"/>
                  <a:pt x="48272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12A2212-E6E3-4117-B538-A151E6F21370}"/>
              </a:ext>
            </a:extLst>
          </p:cNvPr>
          <p:cNvSpPr/>
          <p:nvPr/>
        </p:nvSpPr>
        <p:spPr>
          <a:xfrm>
            <a:off x="6370104" y="3460634"/>
            <a:ext cx="115041" cy="439616"/>
          </a:xfrm>
          <a:custGeom>
            <a:avLst/>
            <a:gdLst>
              <a:gd name="connsiteX0" fmla="*/ 114834 w 115041"/>
              <a:gd name="connsiteY0" fmla="*/ 116 h 439616"/>
              <a:gd name="connsiteX1" fmla="*/ 33871 w 115041"/>
              <a:gd name="connsiteY1" fmla="*/ 141404 h 439616"/>
              <a:gd name="connsiteX2" fmla="*/ 71971 w 115041"/>
              <a:gd name="connsiteY2" fmla="*/ 430329 h 439616"/>
              <a:gd name="connsiteX3" fmla="*/ 62446 w 115041"/>
              <a:gd name="connsiteY3" fmla="*/ 355716 h 439616"/>
              <a:gd name="connsiteX4" fmla="*/ 17996 w 115041"/>
              <a:gd name="connsiteY4" fmla="*/ 227129 h 439616"/>
              <a:gd name="connsiteX5" fmla="*/ 5296 w 115041"/>
              <a:gd name="connsiteY5" fmla="*/ 162041 h 439616"/>
              <a:gd name="connsiteX6" fmla="*/ 114834 w 115041"/>
              <a:gd name="connsiteY6" fmla="*/ 116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41" h="439616">
                <a:moveTo>
                  <a:pt x="114834" y="116"/>
                </a:moveTo>
                <a:cubicBezTo>
                  <a:pt x="119597" y="-3324"/>
                  <a:pt x="41015" y="69702"/>
                  <a:pt x="33871" y="141404"/>
                </a:cubicBezTo>
                <a:cubicBezTo>
                  <a:pt x="26727" y="213106"/>
                  <a:pt x="67209" y="394610"/>
                  <a:pt x="71971" y="430329"/>
                </a:cubicBezTo>
                <a:cubicBezTo>
                  <a:pt x="76733" y="466048"/>
                  <a:pt x="71442" y="389583"/>
                  <a:pt x="62446" y="355716"/>
                </a:cubicBezTo>
                <a:cubicBezTo>
                  <a:pt x="53450" y="321849"/>
                  <a:pt x="27521" y="259408"/>
                  <a:pt x="17996" y="227129"/>
                </a:cubicBezTo>
                <a:cubicBezTo>
                  <a:pt x="8471" y="194850"/>
                  <a:pt x="-8727" y="196966"/>
                  <a:pt x="5296" y="162041"/>
                </a:cubicBezTo>
                <a:cubicBezTo>
                  <a:pt x="19319" y="127116"/>
                  <a:pt x="110071" y="3556"/>
                  <a:pt x="114834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A0A005D-1414-4D6B-9F12-AE6FECA62ACA}"/>
              </a:ext>
            </a:extLst>
          </p:cNvPr>
          <p:cNvSpPr/>
          <p:nvPr/>
        </p:nvSpPr>
        <p:spPr>
          <a:xfrm>
            <a:off x="5731220" y="3450059"/>
            <a:ext cx="176940" cy="410382"/>
          </a:xfrm>
          <a:custGeom>
            <a:avLst/>
            <a:gdLst>
              <a:gd name="connsiteX0" fmla="*/ 175868 w 176940"/>
              <a:gd name="connsiteY0" fmla="*/ 1166 h 410382"/>
              <a:gd name="connsiteX1" fmla="*/ 79030 w 176940"/>
              <a:gd name="connsiteY1" fmla="*/ 118641 h 410382"/>
              <a:gd name="connsiteX2" fmla="*/ 44105 w 176940"/>
              <a:gd name="connsiteY2" fmla="*/ 191666 h 410382"/>
              <a:gd name="connsiteX3" fmla="*/ 96493 w 176940"/>
              <a:gd name="connsiteY3" fmla="*/ 399629 h 410382"/>
              <a:gd name="connsiteX4" fmla="*/ 85380 w 176940"/>
              <a:gd name="connsiteY4" fmla="*/ 364704 h 410382"/>
              <a:gd name="connsiteX5" fmla="*/ 26643 w 176940"/>
              <a:gd name="connsiteY5" fmla="*/ 228179 h 410382"/>
              <a:gd name="connsiteX6" fmla="*/ 9180 w 176940"/>
              <a:gd name="connsiteY6" fmla="*/ 196429 h 410382"/>
              <a:gd name="connsiteX7" fmla="*/ 175868 w 176940"/>
              <a:gd name="connsiteY7" fmla="*/ 1166 h 4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40" h="410382">
                <a:moveTo>
                  <a:pt x="175868" y="1166"/>
                </a:moveTo>
                <a:cubicBezTo>
                  <a:pt x="187510" y="-11799"/>
                  <a:pt x="100990" y="86891"/>
                  <a:pt x="79030" y="118641"/>
                </a:cubicBezTo>
                <a:cubicBezTo>
                  <a:pt x="57069" y="150391"/>
                  <a:pt x="41195" y="144835"/>
                  <a:pt x="44105" y="191666"/>
                </a:cubicBezTo>
                <a:cubicBezTo>
                  <a:pt x="47015" y="238497"/>
                  <a:pt x="89614" y="370789"/>
                  <a:pt x="96493" y="399629"/>
                </a:cubicBezTo>
                <a:cubicBezTo>
                  <a:pt x="103372" y="428469"/>
                  <a:pt x="97022" y="393279"/>
                  <a:pt x="85380" y="364704"/>
                </a:cubicBezTo>
                <a:cubicBezTo>
                  <a:pt x="73738" y="336129"/>
                  <a:pt x="39343" y="256225"/>
                  <a:pt x="26643" y="228179"/>
                </a:cubicBezTo>
                <a:cubicBezTo>
                  <a:pt x="13943" y="200133"/>
                  <a:pt x="-14633" y="230825"/>
                  <a:pt x="9180" y="196429"/>
                </a:cubicBezTo>
                <a:cubicBezTo>
                  <a:pt x="32992" y="162033"/>
                  <a:pt x="164226" y="14131"/>
                  <a:pt x="175868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B0879410-DBC6-4992-AE09-D87B7F62D015}"/>
              </a:ext>
            </a:extLst>
          </p:cNvPr>
          <p:cNvSpPr/>
          <p:nvPr/>
        </p:nvSpPr>
        <p:spPr>
          <a:xfrm>
            <a:off x="5408692" y="3301369"/>
            <a:ext cx="218517" cy="408701"/>
          </a:xfrm>
          <a:custGeom>
            <a:avLst/>
            <a:gdLst>
              <a:gd name="connsiteX0" fmla="*/ 47546 w 218517"/>
              <a:gd name="connsiteY0" fmla="*/ 631 h 408701"/>
              <a:gd name="connsiteX1" fmla="*/ 11033 w 218517"/>
              <a:gd name="connsiteY1" fmla="*/ 141919 h 408701"/>
              <a:gd name="connsiteX2" fmla="*/ 209471 w 218517"/>
              <a:gd name="connsiteY2" fmla="*/ 399094 h 408701"/>
              <a:gd name="connsiteX3" fmla="*/ 166608 w 218517"/>
              <a:gd name="connsiteY3" fmla="*/ 338769 h 408701"/>
              <a:gd name="connsiteX4" fmla="*/ 4683 w 218517"/>
              <a:gd name="connsiteY4" fmla="*/ 194306 h 408701"/>
              <a:gd name="connsiteX5" fmla="*/ 47546 w 218517"/>
              <a:gd name="connsiteY5" fmla="*/ 631 h 4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17" h="408701">
                <a:moveTo>
                  <a:pt x="47546" y="631"/>
                </a:moveTo>
                <a:cubicBezTo>
                  <a:pt x="48604" y="-8100"/>
                  <a:pt x="-15954" y="75509"/>
                  <a:pt x="11033" y="141919"/>
                </a:cubicBezTo>
                <a:cubicBezTo>
                  <a:pt x="38020" y="208329"/>
                  <a:pt x="183542" y="366286"/>
                  <a:pt x="209471" y="399094"/>
                </a:cubicBezTo>
                <a:cubicBezTo>
                  <a:pt x="235400" y="431902"/>
                  <a:pt x="200739" y="372900"/>
                  <a:pt x="166608" y="338769"/>
                </a:cubicBezTo>
                <a:cubicBezTo>
                  <a:pt x="132477" y="304638"/>
                  <a:pt x="26908" y="246164"/>
                  <a:pt x="4683" y="194306"/>
                </a:cubicBezTo>
                <a:cubicBezTo>
                  <a:pt x="-17542" y="142448"/>
                  <a:pt x="46488" y="9362"/>
                  <a:pt x="47546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E931ED17-8AE3-45ED-B922-3919220F150A}"/>
              </a:ext>
            </a:extLst>
          </p:cNvPr>
          <p:cNvSpPr/>
          <p:nvPr/>
        </p:nvSpPr>
        <p:spPr>
          <a:xfrm>
            <a:off x="5890525" y="3147231"/>
            <a:ext cx="79009" cy="381835"/>
          </a:xfrm>
          <a:custGeom>
            <a:avLst/>
            <a:gdLst>
              <a:gd name="connsiteX0" fmla="*/ 158 w 79009"/>
              <a:gd name="connsiteY0" fmla="*/ 252 h 381835"/>
              <a:gd name="connsiteX1" fmla="*/ 55192 w 79009"/>
              <a:gd name="connsiteY1" fmla="*/ 165352 h 381835"/>
              <a:gd name="connsiteX2" fmla="*/ 76358 w 79009"/>
              <a:gd name="connsiteY2" fmla="*/ 377019 h 381835"/>
              <a:gd name="connsiteX3" fmla="*/ 72125 w 79009"/>
              <a:gd name="connsiteY3" fmla="*/ 298702 h 381835"/>
              <a:gd name="connsiteX4" fmla="*/ 74242 w 79009"/>
              <a:gd name="connsiteY4" fmla="*/ 131486 h 381835"/>
              <a:gd name="connsiteX5" fmla="*/ 158 w 79009"/>
              <a:gd name="connsiteY5" fmla="*/ 252 h 3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9" h="381835">
                <a:moveTo>
                  <a:pt x="158" y="252"/>
                </a:moveTo>
                <a:cubicBezTo>
                  <a:pt x="-3017" y="5896"/>
                  <a:pt x="42492" y="102558"/>
                  <a:pt x="55192" y="165352"/>
                </a:cubicBezTo>
                <a:cubicBezTo>
                  <a:pt x="67892" y="228146"/>
                  <a:pt x="73536" y="354794"/>
                  <a:pt x="76358" y="377019"/>
                </a:cubicBezTo>
                <a:cubicBezTo>
                  <a:pt x="79180" y="399244"/>
                  <a:pt x="72478" y="339624"/>
                  <a:pt x="72125" y="298702"/>
                </a:cubicBezTo>
                <a:cubicBezTo>
                  <a:pt x="71772" y="257780"/>
                  <a:pt x="86237" y="178053"/>
                  <a:pt x="74242" y="131486"/>
                </a:cubicBezTo>
                <a:cubicBezTo>
                  <a:pt x="62247" y="84919"/>
                  <a:pt x="3333" y="-5392"/>
                  <a:pt x="158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12DA17E2-F9BC-47E2-AB5C-180ED378EDF3}"/>
              </a:ext>
            </a:extLst>
          </p:cNvPr>
          <p:cNvSpPr/>
          <p:nvPr/>
        </p:nvSpPr>
        <p:spPr>
          <a:xfrm>
            <a:off x="6322442" y="3168650"/>
            <a:ext cx="55839" cy="240884"/>
          </a:xfrm>
          <a:custGeom>
            <a:avLst/>
            <a:gdLst>
              <a:gd name="connsiteX0" fmla="*/ 48725 w 55839"/>
              <a:gd name="connsiteY0" fmla="*/ 0 h 240884"/>
              <a:gd name="connsiteX1" fmla="*/ 33908 w 55839"/>
              <a:gd name="connsiteY1" fmla="*/ 137583 h 240884"/>
              <a:gd name="connsiteX2" fmla="*/ 41 w 55839"/>
              <a:gd name="connsiteY2" fmla="*/ 239183 h 240884"/>
              <a:gd name="connsiteX3" fmla="*/ 27558 w 55839"/>
              <a:gd name="connsiteY3" fmla="*/ 196850 h 240884"/>
              <a:gd name="connsiteX4" fmla="*/ 55075 w 55839"/>
              <a:gd name="connsiteY4" fmla="*/ 139700 h 240884"/>
              <a:gd name="connsiteX5" fmla="*/ 48725 w 55839"/>
              <a:gd name="connsiteY5" fmla="*/ 0 h 24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39" h="240884">
                <a:moveTo>
                  <a:pt x="48725" y="0"/>
                </a:moveTo>
                <a:cubicBezTo>
                  <a:pt x="45197" y="-353"/>
                  <a:pt x="42022" y="97719"/>
                  <a:pt x="33908" y="137583"/>
                </a:cubicBezTo>
                <a:cubicBezTo>
                  <a:pt x="25794" y="177447"/>
                  <a:pt x="1099" y="229305"/>
                  <a:pt x="41" y="239183"/>
                </a:cubicBezTo>
                <a:cubicBezTo>
                  <a:pt x="-1017" y="249061"/>
                  <a:pt x="18386" y="213431"/>
                  <a:pt x="27558" y="196850"/>
                </a:cubicBezTo>
                <a:cubicBezTo>
                  <a:pt x="36730" y="180269"/>
                  <a:pt x="52253" y="169333"/>
                  <a:pt x="55075" y="139700"/>
                </a:cubicBezTo>
                <a:cubicBezTo>
                  <a:pt x="57897" y="110067"/>
                  <a:pt x="52253" y="353"/>
                  <a:pt x="48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D561FF5E-B11B-42D0-8DB7-013216DB0806}"/>
              </a:ext>
            </a:extLst>
          </p:cNvPr>
          <p:cNvSpPr/>
          <p:nvPr/>
        </p:nvSpPr>
        <p:spPr>
          <a:xfrm>
            <a:off x="5339408" y="3511517"/>
            <a:ext cx="218196" cy="353899"/>
          </a:xfrm>
          <a:custGeom>
            <a:avLst/>
            <a:gdLst>
              <a:gd name="connsiteX0" fmla="*/ 115242 w 218196"/>
              <a:gd name="connsiteY0" fmla="*/ 4266 h 353899"/>
              <a:gd name="connsiteX1" fmla="*/ 178742 w 218196"/>
              <a:gd name="connsiteY1" fmla="*/ 167250 h 353899"/>
              <a:gd name="connsiteX2" fmla="*/ 942 w 218196"/>
              <a:gd name="connsiteY2" fmla="*/ 351400 h 353899"/>
              <a:gd name="connsiteX3" fmla="*/ 113125 w 218196"/>
              <a:gd name="connsiteY3" fmla="*/ 266733 h 353899"/>
              <a:gd name="connsiteX4" fmla="*/ 216842 w 218196"/>
              <a:gd name="connsiteY4" fmla="*/ 165133 h 353899"/>
              <a:gd name="connsiteX5" fmla="*/ 170275 w 218196"/>
              <a:gd name="connsiteY5" fmla="*/ 57183 h 353899"/>
              <a:gd name="connsiteX6" fmla="*/ 115242 w 218196"/>
              <a:gd name="connsiteY6" fmla="*/ 4266 h 35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96" h="353899">
                <a:moveTo>
                  <a:pt x="115242" y="4266"/>
                </a:moveTo>
                <a:cubicBezTo>
                  <a:pt x="116653" y="22610"/>
                  <a:pt x="197792" y="109394"/>
                  <a:pt x="178742" y="167250"/>
                </a:cubicBezTo>
                <a:cubicBezTo>
                  <a:pt x="159692" y="225106"/>
                  <a:pt x="11878" y="334819"/>
                  <a:pt x="942" y="351400"/>
                </a:cubicBezTo>
                <a:cubicBezTo>
                  <a:pt x="-9994" y="367981"/>
                  <a:pt x="77142" y="297777"/>
                  <a:pt x="113125" y="266733"/>
                </a:cubicBezTo>
                <a:cubicBezTo>
                  <a:pt x="149108" y="235689"/>
                  <a:pt x="207317" y="200058"/>
                  <a:pt x="216842" y="165133"/>
                </a:cubicBezTo>
                <a:cubicBezTo>
                  <a:pt x="226367" y="130208"/>
                  <a:pt x="182975" y="83288"/>
                  <a:pt x="170275" y="57183"/>
                </a:cubicBezTo>
                <a:cubicBezTo>
                  <a:pt x="157575" y="31078"/>
                  <a:pt x="113831" y="-14078"/>
                  <a:pt x="115242" y="4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EBB97591-B72F-498D-9027-E83E8BC5A358}"/>
              </a:ext>
            </a:extLst>
          </p:cNvPr>
          <p:cNvSpPr/>
          <p:nvPr/>
        </p:nvSpPr>
        <p:spPr>
          <a:xfrm>
            <a:off x="5542518" y="3645803"/>
            <a:ext cx="278861" cy="200809"/>
          </a:xfrm>
          <a:custGeom>
            <a:avLst/>
            <a:gdLst>
              <a:gd name="connsiteX0" fmla="*/ 1032 w 278861"/>
              <a:gd name="connsiteY0" fmla="*/ 685 h 200809"/>
              <a:gd name="connsiteX1" fmla="*/ 47070 w 278861"/>
              <a:gd name="connsiteY1" fmla="*/ 116572 h 200809"/>
              <a:gd name="connsiteX2" fmla="*/ 131207 w 278861"/>
              <a:gd name="connsiteY2" fmla="*/ 199122 h 200809"/>
              <a:gd name="connsiteX3" fmla="*/ 278845 w 278861"/>
              <a:gd name="connsiteY3" fmla="*/ 173722 h 200809"/>
              <a:gd name="connsiteX4" fmla="*/ 121682 w 278861"/>
              <a:gd name="connsiteY4" fmla="*/ 192772 h 200809"/>
              <a:gd name="connsiteX5" fmla="*/ 89932 w 278861"/>
              <a:gd name="connsiteY5" fmla="*/ 173722 h 200809"/>
              <a:gd name="connsiteX6" fmla="*/ 1032 w 278861"/>
              <a:gd name="connsiteY6" fmla="*/ 685 h 2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61" h="200809">
                <a:moveTo>
                  <a:pt x="1032" y="685"/>
                </a:moveTo>
                <a:cubicBezTo>
                  <a:pt x="-6112" y="-8840"/>
                  <a:pt x="25374" y="83499"/>
                  <a:pt x="47070" y="116572"/>
                </a:cubicBezTo>
                <a:cubicBezTo>
                  <a:pt x="68766" y="149645"/>
                  <a:pt x="92578" y="189597"/>
                  <a:pt x="131207" y="199122"/>
                </a:cubicBezTo>
                <a:cubicBezTo>
                  <a:pt x="169836" y="208647"/>
                  <a:pt x="280433" y="174780"/>
                  <a:pt x="278845" y="173722"/>
                </a:cubicBezTo>
                <a:cubicBezTo>
                  <a:pt x="277257" y="172664"/>
                  <a:pt x="153167" y="192772"/>
                  <a:pt x="121682" y="192772"/>
                </a:cubicBezTo>
                <a:cubicBezTo>
                  <a:pt x="90197" y="192772"/>
                  <a:pt x="108982" y="197799"/>
                  <a:pt x="89932" y="173722"/>
                </a:cubicBezTo>
                <a:cubicBezTo>
                  <a:pt x="70882" y="149645"/>
                  <a:pt x="8176" y="10210"/>
                  <a:pt x="103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575DCB14-7085-42D9-83B8-D04C8971767C}"/>
              </a:ext>
            </a:extLst>
          </p:cNvPr>
          <p:cNvSpPr/>
          <p:nvPr/>
        </p:nvSpPr>
        <p:spPr>
          <a:xfrm>
            <a:off x="5585888" y="3577342"/>
            <a:ext cx="264096" cy="314421"/>
          </a:xfrm>
          <a:custGeom>
            <a:avLst/>
            <a:gdLst>
              <a:gd name="connsiteX0" fmla="*/ 264050 w 264096"/>
              <a:gd name="connsiteY0" fmla="*/ 883 h 314421"/>
              <a:gd name="connsiteX1" fmla="*/ 78312 w 264096"/>
              <a:gd name="connsiteY1" fmla="*/ 146933 h 314421"/>
              <a:gd name="connsiteX2" fmla="*/ 2112 w 264096"/>
              <a:gd name="connsiteY2" fmla="*/ 308858 h 314421"/>
              <a:gd name="connsiteX3" fmla="*/ 22750 w 264096"/>
              <a:gd name="connsiteY3" fmla="*/ 264408 h 314421"/>
              <a:gd name="connsiteX4" fmla="*/ 38625 w 264096"/>
              <a:gd name="connsiteY4" fmla="*/ 142171 h 314421"/>
              <a:gd name="connsiteX5" fmla="*/ 95775 w 264096"/>
              <a:gd name="connsiteY5" fmla="*/ 88196 h 314421"/>
              <a:gd name="connsiteX6" fmla="*/ 264050 w 264096"/>
              <a:gd name="connsiteY6" fmla="*/ 883 h 31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96" h="314421">
                <a:moveTo>
                  <a:pt x="264050" y="883"/>
                </a:moveTo>
                <a:cubicBezTo>
                  <a:pt x="261139" y="10673"/>
                  <a:pt x="121968" y="95604"/>
                  <a:pt x="78312" y="146933"/>
                </a:cubicBezTo>
                <a:cubicBezTo>
                  <a:pt x="34656" y="198262"/>
                  <a:pt x="11372" y="289279"/>
                  <a:pt x="2112" y="308858"/>
                </a:cubicBezTo>
                <a:cubicBezTo>
                  <a:pt x="-7148" y="328437"/>
                  <a:pt x="16665" y="292189"/>
                  <a:pt x="22750" y="264408"/>
                </a:cubicBezTo>
                <a:cubicBezTo>
                  <a:pt x="28835" y="236627"/>
                  <a:pt x="26454" y="171540"/>
                  <a:pt x="38625" y="142171"/>
                </a:cubicBezTo>
                <a:cubicBezTo>
                  <a:pt x="50796" y="112802"/>
                  <a:pt x="58469" y="110950"/>
                  <a:pt x="95775" y="88196"/>
                </a:cubicBezTo>
                <a:cubicBezTo>
                  <a:pt x="133081" y="65442"/>
                  <a:pt x="266961" y="-8907"/>
                  <a:pt x="264050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BC799583-4B45-48DC-AB6E-1E8D417C3C72}"/>
              </a:ext>
            </a:extLst>
          </p:cNvPr>
          <p:cNvSpPr/>
          <p:nvPr/>
        </p:nvSpPr>
        <p:spPr>
          <a:xfrm>
            <a:off x="5560277" y="3817937"/>
            <a:ext cx="148440" cy="268205"/>
          </a:xfrm>
          <a:custGeom>
            <a:avLst/>
            <a:gdLst>
              <a:gd name="connsiteX0" fmla="*/ 3911 w 148440"/>
              <a:gd name="connsiteY0" fmla="*/ 1588 h 268205"/>
              <a:gd name="connsiteX1" fmla="*/ 3911 w 148440"/>
              <a:gd name="connsiteY1" fmla="*/ 71438 h 268205"/>
              <a:gd name="connsiteX2" fmla="*/ 53123 w 148440"/>
              <a:gd name="connsiteY2" fmla="*/ 158751 h 268205"/>
              <a:gd name="connsiteX3" fmla="*/ 142023 w 148440"/>
              <a:gd name="connsiteY3" fmla="*/ 263526 h 268205"/>
              <a:gd name="connsiteX4" fmla="*/ 129323 w 148440"/>
              <a:gd name="connsiteY4" fmla="*/ 242888 h 268205"/>
              <a:gd name="connsiteX5" fmla="*/ 32486 w 148440"/>
              <a:gd name="connsiteY5" fmla="*/ 179388 h 268205"/>
              <a:gd name="connsiteX6" fmla="*/ 736 w 148440"/>
              <a:gd name="connsiteY6" fmla="*/ 141288 h 268205"/>
              <a:gd name="connsiteX7" fmla="*/ 3911 w 148440"/>
              <a:gd name="connsiteY7" fmla="*/ 1588 h 26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40" h="268205">
                <a:moveTo>
                  <a:pt x="3911" y="1588"/>
                </a:moveTo>
                <a:cubicBezTo>
                  <a:pt x="4440" y="-10054"/>
                  <a:pt x="-4291" y="45244"/>
                  <a:pt x="3911" y="71438"/>
                </a:cubicBezTo>
                <a:cubicBezTo>
                  <a:pt x="12113" y="97632"/>
                  <a:pt x="30104" y="126736"/>
                  <a:pt x="53123" y="158751"/>
                </a:cubicBezTo>
                <a:cubicBezTo>
                  <a:pt x="76142" y="190766"/>
                  <a:pt x="129323" y="249503"/>
                  <a:pt x="142023" y="263526"/>
                </a:cubicBezTo>
                <a:cubicBezTo>
                  <a:pt x="154723" y="277549"/>
                  <a:pt x="147579" y="256911"/>
                  <a:pt x="129323" y="242888"/>
                </a:cubicBezTo>
                <a:cubicBezTo>
                  <a:pt x="111067" y="228865"/>
                  <a:pt x="53917" y="196321"/>
                  <a:pt x="32486" y="179388"/>
                </a:cubicBezTo>
                <a:cubicBezTo>
                  <a:pt x="11055" y="162455"/>
                  <a:pt x="3382" y="170127"/>
                  <a:pt x="736" y="141288"/>
                </a:cubicBezTo>
                <a:cubicBezTo>
                  <a:pt x="-1910" y="112449"/>
                  <a:pt x="3382" y="13230"/>
                  <a:pt x="3911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90ADA3FA-3C2C-4CF9-B14A-DF9910C98AF0}"/>
              </a:ext>
            </a:extLst>
          </p:cNvPr>
          <p:cNvSpPr/>
          <p:nvPr/>
        </p:nvSpPr>
        <p:spPr>
          <a:xfrm>
            <a:off x="5915960" y="3587692"/>
            <a:ext cx="333810" cy="72026"/>
          </a:xfrm>
          <a:custGeom>
            <a:avLst/>
            <a:gdLst>
              <a:gd name="connsiteX0" fmla="*/ 123 w 333810"/>
              <a:gd name="connsiteY0" fmla="*/ 58 h 72026"/>
              <a:gd name="connsiteX1" fmla="*/ 125007 w 333810"/>
              <a:gd name="connsiteY1" fmla="*/ 72025 h 72026"/>
              <a:gd name="connsiteX2" fmla="*/ 332440 w 333810"/>
              <a:gd name="connsiteY2" fmla="*/ 2175 h 72026"/>
              <a:gd name="connsiteX3" fmla="*/ 211790 w 333810"/>
              <a:gd name="connsiteY3" fmla="*/ 40275 h 72026"/>
              <a:gd name="connsiteX4" fmla="*/ 146173 w 333810"/>
              <a:gd name="connsiteY4" fmla="*/ 59325 h 72026"/>
              <a:gd name="connsiteX5" fmla="*/ 123 w 333810"/>
              <a:gd name="connsiteY5" fmla="*/ 58 h 7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810" h="72026">
                <a:moveTo>
                  <a:pt x="123" y="58"/>
                </a:moveTo>
                <a:cubicBezTo>
                  <a:pt x="-3405" y="2175"/>
                  <a:pt x="69621" y="71672"/>
                  <a:pt x="125007" y="72025"/>
                </a:cubicBezTo>
                <a:cubicBezTo>
                  <a:pt x="180393" y="72378"/>
                  <a:pt x="317976" y="7467"/>
                  <a:pt x="332440" y="2175"/>
                </a:cubicBezTo>
                <a:cubicBezTo>
                  <a:pt x="346904" y="-3117"/>
                  <a:pt x="242834" y="30750"/>
                  <a:pt x="211790" y="40275"/>
                </a:cubicBezTo>
                <a:cubicBezTo>
                  <a:pt x="180746" y="49800"/>
                  <a:pt x="178628" y="64264"/>
                  <a:pt x="146173" y="59325"/>
                </a:cubicBezTo>
                <a:cubicBezTo>
                  <a:pt x="113718" y="54386"/>
                  <a:pt x="3651" y="-2059"/>
                  <a:pt x="12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1E9056F0-A60F-4E0A-9910-8EB01AB8D6D3}"/>
              </a:ext>
            </a:extLst>
          </p:cNvPr>
          <p:cNvSpPr/>
          <p:nvPr/>
        </p:nvSpPr>
        <p:spPr>
          <a:xfrm>
            <a:off x="5196720" y="3343055"/>
            <a:ext cx="334170" cy="176131"/>
          </a:xfrm>
          <a:custGeom>
            <a:avLst/>
            <a:gdLst>
              <a:gd name="connsiteX0" fmla="*/ 334130 w 334170"/>
              <a:gd name="connsiteY0" fmla="*/ 220 h 176131"/>
              <a:gd name="connsiteX1" fmla="*/ 319843 w 334170"/>
              <a:gd name="connsiteY1" fmla="*/ 119283 h 176131"/>
              <a:gd name="connsiteX2" fmla="*/ 256343 w 334170"/>
              <a:gd name="connsiteY2" fmla="*/ 141508 h 176131"/>
              <a:gd name="connsiteX3" fmla="*/ 5518 w 334170"/>
              <a:gd name="connsiteY3" fmla="*/ 141508 h 176131"/>
              <a:gd name="connsiteX4" fmla="*/ 99180 w 334170"/>
              <a:gd name="connsiteY4" fmla="*/ 139920 h 176131"/>
              <a:gd name="connsiteX5" fmla="*/ 286505 w 334170"/>
              <a:gd name="connsiteY5" fmla="*/ 174845 h 176131"/>
              <a:gd name="connsiteX6" fmla="*/ 323018 w 334170"/>
              <a:gd name="connsiteY6" fmla="*/ 152620 h 176131"/>
              <a:gd name="connsiteX7" fmla="*/ 334130 w 334170"/>
              <a:gd name="connsiteY7" fmla="*/ 220 h 17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170" h="176131">
                <a:moveTo>
                  <a:pt x="334130" y="220"/>
                </a:moveTo>
                <a:cubicBezTo>
                  <a:pt x="333601" y="-5336"/>
                  <a:pt x="332807" y="95735"/>
                  <a:pt x="319843" y="119283"/>
                </a:cubicBezTo>
                <a:cubicBezTo>
                  <a:pt x="306879" y="142831"/>
                  <a:pt x="308730" y="137804"/>
                  <a:pt x="256343" y="141508"/>
                </a:cubicBezTo>
                <a:cubicBezTo>
                  <a:pt x="203955" y="145212"/>
                  <a:pt x="31712" y="141773"/>
                  <a:pt x="5518" y="141508"/>
                </a:cubicBezTo>
                <a:cubicBezTo>
                  <a:pt x="-20676" y="141243"/>
                  <a:pt x="52349" y="134364"/>
                  <a:pt x="99180" y="139920"/>
                </a:cubicBezTo>
                <a:cubicBezTo>
                  <a:pt x="146011" y="145476"/>
                  <a:pt x="249199" y="172728"/>
                  <a:pt x="286505" y="174845"/>
                </a:cubicBezTo>
                <a:cubicBezTo>
                  <a:pt x="323811" y="176962"/>
                  <a:pt x="316139" y="179872"/>
                  <a:pt x="323018" y="152620"/>
                </a:cubicBezTo>
                <a:cubicBezTo>
                  <a:pt x="329897" y="125368"/>
                  <a:pt x="334659" y="5776"/>
                  <a:pt x="33413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97D6CC71-5C1A-419A-BF62-69F369D679AB}"/>
              </a:ext>
            </a:extLst>
          </p:cNvPr>
          <p:cNvSpPr/>
          <p:nvPr/>
        </p:nvSpPr>
        <p:spPr>
          <a:xfrm>
            <a:off x="4944836" y="3517484"/>
            <a:ext cx="411687" cy="168166"/>
          </a:xfrm>
          <a:custGeom>
            <a:avLst/>
            <a:gdLst>
              <a:gd name="connsiteX0" fmla="*/ 411389 w 411687"/>
              <a:gd name="connsiteY0" fmla="*/ 6766 h 168166"/>
              <a:gd name="connsiteX1" fmla="*/ 254227 w 411687"/>
              <a:gd name="connsiteY1" fmla="*/ 17879 h 168166"/>
              <a:gd name="connsiteX2" fmla="*/ 8164 w 411687"/>
              <a:gd name="connsiteY2" fmla="*/ 163929 h 168166"/>
              <a:gd name="connsiteX3" fmla="*/ 73252 w 411687"/>
              <a:gd name="connsiteY3" fmla="*/ 122654 h 168166"/>
              <a:gd name="connsiteX4" fmla="*/ 216127 w 411687"/>
              <a:gd name="connsiteY4" fmla="*/ 57566 h 168166"/>
              <a:gd name="connsiteX5" fmla="*/ 411389 w 411687"/>
              <a:gd name="connsiteY5" fmla="*/ 6766 h 1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87" h="168166">
                <a:moveTo>
                  <a:pt x="411389" y="6766"/>
                </a:moveTo>
                <a:cubicBezTo>
                  <a:pt x="417739" y="152"/>
                  <a:pt x="321431" y="-8315"/>
                  <a:pt x="254227" y="17879"/>
                </a:cubicBezTo>
                <a:cubicBezTo>
                  <a:pt x="187023" y="44073"/>
                  <a:pt x="38326" y="146467"/>
                  <a:pt x="8164" y="163929"/>
                </a:cubicBezTo>
                <a:cubicBezTo>
                  <a:pt x="-21998" y="181391"/>
                  <a:pt x="38591" y="140381"/>
                  <a:pt x="73252" y="122654"/>
                </a:cubicBezTo>
                <a:cubicBezTo>
                  <a:pt x="107913" y="104927"/>
                  <a:pt x="160300" y="75822"/>
                  <a:pt x="216127" y="57566"/>
                </a:cubicBezTo>
                <a:cubicBezTo>
                  <a:pt x="271954" y="39310"/>
                  <a:pt x="405039" y="13380"/>
                  <a:pt x="411389" y="6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9524641E-39A9-4343-8718-19630EF68781}"/>
              </a:ext>
            </a:extLst>
          </p:cNvPr>
          <p:cNvSpPr/>
          <p:nvPr/>
        </p:nvSpPr>
        <p:spPr>
          <a:xfrm>
            <a:off x="6654623" y="3098511"/>
            <a:ext cx="399911" cy="527014"/>
          </a:xfrm>
          <a:custGeom>
            <a:avLst/>
            <a:gdLst>
              <a:gd name="connsiteX0" fmla="*/ 6527 w 399911"/>
              <a:gd name="connsiteY0" fmla="*/ 289 h 527014"/>
              <a:gd name="connsiteX1" fmla="*/ 36160 w 399911"/>
              <a:gd name="connsiteY1" fmla="*/ 241589 h 527014"/>
              <a:gd name="connsiteX2" fmla="*/ 370594 w 399911"/>
              <a:gd name="connsiteY2" fmla="*/ 510406 h 527014"/>
              <a:gd name="connsiteX3" fmla="*/ 351544 w 399911"/>
              <a:gd name="connsiteY3" fmla="*/ 485006 h 527014"/>
              <a:gd name="connsiteX4" fmla="*/ 93310 w 399911"/>
              <a:gd name="connsiteY4" fmla="*/ 377056 h 527014"/>
              <a:gd name="connsiteX5" fmla="*/ 12877 w 399911"/>
              <a:gd name="connsiteY5" fmla="*/ 290272 h 527014"/>
              <a:gd name="connsiteX6" fmla="*/ 6527 w 399911"/>
              <a:gd name="connsiteY6" fmla="*/ 289 h 52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911" h="527014">
                <a:moveTo>
                  <a:pt x="6527" y="289"/>
                </a:moveTo>
                <a:cubicBezTo>
                  <a:pt x="10407" y="-7825"/>
                  <a:pt x="-24518" y="156570"/>
                  <a:pt x="36160" y="241589"/>
                </a:cubicBezTo>
                <a:cubicBezTo>
                  <a:pt x="96838" y="326608"/>
                  <a:pt x="318030" y="469837"/>
                  <a:pt x="370594" y="510406"/>
                </a:cubicBezTo>
                <a:cubicBezTo>
                  <a:pt x="423158" y="550976"/>
                  <a:pt x="397758" y="507231"/>
                  <a:pt x="351544" y="485006"/>
                </a:cubicBezTo>
                <a:cubicBezTo>
                  <a:pt x="305330" y="462781"/>
                  <a:pt x="149755" y="409512"/>
                  <a:pt x="93310" y="377056"/>
                </a:cubicBezTo>
                <a:cubicBezTo>
                  <a:pt x="36866" y="344600"/>
                  <a:pt x="28752" y="349539"/>
                  <a:pt x="12877" y="290272"/>
                </a:cubicBezTo>
                <a:cubicBezTo>
                  <a:pt x="-2998" y="231005"/>
                  <a:pt x="2647" y="8403"/>
                  <a:pt x="6527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3477AAEB-4CCD-4BC6-A0AE-E40837429A20}"/>
              </a:ext>
            </a:extLst>
          </p:cNvPr>
          <p:cNvSpPr/>
          <p:nvPr/>
        </p:nvSpPr>
        <p:spPr>
          <a:xfrm>
            <a:off x="6961682" y="3452033"/>
            <a:ext cx="278418" cy="148483"/>
          </a:xfrm>
          <a:custGeom>
            <a:avLst/>
            <a:gdLst>
              <a:gd name="connsiteX0" fmla="*/ 35 w 278418"/>
              <a:gd name="connsiteY0" fmla="*/ 250 h 148483"/>
              <a:gd name="connsiteX1" fmla="*/ 209585 w 278418"/>
              <a:gd name="connsiteY1" fmla="*/ 72217 h 148483"/>
              <a:gd name="connsiteX2" fmla="*/ 277318 w 278418"/>
              <a:gd name="connsiteY2" fmla="*/ 148417 h 148483"/>
              <a:gd name="connsiteX3" fmla="*/ 249801 w 278418"/>
              <a:gd name="connsiteY3" fmla="*/ 84917 h 148483"/>
              <a:gd name="connsiteX4" fmla="*/ 226518 w 278418"/>
              <a:gd name="connsiteY4" fmla="*/ 48934 h 148483"/>
              <a:gd name="connsiteX5" fmla="*/ 35 w 278418"/>
              <a:gd name="connsiteY5" fmla="*/ 250 h 1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418" h="148483">
                <a:moveTo>
                  <a:pt x="35" y="250"/>
                </a:moveTo>
                <a:cubicBezTo>
                  <a:pt x="-2787" y="4131"/>
                  <a:pt x="163371" y="47523"/>
                  <a:pt x="209585" y="72217"/>
                </a:cubicBezTo>
                <a:cubicBezTo>
                  <a:pt x="255799" y="96911"/>
                  <a:pt x="270615" y="146300"/>
                  <a:pt x="277318" y="148417"/>
                </a:cubicBezTo>
                <a:cubicBezTo>
                  <a:pt x="284021" y="150534"/>
                  <a:pt x="258268" y="101498"/>
                  <a:pt x="249801" y="84917"/>
                </a:cubicBezTo>
                <a:cubicBezTo>
                  <a:pt x="241334" y="68337"/>
                  <a:pt x="267793" y="59164"/>
                  <a:pt x="226518" y="48934"/>
                </a:cubicBezTo>
                <a:cubicBezTo>
                  <a:pt x="185243" y="38704"/>
                  <a:pt x="2857" y="-3631"/>
                  <a:pt x="35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B0AC2F66-987E-4523-8930-14178039E18F}"/>
              </a:ext>
            </a:extLst>
          </p:cNvPr>
          <p:cNvSpPr/>
          <p:nvPr/>
        </p:nvSpPr>
        <p:spPr>
          <a:xfrm>
            <a:off x="7267988" y="3608835"/>
            <a:ext cx="173322" cy="290963"/>
          </a:xfrm>
          <a:custGeom>
            <a:avLst/>
            <a:gdLst>
              <a:gd name="connsiteX0" fmla="*/ 645 w 173322"/>
              <a:gd name="connsiteY0" fmla="*/ 82 h 290963"/>
              <a:gd name="connsiteX1" fmla="*/ 91662 w 173322"/>
              <a:gd name="connsiteY1" fmla="*/ 84748 h 290963"/>
              <a:gd name="connsiteX2" fmla="*/ 172095 w 173322"/>
              <a:gd name="connsiteY2" fmla="*/ 287948 h 290963"/>
              <a:gd name="connsiteX3" fmla="*/ 140345 w 173322"/>
              <a:gd name="connsiteY3" fmla="*/ 199048 h 290963"/>
              <a:gd name="connsiteX4" fmla="*/ 140345 w 173322"/>
              <a:gd name="connsiteY4" fmla="*/ 97448 h 290963"/>
              <a:gd name="connsiteX5" fmla="*/ 645 w 173322"/>
              <a:gd name="connsiteY5" fmla="*/ 82 h 2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22" h="290963">
                <a:moveTo>
                  <a:pt x="645" y="82"/>
                </a:moveTo>
                <a:cubicBezTo>
                  <a:pt x="-7469" y="-2035"/>
                  <a:pt x="63087" y="36770"/>
                  <a:pt x="91662" y="84748"/>
                </a:cubicBezTo>
                <a:cubicBezTo>
                  <a:pt x="120237" y="132726"/>
                  <a:pt x="163981" y="268898"/>
                  <a:pt x="172095" y="287948"/>
                </a:cubicBezTo>
                <a:cubicBezTo>
                  <a:pt x="180209" y="306998"/>
                  <a:pt x="145637" y="230798"/>
                  <a:pt x="140345" y="199048"/>
                </a:cubicBezTo>
                <a:cubicBezTo>
                  <a:pt x="135053" y="167298"/>
                  <a:pt x="160453" y="128845"/>
                  <a:pt x="140345" y="97448"/>
                </a:cubicBezTo>
                <a:cubicBezTo>
                  <a:pt x="120237" y="66051"/>
                  <a:pt x="8759" y="2199"/>
                  <a:pt x="645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BB12DB94-C58E-4F53-BBF0-D8298990C99C}"/>
              </a:ext>
            </a:extLst>
          </p:cNvPr>
          <p:cNvSpPr/>
          <p:nvPr/>
        </p:nvSpPr>
        <p:spPr>
          <a:xfrm>
            <a:off x="6461435" y="3790175"/>
            <a:ext cx="225653" cy="189137"/>
          </a:xfrm>
          <a:custGeom>
            <a:avLst/>
            <a:gdLst>
              <a:gd name="connsiteX0" fmla="*/ 220882 w 225653"/>
              <a:gd name="connsiteY0" fmla="*/ 775 h 189137"/>
              <a:gd name="connsiteX1" fmla="*/ 7098 w 225653"/>
              <a:gd name="connsiteY1" fmla="*/ 182808 h 189137"/>
              <a:gd name="connsiteX2" fmla="*/ 60015 w 225653"/>
              <a:gd name="connsiteY2" fmla="*/ 144708 h 189137"/>
              <a:gd name="connsiteX3" fmla="*/ 148915 w 225653"/>
              <a:gd name="connsiteY3" fmla="*/ 117192 h 189137"/>
              <a:gd name="connsiteX4" fmla="*/ 220882 w 225653"/>
              <a:gd name="connsiteY4" fmla="*/ 775 h 18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53" h="189137">
                <a:moveTo>
                  <a:pt x="220882" y="775"/>
                </a:moveTo>
                <a:cubicBezTo>
                  <a:pt x="197246" y="11711"/>
                  <a:pt x="33909" y="158819"/>
                  <a:pt x="7098" y="182808"/>
                </a:cubicBezTo>
                <a:cubicBezTo>
                  <a:pt x="-19713" y="206797"/>
                  <a:pt x="36379" y="155644"/>
                  <a:pt x="60015" y="144708"/>
                </a:cubicBezTo>
                <a:cubicBezTo>
                  <a:pt x="83651" y="133772"/>
                  <a:pt x="123868" y="136595"/>
                  <a:pt x="148915" y="117192"/>
                </a:cubicBezTo>
                <a:cubicBezTo>
                  <a:pt x="173962" y="97789"/>
                  <a:pt x="244518" y="-10161"/>
                  <a:pt x="220882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6A6FA1A1-D2BF-41AF-8064-9F0A0D1BC56F}"/>
              </a:ext>
            </a:extLst>
          </p:cNvPr>
          <p:cNvSpPr/>
          <p:nvPr/>
        </p:nvSpPr>
        <p:spPr>
          <a:xfrm>
            <a:off x="4780356" y="3674630"/>
            <a:ext cx="223465" cy="650905"/>
          </a:xfrm>
          <a:custGeom>
            <a:avLst/>
            <a:gdLst>
              <a:gd name="connsiteX0" fmla="*/ 223444 w 223465"/>
              <a:gd name="connsiteY0" fmla="*/ 4137 h 650905"/>
              <a:gd name="connsiteX1" fmla="*/ 119727 w 223465"/>
              <a:gd name="connsiteY1" fmla="*/ 150187 h 650905"/>
              <a:gd name="connsiteX2" fmla="*/ 7544 w 223465"/>
              <a:gd name="connsiteY2" fmla="*/ 622203 h 650905"/>
              <a:gd name="connsiteX3" fmla="*/ 16011 w 223465"/>
              <a:gd name="connsiteY3" fmla="*/ 567170 h 650905"/>
              <a:gd name="connsiteX4" fmla="*/ 62577 w 223465"/>
              <a:gd name="connsiteY4" fmla="*/ 306820 h 650905"/>
              <a:gd name="connsiteX5" fmla="*/ 111261 w 223465"/>
              <a:gd name="connsiteY5" fmla="*/ 63403 h 650905"/>
              <a:gd name="connsiteX6" fmla="*/ 223444 w 223465"/>
              <a:gd name="connsiteY6" fmla="*/ 4137 h 65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465" h="650905">
                <a:moveTo>
                  <a:pt x="223444" y="4137"/>
                </a:moveTo>
                <a:cubicBezTo>
                  <a:pt x="224855" y="18601"/>
                  <a:pt x="155710" y="47176"/>
                  <a:pt x="119727" y="150187"/>
                </a:cubicBezTo>
                <a:cubicBezTo>
                  <a:pt x="83744" y="253198"/>
                  <a:pt x="24830" y="552706"/>
                  <a:pt x="7544" y="622203"/>
                </a:cubicBezTo>
                <a:cubicBezTo>
                  <a:pt x="-9742" y="691700"/>
                  <a:pt x="6839" y="619734"/>
                  <a:pt x="16011" y="567170"/>
                </a:cubicBezTo>
                <a:cubicBezTo>
                  <a:pt x="25183" y="514606"/>
                  <a:pt x="46702" y="390781"/>
                  <a:pt x="62577" y="306820"/>
                </a:cubicBezTo>
                <a:cubicBezTo>
                  <a:pt x="78452" y="222859"/>
                  <a:pt x="84450" y="112792"/>
                  <a:pt x="111261" y="63403"/>
                </a:cubicBezTo>
                <a:cubicBezTo>
                  <a:pt x="138072" y="14014"/>
                  <a:pt x="222033" y="-10327"/>
                  <a:pt x="223444" y="4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6AFAE6A9-444C-440A-AEB2-D285F807EA0F}"/>
              </a:ext>
            </a:extLst>
          </p:cNvPr>
          <p:cNvSpPr/>
          <p:nvPr/>
        </p:nvSpPr>
        <p:spPr>
          <a:xfrm>
            <a:off x="4673434" y="4342355"/>
            <a:ext cx="87050" cy="428731"/>
          </a:xfrm>
          <a:custGeom>
            <a:avLst/>
            <a:gdLst>
              <a:gd name="connsiteX0" fmla="*/ 86949 w 87050"/>
              <a:gd name="connsiteY0" fmla="*/ 1045 h 428731"/>
              <a:gd name="connsiteX1" fmla="*/ 23449 w 87050"/>
              <a:gd name="connsiteY1" fmla="*/ 180962 h 428731"/>
              <a:gd name="connsiteX2" fmla="*/ 29799 w 87050"/>
              <a:gd name="connsiteY2" fmla="*/ 371462 h 428731"/>
              <a:gd name="connsiteX3" fmla="*/ 48849 w 87050"/>
              <a:gd name="connsiteY3" fmla="*/ 428612 h 428731"/>
              <a:gd name="connsiteX4" fmla="*/ 12866 w 87050"/>
              <a:gd name="connsiteY4" fmla="*/ 360878 h 428731"/>
              <a:gd name="connsiteX5" fmla="*/ 6516 w 87050"/>
              <a:gd name="connsiteY5" fmla="*/ 265628 h 428731"/>
              <a:gd name="connsiteX6" fmla="*/ 86949 w 87050"/>
              <a:gd name="connsiteY6" fmla="*/ 1045 h 4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" h="428731">
                <a:moveTo>
                  <a:pt x="86949" y="1045"/>
                </a:moveTo>
                <a:cubicBezTo>
                  <a:pt x="89771" y="-13066"/>
                  <a:pt x="32974" y="119226"/>
                  <a:pt x="23449" y="180962"/>
                </a:cubicBezTo>
                <a:cubicBezTo>
                  <a:pt x="13924" y="242698"/>
                  <a:pt x="25566" y="330187"/>
                  <a:pt x="29799" y="371462"/>
                </a:cubicBezTo>
                <a:cubicBezTo>
                  <a:pt x="34032" y="412737"/>
                  <a:pt x="51671" y="430376"/>
                  <a:pt x="48849" y="428612"/>
                </a:cubicBezTo>
                <a:cubicBezTo>
                  <a:pt x="46027" y="426848"/>
                  <a:pt x="19921" y="388042"/>
                  <a:pt x="12866" y="360878"/>
                </a:cubicBezTo>
                <a:cubicBezTo>
                  <a:pt x="5811" y="333714"/>
                  <a:pt x="-8301" y="325600"/>
                  <a:pt x="6516" y="265628"/>
                </a:cubicBezTo>
                <a:cubicBezTo>
                  <a:pt x="21333" y="205656"/>
                  <a:pt x="84127" y="15156"/>
                  <a:pt x="86949" y="1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6CF764F8-D0A0-4ACC-B22D-A5CC73A12D1A}"/>
              </a:ext>
            </a:extLst>
          </p:cNvPr>
          <p:cNvSpPr/>
          <p:nvPr/>
        </p:nvSpPr>
        <p:spPr>
          <a:xfrm>
            <a:off x="4691048" y="4766345"/>
            <a:ext cx="40795" cy="290910"/>
          </a:xfrm>
          <a:custGeom>
            <a:avLst/>
            <a:gdLst>
              <a:gd name="connsiteX0" fmla="*/ 11127 w 40795"/>
              <a:gd name="connsiteY0" fmla="*/ 918 h 290910"/>
              <a:gd name="connsiteX1" fmla="*/ 15 w 40795"/>
              <a:gd name="connsiteY1" fmla="*/ 129505 h 290910"/>
              <a:gd name="connsiteX2" fmla="*/ 9540 w 40795"/>
              <a:gd name="connsiteY2" fmla="*/ 200943 h 290910"/>
              <a:gd name="connsiteX3" fmla="*/ 39702 w 40795"/>
              <a:gd name="connsiteY3" fmla="*/ 289843 h 290910"/>
              <a:gd name="connsiteX4" fmla="*/ 33352 w 40795"/>
              <a:gd name="connsiteY4" fmla="*/ 246980 h 290910"/>
              <a:gd name="connsiteX5" fmla="*/ 25415 w 40795"/>
              <a:gd name="connsiteY5" fmla="*/ 200943 h 290910"/>
              <a:gd name="connsiteX6" fmla="*/ 11127 w 40795"/>
              <a:gd name="connsiteY6" fmla="*/ 918 h 2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95" h="290910">
                <a:moveTo>
                  <a:pt x="11127" y="918"/>
                </a:moveTo>
                <a:cubicBezTo>
                  <a:pt x="6894" y="-10988"/>
                  <a:pt x="279" y="96168"/>
                  <a:pt x="15" y="129505"/>
                </a:cubicBezTo>
                <a:cubicBezTo>
                  <a:pt x="-249" y="162842"/>
                  <a:pt x="2926" y="174220"/>
                  <a:pt x="9540" y="200943"/>
                </a:cubicBezTo>
                <a:cubicBezTo>
                  <a:pt x="16154" y="227666"/>
                  <a:pt x="35733" y="282170"/>
                  <a:pt x="39702" y="289843"/>
                </a:cubicBezTo>
                <a:cubicBezTo>
                  <a:pt x="43671" y="297516"/>
                  <a:pt x="35733" y="261797"/>
                  <a:pt x="33352" y="246980"/>
                </a:cubicBezTo>
                <a:cubicBezTo>
                  <a:pt x="30971" y="232163"/>
                  <a:pt x="28325" y="241689"/>
                  <a:pt x="25415" y="200943"/>
                </a:cubicBezTo>
                <a:cubicBezTo>
                  <a:pt x="22505" y="160197"/>
                  <a:pt x="15360" y="12824"/>
                  <a:pt x="11127" y="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A92F5AF-21C2-43B7-8518-CDE1965DC93C}"/>
              </a:ext>
            </a:extLst>
          </p:cNvPr>
          <p:cNvSpPr/>
          <p:nvPr/>
        </p:nvSpPr>
        <p:spPr>
          <a:xfrm>
            <a:off x="4727635" y="4744158"/>
            <a:ext cx="172983" cy="285078"/>
          </a:xfrm>
          <a:custGeom>
            <a:avLst/>
            <a:gdLst>
              <a:gd name="connsiteX0" fmla="*/ 172978 w 172983"/>
              <a:gd name="connsiteY0" fmla="*/ 880 h 285078"/>
              <a:gd name="connsiteX1" fmla="*/ 63440 w 172983"/>
              <a:gd name="connsiteY1" fmla="*/ 104067 h 285078"/>
              <a:gd name="connsiteX2" fmla="*/ 26928 w 172983"/>
              <a:gd name="connsiteY2" fmla="*/ 145342 h 285078"/>
              <a:gd name="connsiteX3" fmla="*/ 4703 w 172983"/>
              <a:gd name="connsiteY3" fmla="*/ 283455 h 285078"/>
              <a:gd name="connsiteX4" fmla="*/ 4703 w 172983"/>
              <a:gd name="connsiteY4" fmla="*/ 224717 h 285078"/>
              <a:gd name="connsiteX5" fmla="*/ 4703 w 172983"/>
              <a:gd name="connsiteY5" fmla="*/ 140580 h 285078"/>
              <a:gd name="connsiteX6" fmla="*/ 68203 w 172983"/>
              <a:gd name="connsiteY6" fmla="*/ 58030 h 285078"/>
              <a:gd name="connsiteX7" fmla="*/ 172978 w 172983"/>
              <a:gd name="connsiteY7" fmla="*/ 880 h 28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83" h="285078">
                <a:moveTo>
                  <a:pt x="172978" y="880"/>
                </a:moveTo>
                <a:cubicBezTo>
                  <a:pt x="172184" y="8553"/>
                  <a:pt x="87782" y="79990"/>
                  <a:pt x="63440" y="104067"/>
                </a:cubicBezTo>
                <a:cubicBezTo>
                  <a:pt x="39098" y="128144"/>
                  <a:pt x="36717" y="115444"/>
                  <a:pt x="26928" y="145342"/>
                </a:cubicBezTo>
                <a:cubicBezTo>
                  <a:pt x="17139" y="175240"/>
                  <a:pt x="8407" y="270226"/>
                  <a:pt x="4703" y="283455"/>
                </a:cubicBezTo>
                <a:cubicBezTo>
                  <a:pt x="999" y="296684"/>
                  <a:pt x="4703" y="224717"/>
                  <a:pt x="4703" y="224717"/>
                </a:cubicBezTo>
                <a:cubicBezTo>
                  <a:pt x="4703" y="200905"/>
                  <a:pt x="-5880" y="168361"/>
                  <a:pt x="4703" y="140580"/>
                </a:cubicBezTo>
                <a:cubicBezTo>
                  <a:pt x="15286" y="112799"/>
                  <a:pt x="43597" y="78403"/>
                  <a:pt x="68203" y="58030"/>
                </a:cubicBezTo>
                <a:cubicBezTo>
                  <a:pt x="92809" y="37657"/>
                  <a:pt x="173772" y="-6793"/>
                  <a:pt x="172978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9AAB566E-4E4E-451C-981B-D0F5EACE6E72}"/>
              </a:ext>
            </a:extLst>
          </p:cNvPr>
          <p:cNvSpPr/>
          <p:nvPr/>
        </p:nvSpPr>
        <p:spPr>
          <a:xfrm>
            <a:off x="4900216" y="4781550"/>
            <a:ext cx="229599" cy="363827"/>
          </a:xfrm>
          <a:custGeom>
            <a:avLst/>
            <a:gdLst>
              <a:gd name="connsiteX0" fmla="*/ 397 w 229599"/>
              <a:gd name="connsiteY0" fmla="*/ 0 h 363827"/>
              <a:gd name="connsiteX1" fmla="*/ 101997 w 229599"/>
              <a:gd name="connsiteY1" fmla="*/ 52388 h 363827"/>
              <a:gd name="connsiteX2" fmla="*/ 144859 w 229599"/>
              <a:gd name="connsiteY2" fmla="*/ 119063 h 363827"/>
              <a:gd name="connsiteX3" fmla="*/ 227409 w 229599"/>
              <a:gd name="connsiteY3" fmla="*/ 357188 h 363827"/>
              <a:gd name="connsiteX4" fmla="*/ 200422 w 229599"/>
              <a:gd name="connsiteY4" fmla="*/ 276225 h 363827"/>
              <a:gd name="connsiteX5" fmla="*/ 143272 w 229599"/>
              <a:gd name="connsiteY5" fmla="*/ 52388 h 363827"/>
              <a:gd name="connsiteX6" fmla="*/ 397 w 229599"/>
              <a:gd name="connsiteY6" fmla="*/ 0 h 3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599" h="363827">
                <a:moveTo>
                  <a:pt x="397" y="0"/>
                </a:moveTo>
                <a:cubicBezTo>
                  <a:pt x="-6482" y="0"/>
                  <a:pt x="77920" y="32544"/>
                  <a:pt x="101997" y="52388"/>
                </a:cubicBezTo>
                <a:cubicBezTo>
                  <a:pt x="126074" y="72232"/>
                  <a:pt x="123957" y="68263"/>
                  <a:pt x="144859" y="119063"/>
                </a:cubicBezTo>
                <a:cubicBezTo>
                  <a:pt x="165761" y="169863"/>
                  <a:pt x="218148" y="330994"/>
                  <a:pt x="227409" y="357188"/>
                </a:cubicBezTo>
                <a:cubicBezTo>
                  <a:pt x="236670" y="383382"/>
                  <a:pt x="214445" y="327025"/>
                  <a:pt x="200422" y="276225"/>
                </a:cubicBezTo>
                <a:cubicBezTo>
                  <a:pt x="186399" y="225425"/>
                  <a:pt x="177668" y="96573"/>
                  <a:pt x="143272" y="52388"/>
                </a:cubicBezTo>
                <a:cubicBezTo>
                  <a:pt x="108876" y="8203"/>
                  <a:pt x="7276" y="0"/>
                  <a:pt x="3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E783E873-0598-410B-881E-7D7AC3C2BA48}"/>
              </a:ext>
            </a:extLst>
          </p:cNvPr>
          <p:cNvSpPr/>
          <p:nvPr/>
        </p:nvSpPr>
        <p:spPr>
          <a:xfrm>
            <a:off x="7381772" y="3736255"/>
            <a:ext cx="175013" cy="628066"/>
          </a:xfrm>
          <a:custGeom>
            <a:avLst/>
            <a:gdLst>
              <a:gd name="connsiteX0" fmla="*/ 103 w 175013"/>
              <a:gd name="connsiteY0" fmla="*/ 7070 h 628066"/>
              <a:gd name="connsiteX1" fmla="*/ 82653 w 175013"/>
              <a:gd name="connsiteY1" fmla="*/ 248370 h 628066"/>
              <a:gd name="connsiteX2" fmla="*/ 171553 w 175013"/>
              <a:gd name="connsiteY2" fmla="*/ 623020 h 628066"/>
              <a:gd name="connsiteX3" fmla="*/ 152503 w 175013"/>
              <a:gd name="connsiteY3" fmla="*/ 448395 h 628066"/>
              <a:gd name="connsiteX4" fmla="*/ 111228 w 175013"/>
              <a:gd name="connsiteY4" fmla="*/ 216620 h 628066"/>
              <a:gd name="connsiteX5" fmla="*/ 66778 w 175013"/>
              <a:gd name="connsiteY5" fmla="*/ 76920 h 628066"/>
              <a:gd name="connsiteX6" fmla="*/ 103 w 175013"/>
              <a:gd name="connsiteY6" fmla="*/ 7070 h 62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13" h="628066">
                <a:moveTo>
                  <a:pt x="103" y="7070"/>
                </a:moveTo>
                <a:cubicBezTo>
                  <a:pt x="2749" y="35645"/>
                  <a:pt x="54078" y="145712"/>
                  <a:pt x="82653" y="248370"/>
                </a:cubicBezTo>
                <a:cubicBezTo>
                  <a:pt x="111228" y="351028"/>
                  <a:pt x="159911" y="589683"/>
                  <a:pt x="171553" y="623020"/>
                </a:cubicBezTo>
                <a:cubicBezTo>
                  <a:pt x="183195" y="656357"/>
                  <a:pt x="162557" y="516128"/>
                  <a:pt x="152503" y="448395"/>
                </a:cubicBezTo>
                <a:cubicBezTo>
                  <a:pt x="142449" y="380662"/>
                  <a:pt x="125515" y="278532"/>
                  <a:pt x="111228" y="216620"/>
                </a:cubicBezTo>
                <a:cubicBezTo>
                  <a:pt x="96941" y="154708"/>
                  <a:pt x="87416" y="110258"/>
                  <a:pt x="66778" y="76920"/>
                </a:cubicBezTo>
                <a:cubicBezTo>
                  <a:pt x="46141" y="43583"/>
                  <a:pt x="-2543" y="-21505"/>
                  <a:pt x="103" y="7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1C1490A-2C65-447E-BB4E-F5D600F94B1E}"/>
              </a:ext>
            </a:extLst>
          </p:cNvPr>
          <p:cNvSpPr/>
          <p:nvPr/>
        </p:nvSpPr>
        <p:spPr>
          <a:xfrm>
            <a:off x="7547324" y="4343260"/>
            <a:ext cx="142770" cy="791751"/>
          </a:xfrm>
          <a:custGeom>
            <a:avLst/>
            <a:gdLst>
              <a:gd name="connsiteX0" fmla="*/ 9176 w 142770"/>
              <a:gd name="connsiteY0" fmla="*/ 3315 h 791751"/>
              <a:gd name="connsiteX1" fmla="*/ 136176 w 142770"/>
              <a:gd name="connsiteY1" fmla="*/ 746265 h 791751"/>
              <a:gd name="connsiteX2" fmla="*/ 113951 w 142770"/>
              <a:gd name="connsiteY2" fmla="*/ 685940 h 791751"/>
              <a:gd name="connsiteX3" fmla="*/ 21876 w 142770"/>
              <a:gd name="connsiteY3" fmla="*/ 482740 h 791751"/>
              <a:gd name="connsiteX4" fmla="*/ 9176 w 142770"/>
              <a:gd name="connsiteY4" fmla="*/ 3315 h 79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70" h="791751">
                <a:moveTo>
                  <a:pt x="9176" y="3315"/>
                </a:moveTo>
                <a:cubicBezTo>
                  <a:pt x="28226" y="47236"/>
                  <a:pt x="118714" y="632494"/>
                  <a:pt x="136176" y="746265"/>
                </a:cubicBezTo>
                <a:cubicBezTo>
                  <a:pt x="153638" y="860036"/>
                  <a:pt x="133001" y="729861"/>
                  <a:pt x="113951" y="685940"/>
                </a:cubicBezTo>
                <a:cubicBezTo>
                  <a:pt x="94901" y="642019"/>
                  <a:pt x="39868" y="601273"/>
                  <a:pt x="21876" y="482740"/>
                </a:cubicBezTo>
                <a:cubicBezTo>
                  <a:pt x="3884" y="364207"/>
                  <a:pt x="-9874" y="-40606"/>
                  <a:pt x="9176" y="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1BB2A3B6-09E7-43BD-ABCE-897BC06F7202}"/>
              </a:ext>
            </a:extLst>
          </p:cNvPr>
          <p:cNvSpPr/>
          <p:nvPr/>
        </p:nvSpPr>
        <p:spPr>
          <a:xfrm>
            <a:off x="6733903" y="5270197"/>
            <a:ext cx="464027" cy="106920"/>
          </a:xfrm>
          <a:custGeom>
            <a:avLst/>
            <a:gdLst>
              <a:gd name="connsiteX0" fmla="*/ 272 w 464027"/>
              <a:gd name="connsiteY0" fmla="*/ 106666 h 106920"/>
              <a:gd name="connsiteX1" fmla="*/ 259035 w 464027"/>
              <a:gd name="connsiteY1" fmla="*/ 33641 h 106920"/>
              <a:gd name="connsiteX2" fmla="*/ 459060 w 464027"/>
              <a:gd name="connsiteY2" fmla="*/ 63803 h 106920"/>
              <a:gd name="connsiteX3" fmla="*/ 395560 w 464027"/>
              <a:gd name="connsiteY3" fmla="*/ 27291 h 106920"/>
              <a:gd name="connsiteX4" fmla="*/ 309835 w 464027"/>
              <a:gd name="connsiteY4" fmla="*/ 3478 h 106920"/>
              <a:gd name="connsiteX5" fmla="*/ 272 w 464027"/>
              <a:gd name="connsiteY5" fmla="*/ 106666 h 10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27" h="106920">
                <a:moveTo>
                  <a:pt x="272" y="106666"/>
                </a:moveTo>
                <a:cubicBezTo>
                  <a:pt x="-8195" y="111693"/>
                  <a:pt x="182570" y="40785"/>
                  <a:pt x="259035" y="33641"/>
                </a:cubicBezTo>
                <a:cubicBezTo>
                  <a:pt x="335500" y="26497"/>
                  <a:pt x="436306" y="64861"/>
                  <a:pt x="459060" y="63803"/>
                </a:cubicBezTo>
                <a:cubicBezTo>
                  <a:pt x="481814" y="62745"/>
                  <a:pt x="420431" y="37345"/>
                  <a:pt x="395560" y="27291"/>
                </a:cubicBezTo>
                <a:cubicBezTo>
                  <a:pt x="370689" y="17237"/>
                  <a:pt x="372541" y="-9486"/>
                  <a:pt x="309835" y="3478"/>
                </a:cubicBezTo>
                <a:cubicBezTo>
                  <a:pt x="247129" y="16442"/>
                  <a:pt x="8739" y="101639"/>
                  <a:pt x="272" y="10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893BEA73-FD7D-41A2-BC29-A8BDA532D122}"/>
              </a:ext>
            </a:extLst>
          </p:cNvPr>
          <p:cNvSpPr/>
          <p:nvPr/>
        </p:nvSpPr>
        <p:spPr>
          <a:xfrm>
            <a:off x="7195136" y="5111092"/>
            <a:ext cx="517358" cy="207086"/>
          </a:xfrm>
          <a:custGeom>
            <a:avLst/>
            <a:gdLst>
              <a:gd name="connsiteX0" fmla="*/ 1002 w 517358"/>
              <a:gd name="connsiteY0" fmla="*/ 205446 h 207086"/>
              <a:gd name="connsiteX1" fmla="*/ 240714 w 517358"/>
              <a:gd name="connsiteY1" fmla="*/ 126071 h 207086"/>
              <a:gd name="connsiteX2" fmla="*/ 509002 w 517358"/>
              <a:gd name="connsiteY2" fmla="*/ 7008 h 207086"/>
              <a:gd name="connsiteX3" fmla="*/ 439152 w 517358"/>
              <a:gd name="connsiteY3" fmla="*/ 18121 h 207086"/>
              <a:gd name="connsiteX4" fmla="*/ 334377 w 517358"/>
              <a:gd name="connsiteY4" fmla="*/ 53046 h 207086"/>
              <a:gd name="connsiteX5" fmla="*/ 1002 w 517358"/>
              <a:gd name="connsiteY5" fmla="*/ 205446 h 2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358" h="207086">
                <a:moveTo>
                  <a:pt x="1002" y="205446"/>
                </a:moveTo>
                <a:cubicBezTo>
                  <a:pt x="-14609" y="217617"/>
                  <a:pt x="156047" y="159144"/>
                  <a:pt x="240714" y="126071"/>
                </a:cubicBezTo>
                <a:cubicBezTo>
                  <a:pt x="325381" y="92998"/>
                  <a:pt x="475929" y="25000"/>
                  <a:pt x="509002" y="7008"/>
                </a:cubicBezTo>
                <a:cubicBezTo>
                  <a:pt x="542075" y="-10984"/>
                  <a:pt x="468256" y="10448"/>
                  <a:pt x="439152" y="18121"/>
                </a:cubicBezTo>
                <a:cubicBezTo>
                  <a:pt x="410048" y="25794"/>
                  <a:pt x="405021" y="21561"/>
                  <a:pt x="334377" y="53046"/>
                </a:cubicBezTo>
                <a:cubicBezTo>
                  <a:pt x="263733" y="84531"/>
                  <a:pt x="16613" y="193275"/>
                  <a:pt x="1002" y="205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F8ABA3C7-C63D-4C75-B1AE-7836D4CDD129}"/>
              </a:ext>
            </a:extLst>
          </p:cNvPr>
          <p:cNvSpPr/>
          <p:nvPr/>
        </p:nvSpPr>
        <p:spPr>
          <a:xfrm>
            <a:off x="5019734" y="5119684"/>
            <a:ext cx="551094" cy="73863"/>
          </a:xfrm>
          <a:custGeom>
            <a:avLst/>
            <a:gdLst>
              <a:gd name="connsiteX0" fmla="*/ 1529 w 551094"/>
              <a:gd name="connsiteY0" fmla="*/ 53979 h 73863"/>
              <a:gd name="connsiteX1" fmla="*/ 134879 w 551094"/>
              <a:gd name="connsiteY1" fmla="*/ 28579 h 73863"/>
              <a:gd name="connsiteX2" fmla="*/ 536516 w 551094"/>
              <a:gd name="connsiteY2" fmla="*/ 73029 h 73863"/>
              <a:gd name="connsiteX3" fmla="*/ 469841 w 551094"/>
              <a:gd name="connsiteY3" fmla="*/ 58741 h 73863"/>
              <a:gd name="connsiteX4" fmla="*/ 204729 w 551094"/>
              <a:gd name="connsiteY4" fmla="*/ 4 h 73863"/>
              <a:gd name="connsiteX5" fmla="*/ 1529 w 551094"/>
              <a:gd name="connsiteY5" fmla="*/ 53979 h 7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094" h="73863">
                <a:moveTo>
                  <a:pt x="1529" y="53979"/>
                </a:moveTo>
                <a:cubicBezTo>
                  <a:pt x="-10113" y="58741"/>
                  <a:pt x="45715" y="25404"/>
                  <a:pt x="134879" y="28579"/>
                </a:cubicBezTo>
                <a:cubicBezTo>
                  <a:pt x="224043" y="31754"/>
                  <a:pt x="480689" y="68002"/>
                  <a:pt x="536516" y="73029"/>
                </a:cubicBezTo>
                <a:cubicBezTo>
                  <a:pt x="592343" y="78056"/>
                  <a:pt x="469841" y="58741"/>
                  <a:pt x="469841" y="58741"/>
                </a:cubicBezTo>
                <a:cubicBezTo>
                  <a:pt x="414543" y="46570"/>
                  <a:pt x="279341" y="533"/>
                  <a:pt x="204729" y="4"/>
                </a:cubicBezTo>
                <a:cubicBezTo>
                  <a:pt x="130117" y="-525"/>
                  <a:pt x="13171" y="49217"/>
                  <a:pt x="1529" y="53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AA18523-9E47-4389-814C-B1B4DB42F1D8}"/>
              </a:ext>
            </a:extLst>
          </p:cNvPr>
          <p:cNvSpPr/>
          <p:nvPr/>
        </p:nvSpPr>
        <p:spPr>
          <a:xfrm>
            <a:off x="5584743" y="5114700"/>
            <a:ext cx="575049" cy="105002"/>
          </a:xfrm>
          <a:custGeom>
            <a:avLst/>
            <a:gdLst>
              <a:gd name="connsiteX0" fmla="*/ 82 w 575049"/>
              <a:gd name="connsiteY0" fmla="*/ 79600 h 105002"/>
              <a:gd name="connsiteX1" fmla="*/ 266782 w 575049"/>
              <a:gd name="connsiteY1" fmla="*/ 78013 h 105002"/>
              <a:gd name="connsiteX2" fmla="*/ 557295 w 575049"/>
              <a:gd name="connsiteY2" fmla="*/ 3400 h 105002"/>
              <a:gd name="connsiteX3" fmla="*/ 523957 w 575049"/>
              <a:gd name="connsiteY3" fmla="*/ 19275 h 105002"/>
              <a:gd name="connsiteX4" fmla="*/ 365207 w 575049"/>
              <a:gd name="connsiteY4" fmla="*/ 78013 h 105002"/>
              <a:gd name="connsiteX5" fmla="*/ 239795 w 575049"/>
              <a:gd name="connsiteY5" fmla="*/ 105000 h 105002"/>
              <a:gd name="connsiteX6" fmla="*/ 82 w 575049"/>
              <a:gd name="connsiteY6" fmla="*/ 79600 h 1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49" h="105002">
                <a:moveTo>
                  <a:pt x="82" y="79600"/>
                </a:moveTo>
                <a:cubicBezTo>
                  <a:pt x="4580" y="75102"/>
                  <a:pt x="173913" y="90713"/>
                  <a:pt x="266782" y="78013"/>
                </a:cubicBezTo>
                <a:cubicBezTo>
                  <a:pt x="359651" y="65313"/>
                  <a:pt x="514433" y="13190"/>
                  <a:pt x="557295" y="3400"/>
                </a:cubicBezTo>
                <a:cubicBezTo>
                  <a:pt x="600158" y="-6390"/>
                  <a:pt x="555972" y="6840"/>
                  <a:pt x="523957" y="19275"/>
                </a:cubicBezTo>
                <a:cubicBezTo>
                  <a:pt x="491942" y="31710"/>
                  <a:pt x="412567" y="63725"/>
                  <a:pt x="365207" y="78013"/>
                </a:cubicBezTo>
                <a:cubicBezTo>
                  <a:pt x="317847" y="92301"/>
                  <a:pt x="303030" y="104736"/>
                  <a:pt x="239795" y="105000"/>
                </a:cubicBezTo>
                <a:cubicBezTo>
                  <a:pt x="176560" y="105264"/>
                  <a:pt x="-4416" y="84098"/>
                  <a:pt x="82" y="79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AE734DF1-DC0B-422C-B66D-84A5A2075D84}"/>
              </a:ext>
            </a:extLst>
          </p:cNvPr>
          <p:cNvSpPr/>
          <p:nvPr/>
        </p:nvSpPr>
        <p:spPr>
          <a:xfrm>
            <a:off x="4730012" y="5076517"/>
            <a:ext cx="89856" cy="494005"/>
          </a:xfrm>
          <a:custGeom>
            <a:avLst/>
            <a:gdLst>
              <a:gd name="connsiteX0" fmla="*/ 10263 w 89856"/>
              <a:gd name="connsiteY0" fmla="*/ 3483 h 494005"/>
              <a:gd name="connsiteX1" fmla="*/ 2326 w 89856"/>
              <a:gd name="connsiteY1" fmla="*/ 87621 h 494005"/>
              <a:gd name="connsiteX2" fmla="*/ 2326 w 89856"/>
              <a:gd name="connsiteY2" fmla="*/ 184458 h 494005"/>
              <a:gd name="connsiteX3" fmla="*/ 29313 w 89856"/>
              <a:gd name="connsiteY3" fmla="*/ 311458 h 494005"/>
              <a:gd name="connsiteX4" fmla="*/ 88051 w 89856"/>
              <a:gd name="connsiteY4" fmla="*/ 490846 h 494005"/>
              <a:gd name="connsiteX5" fmla="*/ 70588 w 89856"/>
              <a:gd name="connsiteY5" fmla="*/ 409883 h 494005"/>
              <a:gd name="connsiteX6" fmla="*/ 27726 w 89856"/>
              <a:gd name="connsiteY6" fmla="*/ 209858 h 494005"/>
              <a:gd name="connsiteX7" fmla="*/ 10263 w 89856"/>
              <a:gd name="connsiteY7" fmla="*/ 3483 h 4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56" h="494005">
                <a:moveTo>
                  <a:pt x="10263" y="3483"/>
                </a:moveTo>
                <a:cubicBezTo>
                  <a:pt x="6030" y="-16890"/>
                  <a:pt x="3649" y="57459"/>
                  <a:pt x="2326" y="87621"/>
                </a:cubicBezTo>
                <a:cubicBezTo>
                  <a:pt x="1003" y="117783"/>
                  <a:pt x="-2172" y="147152"/>
                  <a:pt x="2326" y="184458"/>
                </a:cubicBezTo>
                <a:cubicBezTo>
                  <a:pt x="6824" y="221764"/>
                  <a:pt x="15025" y="260393"/>
                  <a:pt x="29313" y="311458"/>
                </a:cubicBezTo>
                <a:cubicBezTo>
                  <a:pt x="43601" y="362523"/>
                  <a:pt x="81172" y="474442"/>
                  <a:pt x="88051" y="490846"/>
                </a:cubicBezTo>
                <a:cubicBezTo>
                  <a:pt x="94930" y="507250"/>
                  <a:pt x="80642" y="456714"/>
                  <a:pt x="70588" y="409883"/>
                </a:cubicBezTo>
                <a:cubicBezTo>
                  <a:pt x="60534" y="363052"/>
                  <a:pt x="38045" y="273358"/>
                  <a:pt x="27726" y="209858"/>
                </a:cubicBezTo>
                <a:cubicBezTo>
                  <a:pt x="17407" y="146358"/>
                  <a:pt x="14496" y="23856"/>
                  <a:pt x="10263" y="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71945C2B-F59E-45A3-85D4-66A1BEC54640}"/>
              </a:ext>
            </a:extLst>
          </p:cNvPr>
          <p:cNvSpPr/>
          <p:nvPr/>
        </p:nvSpPr>
        <p:spPr>
          <a:xfrm>
            <a:off x="4787164" y="5503710"/>
            <a:ext cx="244529" cy="154378"/>
          </a:xfrm>
          <a:custGeom>
            <a:avLst/>
            <a:gdLst>
              <a:gd name="connsiteX0" fmla="*/ 736 w 244529"/>
              <a:gd name="connsiteY0" fmla="*/ 153 h 154378"/>
              <a:gd name="connsiteX1" fmla="*/ 73761 w 244529"/>
              <a:gd name="connsiteY1" fmla="*/ 119215 h 154378"/>
              <a:gd name="connsiteX2" fmla="*/ 242036 w 244529"/>
              <a:gd name="connsiteY2" fmla="*/ 100165 h 154378"/>
              <a:gd name="connsiteX3" fmla="*/ 167424 w 244529"/>
              <a:gd name="connsiteY3" fmla="*/ 108103 h 154378"/>
              <a:gd name="connsiteX4" fmla="*/ 70586 w 244529"/>
              <a:gd name="connsiteY4" fmla="*/ 127153 h 154378"/>
              <a:gd name="connsiteX5" fmla="*/ 37249 w 244529"/>
              <a:gd name="connsiteY5" fmla="*/ 147790 h 154378"/>
              <a:gd name="connsiteX6" fmla="*/ 736 w 244529"/>
              <a:gd name="connsiteY6" fmla="*/ 153 h 15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29" h="154378">
                <a:moveTo>
                  <a:pt x="736" y="153"/>
                </a:moveTo>
                <a:cubicBezTo>
                  <a:pt x="6821" y="-4609"/>
                  <a:pt x="33544" y="102546"/>
                  <a:pt x="73761" y="119215"/>
                </a:cubicBezTo>
                <a:cubicBezTo>
                  <a:pt x="113978" y="135884"/>
                  <a:pt x="242036" y="100165"/>
                  <a:pt x="242036" y="100165"/>
                </a:cubicBezTo>
                <a:cubicBezTo>
                  <a:pt x="257646" y="98313"/>
                  <a:pt x="195999" y="103605"/>
                  <a:pt x="167424" y="108103"/>
                </a:cubicBezTo>
                <a:cubicBezTo>
                  <a:pt x="138849" y="112601"/>
                  <a:pt x="92282" y="120539"/>
                  <a:pt x="70586" y="127153"/>
                </a:cubicBezTo>
                <a:cubicBezTo>
                  <a:pt x="48890" y="133768"/>
                  <a:pt x="46509" y="168692"/>
                  <a:pt x="37249" y="147790"/>
                </a:cubicBezTo>
                <a:cubicBezTo>
                  <a:pt x="27989" y="126888"/>
                  <a:pt x="-5349" y="4915"/>
                  <a:pt x="736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2BF8A44-598D-4956-9D11-2DDBC386558F}"/>
              </a:ext>
            </a:extLst>
          </p:cNvPr>
          <p:cNvSpPr/>
          <p:nvPr/>
        </p:nvSpPr>
        <p:spPr>
          <a:xfrm>
            <a:off x="4967921" y="5568342"/>
            <a:ext cx="465328" cy="82806"/>
          </a:xfrm>
          <a:custGeom>
            <a:avLst/>
            <a:gdLst>
              <a:gd name="connsiteX0" fmla="*/ 5717 w 465328"/>
              <a:gd name="connsiteY0" fmla="*/ 608 h 82806"/>
              <a:gd name="connsiteX1" fmla="*/ 142242 w 465328"/>
              <a:gd name="connsiteY1" fmla="*/ 68871 h 82806"/>
              <a:gd name="connsiteX2" fmla="*/ 454979 w 465328"/>
              <a:gd name="connsiteY2" fmla="*/ 81571 h 82806"/>
              <a:gd name="connsiteX3" fmla="*/ 381954 w 465328"/>
              <a:gd name="connsiteY3" fmla="*/ 79983 h 82806"/>
              <a:gd name="connsiteX4" fmla="*/ 297817 w 465328"/>
              <a:gd name="connsiteY4" fmla="*/ 60933 h 82806"/>
              <a:gd name="connsiteX5" fmla="*/ 51754 w 465328"/>
              <a:gd name="connsiteY5" fmla="*/ 35533 h 82806"/>
              <a:gd name="connsiteX6" fmla="*/ 5717 w 465328"/>
              <a:gd name="connsiteY6" fmla="*/ 608 h 8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328" h="82806">
                <a:moveTo>
                  <a:pt x="5717" y="608"/>
                </a:moveTo>
                <a:cubicBezTo>
                  <a:pt x="20798" y="6164"/>
                  <a:pt x="67365" y="55377"/>
                  <a:pt x="142242" y="68871"/>
                </a:cubicBezTo>
                <a:cubicBezTo>
                  <a:pt x="217119" y="82365"/>
                  <a:pt x="415027" y="79719"/>
                  <a:pt x="454979" y="81571"/>
                </a:cubicBezTo>
                <a:cubicBezTo>
                  <a:pt x="494931" y="83423"/>
                  <a:pt x="408148" y="83423"/>
                  <a:pt x="381954" y="79983"/>
                </a:cubicBezTo>
                <a:cubicBezTo>
                  <a:pt x="355760" y="76543"/>
                  <a:pt x="352850" y="68341"/>
                  <a:pt x="297817" y="60933"/>
                </a:cubicBezTo>
                <a:cubicBezTo>
                  <a:pt x="242784" y="53525"/>
                  <a:pt x="98321" y="41883"/>
                  <a:pt x="51754" y="35533"/>
                </a:cubicBezTo>
                <a:cubicBezTo>
                  <a:pt x="5187" y="29183"/>
                  <a:pt x="-9364" y="-4948"/>
                  <a:pt x="5717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E543790-F029-4B22-93E2-E4D0C16865A4}"/>
              </a:ext>
            </a:extLst>
          </p:cNvPr>
          <p:cNvSpPr/>
          <p:nvPr/>
        </p:nvSpPr>
        <p:spPr>
          <a:xfrm>
            <a:off x="5370877" y="5549866"/>
            <a:ext cx="433154" cy="86811"/>
          </a:xfrm>
          <a:custGeom>
            <a:avLst/>
            <a:gdLst>
              <a:gd name="connsiteX0" fmla="*/ 1223 w 433154"/>
              <a:gd name="connsiteY0" fmla="*/ 85759 h 86811"/>
              <a:gd name="connsiteX1" fmla="*/ 299673 w 433154"/>
              <a:gd name="connsiteY1" fmla="*/ 14322 h 86811"/>
              <a:gd name="connsiteX2" fmla="*/ 431436 w 433154"/>
              <a:gd name="connsiteY2" fmla="*/ 12734 h 86811"/>
              <a:gd name="connsiteX3" fmla="*/ 363173 w 433154"/>
              <a:gd name="connsiteY3" fmla="*/ 1622 h 86811"/>
              <a:gd name="connsiteX4" fmla="*/ 199661 w 433154"/>
              <a:gd name="connsiteY4" fmla="*/ 52422 h 86811"/>
              <a:gd name="connsiteX5" fmla="*/ 1223 w 433154"/>
              <a:gd name="connsiteY5" fmla="*/ 85759 h 8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154" h="86811">
                <a:moveTo>
                  <a:pt x="1223" y="85759"/>
                </a:moveTo>
                <a:cubicBezTo>
                  <a:pt x="17892" y="79409"/>
                  <a:pt x="227971" y="26493"/>
                  <a:pt x="299673" y="14322"/>
                </a:cubicBezTo>
                <a:cubicBezTo>
                  <a:pt x="371375" y="2151"/>
                  <a:pt x="420853" y="14851"/>
                  <a:pt x="431436" y="12734"/>
                </a:cubicBezTo>
                <a:cubicBezTo>
                  <a:pt x="442019" y="10617"/>
                  <a:pt x="401802" y="-4993"/>
                  <a:pt x="363173" y="1622"/>
                </a:cubicBezTo>
                <a:cubicBezTo>
                  <a:pt x="324544" y="8237"/>
                  <a:pt x="256546" y="36547"/>
                  <a:pt x="199661" y="52422"/>
                </a:cubicBezTo>
                <a:cubicBezTo>
                  <a:pt x="142776" y="68297"/>
                  <a:pt x="-15446" y="92109"/>
                  <a:pt x="1223" y="85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C4A07744-E0F1-4505-B1BC-AF339098C431}"/>
              </a:ext>
            </a:extLst>
          </p:cNvPr>
          <p:cNvSpPr/>
          <p:nvPr/>
        </p:nvSpPr>
        <p:spPr>
          <a:xfrm>
            <a:off x="5836184" y="5465736"/>
            <a:ext cx="210942" cy="86089"/>
          </a:xfrm>
          <a:custGeom>
            <a:avLst/>
            <a:gdLst>
              <a:gd name="connsiteX0" fmla="*/ 1054 w 210942"/>
              <a:gd name="connsiteY0" fmla="*/ 84164 h 86089"/>
              <a:gd name="connsiteX1" fmla="*/ 182029 w 210942"/>
              <a:gd name="connsiteY1" fmla="*/ 20664 h 86089"/>
              <a:gd name="connsiteX2" fmla="*/ 210604 w 210942"/>
              <a:gd name="connsiteY2" fmla="*/ 27 h 86089"/>
              <a:gd name="connsiteX3" fmla="*/ 183616 w 210942"/>
              <a:gd name="connsiteY3" fmla="*/ 23839 h 86089"/>
              <a:gd name="connsiteX4" fmla="*/ 112179 w 210942"/>
              <a:gd name="connsiteY4" fmla="*/ 65114 h 86089"/>
              <a:gd name="connsiteX5" fmla="*/ 1054 w 210942"/>
              <a:gd name="connsiteY5" fmla="*/ 84164 h 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42" h="86089">
                <a:moveTo>
                  <a:pt x="1054" y="84164"/>
                </a:moveTo>
                <a:cubicBezTo>
                  <a:pt x="12696" y="76756"/>
                  <a:pt x="147104" y="34687"/>
                  <a:pt x="182029" y="20664"/>
                </a:cubicBezTo>
                <a:cubicBezTo>
                  <a:pt x="216954" y="6641"/>
                  <a:pt x="210340" y="-502"/>
                  <a:pt x="210604" y="27"/>
                </a:cubicBezTo>
                <a:cubicBezTo>
                  <a:pt x="210869" y="556"/>
                  <a:pt x="183616" y="23839"/>
                  <a:pt x="183616" y="23839"/>
                </a:cubicBezTo>
                <a:cubicBezTo>
                  <a:pt x="167212" y="34687"/>
                  <a:pt x="147104" y="54266"/>
                  <a:pt x="112179" y="65114"/>
                </a:cubicBezTo>
                <a:cubicBezTo>
                  <a:pt x="77254" y="75962"/>
                  <a:pt x="-10588" y="91572"/>
                  <a:pt x="1054" y="84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A0A10DFC-29DD-44E8-951E-EBFC97D853AA}"/>
              </a:ext>
            </a:extLst>
          </p:cNvPr>
          <p:cNvSpPr/>
          <p:nvPr/>
        </p:nvSpPr>
        <p:spPr>
          <a:xfrm>
            <a:off x="5975310" y="5435351"/>
            <a:ext cx="263031" cy="52985"/>
          </a:xfrm>
          <a:custGeom>
            <a:avLst/>
            <a:gdLst>
              <a:gd name="connsiteX0" fmla="*/ 261978 w 263031"/>
              <a:gd name="connsiteY0" fmla="*/ 249 h 52985"/>
              <a:gd name="connsiteX1" fmla="*/ 168315 w 263031"/>
              <a:gd name="connsiteY1" fmla="*/ 33587 h 52985"/>
              <a:gd name="connsiteX2" fmla="*/ 112753 w 263031"/>
              <a:gd name="connsiteY2" fmla="*/ 51049 h 52985"/>
              <a:gd name="connsiteX3" fmla="*/ 40 w 263031"/>
              <a:gd name="connsiteY3" fmla="*/ 20887 h 52985"/>
              <a:gd name="connsiteX4" fmla="*/ 101640 w 263031"/>
              <a:gd name="connsiteY4" fmla="*/ 52637 h 52985"/>
              <a:gd name="connsiteX5" fmla="*/ 261978 w 263031"/>
              <a:gd name="connsiteY5" fmla="*/ 249 h 5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31" h="52985">
                <a:moveTo>
                  <a:pt x="261978" y="249"/>
                </a:moveTo>
                <a:cubicBezTo>
                  <a:pt x="273091" y="-2926"/>
                  <a:pt x="193186" y="25120"/>
                  <a:pt x="168315" y="33587"/>
                </a:cubicBezTo>
                <a:cubicBezTo>
                  <a:pt x="143444" y="42054"/>
                  <a:pt x="140799" y="53166"/>
                  <a:pt x="112753" y="51049"/>
                </a:cubicBezTo>
                <a:cubicBezTo>
                  <a:pt x="84707" y="48932"/>
                  <a:pt x="1892" y="20622"/>
                  <a:pt x="40" y="20887"/>
                </a:cubicBezTo>
                <a:cubicBezTo>
                  <a:pt x="-1812" y="21152"/>
                  <a:pt x="60894" y="56870"/>
                  <a:pt x="101640" y="52637"/>
                </a:cubicBezTo>
                <a:cubicBezTo>
                  <a:pt x="142386" y="48404"/>
                  <a:pt x="250865" y="3424"/>
                  <a:pt x="26197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C6A625AA-D099-4BE9-BEDB-CEFFFA7DC6D4}"/>
              </a:ext>
            </a:extLst>
          </p:cNvPr>
          <p:cNvSpPr/>
          <p:nvPr/>
        </p:nvSpPr>
        <p:spPr>
          <a:xfrm>
            <a:off x="5955956" y="5454877"/>
            <a:ext cx="291037" cy="42637"/>
          </a:xfrm>
          <a:custGeom>
            <a:avLst/>
            <a:gdLst>
              <a:gd name="connsiteX0" fmla="*/ 1932 w 291037"/>
              <a:gd name="connsiteY0" fmla="*/ 1361 h 42637"/>
              <a:gd name="connsiteX1" fmla="*/ 119407 w 291037"/>
              <a:gd name="connsiteY1" fmla="*/ 42636 h 42637"/>
              <a:gd name="connsiteX2" fmla="*/ 287682 w 291037"/>
              <a:gd name="connsiteY2" fmla="*/ 2948 h 42637"/>
              <a:gd name="connsiteX3" fmla="*/ 214657 w 291037"/>
              <a:gd name="connsiteY3" fmla="*/ 9298 h 42637"/>
              <a:gd name="connsiteX4" fmla="*/ 1932 w 291037"/>
              <a:gd name="connsiteY4" fmla="*/ 1361 h 4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37" h="42637">
                <a:moveTo>
                  <a:pt x="1932" y="1361"/>
                </a:moveTo>
                <a:cubicBezTo>
                  <a:pt x="-13943" y="6917"/>
                  <a:pt x="71782" y="42372"/>
                  <a:pt x="119407" y="42636"/>
                </a:cubicBezTo>
                <a:cubicBezTo>
                  <a:pt x="167032" y="42901"/>
                  <a:pt x="271807" y="8504"/>
                  <a:pt x="287682" y="2948"/>
                </a:cubicBezTo>
                <a:cubicBezTo>
                  <a:pt x="303557" y="-2608"/>
                  <a:pt x="260430" y="9563"/>
                  <a:pt x="214657" y="9298"/>
                </a:cubicBezTo>
                <a:cubicBezTo>
                  <a:pt x="168884" y="9034"/>
                  <a:pt x="17807" y="-4195"/>
                  <a:pt x="1932" y="1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879D0DCE-D518-48CC-9BCA-2CD0FF23A6D9}"/>
              </a:ext>
            </a:extLst>
          </p:cNvPr>
          <p:cNvSpPr/>
          <p:nvPr/>
        </p:nvSpPr>
        <p:spPr>
          <a:xfrm>
            <a:off x="6109601" y="4893847"/>
            <a:ext cx="313541" cy="227256"/>
          </a:xfrm>
          <a:custGeom>
            <a:avLst/>
            <a:gdLst>
              <a:gd name="connsiteX0" fmla="*/ 313424 w 313541"/>
              <a:gd name="connsiteY0" fmla="*/ 416 h 227256"/>
              <a:gd name="connsiteX1" fmla="*/ 186424 w 313541"/>
              <a:gd name="connsiteY1" fmla="*/ 55978 h 227256"/>
              <a:gd name="connsiteX2" fmla="*/ 111812 w 313541"/>
              <a:gd name="connsiteY2" fmla="*/ 113128 h 227256"/>
              <a:gd name="connsiteX3" fmla="*/ 3862 w 313541"/>
              <a:gd name="connsiteY3" fmla="*/ 224253 h 227256"/>
              <a:gd name="connsiteX4" fmla="*/ 37199 w 313541"/>
              <a:gd name="connsiteY4" fmla="*/ 186153 h 227256"/>
              <a:gd name="connsiteX5" fmla="*/ 162612 w 313541"/>
              <a:gd name="connsiteY5" fmla="*/ 86141 h 227256"/>
              <a:gd name="connsiteX6" fmla="*/ 313424 w 313541"/>
              <a:gd name="connsiteY6" fmla="*/ 416 h 2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541" h="227256">
                <a:moveTo>
                  <a:pt x="313424" y="416"/>
                </a:moveTo>
                <a:cubicBezTo>
                  <a:pt x="317393" y="-4611"/>
                  <a:pt x="220026" y="37193"/>
                  <a:pt x="186424" y="55978"/>
                </a:cubicBezTo>
                <a:cubicBezTo>
                  <a:pt x="152822" y="74763"/>
                  <a:pt x="142239" y="85082"/>
                  <a:pt x="111812" y="113128"/>
                </a:cubicBezTo>
                <a:cubicBezTo>
                  <a:pt x="81385" y="141174"/>
                  <a:pt x="16297" y="212082"/>
                  <a:pt x="3862" y="224253"/>
                </a:cubicBezTo>
                <a:cubicBezTo>
                  <a:pt x="-8573" y="236424"/>
                  <a:pt x="10741" y="209172"/>
                  <a:pt x="37199" y="186153"/>
                </a:cubicBezTo>
                <a:cubicBezTo>
                  <a:pt x="63657" y="163134"/>
                  <a:pt x="117368" y="114716"/>
                  <a:pt x="162612" y="86141"/>
                </a:cubicBezTo>
                <a:cubicBezTo>
                  <a:pt x="207856" y="57566"/>
                  <a:pt x="309455" y="5443"/>
                  <a:pt x="313424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9D275539-C039-464C-B769-86AEB1CFDFB9}"/>
              </a:ext>
            </a:extLst>
          </p:cNvPr>
          <p:cNvSpPr/>
          <p:nvPr/>
        </p:nvSpPr>
        <p:spPr>
          <a:xfrm>
            <a:off x="6370569" y="4847905"/>
            <a:ext cx="233542" cy="61618"/>
          </a:xfrm>
          <a:custGeom>
            <a:avLst/>
            <a:gdLst>
              <a:gd name="connsiteX0" fmla="*/ 69 w 233542"/>
              <a:gd name="connsiteY0" fmla="*/ 60645 h 61618"/>
              <a:gd name="connsiteX1" fmla="*/ 103256 w 233542"/>
              <a:gd name="connsiteY1" fmla="*/ 28895 h 61618"/>
              <a:gd name="connsiteX2" fmla="*/ 192156 w 233542"/>
              <a:gd name="connsiteY2" fmla="*/ 3495 h 61618"/>
              <a:gd name="connsiteX3" fmla="*/ 233431 w 233542"/>
              <a:gd name="connsiteY3" fmla="*/ 1908 h 61618"/>
              <a:gd name="connsiteX4" fmla="*/ 181044 w 233542"/>
              <a:gd name="connsiteY4" fmla="*/ 19370 h 61618"/>
              <a:gd name="connsiteX5" fmla="*/ 119131 w 233542"/>
              <a:gd name="connsiteY5" fmla="*/ 51120 h 61618"/>
              <a:gd name="connsiteX6" fmla="*/ 69 w 233542"/>
              <a:gd name="connsiteY6" fmla="*/ 60645 h 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42" h="61618">
                <a:moveTo>
                  <a:pt x="69" y="60645"/>
                </a:moveTo>
                <a:cubicBezTo>
                  <a:pt x="-2577" y="56941"/>
                  <a:pt x="71242" y="38420"/>
                  <a:pt x="103256" y="28895"/>
                </a:cubicBezTo>
                <a:cubicBezTo>
                  <a:pt x="135270" y="19370"/>
                  <a:pt x="170460" y="7993"/>
                  <a:pt x="192156" y="3495"/>
                </a:cubicBezTo>
                <a:cubicBezTo>
                  <a:pt x="213852" y="-1003"/>
                  <a:pt x="235283" y="-738"/>
                  <a:pt x="233431" y="1908"/>
                </a:cubicBezTo>
                <a:cubicBezTo>
                  <a:pt x="231579" y="4554"/>
                  <a:pt x="200094" y="11168"/>
                  <a:pt x="181044" y="19370"/>
                </a:cubicBezTo>
                <a:cubicBezTo>
                  <a:pt x="161994" y="27572"/>
                  <a:pt x="148235" y="45564"/>
                  <a:pt x="119131" y="51120"/>
                </a:cubicBezTo>
                <a:cubicBezTo>
                  <a:pt x="90027" y="56676"/>
                  <a:pt x="2715" y="64349"/>
                  <a:pt x="69" y="60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4B19E0A-8B44-4F7D-9EE7-244CF48B098F}"/>
              </a:ext>
            </a:extLst>
          </p:cNvPr>
          <p:cNvSpPr/>
          <p:nvPr/>
        </p:nvSpPr>
        <p:spPr>
          <a:xfrm>
            <a:off x="6581098" y="4840185"/>
            <a:ext cx="138063" cy="31102"/>
          </a:xfrm>
          <a:custGeom>
            <a:avLst/>
            <a:gdLst>
              <a:gd name="connsiteX0" fmla="*/ 2265 w 138063"/>
              <a:gd name="connsiteY0" fmla="*/ 20740 h 31102"/>
              <a:gd name="connsiteX1" fmla="*/ 137202 w 138063"/>
              <a:gd name="connsiteY1" fmla="*/ 30265 h 31102"/>
              <a:gd name="connsiteX2" fmla="*/ 57827 w 138063"/>
              <a:gd name="connsiteY2" fmla="*/ 103 h 31102"/>
              <a:gd name="connsiteX3" fmla="*/ 2265 w 138063"/>
              <a:gd name="connsiteY3" fmla="*/ 20740 h 3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63" h="31102">
                <a:moveTo>
                  <a:pt x="2265" y="20740"/>
                </a:moveTo>
                <a:cubicBezTo>
                  <a:pt x="15494" y="25767"/>
                  <a:pt x="127942" y="33704"/>
                  <a:pt x="137202" y="30265"/>
                </a:cubicBezTo>
                <a:cubicBezTo>
                  <a:pt x="146462" y="26826"/>
                  <a:pt x="78464" y="1690"/>
                  <a:pt x="57827" y="103"/>
                </a:cubicBezTo>
                <a:cubicBezTo>
                  <a:pt x="37190" y="-1484"/>
                  <a:pt x="-10964" y="15713"/>
                  <a:pt x="2265" y="20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988B968-8E0B-4BF2-B27D-ED47ED317A88}"/>
              </a:ext>
            </a:extLst>
          </p:cNvPr>
          <p:cNvSpPr/>
          <p:nvPr/>
        </p:nvSpPr>
        <p:spPr>
          <a:xfrm>
            <a:off x="6683106" y="4855279"/>
            <a:ext cx="134291" cy="43837"/>
          </a:xfrm>
          <a:custGeom>
            <a:avLst/>
            <a:gdLst>
              <a:gd name="connsiteX0" fmla="*/ 269 w 134291"/>
              <a:gd name="connsiteY0" fmla="*/ 5646 h 43837"/>
              <a:gd name="connsiteX1" fmla="*/ 90757 w 134291"/>
              <a:gd name="connsiteY1" fmla="*/ 2471 h 43837"/>
              <a:gd name="connsiteX2" fmla="*/ 130444 w 134291"/>
              <a:gd name="connsiteY2" fmla="*/ 43746 h 43837"/>
              <a:gd name="connsiteX3" fmla="*/ 122507 w 134291"/>
              <a:gd name="connsiteY3" fmla="*/ 13584 h 43837"/>
              <a:gd name="connsiteX4" fmla="*/ 269 w 134291"/>
              <a:gd name="connsiteY4" fmla="*/ 5646 h 4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91" h="43837">
                <a:moveTo>
                  <a:pt x="269" y="5646"/>
                </a:moveTo>
                <a:cubicBezTo>
                  <a:pt x="-5023" y="3794"/>
                  <a:pt x="69061" y="-3879"/>
                  <a:pt x="90757" y="2471"/>
                </a:cubicBezTo>
                <a:cubicBezTo>
                  <a:pt x="112453" y="8821"/>
                  <a:pt x="125152" y="41894"/>
                  <a:pt x="130444" y="43746"/>
                </a:cubicBezTo>
                <a:cubicBezTo>
                  <a:pt x="135736" y="45598"/>
                  <a:pt x="137588" y="18876"/>
                  <a:pt x="122507" y="13584"/>
                </a:cubicBezTo>
                <a:cubicBezTo>
                  <a:pt x="107426" y="8292"/>
                  <a:pt x="5561" y="7498"/>
                  <a:pt x="269" y="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F2AB0D97-56E9-4D5C-9399-675A1564BCA7}"/>
              </a:ext>
            </a:extLst>
          </p:cNvPr>
          <p:cNvSpPr/>
          <p:nvPr/>
        </p:nvSpPr>
        <p:spPr>
          <a:xfrm>
            <a:off x="6669066" y="4854456"/>
            <a:ext cx="147798" cy="49598"/>
          </a:xfrm>
          <a:custGeom>
            <a:avLst/>
            <a:gdLst>
              <a:gd name="connsiteX0" fmla="*/ 22 w 147798"/>
              <a:gd name="connsiteY0" fmla="*/ 119 h 49598"/>
              <a:gd name="connsiteX1" fmla="*/ 52409 w 147798"/>
              <a:gd name="connsiteY1" fmla="*/ 41394 h 49598"/>
              <a:gd name="connsiteX2" fmla="*/ 147659 w 147798"/>
              <a:gd name="connsiteY2" fmla="*/ 49332 h 49598"/>
              <a:gd name="connsiteX3" fmla="*/ 73047 w 147798"/>
              <a:gd name="connsiteY3" fmla="*/ 36632 h 49598"/>
              <a:gd name="connsiteX4" fmla="*/ 46059 w 147798"/>
              <a:gd name="connsiteY4" fmla="*/ 28694 h 49598"/>
              <a:gd name="connsiteX5" fmla="*/ 22 w 147798"/>
              <a:gd name="connsiteY5" fmla="*/ 119 h 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98" h="49598">
                <a:moveTo>
                  <a:pt x="22" y="119"/>
                </a:moveTo>
                <a:cubicBezTo>
                  <a:pt x="1080" y="2236"/>
                  <a:pt x="27803" y="33192"/>
                  <a:pt x="52409" y="41394"/>
                </a:cubicBezTo>
                <a:cubicBezTo>
                  <a:pt x="77015" y="49596"/>
                  <a:pt x="144219" y="50126"/>
                  <a:pt x="147659" y="49332"/>
                </a:cubicBezTo>
                <a:cubicBezTo>
                  <a:pt x="151099" y="48538"/>
                  <a:pt x="89980" y="40072"/>
                  <a:pt x="73047" y="36632"/>
                </a:cubicBezTo>
                <a:cubicBezTo>
                  <a:pt x="56114" y="33192"/>
                  <a:pt x="56907" y="32663"/>
                  <a:pt x="46059" y="28694"/>
                </a:cubicBezTo>
                <a:cubicBezTo>
                  <a:pt x="35211" y="24725"/>
                  <a:pt x="-1036" y="-1998"/>
                  <a:pt x="22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16714215-46D7-4DEF-A962-950BBFCF8111}"/>
              </a:ext>
            </a:extLst>
          </p:cNvPr>
          <p:cNvSpPr/>
          <p:nvPr/>
        </p:nvSpPr>
        <p:spPr>
          <a:xfrm>
            <a:off x="6478060" y="4894709"/>
            <a:ext cx="170773" cy="80553"/>
          </a:xfrm>
          <a:custGeom>
            <a:avLst/>
            <a:gdLst>
              <a:gd name="connsiteX0" fmla="*/ 528 w 170773"/>
              <a:gd name="connsiteY0" fmla="*/ 80516 h 80553"/>
              <a:gd name="connsiteX1" fmla="*/ 105303 w 170773"/>
              <a:gd name="connsiteY1" fmla="*/ 13841 h 80553"/>
              <a:gd name="connsiteX2" fmla="*/ 170390 w 170773"/>
              <a:gd name="connsiteY2" fmla="*/ 4316 h 80553"/>
              <a:gd name="connsiteX3" fmla="*/ 129115 w 170773"/>
              <a:gd name="connsiteY3" fmla="*/ 1141 h 80553"/>
              <a:gd name="connsiteX4" fmla="*/ 65615 w 170773"/>
              <a:gd name="connsiteY4" fmla="*/ 23366 h 80553"/>
              <a:gd name="connsiteX5" fmla="*/ 528 w 170773"/>
              <a:gd name="connsiteY5" fmla="*/ 80516 h 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73" h="80553">
                <a:moveTo>
                  <a:pt x="528" y="80516"/>
                </a:moveTo>
                <a:cubicBezTo>
                  <a:pt x="7143" y="78929"/>
                  <a:pt x="76993" y="26541"/>
                  <a:pt x="105303" y="13841"/>
                </a:cubicBezTo>
                <a:cubicBezTo>
                  <a:pt x="133613" y="1141"/>
                  <a:pt x="166421" y="6433"/>
                  <a:pt x="170390" y="4316"/>
                </a:cubicBezTo>
                <a:cubicBezTo>
                  <a:pt x="174359" y="2199"/>
                  <a:pt x="146578" y="-2034"/>
                  <a:pt x="129115" y="1141"/>
                </a:cubicBezTo>
                <a:cubicBezTo>
                  <a:pt x="111653" y="4316"/>
                  <a:pt x="79903" y="13576"/>
                  <a:pt x="65615" y="23366"/>
                </a:cubicBezTo>
                <a:cubicBezTo>
                  <a:pt x="51328" y="33156"/>
                  <a:pt x="-6087" y="82103"/>
                  <a:pt x="528" y="80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91797C3D-DE52-417F-B18C-4F17359D850A}"/>
              </a:ext>
            </a:extLst>
          </p:cNvPr>
          <p:cNvSpPr/>
          <p:nvPr/>
        </p:nvSpPr>
        <p:spPr>
          <a:xfrm>
            <a:off x="6646806" y="4914738"/>
            <a:ext cx="95459" cy="16425"/>
          </a:xfrm>
          <a:custGeom>
            <a:avLst/>
            <a:gdLst>
              <a:gd name="connsiteX0" fmla="*/ 57 w 95459"/>
              <a:gd name="connsiteY0" fmla="*/ 162 h 16425"/>
              <a:gd name="connsiteX1" fmla="*/ 57207 w 95459"/>
              <a:gd name="connsiteY1" fmla="*/ 16037 h 16425"/>
              <a:gd name="connsiteX2" fmla="*/ 95307 w 95459"/>
              <a:gd name="connsiteY2" fmla="*/ 11275 h 16425"/>
              <a:gd name="connsiteX3" fmla="*/ 68319 w 95459"/>
              <a:gd name="connsiteY3" fmla="*/ 8100 h 16425"/>
              <a:gd name="connsiteX4" fmla="*/ 57 w 95459"/>
              <a:gd name="connsiteY4" fmla="*/ 162 h 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59" h="16425">
                <a:moveTo>
                  <a:pt x="57" y="162"/>
                </a:moveTo>
                <a:cubicBezTo>
                  <a:pt x="-1795" y="1485"/>
                  <a:pt x="41332" y="14185"/>
                  <a:pt x="57207" y="16037"/>
                </a:cubicBezTo>
                <a:cubicBezTo>
                  <a:pt x="73082" y="17889"/>
                  <a:pt x="93455" y="12598"/>
                  <a:pt x="95307" y="11275"/>
                </a:cubicBezTo>
                <a:cubicBezTo>
                  <a:pt x="97159" y="9952"/>
                  <a:pt x="81813" y="10217"/>
                  <a:pt x="68319" y="8100"/>
                </a:cubicBezTo>
                <a:cubicBezTo>
                  <a:pt x="54825" y="5983"/>
                  <a:pt x="1909" y="-1161"/>
                  <a:pt x="57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8801D687-3719-43B4-825A-52F82F63785F}"/>
              </a:ext>
            </a:extLst>
          </p:cNvPr>
          <p:cNvSpPr/>
          <p:nvPr/>
        </p:nvSpPr>
        <p:spPr>
          <a:xfrm>
            <a:off x="6468853" y="4908232"/>
            <a:ext cx="313003" cy="60819"/>
          </a:xfrm>
          <a:custGeom>
            <a:avLst/>
            <a:gdLst>
              <a:gd name="connsiteX0" fmla="*/ 210 w 313003"/>
              <a:gd name="connsiteY0" fmla="*/ 59056 h 60819"/>
              <a:gd name="connsiteX1" fmla="*/ 163722 w 313003"/>
              <a:gd name="connsiteY1" fmla="*/ 55881 h 60819"/>
              <a:gd name="connsiteX2" fmla="*/ 254210 w 313003"/>
              <a:gd name="connsiteY2" fmla="*/ 33656 h 60819"/>
              <a:gd name="connsiteX3" fmla="*/ 312947 w 313003"/>
              <a:gd name="connsiteY3" fmla="*/ 318 h 60819"/>
              <a:gd name="connsiteX4" fmla="*/ 263735 w 313003"/>
              <a:gd name="connsiteY4" fmla="*/ 17781 h 60819"/>
              <a:gd name="connsiteX5" fmla="*/ 200235 w 313003"/>
              <a:gd name="connsiteY5" fmla="*/ 33656 h 60819"/>
              <a:gd name="connsiteX6" fmla="*/ 210 w 313003"/>
              <a:gd name="connsiteY6" fmla="*/ 59056 h 6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03" h="60819">
                <a:moveTo>
                  <a:pt x="210" y="59056"/>
                </a:moveTo>
                <a:cubicBezTo>
                  <a:pt x="-5876" y="62760"/>
                  <a:pt x="121389" y="60114"/>
                  <a:pt x="163722" y="55881"/>
                </a:cubicBezTo>
                <a:cubicBezTo>
                  <a:pt x="206055" y="51648"/>
                  <a:pt x="229339" y="42917"/>
                  <a:pt x="254210" y="33656"/>
                </a:cubicBezTo>
                <a:cubicBezTo>
                  <a:pt x="279081" y="24395"/>
                  <a:pt x="311360" y="2964"/>
                  <a:pt x="312947" y="318"/>
                </a:cubicBezTo>
                <a:cubicBezTo>
                  <a:pt x="314535" y="-2328"/>
                  <a:pt x="282520" y="12225"/>
                  <a:pt x="263735" y="17781"/>
                </a:cubicBezTo>
                <a:cubicBezTo>
                  <a:pt x="244950" y="23337"/>
                  <a:pt x="240981" y="25719"/>
                  <a:pt x="200235" y="33656"/>
                </a:cubicBezTo>
                <a:cubicBezTo>
                  <a:pt x="159489" y="41593"/>
                  <a:pt x="6296" y="55352"/>
                  <a:pt x="210" y="5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0E436705-B38A-4B1A-9DB3-0F1245FDC180}"/>
              </a:ext>
            </a:extLst>
          </p:cNvPr>
          <p:cNvSpPr/>
          <p:nvPr/>
        </p:nvSpPr>
        <p:spPr>
          <a:xfrm>
            <a:off x="6030906" y="2735018"/>
            <a:ext cx="78507" cy="32416"/>
          </a:xfrm>
          <a:custGeom>
            <a:avLst/>
            <a:gdLst>
              <a:gd name="connsiteX0" fmla="*/ 7 w 78507"/>
              <a:gd name="connsiteY0" fmla="*/ 245 h 32416"/>
              <a:gd name="connsiteX1" fmla="*/ 73032 w 78507"/>
              <a:gd name="connsiteY1" fmla="*/ 31995 h 32416"/>
              <a:gd name="connsiteX2" fmla="*/ 68269 w 78507"/>
              <a:gd name="connsiteY2" fmla="*/ 17707 h 32416"/>
              <a:gd name="connsiteX3" fmla="*/ 7 w 78507"/>
              <a:gd name="connsiteY3" fmla="*/ 245 h 3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07" h="32416">
                <a:moveTo>
                  <a:pt x="7" y="245"/>
                </a:moveTo>
                <a:cubicBezTo>
                  <a:pt x="801" y="2626"/>
                  <a:pt x="61655" y="29085"/>
                  <a:pt x="73032" y="31995"/>
                </a:cubicBezTo>
                <a:cubicBezTo>
                  <a:pt x="84409" y="34905"/>
                  <a:pt x="75677" y="21940"/>
                  <a:pt x="68269" y="17707"/>
                </a:cubicBezTo>
                <a:cubicBezTo>
                  <a:pt x="60861" y="13474"/>
                  <a:pt x="-787" y="-2136"/>
                  <a:pt x="7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92B60540-EE15-4C52-A3BB-5CC34CB08C3A}"/>
              </a:ext>
            </a:extLst>
          </p:cNvPr>
          <p:cNvSpPr/>
          <p:nvPr/>
        </p:nvSpPr>
        <p:spPr>
          <a:xfrm>
            <a:off x="6145009" y="2713035"/>
            <a:ext cx="99172" cy="39695"/>
          </a:xfrm>
          <a:custGeom>
            <a:avLst/>
            <a:gdLst>
              <a:gd name="connsiteX0" fmla="*/ 98629 w 99172"/>
              <a:gd name="connsiteY0" fmla="*/ 3 h 39695"/>
              <a:gd name="connsiteX1" fmla="*/ 19254 w 99172"/>
              <a:gd name="connsiteY1" fmla="*/ 22228 h 39695"/>
              <a:gd name="connsiteX2" fmla="*/ 1791 w 99172"/>
              <a:gd name="connsiteY2" fmla="*/ 39690 h 39695"/>
              <a:gd name="connsiteX3" fmla="*/ 51004 w 99172"/>
              <a:gd name="connsiteY3" fmla="*/ 23815 h 39695"/>
              <a:gd name="connsiteX4" fmla="*/ 98629 w 99172"/>
              <a:gd name="connsiteY4" fmla="*/ 3 h 3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2" h="39695">
                <a:moveTo>
                  <a:pt x="98629" y="3"/>
                </a:moveTo>
                <a:cubicBezTo>
                  <a:pt x="93337" y="-261"/>
                  <a:pt x="35394" y="15614"/>
                  <a:pt x="19254" y="22228"/>
                </a:cubicBezTo>
                <a:cubicBezTo>
                  <a:pt x="3114" y="28843"/>
                  <a:pt x="-3501" y="39426"/>
                  <a:pt x="1791" y="39690"/>
                </a:cubicBezTo>
                <a:cubicBezTo>
                  <a:pt x="7083" y="39954"/>
                  <a:pt x="32748" y="30430"/>
                  <a:pt x="51004" y="23815"/>
                </a:cubicBezTo>
                <a:cubicBezTo>
                  <a:pt x="69260" y="17200"/>
                  <a:pt x="103921" y="267"/>
                  <a:pt x="9862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5D2B5441-C67A-4A70-BCE4-24F9EADCA2E3}"/>
              </a:ext>
            </a:extLst>
          </p:cNvPr>
          <p:cNvSpPr/>
          <p:nvPr/>
        </p:nvSpPr>
        <p:spPr>
          <a:xfrm>
            <a:off x="6426200" y="4967230"/>
            <a:ext cx="234550" cy="27148"/>
          </a:xfrm>
          <a:custGeom>
            <a:avLst/>
            <a:gdLst>
              <a:gd name="connsiteX0" fmla="*/ 0 w 234550"/>
              <a:gd name="connsiteY0" fmla="*/ 9583 h 27148"/>
              <a:gd name="connsiteX1" fmla="*/ 149225 w 234550"/>
              <a:gd name="connsiteY1" fmla="*/ 15933 h 27148"/>
              <a:gd name="connsiteX2" fmla="*/ 233363 w 234550"/>
              <a:gd name="connsiteY2" fmla="*/ 58 h 27148"/>
              <a:gd name="connsiteX3" fmla="*/ 195263 w 234550"/>
              <a:gd name="connsiteY3" fmla="*/ 11170 h 27148"/>
              <a:gd name="connsiteX4" fmla="*/ 147638 w 234550"/>
              <a:gd name="connsiteY4" fmla="*/ 27045 h 27148"/>
              <a:gd name="connsiteX5" fmla="*/ 0 w 234550"/>
              <a:gd name="connsiteY5" fmla="*/ 9583 h 2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50" h="27148">
                <a:moveTo>
                  <a:pt x="0" y="9583"/>
                </a:moveTo>
                <a:cubicBezTo>
                  <a:pt x="264" y="7731"/>
                  <a:pt x="110331" y="17520"/>
                  <a:pt x="149225" y="15933"/>
                </a:cubicBezTo>
                <a:cubicBezTo>
                  <a:pt x="188119" y="14346"/>
                  <a:pt x="225690" y="852"/>
                  <a:pt x="233363" y="58"/>
                </a:cubicBezTo>
                <a:cubicBezTo>
                  <a:pt x="241036" y="-736"/>
                  <a:pt x="209551" y="6672"/>
                  <a:pt x="195263" y="11170"/>
                </a:cubicBezTo>
                <a:cubicBezTo>
                  <a:pt x="180976" y="15668"/>
                  <a:pt x="176478" y="25457"/>
                  <a:pt x="147638" y="27045"/>
                </a:cubicBezTo>
                <a:cubicBezTo>
                  <a:pt x="118798" y="28633"/>
                  <a:pt x="-264" y="11435"/>
                  <a:pt x="0" y="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E0FEABFC-68DB-49C2-9C3E-A7BF45165B26}"/>
              </a:ext>
            </a:extLst>
          </p:cNvPr>
          <p:cNvSpPr/>
          <p:nvPr/>
        </p:nvSpPr>
        <p:spPr>
          <a:xfrm>
            <a:off x="6629230" y="4954588"/>
            <a:ext cx="138612" cy="31750"/>
          </a:xfrm>
          <a:custGeom>
            <a:avLst/>
            <a:gdLst>
              <a:gd name="connsiteX0" fmla="*/ 170 w 138612"/>
              <a:gd name="connsiteY0" fmla="*/ 31750 h 31750"/>
              <a:gd name="connsiteX1" fmla="*/ 63670 w 138612"/>
              <a:gd name="connsiteY1" fmla="*/ 14287 h 31750"/>
              <a:gd name="connsiteX2" fmla="*/ 104945 w 138612"/>
              <a:gd name="connsiteY2" fmla="*/ 14287 h 31750"/>
              <a:gd name="connsiteX3" fmla="*/ 138283 w 138612"/>
              <a:gd name="connsiteY3" fmla="*/ 0 h 31750"/>
              <a:gd name="connsiteX4" fmla="*/ 84308 w 138612"/>
              <a:gd name="connsiteY4" fmla="*/ 14287 h 31750"/>
              <a:gd name="connsiteX5" fmla="*/ 170 w 138612"/>
              <a:gd name="connsiteY5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12" h="31750">
                <a:moveTo>
                  <a:pt x="170" y="31750"/>
                </a:moveTo>
                <a:cubicBezTo>
                  <a:pt x="-3270" y="31750"/>
                  <a:pt x="46208" y="17197"/>
                  <a:pt x="63670" y="14287"/>
                </a:cubicBezTo>
                <a:cubicBezTo>
                  <a:pt x="81132" y="11377"/>
                  <a:pt x="92510" y="16668"/>
                  <a:pt x="104945" y="14287"/>
                </a:cubicBezTo>
                <a:cubicBezTo>
                  <a:pt x="117381" y="11906"/>
                  <a:pt x="141722" y="0"/>
                  <a:pt x="138283" y="0"/>
                </a:cubicBezTo>
                <a:cubicBezTo>
                  <a:pt x="134844" y="0"/>
                  <a:pt x="106004" y="9260"/>
                  <a:pt x="84308" y="14287"/>
                </a:cubicBezTo>
                <a:cubicBezTo>
                  <a:pt x="62612" y="19314"/>
                  <a:pt x="3610" y="31750"/>
                  <a:pt x="17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3DD8E2AE-A404-4F57-BCF1-452B77029E53}"/>
              </a:ext>
            </a:extLst>
          </p:cNvPr>
          <p:cNvSpPr/>
          <p:nvPr/>
        </p:nvSpPr>
        <p:spPr>
          <a:xfrm>
            <a:off x="6697476" y="4962521"/>
            <a:ext cx="82533" cy="112976"/>
          </a:xfrm>
          <a:custGeom>
            <a:avLst/>
            <a:gdLst>
              <a:gd name="connsiteX0" fmla="*/ 70037 w 82533"/>
              <a:gd name="connsiteY0" fmla="*/ 4 h 112976"/>
              <a:gd name="connsiteX1" fmla="*/ 73212 w 82533"/>
              <a:gd name="connsiteY1" fmla="*/ 60329 h 112976"/>
              <a:gd name="connsiteX2" fmla="*/ 35112 w 82533"/>
              <a:gd name="connsiteY2" fmla="*/ 73029 h 112976"/>
              <a:gd name="connsiteX3" fmla="*/ 187 w 82533"/>
              <a:gd name="connsiteY3" fmla="*/ 112717 h 112976"/>
              <a:gd name="connsiteX4" fmla="*/ 23999 w 82533"/>
              <a:gd name="connsiteY4" fmla="*/ 88904 h 112976"/>
              <a:gd name="connsiteX5" fmla="*/ 81149 w 82533"/>
              <a:gd name="connsiteY5" fmla="*/ 63504 h 112976"/>
              <a:gd name="connsiteX6" fmla="*/ 70037 w 82533"/>
              <a:gd name="connsiteY6" fmla="*/ 4 h 1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33" h="112976">
                <a:moveTo>
                  <a:pt x="70037" y="4"/>
                </a:moveTo>
                <a:cubicBezTo>
                  <a:pt x="68714" y="-525"/>
                  <a:pt x="79033" y="48158"/>
                  <a:pt x="73212" y="60329"/>
                </a:cubicBezTo>
                <a:cubicBezTo>
                  <a:pt x="67391" y="72500"/>
                  <a:pt x="47283" y="64298"/>
                  <a:pt x="35112" y="73029"/>
                </a:cubicBezTo>
                <a:cubicBezTo>
                  <a:pt x="22941" y="81760"/>
                  <a:pt x="2039" y="110071"/>
                  <a:pt x="187" y="112717"/>
                </a:cubicBezTo>
                <a:cubicBezTo>
                  <a:pt x="-1665" y="115363"/>
                  <a:pt x="10505" y="97106"/>
                  <a:pt x="23999" y="88904"/>
                </a:cubicBezTo>
                <a:cubicBezTo>
                  <a:pt x="37493" y="80702"/>
                  <a:pt x="75064" y="75675"/>
                  <a:pt x="81149" y="63504"/>
                </a:cubicBezTo>
                <a:cubicBezTo>
                  <a:pt x="87235" y="51333"/>
                  <a:pt x="71360" y="533"/>
                  <a:pt x="700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2FADAE68-BFCA-419F-A37A-67C2FDD3C40F}"/>
              </a:ext>
            </a:extLst>
          </p:cNvPr>
          <p:cNvSpPr/>
          <p:nvPr/>
        </p:nvSpPr>
        <p:spPr>
          <a:xfrm>
            <a:off x="6386129" y="5074811"/>
            <a:ext cx="308499" cy="124255"/>
          </a:xfrm>
          <a:custGeom>
            <a:avLst/>
            <a:gdLst>
              <a:gd name="connsiteX0" fmla="*/ 384 w 308499"/>
              <a:gd name="connsiteY0" fmla="*/ 124252 h 124255"/>
              <a:gd name="connsiteX1" fmla="*/ 257559 w 308499"/>
              <a:gd name="connsiteY1" fmla="*/ 38527 h 124255"/>
              <a:gd name="connsiteX2" fmla="*/ 308359 w 308499"/>
              <a:gd name="connsiteY2" fmla="*/ 427 h 124255"/>
              <a:gd name="connsiteX3" fmla="*/ 270259 w 308499"/>
              <a:gd name="connsiteY3" fmla="*/ 19477 h 124255"/>
              <a:gd name="connsiteX4" fmla="*/ 200409 w 308499"/>
              <a:gd name="connsiteY4" fmla="*/ 41702 h 124255"/>
              <a:gd name="connsiteX5" fmla="*/ 384 w 308499"/>
              <a:gd name="connsiteY5" fmla="*/ 124252 h 12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499" h="124255">
                <a:moveTo>
                  <a:pt x="384" y="124252"/>
                </a:moveTo>
                <a:cubicBezTo>
                  <a:pt x="9909" y="123723"/>
                  <a:pt x="206230" y="59164"/>
                  <a:pt x="257559" y="38527"/>
                </a:cubicBezTo>
                <a:cubicBezTo>
                  <a:pt x="308888" y="17890"/>
                  <a:pt x="306242" y="3602"/>
                  <a:pt x="308359" y="427"/>
                </a:cubicBezTo>
                <a:cubicBezTo>
                  <a:pt x="310476" y="-2748"/>
                  <a:pt x="288251" y="12598"/>
                  <a:pt x="270259" y="19477"/>
                </a:cubicBezTo>
                <a:cubicBezTo>
                  <a:pt x="252267" y="26356"/>
                  <a:pt x="239567" y="27944"/>
                  <a:pt x="200409" y="41702"/>
                </a:cubicBezTo>
                <a:cubicBezTo>
                  <a:pt x="161251" y="55460"/>
                  <a:pt x="-9141" y="124781"/>
                  <a:pt x="384" y="124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7512722-7892-4FD6-A496-8AE5C2AC8B79}"/>
              </a:ext>
            </a:extLst>
          </p:cNvPr>
          <p:cNvSpPr/>
          <p:nvPr/>
        </p:nvSpPr>
        <p:spPr>
          <a:xfrm>
            <a:off x="6685143" y="5059273"/>
            <a:ext cx="80785" cy="82642"/>
          </a:xfrm>
          <a:custGeom>
            <a:avLst/>
            <a:gdLst>
              <a:gd name="connsiteX0" fmla="*/ 80782 w 80785"/>
              <a:gd name="connsiteY0" fmla="*/ 90 h 82642"/>
              <a:gd name="connsiteX1" fmla="*/ 7757 w 80785"/>
              <a:gd name="connsiteY1" fmla="*/ 54065 h 82642"/>
              <a:gd name="connsiteX2" fmla="*/ 1407 w 80785"/>
              <a:gd name="connsiteY2" fmla="*/ 82640 h 82642"/>
              <a:gd name="connsiteX3" fmla="*/ 1407 w 80785"/>
              <a:gd name="connsiteY3" fmla="*/ 55652 h 82642"/>
              <a:gd name="connsiteX4" fmla="*/ 10932 w 80785"/>
              <a:gd name="connsiteY4" fmla="*/ 41365 h 82642"/>
              <a:gd name="connsiteX5" fmla="*/ 80782 w 80785"/>
              <a:gd name="connsiteY5" fmla="*/ 90 h 8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85" h="82642">
                <a:moveTo>
                  <a:pt x="80782" y="90"/>
                </a:moveTo>
                <a:cubicBezTo>
                  <a:pt x="80253" y="2207"/>
                  <a:pt x="20986" y="40307"/>
                  <a:pt x="7757" y="54065"/>
                </a:cubicBezTo>
                <a:cubicBezTo>
                  <a:pt x="-5472" y="67823"/>
                  <a:pt x="2465" y="82376"/>
                  <a:pt x="1407" y="82640"/>
                </a:cubicBezTo>
                <a:cubicBezTo>
                  <a:pt x="349" y="82905"/>
                  <a:pt x="-180" y="62531"/>
                  <a:pt x="1407" y="55652"/>
                </a:cubicBezTo>
                <a:cubicBezTo>
                  <a:pt x="2994" y="48773"/>
                  <a:pt x="84" y="49302"/>
                  <a:pt x="10932" y="41365"/>
                </a:cubicBezTo>
                <a:cubicBezTo>
                  <a:pt x="21780" y="33428"/>
                  <a:pt x="81311" y="-2027"/>
                  <a:pt x="8078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1755356C-00F6-440F-BB45-CCF1187388B6}"/>
              </a:ext>
            </a:extLst>
          </p:cNvPr>
          <p:cNvSpPr/>
          <p:nvPr/>
        </p:nvSpPr>
        <p:spPr>
          <a:xfrm>
            <a:off x="6753206" y="5045937"/>
            <a:ext cx="35716" cy="105455"/>
          </a:xfrm>
          <a:custGeom>
            <a:avLst/>
            <a:gdLst>
              <a:gd name="connsiteX0" fmla="*/ 28594 w 35716"/>
              <a:gd name="connsiteY0" fmla="*/ 726 h 105455"/>
              <a:gd name="connsiteX1" fmla="*/ 19 w 35716"/>
              <a:gd name="connsiteY1" fmla="*/ 103913 h 105455"/>
              <a:gd name="connsiteX2" fmla="*/ 33357 w 35716"/>
              <a:gd name="connsiteY2" fmla="*/ 59463 h 105455"/>
              <a:gd name="connsiteX3" fmla="*/ 28594 w 35716"/>
              <a:gd name="connsiteY3" fmla="*/ 726 h 1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6" h="105455">
                <a:moveTo>
                  <a:pt x="28594" y="726"/>
                </a:moveTo>
                <a:cubicBezTo>
                  <a:pt x="23038" y="8134"/>
                  <a:pt x="-775" y="94124"/>
                  <a:pt x="19" y="103913"/>
                </a:cubicBezTo>
                <a:cubicBezTo>
                  <a:pt x="813" y="113702"/>
                  <a:pt x="28065" y="74280"/>
                  <a:pt x="33357" y="59463"/>
                </a:cubicBezTo>
                <a:cubicBezTo>
                  <a:pt x="38649" y="44646"/>
                  <a:pt x="34150" y="-6682"/>
                  <a:pt x="28594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058FFDF1-38BB-40E7-B0EB-D3AED9A57433}"/>
              </a:ext>
            </a:extLst>
          </p:cNvPr>
          <p:cNvSpPr/>
          <p:nvPr/>
        </p:nvSpPr>
        <p:spPr>
          <a:xfrm>
            <a:off x="6553194" y="5212299"/>
            <a:ext cx="146956" cy="109209"/>
          </a:xfrm>
          <a:custGeom>
            <a:avLst/>
            <a:gdLst>
              <a:gd name="connsiteX0" fmla="*/ 6 w 146956"/>
              <a:gd name="connsiteY0" fmla="*/ 109001 h 109209"/>
              <a:gd name="connsiteX1" fmla="*/ 100019 w 146956"/>
              <a:gd name="connsiteY1" fmla="*/ 78839 h 109209"/>
              <a:gd name="connsiteX2" fmla="*/ 146056 w 146956"/>
              <a:gd name="connsiteY2" fmla="*/ 1051 h 109209"/>
              <a:gd name="connsiteX3" fmla="*/ 128594 w 146956"/>
              <a:gd name="connsiteY3" fmla="*/ 35976 h 109209"/>
              <a:gd name="connsiteX4" fmla="*/ 104781 w 146956"/>
              <a:gd name="connsiteY4" fmla="*/ 66139 h 109209"/>
              <a:gd name="connsiteX5" fmla="*/ 6 w 146956"/>
              <a:gd name="connsiteY5" fmla="*/ 109001 h 10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56" h="109209">
                <a:moveTo>
                  <a:pt x="6" y="109001"/>
                </a:moveTo>
                <a:cubicBezTo>
                  <a:pt x="-788" y="111118"/>
                  <a:pt x="75677" y="96831"/>
                  <a:pt x="100019" y="78839"/>
                </a:cubicBezTo>
                <a:cubicBezTo>
                  <a:pt x="124361" y="60847"/>
                  <a:pt x="141294" y="8195"/>
                  <a:pt x="146056" y="1051"/>
                </a:cubicBezTo>
                <a:cubicBezTo>
                  <a:pt x="150818" y="-6093"/>
                  <a:pt x="135473" y="25128"/>
                  <a:pt x="128594" y="35976"/>
                </a:cubicBezTo>
                <a:cubicBezTo>
                  <a:pt x="121715" y="46824"/>
                  <a:pt x="123566" y="55291"/>
                  <a:pt x="104781" y="66139"/>
                </a:cubicBezTo>
                <a:cubicBezTo>
                  <a:pt x="85996" y="76987"/>
                  <a:pt x="800" y="106884"/>
                  <a:pt x="6" y="109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77B8497E-711D-4EF8-910B-A8F0220C7135}"/>
              </a:ext>
            </a:extLst>
          </p:cNvPr>
          <p:cNvSpPr/>
          <p:nvPr/>
        </p:nvSpPr>
        <p:spPr>
          <a:xfrm>
            <a:off x="6574811" y="5165386"/>
            <a:ext cx="97452" cy="87835"/>
          </a:xfrm>
          <a:custGeom>
            <a:avLst/>
            <a:gdLst>
              <a:gd name="connsiteX0" fmla="*/ 97452 w 97452"/>
              <a:gd name="connsiteY0" fmla="*/ 339 h 87835"/>
              <a:gd name="connsiteX1" fmla="*/ 33952 w 97452"/>
              <a:gd name="connsiteY1" fmla="*/ 36852 h 87835"/>
              <a:gd name="connsiteX2" fmla="*/ 614 w 97452"/>
              <a:gd name="connsiteY2" fmla="*/ 51139 h 87835"/>
              <a:gd name="connsiteX3" fmla="*/ 14902 w 97452"/>
              <a:gd name="connsiteY3" fmla="*/ 47964 h 87835"/>
              <a:gd name="connsiteX4" fmla="*/ 46652 w 97452"/>
              <a:gd name="connsiteY4" fmla="*/ 87652 h 87835"/>
              <a:gd name="connsiteX5" fmla="*/ 33952 w 97452"/>
              <a:gd name="connsiteY5" fmla="*/ 60664 h 87835"/>
              <a:gd name="connsiteX6" fmla="*/ 97452 w 97452"/>
              <a:gd name="connsiteY6" fmla="*/ 339 h 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2" h="87835">
                <a:moveTo>
                  <a:pt x="97452" y="339"/>
                </a:moveTo>
                <a:cubicBezTo>
                  <a:pt x="97452" y="-3630"/>
                  <a:pt x="50092" y="28385"/>
                  <a:pt x="33952" y="36852"/>
                </a:cubicBezTo>
                <a:cubicBezTo>
                  <a:pt x="17812" y="45319"/>
                  <a:pt x="3789" y="49287"/>
                  <a:pt x="614" y="51139"/>
                </a:cubicBezTo>
                <a:cubicBezTo>
                  <a:pt x="-2561" y="52991"/>
                  <a:pt x="7229" y="41879"/>
                  <a:pt x="14902" y="47964"/>
                </a:cubicBezTo>
                <a:cubicBezTo>
                  <a:pt x="22575" y="54049"/>
                  <a:pt x="43477" y="85535"/>
                  <a:pt x="46652" y="87652"/>
                </a:cubicBezTo>
                <a:cubicBezTo>
                  <a:pt x="49827" y="89769"/>
                  <a:pt x="27337" y="73100"/>
                  <a:pt x="33952" y="60664"/>
                </a:cubicBezTo>
                <a:cubicBezTo>
                  <a:pt x="40566" y="48229"/>
                  <a:pt x="97452" y="4308"/>
                  <a:pt x="97452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058AC327-BCCB-421B-9B2D-7EEA7A095B62}"/>
              </a:ext>
            </a:extLst>
          </p:cNvPr>
          <p:cNvSpPr/>
          <p:nvPr/>
        </p:nvSpPr>
        <p:spPr>
          <a:xfrm>
            <a:off x="6690967" y="5153024"/>
            <a:ext cx="76615" cy="79379"/>
          </a:xfrm>
          <a:custGeom>
            <a:avLst/>
            <a:gdLst>
              <a:gd name="connsiteX0" fmla="*/ 76546 w 76615"/>
              <a:gd name="connsiteY0" fmla="*/ 1 h 79379"/>
              <a:gd name="connsiteX1" fmla="*/ 19396 w 76615"/>
              <a:gd name="connsiteY1" fmla="*/ 50801 h 79379"/>
              <a:gd name="connsiteX2" fmla="*/ 1933 w 76615"/>
              <a:gd name="connsiteY2" fmla="*/ 79376 h 79379"/>
              <a:gd name="connsiteX3" fmla="*/ 6696 w 76615"/>
              <a:gd name="connsiteY3" fmla="*/ 52389 h 79379"/>
              <a:gd name="connsiteX4" fmla="*/ 76546 w 76615"/>
              <a:gd name="connsiteY4" fmla="*/ 1 h 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15" h="79379">
                <a:moveTo>
                  <a:pt x="76546" y="1"/>
                </a:moveTo>
                <a:cubicBezTo>
                  <a:pt x="78663" y="-264"/>
                  <a:pt x="31831" y="37572"/>
                  <a:pt x="19396" y="50801"/>
                </a:cubicBezTo>
                <a:cubicBezTo>
                  <a:pt x="6960" y="64030"/>
                  <a:pt x="4050" y="79111"/>
                  <a:pt x="1933" y="79376"/>
                </a:cubicBezTo>
                <a:cubicBezTo>
                  <a:pt x="-184" y="79641"/>
                  <a:pt x="-2564" y="63766"/>
                  <a:pt x="6696" y="52389"/>
                </a:cubicBezTo>
                <a:cubicBezTo>
                  <a:pt x="15956" y="41012"/>
                  <a:pt x="74429" y="266"/>
                  <a:pt x="7654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41727275-A4B7-4921-BE37-E9425BDEE048}"/>
              </a:ext>
            </a:extLst>
          </p:cNvPr>
          <p:cNvSpPr/>
          <p:nvPr/>
        </p:nvSpPr>
        <p:spPr>
          <a:xfrm>
            <a:off x="6544987" y="5163057"/>
            <a:ext cx="245693" cy="228661"/>
          </a:xfrm>
          <a:custGeom>
            <a:avLst/>
            <a:gdLst>
              <a:gd name="connsiteX0" fmla="*/ 220938 w 245693"/>
              <a:gd name="connsiteY0" fmla="*/ 1081 h 228661"/>
              <a:gd name="connsiteX1" fmla="*/ 244751 w 245693"/>
              <a:gd name="connsiteY1" fmla="*/ 56643 h 228661"/>
              <a:gd name="connsiteX2" fmla="*/ 186013 w 245693"/>
              <a:gd name="connsiteY2" fmla="*/ 124906 h 228661"/>
              <a:gd name="connsiteX3" fmla="*/ 135213 w 245693"/>
              <a:gd name="connsiteY3" fmla="*/ 140781 h 228661"/>
              <a:gd name="connsiteX4" fmla="*/ 70126 w 245693"/>
              <a:gd name="connsiteY4" fmla="*/ 218568 h 228661"/>
              <a:gd name="connsiteX5" fmla="*/ 276 w 245693"/>
              <a:gd name="connsiteY5" fmla="*/ 226506 h 228661"/>
              <a:gd name="connsiteX6" fmla="*/ 47901 w 245693"/>
              <a:gd name="connsiteY6" fmla="*/ 207456 h 228661"/>
              <a:gd name="connsiteX7" fmla="*/ 101876 w 245693"/>
              <a:gd name="connsiteY7" fmla="*/ 158243 h 228661"/>
              <a:gd name="connsiteX8" fmla="*/ 203476 w 245693"/>
              <a:gd name="connsiteY8" fmla="*/ 107443 h 228661"/>
              <a:gd name="connsiteX9" fmla="*/ 220938 w 245693"/>
              <a:gd name="connsiteY9" fmla="*/ 1081 h 22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693" h="228661">
                <a:moveTo>
                  <a:pt x="220938" y="1081"/>
                </a:moveTo>
                <a:cubicBezTo>
                  <a:pt x="227817" y="-7386"/>
                  <a:pt x="250572" y="36006"/>
                  <a:pt x="244751" y="56643"/>
                </a:cubicBezTo>
                <a:cubicBezTo>
                  <a:pt x="238930" y="77280"/>
                  <a:pt x="204269" y="110883"/>
                  <a:pt x="186013" y="124906"/>
                </a:cubicBezTo>
                <a:cubicBezTo>
                  <a:pt x="167757" y="138929"/>
                  <a:pt x="154527" y="125171"/>
                  <a:pt x="135213" y="140781"/>
                </a:cubicBezTo>
                <a:cubicBezTo>
                  <a:pt x="115899" y="156391"/>
                  <a:pt x="92615" y="204281"/>
                  <a:pt x="70126" y="218568"/>
                </a:cubicBezTo>
                <a:cubicBezTo>
                  <a:pt x="47636" y="232856"/>
                  <a:pt x="3980" y="228358"/>
                  <a:pt x="276" y="226506"/>
                </a:cubicBezTo>
                <a:cubicBezTo>
                  <a:pt x="-3428" y="224654"/>
                  <a:pt x="30968" y="218833"/>
                  <a:pt x="47901" y="207456"/>
                </a:cubicBezTo>
                <a:cubicBezTo>
                  <a:pt x="64834" y="196079"/>
                  <a:pt x="75947" y="174912"/>
                  <a:pt x="101876" y="158243"/>
                </a:cubicBezTo>
                <a:cubicBezTo>
                  <a:pt x="127805" y="141574"/>
                  <a:pt x="183103" y="128345"/>
                  <a:pt x="203476" y="107443"/>
                </a:cubicBezTo>
                <a:cubicBezTo>
                  <a:pt x="223849" y="86541"/>
                  <a:pt x="214059" y="9548"/>
                  <a:pt x="220938" y="1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87591D02-83CD-4353-A10C-9E3F408D7C7C}"/>
              </a:ext>
            </a:extLst>
          </p:cNvPr>
          <p:cNvSpPr/>
          <p:nvPr/>
        </p:nvSpPr>
        <p:spPr>
          <a:xfrm>
            <a:off x="6522257" y="5297164"/>
            <a:ext cx="231770" cy="149664"/>
          </a:xfrm>
          <a:custGeom>
            <a:avLst/>
            <a:gdLst>
              <a:gd name="connsiteX0" fmla="*/ 229381 w 231770"/>
              <a:gd name="connsiteY0" fmla="*/ 324 h 149664"/>
              <a:gd name="connsiteX1" fmla="*/ 210331 w 231770"/>
              <a:gd name="connsiteY1" fmla="*/ 65411 h 149664"/>
              <a:gd name="connsiteX2" fmla="*/ 124606 w 231770"/>
              <a:gd name="connsiteY2" fmla="*/ 92399 h 149664"/>
              <a:gd name="connsiteX3" fmla="*/ 51581 w 231770"/>
              <a:gd name="connsiteY3" fmla="*/ 120974 h 149664"/>
              <a:gd name="connsiteX4" fmla="*/ 2368 w 231770"/>
              <a:gd name="connsiteY4" fmla="*/ 149549 h 149664"/>
              <a:gd name="connsiteX5" fmla="*/ 127781 w 231770"/>
              <a:gd name="connsiteY5" fmla="*/ 109861 h 149664"/>
              <a:gd name="connsiteX6" fmla="*/ 169056 w 231770"/>
              <a:gd name="connsiteY6" fmla="*/ 95574 h 149664"/>
              <a:gd name="connsiteX7" fmla="*/ 229381 w 231770"/>
              <a:gd name="connsiteY7" fmla="*/ 324 h 14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70" h="149664">
                <a:moveTo>
                  <a:pt x="229381" y="324"/>
                </a:moveTo>
                <a:cubicBezTo>
                  <a:pt x="236260" y="-4703"/>
                  <a:pt x="227793" y="50065"/>
                  <a:pt x="210331" y="65411"/>
                </a:cubicBezTo>
                <a:cubicBezTo>
                  <a:pt x="192869" y="80757"/>
                  <a:pt x="151064" y="83139"/>
                  <a:pt x="124606" y="92399"/>
                </a:cubicBezTo>
                <a:cubicBezTo>
                  <a:pt x="98148" y="101659"/>
                  <a:pt x="71954" y="111449"/>
                  <a:pt x="51581" y="120974"/>
                </a:cubicBezTo>
                <a:cubicBezTo>
                  <a:pt x="31208" y="130499"/>
                  <a:pt x="-10332" y="151401"/>
                  <a:pt x="2368" y="149549"/>
                </a:cubicBezTo>
                <a:cubicBezTo>
                  <a:pt x="15068" y="147697"/>
                  <a:pt x="100000" y="118857"/>
                  <a:pt x="127781" y="109861"/>
                </a:cubicBezTo>
                <a:cubicBezTo>
                  <a:pt x="155562" y="100865"/>
                  <a:pt x="153181" y="111449"/>
                  <a:pt x="169056" y="95574"/>
                </a:cubicBezTo>
                <a:cubicBezTo>
                  <a:pt x="184931" y="79699"/>
                  <a:pt x="222502" y="5351"/>
                  <a:pt x="229381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C8898AE-567D-48A1-B0D3-EE08D42C870B}"/>
              </a:ext>
            </a:extLst>
          </p:cNvPr>
          <p:cNvSpPr/>
          <p:nvPr/>
        </p:nvSpPr>
        <p:spPr>
          <a:xfrm>
            <a:off x="6218058" y="5425830"/>
            <a:ext cx="332395" cy="23270"/>
          </a:xfrm>
          <a:custGeom>
            <a:avLst/>
            <a:gdLst>
              <a:gd name="connsiteX0" fmla="*/ 180 w 332395"/>
              <a:gd name="connsiteY0" fmla="*/ 1833 h 23270"/>
              <a:gd name="connsiteX1" fmla="*/ 157342 w 332395"/>
              <a:gd name="connsiteY1" fmla="*/ 20883 h 23270"/>
              <a:gd name="connsiteX2" fmla="*/ 231955 w 332395"/>
              <a:gd name="connsiteY2" fmla="*/ 22470 h 23270"/>
              <a:gd name="connsiteX3" fmla="*/ 331967 w 332395"/>
              <a:gd name="connsiteY3" fmla="*/ 16120 h 23270"/>
              <a:gd name="connsiteX4" fmla="*/ 190680 w 332395"/>
              <a:gd name="connsiteY4" fmla="*/ 1833 h 23270"/>
              <a:gd name="connsiteX5" fmla="*/ 180 w 332395"/>
              <a:gd name="connsiteY5" fmla="*/ 1833 h 2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395" h="23270">
                <a:moveTo>
                  <a:pt x="180" y="1833"/>
                </a:moveTo>
                <a:cubicBezTo>
                  <a:pt x="-5376" y="5008"/>
                  <a:pt x="118713" y="17443"/>
                  <a:pt x="157342" y="20883"/>
                </a:cubicBezTo>
                <a:cubicBezTo>
                  <a:pt x="195971" y="24323"/>
                  <a:pt x="202851" y="23264"/>
                  <a:pt x="231955" y="22470"/>
                </a:cubicBezTo>
                <a:cubicBezTo>
                  <a:pt x="261059" y="21676"/>
                  <a:pt x="338846" y="19559"/>
                  <a:pt x="331967" y="16120"/>
                </a:cubicBezTo>
                <a:cubicBezTo>
                  <a:pt x="325088" y="12681"/>
                  <a:pt x="245449" y="3421"/>
                  <a:pt x="190680" y="1833"/>
                </a:cubicBezTo>
                <a:cubicBezTo>
                  <a:pt x="135911" y="245"/>
                  <a:pt x="5736" y="-1342"/>
                  <a:pt x="180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56C35CC4-1BB5-474E-A716-2C398C40192A}"/>
              </a:ext>
            </a:extLst>
          </p:cNvPr>
          <p:cNvSpPr/>
          <p:nvPr/>
        </p:nvSpPr>
        <p:spPr>
          <a:xfrm>
            <a:off x="7565868" y="5154077"/>
            <a:ext cx="59139" cy="332434"/>
          </a:xfrm>
          <a:custGeom>
            <a:avLst/>
            <a:gdLst>
              <a:gd name="connsiteX0" fmla="*/ 26615 w 59139"/>
              <a:gd name="connsiteY0" fmla="*/ 6 h 332434"/>
              <a:gd name="connsiteX1" fmla="*/ 58365 w 59139"/>
              <a:gd name="connsiteY1" fmla="*/ 167223 h 332434"/>
              <a:gd name="connsiteX2" fmla="*/ 45665 w 59139"/>
              <a:gd name="connsiteY2" fmla="*/ 211673 h 332434"/>
              <a:gd name="connsiteX3" fmla="*/ 5449 w 59139"/>
              <a:gd name="connsiteY3" fmla="*/ 330206 h 332434"/>
              <a:gd name="connsiteX4" fmla="*/ 3332 w 59139"/>
              <a:gd name="connsiteY4" fmla="*/ 279406 h 332434"/>
              <a:gd name="connsiteX5" fmla="*/ 32965 w 59139"/>
              <a:gd name="connsiteY5" fmla="*/ 160873 h 332434"/>
              <a:gd name="connsiteX6" fmla="*/ 26615 w 59139"/>
              <a:gd name="connsiteY6" fmla="*/ 6 h 3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39" h="332434">
                <a:moveTo>
                  <a:pt x="26615" y="6"/>
                </a:moveTo>
                <a:cubicBezTo>
                  <a:pt x="30848" y="1064"/>
                  <a:pt x="55190" y="131945"/>
                  <a:pt x="58365" y="167223"/>
                </a:cubicBezTo>
                <a:cubicBezTo>
                  <a:pt x="61540" y="202501"/>
                  <a:pt x="54484" y="184509"/>
                  <a:pt x="45665" y="211673"/>
                </a:cubicBezTo>
                <a:cubicBezTo>
                  <a:pt x="36846" y="238837"/>
                  <a:pt x="12504" y="318917"/>
                  <a:pt x="5449" y="330206"/>
                </a:cubicBezTo>
                <a:cubicBezTo>
                  <a:pt x="-1606" y="341495"/>
                  <a:pt x="-1254" y="307628"/>
                  <a:pt x="3332" y="279406"/>
                </a:cubicBezTo>
                <a:cubicBezTo>
                  <a:pt x="7918" y="251184"/>
                  <a:pt x="28026" y="203559"/>
                  <a:pt x="32965" y="160873"/>
                </a:cubicBezTo>
                <a:cubicBezTo>
                  <a:pt x="37904" y="118187"/>
                  <a:pt x="22382" y="-1052"/>
                  <a:pt x="2661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F09079FF-019D-4B17-89BB-BAF2E42136EE}"/>
              </a:ext>
            </a:extLst>
          </p:cNvPr>
          <p:cNvSpPr/>
          <p:nvPr/>
        </p:nvSpPr>
        <p:spPr>
          <a:xfrm>
            <a:off x="7520517" y="5504155"/>
            <a:ext cx="82275" cy="567905"/>
          </a:xfrm>
          <a:custGeom>
            <a:avLst/>
            <a:gdLst>
              <a:gd name="connsiteX0" fmla="*/ 65616 w 82275"/>
              <a:gd name="connsiteY0" fmla="*/ 1295 h 567905"/>
              <a:gd name="connsiteX1" fmla="*/ 40216 w 82275"/>
              <a:gd name="connsiteY1" fmla="*/ 295512 h 567905"/>
              <a:gd name="connsiteX2" fmla="*/ 80433 w 82275"/>
              <a:gd name="connsiteY2" fmla="*/ 560095 h 567905"/>
              <a:gd name="connsiteX3" fmla="*/ 67733 w 82275"/>
              <a:gd name="connsiteY3" fmla="*/ 471195 h 567905"/>
              <a:gd name="connsiteX4" fmla="*/ 0 w 82275"/>
              <a:gd name="connsiteY4" fmla="*/ 200262 h 567905"/>
              <a:gd name="connsiteX5" fmla="*/ 65616 w 82275"/>
              <a:gd name="connsiteY5" fmla="*/ 1295 h 5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75" h="567905">
                <a:moveTo>
                  <a:pt x="65616" y="1295"/>
                </a:moveTo>
                <a:cubicBezTo>
                  <a:pt x="72319" y="17170"/>
                  <a:pt x="37746" y="202379"/>
                  <a:pt x="40216" y="295512"/>
                </a:cubicBezTo>
                <a:cubicBezTo>
                  <a:pt x="42686" y="388645"/>
                  <a:pt x="75847" y="530815"/>
                  <a:pt x="80433" y="560095"/>
                </a:cubicBezTo>
                <a:cubicBezTo>
                  <a:pt x="85019" y="589375"/>
                  <a:pt x="81138" y="531167"/>
                  <a:pt x="67733" y="471195"/>
                </a:cubicBezTo>
                <a:cubicBezTo>
                  <a:pt x="54328" y="411223"/>
                  <a:pt x="0" y="281401"/>
                  <a:pt x="0" y="200262"/>
                </a:cubicBezTo>
                <a:cubicBezTo>
                  <a:pt x="0" y="119123"/>
                  <a:pt x="58913" y="-14580"/>
                  <a:pt x="65616" y="1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BACF435-174B-4AE5-AF08-E8907F3E4228}"/>
              </a:ext>
            </a:extLst>
          </p:cNvPr>
          <p:cNvSpPr/>
          <p:nvPr/>
        </p:nvSpPr>
        <p:spPr>
          <a:xfrm>
            <a:off x="7401335" y="6000567"/>
            <a:ext cx="213890" cy="542458"/>
          </a:xfrm>
          <a:custGeom>
            <a:avLst/>
            <a:gdLst>
              <a:gd name="connsiteX0" fmla="*/ 148815 w 213890"/>
              <a:gd name="connsiteY0" fmla="*/ 183 h 542458"/>
              <a:gd name="connsiteX1" fmla="*/ 209140 w 213890"/>
              <a:gd name="connsiteY1" fmla="*/ 324033 h 542458"/>
              <a:gd name="connsiteX2" fmla="*/ 2765 w 213890"/>
              <a:gd name="connsiteY2" fmla="*/ 539933 h 542458"/>
              <a:gd name="connsiteX3" fmla="*/ 94840 w 213890"/>
              <a:gd name="connsiteY3" fmla="*/ 431983 h 542458"/>
              <a:gd name="connsiteX4" fmla="*/ 161515 w 213890"/>
              <a:gd name="connsiteY4" fmla="*/ 279583 h 542458"/>
              <a:gd name="connsiteX5" fmla="*/ 148815 w 213890"/>
              <a:gd name="connsiteY5" fmla="*/ 183 h 54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90" h="542458">
                <a:moveTo>
                  <a:pt x="148815" y="183"/>
                </a:moveTo>
                <a:cubicBezTo>
                  <a:pt x="156753" y="7591"/>
                  <a:pt x="233482" y="234075"/>
                  <a:pt x="209140" y="324033"/>
                </a:cubicBezTo>
                <a:cubicBezTo>
                  <a:pt x="184798" y="413991"/>
                  <a:pt x="21815" y="521941"/>
                  <a:pt x="2765" y="539933"/>
                </a:cubicBezTo>
                <a:cubicBezTo>
                  <a:pt x="-16285" y="557925"/>
                  <a:pt x="68382" y="475375"/>
                  <a:pt x="94840" y="431983"/>
                </a:cubicBezTo>
                <a:cubicBezTo>
                  <a:pt x="121298" y="388591"/>
                  <a:pt x="152519" y="347316"/>
                  <a:pt x="161515" y="279583"/>
                </a:cubicBezTo>
                <a:cubicBezTo>
                  <a:pt x="170511" y="211850"/>
                  <a:pt x="140877" y="-7225"/>
                  <a:pt x="148815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032BA53E-F46E-426F-BD17-9BE2C8B9DC49}"/>
              </a:ext>
            </a:extLst>
          </p:cNvPr>
          <p:cNvSpPr/>
          <p:nvPr/>
        </p:nvSpPr>
        <p:spPr>
          <a:xfrm>
            <a:off x="7049768" y="6488613"/>
            <a:ext cx="392545" cy="507061"/>
          </a:xfrm>
          <a:custGeom>
            <a:avLst/>
            <a:gdLst>
              <a:gd name="connsiteX0" fmla="*/ 1907 w 392545"/>
              <a:gd name="connsiteY0" fmla="*/ 502737 h 507061"/>
              <a:gd name="connsiteX1" fmla="*/ 154307 w 392545"/>
              <a:gd name="connsiteY1" fmla="*/ 391612 h 507061"/>
              <a:gd name="connsiteX2" fmla="*/ 341632 w 392545"/>
              <a:gd name="connsiteY2" fmla="*/ 315412 h 507061"/>
              <a:gd name="connsiteX3" fmla="*/ 322582 w 392545"/>
              <a:gd name="connsiteY3" fmla="*/ 191587 h 507061"/>
              <a:gd name="connsiteX4" fmla="*/ 392432 w 392545"/>
              <a:gd name="connsiteY4" fmla="*/ 7437 h 507061"/>
              <a:gd name="connsiteX5" fmla="*/ 303532 w 392545"/>
              <a:gd name="connsiteY5" fmla="*/ 55062 h 507061"/>
              <a:gd name="connsiteX6" fmla="*/ 262257 w 392545"/>
              <a:gd name="connsiteY6" fmla="*/ 229687 h 507061"/>
              <a:gd name="connsiteX7" fmla="*/ 1907 w 392545"/>
              <a:gd name="connsiteY7" fmla="*/ 502737 h 50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545" h="507061">
                <a:moveTo>
                  <a:pt x="1907" y="502737"/>
                </a:moveTo>
                <a:cubicBezTo>
                  <a:pt x="-16085" y="529724"/>
                  <a:pt x="97686" y="422833"/>
                  <a:pt x="154307" y="391612"/>
                </a:cubicBezTo>
                <a:cubicBezTo>
                  <a:pt x="210928" y="360391"/>
                  <a:pt x="313586" y="348750"/>
                  <a:pt x="341632" y="315412"/>
                </a:cubicBezTo>
                <a:cubicBezTo>
                  <a:pt x="369678" y="282074"/>
                  <a:pt x="314115" y="242916"/>
                  <a:pt x="322582" y="191587"/>
                </a:cubicBezTo>
                <a:cubicBezTo>
                  <a:pt x="331049" y="140258"/>
                  <a:pt x="395607" y="30191"/>
                  <a:pt x="392432" y="7437"/>
                </a:cubicBezTo>
                <a:cubicBezTo>
                  <a:pt x="389257" y="-15317"/>
                  <a:pt x="325228" y="18020"/>
                  <a:pt x="303532" y="55062"/>
                </a:cubicBezTo>
                <a:cubicBezTo>
                  <a:pt x="281836" y="92104"/>
                  <a:pt x="308824" y="156662"/>
                  <a:pt x="262257" y="229687"/>
                </a:cubicBezTo>
                <a:cubicBezTo>
                  <a:pt x="215690" y="302712"/>
                  <a:pt x="19899" y="475750"/>
                  <a:pt x="1907" y="50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67AFA678-B2BF-4948-9045-E6EE75AD35E1}"/>
              </a:ext>
            </a:extLst>
          </p:cNvPr>
          <p:cNvSpPr/>
          <p:nvPr/>
        </p:nvSpPr>
        <p:spPr>
          <a:xfrm>
            <a:off x="5786427" y="6802131"/>
            <a:ext cx="307999" cy="226555"/>
          </a:xfrm>
          <a:custGeom>
            <a:avLst/>
            <a:gdLst>
              <a:gd name="connsiteX0" fmla="*/ 12711 w 307999"/>
              <a:gd name="connsiteY0" fmla="*/ 220969 h 226555"/>
              <a:gd name="connsiteX1" fmla="*/ 261948 w 307999"/>
              <a:gd name="connsiteY1" fmla="*/ 19357 h 226555"/>
              <a:gd name="connsiteX2" fmla="*/ 301636 w 307999"/>
              <a:gd name="connsiteY2" fmla="*/ 9832 h 226555"/>
              <a:gd name="connsiteX3" fmla="*/ 182573 w 307999"/>
              <a:gd name="connsiteY3" fmla="*/ 35232 h 226555"/>
              <a:gd name="connsiteX4" fmla="*/ 52398 w 307999"/>
              <a:gd name="connsiteY4" fmla="*/ 157469 h 226555"/>
              <a:gd name="connsiteX5" fmla="*/ 12711 w 307999"/>
              <a:gd name="connsiteY5" fmla="*/ 220969 h 2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99" h="226555">
                <a:moveTo>
                  <a:pt x="12711" y="220969"/>
                </a:moveTo>
                <a:cubicBezTo>
                  <a:pt x="47636" y="197950"/>
                  <a:pt x="213794" y="54546"/>
                  <a:pt x="261948" y="19357"/>
                </a:cubicBezTo>
                <a:cubicBezTo>
                  <a:pt x="310102" y="-15832"/>
                  <a:pt x="314865" y="7186"/>
                  <a:pt x="301636" y="9832"/>
                </a:cubicBezTo>
                <a:cubicBezTo>
                  <a:pt x="288407" y="12478"/>
                  <a:pt x="224113" y="10626"/>
                  <a:pt x="182573" y="35232"/>
                </a:cubicBezTo>
                <a:cubicBezTo>
                  <a:pt x="141033" y="59838"/>
                  <a:pt x="82031" y="124396"/>
                  <a:pt x="52398" y="157469"/>
                </a:cubicBezTo>
                <a:cubicBezTo>
                  <a:pt x="22765" y="190542"/>
                  <a:pt x="-22214" y="243988"/>
                  <a:pt x="12711" y="220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07C96CA7-8DAD-4AA9-8CBA-37F5BFE6E29A}"/>
              </a:ext>
            </a:extLst>
          </p:cNvPr>
          <p:cNvSpPr/>
          <p:nvPr/>
        </p:nvSpPr>
        <p:spPr>
          <a:xfrm>
            <a:off x="6039095" y="6756044"/>
            <a:ext cx="726546" cy="89324"/>
          </a:xfrm>
          <a:custGeom>
            <a:avLst/>
            <a:gdLst>
              <a:gd name="connsiteX0" fmla="*/ 101355 w 726546"/>
              <a:gd name="connsiteY0" fmla="*/ 55919 h 89324"/>
              <a:gd name="connsiteX1" fmla="*/ 439493 w 726546"/>
              <a:gd name="connsiteY1" fmla="*/ 33694 h 89324"/>
              <a:gd name="connsiteX2" fmla="*/ 723655 w 726546"/>
              <a:gd name="connsiteY2" fmla="*/ 71794 h 89324"/>
              <a:gd name="connsiteX3" fmla="*/ 571255 w 726546"/>
              <a:gd name="connsiteY3" fmla="*/ 30519 h 89324"/>
              <a:gd name="connsiteX4" fmla="*/ 326780 w 726546"/>
              <a:gd name="connsiteY4" fmla="*/ 1944 h 89324"/>
              <a:gd name="connsiteX5" fmla="*/ 12455 w 726546"/>
              <a:gd name="connsiteY5" fmla="*/ 86081 h 89324"/>
              <a:gd name="connsiteX6" fmla="*/ 101355 w 726546"/>
              <a:gd name="connsiteY6" fmla="*/ 55919 h 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546" h="89324">
                <a:moveTo>
                  <a:pt x="101355" y="55919"/>
                </a:moveTo>
                <a:cubicBezTo>
                  <a:pt x="172528" y="47188"/>
                  <a:pt x="335776" y="31048"/>
                  <a:pt x="439493" y="33694"/>
                </a:cubicBezTo>
                <a:cubicBezTo>
                  <a:pt x="543210" y="36340"/>
                  <a:pt x="701695" y="72323"/>
                  <a:pt x="723655" y="71794"/>
                </a:cubicBezTo>
                <a:cubicBezTo>
                  <a:pt x="745615" y="71265"/>
                  <a:pt x="637401" y="42161"/>
                  <a:pt x="571255" y="30519"/>
                </a:cubicBezTo>
                <a:cubicBezTo>
                  <a:pt x="505109" y="18877"/>
                  <a:pt x="419913" y="-7316"/>
                  <a:pt x="326780" y="1944"/>
                </a:cubicBezTo>
                <a:cubicBezTo>
                  <a:pt x="233647" y="11204"/>
                  <a:pt x="50820" y="72058"/>
                  <a:pt x="12455" y="86081"/>
                </a:cubicBezTo>
                <a:cubicBezTo>
                  <a:pt x="-25910" y="100104"/>
                  <a:pt x="30182" y="64650"/>
                  <a:pt x="101355" y="55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F13DAB1D-34AA-43B8-90CD-106C49FF2944}"/>
              </a:ext>
            </a:extLst>
          </p:cNvPr>
          <p:cNvSpPr/>
          <p:nvPr/>
        </p:nvSpPr>
        <p:spPr>
          <a:xfrm>
            <a:off x="6738894" y="6776425"/>
            <a:ext cx="318493" cy="227641"/>
          </a:xfrm>
          <a:custGeom>
            <a:avLst/>
            <a:gdLst>
              <a:gd name="connsiteX0" fmla="*/ 44 w 318493"/>
              <a:gd name="connsiteY0" fmla="*/ 18075 h 227641"/>
              <a:gd name="connsiteX1" fmla="*/ 144506 w 318493"/>
              <a:gd name="connsiteY1" fmla="*/ 16488 h 227641"/>
              <a:gd name="connsiteX2" fmla="*/ 314369 w 318493"/>
              <a:gd name="connsiteY2" fmla="*/ 221275 h 227641"/>
              <a:gd name="connsiteX3" fmla="*/ 257219 w 318493"/>
              <a:gd name="connsiteY3" fmla="*/ 165713 h 227641"/>
              <a:gd name="connsiteX4" fmla="*/ 158794 w 318493"/>
              <a:gd name="connsiteY4" fmla="*/ 64113 h 227641"/>
              <a:gd name="connsiteX5" fmla="*/ 44 w 318493"/>
              <a:gd name="connsiteY5" fmla="*/ 18075 h 22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93" h="227641">
                <a:moveTo>
                  <a:pt x="44" y="18075"/>
                </a:moveTo>
                <a:cubicBezTo>
                  <a:pt x="-2337" y="10138"/>
                  <a:pt x="92119" y="-17379"/>
                  <a:pt x="144506" y="16488"/>
                </a:cubicBezTo>
                <a:cubicBezTo>
                  <a:pt x="196893" y="50355"/>
                  <a:pt x="295584" y="196404"/>
                  <a:pt x="314369" y="221275"/>
                </a:cubicBezTo>
                <a:cubicBezTo>
                  <a:pt x="333155" y="246146"/>
                  <a:pt x="283148" y="191907"/>
                  <a:pt x="257219" y="165713"/>
                </a:cubicBezTo>
                <a:cubicBezTo>
                  <a:pt x="231290" y="139519"/>
                  <a:pt x="200863" y="86603"/>
                  <a:pt x="158794" y="64113"/>
                </a:cubicBezTo>
                <a:cubicBezTo>
                  <a:pt x="116725" y="41623"/>
                  <a:pt x="2425" y="26012"/>
                  <a:pt x="44" y="18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9FBF522B-F6CD-49DB-B714-C5690B673278}"/>
              </a:ext>
            </a:extLst>
          </p:cNvPr>
          <p:cNvSpPr/>
          <p:nvPr/>
        </p:nvSpPr>
        <p:spPr>
          <a:xfrm>
            <a:off x="4920936" y="6676956"/>
            <a:ext cx="727260" cy="127045"/>
          </a:xfrm>
          <a:custGeom>
            <a:avLst/>
            <a:gdLst>
              <a:gd name="connsiteX0" fmla="*/ 4547 w 727260"/>
              <a:gd name="connsiteY0" fmla="*/ 51927 h 127045"/>
              <a:gd name="connsiteX1" fmla="*/ 197164 w 727260"/>
              <a:gd name="connsiteY1" fmla="*/ 15944 h 127045"/>
              <a:gd name="connsiteX2" fmla="*/ 377081 w 727260"/>
              <a:gd name="connsiteY2" fmla="*/ 41344 h 127045"/>
              <a:gd name="connsiteX3" fmla="*/ 533714 w 727260"/>
              <a:gd name="connsiteY3" fmla="*/ 75211 h 127045"/>
              <a:gd name="connsiteX4" fmla="*/ 722097 w 727260"/>
              <a:gd name="connsiteY4" fmla="*/ 126011 h 127045"/>
              <a:gd name="connsiteX5" fmla="*/ 650131 w 727260"/>
              <a:gd name="connsiteY5" fmla="*/ 100611 h 127045"/>
              <a:gd name="connsiteX6" fmla="*/ 400364 w 727260"/>
              <a:gd name="connsiteY6" fmla="*/ 1127 h 127045"/>
              <a:gd name="connsiteX7" fmla="*/ 4547 w 727260"/>
              <a:gd name="connsiteY7" fmla="*/ 51927 h 12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260" h="127045">
                <a:moveTo>
                  <a:pt x="4547" y="51927"/>
                </a:moveTo>
                <a:cubicBezTo>
                  <a:pt x="-29320" y="54397"/>
                  <a:pt x="135075" y="17708"/>
                  <a:pt x="197164" y="15944"/>
                </a:cubicBezTo>
                <a:cubicBezTo>
                  <a:pt x="259253" y="14180"/>
                  <a:pt x="320989" y="31466"/>
                  <a:pt x="377081" y="41344"/>
                </a:cubicBezTo>
                <a:cubicBezTo>
                  <a:pt x="433173" y="51222"/>
                  <a:pt x="476211" y="61100"/>
                  <a:pt x="533714" y="75211"/>
                </a:cubicBezTo>
                <a:cubicBezTo>
                  <a:pt x="591217" y="89322"/>
                  <a:pt x="702694" y="121778"/>
                  <a:pt x="722097" y="126011"/>
                </a:cubicBezTo>
                <a:cubicBezTo>
                  <a:pt x="741500" y="130244"/>
                  <a:pt x="703753" y="121425"/>
                  <a:pt x="650131" y="100611"/>
                </a:cubicBezTo>
                <a:cubicBezTo>
                  <a:pt x="596509" y="79797"/>
                  <a:pt x="504081" y="11005"/>
                  <a:pt x="400364" y="1127"/>
                </a:cubicBezTo>
                <a:cubicBezTo>
                  <a:pt x="296647" y="-8751"/>
                  <a:pt x="38414" y="49457"/>
                  <a:pt x="4547" y="5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59E14A70-B296-4D30-8533-AA5CBDFBC717}"/>
              </a:ext>
            </a:extLst>
          </p:cNvPr>
          <p:cNvSpPr/>
          <p:nvPr/>
        </p:nvSpPr>
        <p:spPr>
          <a:xfrm>
            <a:off x="4689450" y="6571418"/>
            <a:ext cx="292433" cy="75164"/>
          </a:xfrm>
          <a:custGeom>
            <a:avLst/>
            <a:gdLst>
              <a:gd name="connsiteX0" fmla="*/ 25 w 292433"/>
              <a:gd name="connsiteY0" fmla="*/ 48457 h 75164"/>
              <a:gd name="connsiteX1" fmla="*/ 139725 w 292433"/>
              <a:gd name="connsiteY1" fmla="*/ 73857 h 75164"/>
              <a:gd name="connsiteX2" fmla="*/ 292125 w 292433"/>
              <a:gd name="connsiteY2" fmla="*/ 832 h 75164"/>
              <a:gd name="connsiteX3" fmla="*/ 177825 w 292433"/>
              <a:gd name="connsiteY3" fmla="*/ 35757 h 75164"/>
              <a:gd name="connsiteX4" fmla="*/ 128613 w 292433"/>
              <a:gd name="connsiteY4" fmla="*/ 57982 h 75164"/>
              <a:gd name="connsiteX5" fmla="*/ 25 w 292433"/>
              <a:gd name="connsiteY5" fmla="*/ 48457 h 7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33" h="75164">
                <a:moveTo>
                  <a:pt x="25" y="48457"/>
                </a:moveTo>
                <a:cubicBezTo>
                  <a:pt x="1877" y="51103"/>
                  <a:pt x="91042" y="81794"/>
                  <a:pt x="139725" y="73857"/>
                </a:cubicBezTo>
                <a:cubicBezTo>
                  <a:pt x="188408" y="65920"/>
                  <a:pt x="285775" y="7182"/>
                  <a:pt x="292125" y="832"/>
                </a:cubicBezTo>
                <a:cubicBezTo>
                  <a:pt x="298475" y="-5518"/>
                  <a:pt x="205077" y="26232"/>
                  <a:pt x="177825" y="35757"/>
                </a:cubicBezTo>
                <a:cubicBezTo>
                  <a:pt x="150573" y="45282"/>
                  <a:pt x="159040" y="56130"/>
                  <a:pt x="128613" y="57982"/>
                </a:cubicBezTo>
                <a:cubicBezTo>
                  <a:pt x="98186" y="59834"/>
                  <a:pt x="-1827" y="45811"/>
                  <a:pt x="25" y="4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AF50A018-F574-4645-BFCC-8115E5D83478}"/>
              </a:ext>
            </a:extLst>
          </p:cNvPr>
          <p:cNvSpPr/>
          <p:nvPr/>
        </p:nvSpPr>
        <p:spPr>
          <a:xfrm>
            <a:off x="4905347" y="6570484"/>
            <a:ext cx="206409" cy="148892"/>
          </a:xfrm>
          <a:custGeom>
            <a:avLst/>
            <a:gdLst>
              <a:gd name="connsiteX0" fmla="*/ 27016 w 206409"/>
              <a:gd name="connsiteY0" fmla="*/ 179 h 148892"/>
              <a:gd name="connsiteX1" fmla="*/ 28 w 206409"/>
              <a:gd name="connsiteY1" fmla="*/ 111304 h 148892"/>
              <a:gd name="connsiteX2" fmla="*/ 23841 w 206409"/>
              <a:gd name="connsiteY2" fmla="*/ 147816 h 148892"/>
              <a:gd name="connsiteX3" fmla="*/ 104803 w 206409"/>
              <a:gd name="connsiteY3" fmla="*/ 138291 h 148892"/>
              <a:gd name="connsiteX4" fmla="*/ 206403 w 206409"/>
              <a:gd name="connsiteY4" fmla="*/ 128766 h 148892"/>
              <a:gd name="connsiteX5" fmla="*/ 100041 w 206409"/>
              <a:gd name="connsiteY5" fmla="*/ 108129 h 148892"/>
              <a:gd name="connsiteX6" fmla="*/ 184178 w 206409"/>
              <a:gd name="connsiteY6" fmla="*/ 114479 h 148892"/>
              <a:gd name="connsiteX7" fmla="*/ 25428 w 206409"/>
              <a:gd name="connsiteY7" fmla="*/ 139879 h 148892"/>
              <a:gd name="connsiteX8" fmla="*/ 27016 w 206409"/>
              <a:gd name="connsiteY8" fmla="*/ 179 h 14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09" h="148892">
                <a:moveTo>
                  <a:pt x="27016" y="179"/>
                </a:moveTo>
                <a:cubicBezTo>
                  <a:pt x="22783" y="-4583"/>
                  <a:pt x="557" y="86698"/>
                  <a:pt x="28" y="111304"/>
                </a:cubicBezTo>
                <a:cubicBezTo>
                  <a:pt x="-501" y="135910"/>
                  <a:pt x="6379" y="143318"/>
                  <a:pt x="23841" y="147816"/>
                </a:cubicBezTo>
                <a:cubicBezTo>
                  <a:pt x="41303" y="152314"/>
                  <a:pt x="74376" y="141466"/>
                  <a:pt x="104803" y="138291"/>
                </a:cubicBezTo>
                <a:cubicBezTo>
                  <a:pt x="135230" y="135116"/>
                  <a:pt x="207197" y="133793"/>
                  <a:pt x="206403" y="128766"/>
                </a:cubicBezTo>
                <a:cubicBezTo>
                  <a:pt x="205609" y="123739"/>
                  <a:pt x="103745" y="110510"/>
                  <a:pt x="100041" y="108129"/>
                </a:cubicBezTo>
                <a:cubicBezTo>
                  <a:pt x="96337" y="105748"/>
                  <a:pt x="196613" y="109187"/>
                  <a:pt x="184178" y="114479"/>
                </a:cubicBezTo>
                <a:cubicBezTo>
                  <a:pt x="171743" y="119771"/>
                  <a:pt x="49505" y="157606"/>
                  <a:pt x="25428" y="139879"/>
                </a:cubicBezTo>
                <a:cubicBezTo>
                  <a:pt x="1351" y="122152"/>
                  <a:pt x="31249" y="4941"/>
                  <a:pt x="27016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6FD0564C-C32D-4CA4-B2A6-081F77FA1D4D}"/>
              </a:ext>
            </a:extLst>
          </p:cNvPr>
          <p:cNvSpPr/>
          <p:nvPr/>
        </p:nvSpPr>
        <p:spPr>
          <a:xfrm>
            <a:off x="4779129" y="5588997"/>
            <a:ext cx="64111" cy="456249"/>
          </a:xfrm>
          <a:custGeom>
            <a:avLst/>
            <a:gdLst>
              <a:gd name="connsiteX0" fmla="*/ 13004 w 64111"/>
              <a:gd name="connsiteY0" fmla="*/ 1120 h 456249"/>
              <a:gd name="connsiteX1" fmla="*/ 17238 w 64111"/>
              <a:gd name="connsiteY1" fmla="*/ 365186 h 456249"/>
              <a:gd name="connsiteX2" fmla="*/ 304 w 64111"/>
              <a:gd name="connsiteY2" fmla="*/ 456203 h 456249"/>
              <a:gd name="connsiteX3" fmla="*/ 34171 w 64111"/>
              <a:gd name="connsiteY3" fmla="*/ 375770 h 456249"/>
              <a:gd name="connsiteX4" fmla="*/ 63804 w 64111"/>
              <a:gd name="connsiteY4" fmla="*/ 255120 h 456249"/>
              <a:gd name="connsiteX5" fmla="*/ 13004 w 64111"/>
              <a:gd name="connsiteY5" fmla="*/ 1120 h 4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11" h="456249">
                <a:moveTo>
                  <a:pt x="13004" y="1120"/>
                </a:moveTo>
                <a:cubicBezTo>
                  <a:pt x="5243" y="19464"/>
                  <a:pt x="19355" y="289339"/>
                  <a:pt x="17238" y="365186"/>
                </a:cubicBezTo>
                <a:cubicBezTo>
                  <a:pt x="15121" y="441033"/>
                  <a:pt x="-2518" y="454439"/>
                  <a:pt x="304" y="456203"/>
                </a:cubicBezTo>
                <a:cubicBezTo>
                  <a:pt x="3126" y="457967"/>
                  <a:pt x="23588" y="409284"/>
                  <a:pt x="34171" y="375770"/>
                </a:cubicBezTo>
                <a:cubicBezTo>
                  <a:pt x="44754" y="342256"/>
                  <a:pt x="66979" y="315445"/>
                  <a:pt x="63804" y="255120"/>
                </a:cubicBezTo>
                <a:cubicBezTo>
                  <a:pt x="60629" y="194795"/>
                  <a:pt x="20765" y="-17224"/>
                  <a:pt x="13004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6D2A06E1-C5E0-4E3D-AF10-0EAD85E4E3B0}"/>
              </a:ext>
            </a:extLst>
          </p:cNvPr>
          <p:cNvSpPr/>
          <p:nvPr/>
        </p:nvSpPr>
        <p:spPr>
          <a:xfrm>
            <a:off x="4682993" y="6093814"/>
            <a:ext cx="147337" cy="525460"/>
          </a:xfrm>
          <a:custGeom>
            <a:avLst/>
            <a:gdLst>
              <a:gd name="connsiteX0" fmla="*/ 145124 w 147337"/>
              <a:gd name="connsiteY0" fmla="*/ 69 h 525460"/>
              <a:gd name="connsiteX1" fmla="*/ 66807 w 147337"/>
              <a:gd name="connsiteY1" fmla="*/ 254069 h 525460"/>
              <a:gd name="connsiteX2" fmla="*/ 3307 w 147337"/>
              <a:gd name="connsiteY2" fmla="*/ 516536 h 525460"/>
              <a:gd name="connsiteX3" fmla="*/ 20240 w 147337"/>
              <a:gd name="connsiteY3" fmla="*/ 442453 h 525460"/>
              <a:gd name="connsiteX4" fmla="*/ 115490 w 147337"/>
              <a:gd name="connsiteY4" fmla="*/ 230786 h 525460"/>
              <a:gd name="connsiteX5" fmla="*/ 145124 w 147337"/>
              <a:gd name="connsiteY5" fmla="*/ 69 h 5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37" h="525460">
                <a:moveTo>
                  <a:pt x="145124" y="69"/>
                </a:moveTo>
                <a:cubicBezTo>
                  <a:pt x="137010" y="3949"/>
                  <a:pt x="90443" y="167991"/>
                  <a:pt x="66807" y="254069"/>
                </a:cubicBezTo>
                <a:cubicBezTo>
                  <a:pt x="43171" y="340147"/>
                  <a:pt x="11068" y="485139"/>
                  <a:pt x="3307" y="516536"/>
                </a:cubicBezTo>
                <a:cubicBezTo>
                  <a:pt x="-4454" y="547933"/>
                  <a:pt x="1543" y="490078"/>
                  <a:pt x="20240" y="442453"/>
                </a:cubicBezTo>
                <a:cubicBezTo>
                  <a:pt x="38937" y="394828"/>
                  <a:pt x="92912" y="306633"/>
                  <a:pt x="115490" y="230786"/>
                </a:cubicBezTo>
                <a:cubicBezTo>
                  <a:pt x="138068" y="154939"/>
                  <a:pt x="153238" y="-3811"/>
                  <a:pt x="14512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06C20F5B-9093-479D-9BB0-0DE201540451}"/>
              </a:ext>
            </a:extLst>
          </p:cNvPr>
          <p:cNvSpPr/>
          <p:nvPr/>
        </p:nvSpPr>
        <p:spPr>
          <a:xfrm>
            <a:off x="6197600" y="5455016"/>
            <a:ext cx="462665" cy="125047"/>
          </a:xfrm>
          <a:custGeom>
            <a:avLst/>
            <a:gdLst>
              <a:gd name="connsiteX0" fmla="*/ 0 w 462665"/>
              <a:gd name="connsiteY0" fmla="*/ 125047 h 125047"/>
              <a:gd name="connsiteX1" fmla="*/ 239713 w 462665"/>
              <a:gd name="connsiteY1" fmla="*/ 75834 h 125047"/>
              <a:gd name="connsiteX2" fmla="*/ 455613 w 462665"/>
              <a:gd name="connsiteY2" fmla="*/ 2809 h 125047"/>
              <a:gd name="connsiteX3" fmla="*/ 414338 w 462665"/>
              <a:gd name="connsiteY3" fmla="*/ 13922 h 125047"/>
              <a:gd name="connsiteX4" fmla="*/ 220663 w 462665"/>
              <a:gd name="connsiteY4" fmla="*/ 61547 h 125047"/>
              <a:gd name="connsiteX5" fmla="*/ 0 w 462665"/>
              <a:gd name="connsiteY5" fmla="*/ 125047 h 1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65" h="125047">
                <a:moveTo>
                  <a:pt x="0" y="125047"/>
                </a:moveTo>
                <a:cubicBezTo>
                  <a:pt x="81888" y="110627"/>
                  <a:pt x="163777" y="96207"/>
                  <a:pt x="239713" y="75834"/>
                </a:cubicBezTo>
                <a:cubicBezTo>
                  <a:pt x="315649" y="55461"/>
                  <a:pt x="426509" y="13128"/>
                  <a:pt x="455613" y="2809"/>
                </a:cubicBezTo>
                <a:cubicBezTo>
                  <a:pt x="484717" y="-7510"/>
                  <a:pt x="414338" y="13922"/>
                  <a:pt x="414338" y="13922"/>
                </a:cubicBezTo>
                <a:lnTo>
                  <a:pt x="220663" y="61547"/>
                </a:lnTo>
                <a:lnTo>
                  <a:pt x="0" y="1250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9AA981C8-8D13-4267-803F-274D6D960A34}"/>
              </a:ext>
            </a:extLst>
          </p:cNvPr>
          <p:cNvSpPr/>
          <p:nvPr/>
        </p:nvSpPr>
        <p:spPr>
          <a:xfrm>
            <a:off x="5901749" y="5541471"/>
            <a:ext cx="418520" cy="57344"/>
          </a:xfrm>
          <a:custGeom>
            <a:avLst/>
            <a:gdLst>
              <a:gd name="connsiteX0" fmla="*/ 2164 w 418520"/>
              <a:gd name="connsiteY0" fmla="*/ 52879 h 57344"/>
              <a:gd name="connsiteX1" fmla="*/ 294264 w 418520"/>
              <a:gd name="connsiteY1" fmla="*/ 17954 h 57344"/>
              <a:gd name="connsiteX2" fmla="*/ 414914 w 418520"/>
              <a:gd name="connsiteY2" fmla="*/ 10017 h 57344"/>
              <a:gd name="connsiteX3" fmla="*/ 367289 w 418520"/>
              <a:gd name="connsiteY3" fmla="*/ 2079 h 57344"/>
              <a:gd name="connsiteX4" fmla="*/ 172026 w 418520"/>
              <a:gd name="connsiteY4" fmla="*/ 51292 h 57344"/>
              <a:gd name="connsiteX5" fmla="*/ 2164 w 418520"/>
              <a:gd name="connsiteY5" fmla="*/ 52879 h 5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520" h="57344">
                <a:moveTo>
                  <a:pt x="2164" y="52879"/>
                </a:moveTo>
                <a:cubicBezTo>
                  <a:pt x="22537" y="47323"/>
                  <a:pt x="225472" y="25098"/>
                  <a:pt x="294264" y="17954"/>
                </a:cubicBezTo>
                <a:cubicBezTo>
                  <a:pt x="363056" y="10810"/>
                  <a:pt x="402743" y="12663"/>
                  <a:pt x="414914" y="10017"/>
                </a:cubicBezTo>
                <a:cubicBezTo>
                  <a:pt x="427085" y="7371"/>
                  <a:pt x="407770" y="-4800"/>
                  <a:pt x="367289" y="2079"/>
                </a:cubicBezTo>
                <a:cubicBezTo>
                  <a:pt x="326808" y="8958"/>
                  <a:pt x="233674" y="42825"/>
                  <a:pt x="172026" y="51292"/>
                </a:cubicBezTo>
                <a:cubicBezTo>
                  <a:pt x="110378" y="59759"/>
                  <a:pt x="-18209" y="58435"/>
                  <a:pt x="2164" y="5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08A38877-999E-463F-B7E1-235AA448B9E5}"/>
              </a:ext>
            </a:extLst>
          </p:cNvPr>
          <p:cNvSpPr/>
          <p:nvPr/>
        </p:nvSpPr>
        <p:spPr>
          <a:xfrm>
            <a:off x="7311924" y="5251429"/>
            <a:ext cx="162363" cy="451839"/>
          </a:xfrm>
          <a:custGeom>
            <a:avLst/>
            <a:gdLst>
              <a:gd name="connsiteX0" fmla="*/ 162026 w 162363"/>
              <a:gd name="connsiteY0" fmla="*/ 21 h 451839"/>
              <a:gd name="connsiteX1" fmla="*/ 82651 w 162363"/>
              <a:gd name="connsiteY1" fmla="*/ 311171 h 451839"/>
              <a:gd name="connsiteX2" fmla="*/ 82651 w 162363"/>
              <a:gd name="connsiteY2" fmla="*/ 403246 h 451839"/>
              <a:gd name="connsiteX3" fmla="*/ 101 w 162363"/>
              <a:gd name="connsiteY3" fmla="*/ 450871 h 451839"/>
              <a:gd name="connsiteX4" fmla="*/ 101701 w 162363"/>
              <a:gd name="connsiteY4" fmla="*/ 361971 h 451839"/>
              <a:gd name="connsiteX5" fmla="*/ 111226 w 162363"/>
              <a:gd name="connsiteY5" fmla="*/ 327046 h 451839"/>
              <a:gd name="connsiteX6" fmla="*/ 162026 w 162363"/>
              <a:gd name="connsiteY6" fmla="*/ 21 h 45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63" h="451839">
                <a:moveTo>
                  <a:pt x="162026" y="21"/>
                </a:moveTo>
                <a:cubicBezTo>
                  <a:pt x="157264" y="-2625"/>
                  <a:pt x="95880" y="243967"/>
                  <a:pt x="82651" y="311171"/>
                </a:cubicBezTo>
                <a:cubicBezTo>
                  <a:pt x="69422" y="378375"/>
                  <a:pt x="96409" y="379963"/>
                  <a:pt x="82651" y="403246"/>
                </a:cubicBezTo>
                <a:cubicBezTo>
                  <a:pt x="68893" y="426529"/>
                  <a:pt x="-3074" y="457750"/>
                  <a:pt x="101" y="450871"/>
                </a:cubicBezTo>
                <a:cubicBezTo>
                  <a:pt x="3276" y="443992"/>
                  <a:pt x="83180" y="382608"/>
                  <a:pt x="101701" y="361971"/>
                </a:cubicBezTo>
                <a:cubicBezTo>
                  <a:pt x="120222" y="341334"/>
                  <a:pt x="102759" y="383138"/>
                  <a:pt x="111226" y="327046"/>
                </a:cubicBezTo>
                <a:cubicBezTo>
                  <a:pt x="119693" y="270954"/>
                  <a:pt x="166788" y="2667"/>
                  <a:pt x="16202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89668227-9282-4479-B636-BD7A124D1B71}"/>
              </a:ext>
            </a:extLst>
          </p:cNvPr>
          <p:cNvSpPr/>
          <p:nvPr/>
        </p:nvSpPr>
        <p:spPr>
          <a:xfrm>
            <a:off x="6770550" y="5677950"/>
            <a:ext cx="590603" cy="176262"/>
          </a:xfrm>
          <a:custGeom>
            <a:avLst/>
            <a:gdLst>
              <a:gd name="connsiteX0" fmla="*/ 667 w 590603"/>
              <a:gd name="connsiteY0" fmla="*/ 174633 h 176262"/>
              <a:gd name="connsiteX1" fmla="*/ 241967 w 590603"/>
              <a:gd name="connsiteY1" fmla="*/ 117483 h 176262"/>
              <a:gd name="connsiteX2" fmla="*/ 551000 w 590603"/>
              <a:gd name="connsiteY2" fmla="*/ 11650 h 176262"/>
              <a:gd name="connsiteX3" fmla="*/ 578517 w 590603"/>
              <a:gd name="connsiteY3" fmla="*/ 3183 h 176262"/>
              <a:gd name="connsiteX4" fmla="*/ 476917 w 590603"/>
              <a:gd name="connsiteY4" fmla="*/ 15883 h 176262"/>
              <a:gd name="connsiteX5" fmla="*/ 316050 w 590603"/>
              <a:gd name="connsiteY5" fmla="*/ 56100 h 176262"/>
              <a:gd name="connsiteX6" fmla="*/ 667 w 590603"/>
              <a:gd name="connsiteY6" fmla="*/ 174633 h 1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603" h="176262">
                <a:moveTo>
                  <a:pt x="667" y="174633"/>
                </a:moveTo>
                <a:cubicBezTo>
                  <a:pt x="-11680" y="184864"/>
                  <a:pt x="150245" y="144647"/>
                  <a:pt x="241967" y="117483"/>
                </a:cubicBezTo>
                <a:cubicBezTo>
                  <a:pt x="333689" y="90319"/>
                  <a:pt x="551000" y="11650"/>
                  <a:pt x="551000" y="11650"/>
                </a:cubicBezTo>
                <a:cubicBezTo>
                  <a:pt x="607092" y="-7400"/>
                  <a:pt x="590864" y="2478"/>
                  <a:pt x="578517" y="3183"/>
                </a:cubicBezTo>
                <a:cubicBezTo>
                  <a:pt x="566170" y="3888"/>
                  <a:pt x="520662" y="7063"/>
                  <a:pt x="476917" y="15883"/>
                </a:cubicBezTo>
                <a:cubicBezTo>
                  <a:pt x="433173" y="24702"/>
                  <a:pt x="390839" y="28230"/>
                  <a:pt x="316050" y="56100"/>
                </a:cubicBezTo>
                <a:cubicBezTo>
                  <a:pt x="241261" y="83969"/>
                  <a:pt x="13014" y="164402"/>
                  <a:pt x="667" y="174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8AD63C08-569A-4A60-A6BF-22597900348D}"/>
              </a:ext>
            </a:extLst>
          </p:cNvPr>
          <p:cNvSpPr/>
          <p:nvPr/>
        </p:nvSpPr>
        <p:spPr>
          <a:xfrm>
            <a:off x="6241800" y="5835541"/>
            <a:ext cx="512908" cy="56069"/>
          </a:xfrm>
          <a:custGeom>
            <a:avLst/>
            <a:gdLst>
              <a:gd name="connsiteX0" fmla="*/ 250 w 512908"/>
              <a:gd name="connsiteY0" fmla="*/ 50909 h 56069"/>
              <a:gd name="connsiteX1" fmla="*/ 243667 w 512908"/>
              <a:gd name="connsiteY1" fmla="*/ 55142 h 56069"/>
              <a:gd name="connsiteX2" fmla="*/ 400300 w 512908"/>
              <a:gd name="connsiteY2" fmla="*/ 36092 h 56069"/>
              <a:gd name="connsiteX3" fmla="*/ 512483 w 512908"/>
              <a:gd name="connsiteY3" fmla="*/ 109 h 56069"/>
              <a:gd name="connsiteX4" fmla="*/ 434167 w 512908"/>
              <a:gd name="connsiteY4" fmla="*/ 25509 h 56069"/>
              <a:gd name="connsiteX5" fmla="*/ 319867 w 512908"/>
              <a:gd name="connsiteY5" fmla="*/ 42442 h 56069"/>
              <a:gd name="connsiteX6" fmla="*/ 199217 w 512908"/>
              <a:gd name="connsiteY6" fmla="*/ 31859 h 56069"/>
              <a:gd name="connsiteX7" fmla="*/ 250 w 512908"/>
              <a:gd name="connsiteY7" fmla="*/ 50909 h 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908" h="56069">
                <a:moveTo>
                  <a:pt x="250" y="50909"/>
                </a:moveTo>
                <a:cubicBezTo>
                  <a:pt x="7658" y="54790"/>
                  <a:pt x="176992" y="57612"/>
                  <a:pt x="243667" y="55142"/>
                </a:cubicBezTo>
                <a:cubicBezTo>
                  <a:pt x="310342" y="52672"/>
                  <a:pt x="355497" y="45264"/>
                  <a:pt x="400300" y="36092"/>
                </a:cubicBezTo>
                <a:cubicBezTo>
                  <a:pt x="445103" y="26920"/>
                  <a:pt x="506839" y="1873"/>
                  <a:pt x="512483" y="109"/>
                </a:cubicBezTo>
                <a:cubicBezTo>
                  <a:pt x="518127" y="-1655"/>
                  <a:pt x="466270" y="18453"/>
                  <a:pt x="434167" y="25509"/>
                </a:cubicBezTo>
                <a:cubicBezTo>
                  <a:pt x="402064" y="32565"/>
                  <a:pt x="359025" y="41384"/>
                  <a:pt x="319867" y="42442"/>
                </a:cubicBezTo>
                <a:cubicBezTo>
                  <a:pt x="280709" y="43500"/>
                  <a:pt x="246489" y="29742"/>
                  <a:pt x="199217" y="31859"/>
                </a:cubicBezTo>
                <a:cubicBezTo>
                  <a:pt x="151945" y="33976"/>
                  <a:pt x="-7158" y="47028"/>
                  <a:pt x="250" y="50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6273257A-05D8-4555-B8E0-E23E6A499614}"/>
              </a:ext>
            </a:extLst>
          </p:cNvPr>
          <p:cNvSpPr/>
          <p:nvPr/>
        </p:nvSpPr>
        <p:spPr>
          <a:xfrm>
            <a:off x="5945752" y="5796215"/>
            <a:ext cx="625559" cy="93766"/>
          </a:xfrm>
          <a:custGeom>
            <a:avLst/>
            <a:gdLst>
              <a:gd name="connsiteX0" fmla="*/ 2081 w 625559"/>
              <a:gd name="connsiteY0" fmla="*/ 92352 h 93766"/>
              <a:gd name="connsiteX1" fmla="*/ 177765 w 625559"/>
              <a:gd name="connsiteY1" fmla="*/ 86002 h 93766"/>
              <a:gd name="connsiteX2" fmla="*/ 306881 w 625559"/>
              <a:gd name="connsiteY2" fmla="*/ 73302 h 93766"/>
              <a:gd name="connsiteX3" fmla="*/ 624381 w 625559"/>
              <a:gd name="connsiteY3" fmla="*/ 1335 h 93766"/>
              <a:gd name="connsiteX4" fmla="*/ 410598 w 625559"/>
              <a:gd name="connsiteY4" fmla="*/ 28852 h 93766"/>
              <a:gd name="connsiteX5" fmla="*/ 304765 w 625559"/>
              <a:gd name="connsiteY5" fmla="*/ 58485 h 93766"/>
              <a:gd name="connsiteX6" fmla="*/ 2081 w 625559"/>
              <a:gd name="connsiteY6" fmla="*/ 92352 h 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559" h="93766">
                <a:moveTo>
                  <a:pt x="2081" y="92352"/>
                </a:moveTo>
                <a:cubicBezTo>
                  <a:pt x="-19085" y="96938"/>
                  <a:pt x="126965" y="89177"/>
                  <a:pt x="177765" y="86002"/>
                </a:cubicBezTo>
                <a:cubicBezTo>
                  <a:pt x="228565" y="82827"/>
                  <a:pt x="232445" y="87413"/>
                  <a:pt x="306881" y="73302"/>
                </a:cubicBezTo>
                <a:cubicBezTo>
                  <a:pt x="381317" y="59191"/>
                  <a:pt x="607095" y="8743"/>
                  <a:pt x="624381" y="1335"/>
                </a:cubicBezTo>
                <a:cubicBezTo>
                  <a:pt x="641667" y="-6073"/>
                  <a:pt x="463867" y="19327"/>
                  <a:pt x="410598" y="28852"/>
                </a:cubicBezTo>
                <a:cubicBezTo>
                  <a:pt x="357329" y="38377"/>
                  <a:pt x="373910" y="50371"/>
                  <a:pt x="304765" y="58485"/>
                </a:cubicBezTo>
                <a:lnTo>
                  <a:pt x="2081" y="923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5642B34-9FAC-4A89-B31B-8E4C09FB0B72}"/>
              </a:ext>
            </a:extLst>
          </p:cNvPr>
          <p:cNvSpPr/>
          <p:nvPr/>
        </p:nvSpPr>
        <p:spPr>
          <a:xfrm>
            <a:off x="5627496" y="5589359"/>
            <a:ext cx="300422" cy="32752"/>
          </a:xfrm>
          <a:custGeom>
            <a:avLst/>
            <a:gdLst>
              <a:gd name="connsiteX0" fmla="*/ 192 w 300422"/>
              <a:gd name="connsiteY0" fmla="*/ 30391 h 32752"/>
              <a:gd name="connsiteX1" fmla="*/ 155767 w 300422"/>
              <a:gd name="connsiteY1" fmla="*/ 229 h 32752"/>
              <a:gd name="connsiteX2" fmla="*/ 298642 w 300422"/>
              <a:gd name="connsiteY2" fmla="*/ 16104 h 32752"/>
              <a:gd name="connsiteX3" fmla="*/ 228792 w 300422"/>
              <a:gd name="connsiteY3" fmla="*/ 8166 h 32752"/>
              <a:gd name="connsiteX4" fmla="*/ 125604 w 300422"/>
              <a:gd name="connsiteY4" fmla="*/ 28804 h 32752"/>
              <a:gd name="connsiteX5" fmla="*/ 192 w 300422"/>
              <a:gd name="connsiteY5" fmla="*/ 30391 h 3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22" h="32752">
                <a:moveTo>
                  <a:pt x="192" y="30391"/>
                </a:moveTo>
                <a:cubicBezTo>
                  <a:pt x="5219" y="25629"/>
                  <a:pt x="106025" y="2610"/>
                  <a:pt x="155767" y="229"/>
                </a:cubicBezTo>
                <a:cubicBezTo>
                  <a:pt x="205509" y="-2152"/>
                  <a:pt x="286471" y="14781"/>
                  <a:pt x="298642" y="16104"/>
                </a:cubicBezTo>
                <a:cubicBezTo>
                  <a:pt x="310813" y="17427"/>
                  <a:pt x="257632" y="6049"/>
                  <a:pt x="228792" y="8166"/>
                </a:cubicBezTo>
                <a:cubicBezTo>
                  <a:pt x="199952" y="10283"/>
                  <a:pt x="161323" y="25894"/>
                  <a:pt x="125604" y="28804"/>
                </a:cubicBezTo>
                <a:cubicBezTo>
                  <a:pt x="89885" y="31714"/>
                  <a:pt x="-4835" y="35153"/>
                  <a:pt x="192" y="30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9540E883-1CEC-45D8-B4DB-B8EFDB88EE0D}"/>
              </a:ext>
            </a:extLst>
          </p:cNvPr>
          <p:cNvSpPr/>
          <p:nvPr/>
        </p:nvSpPr>
        <p:spPr>
          <a:xfrm>
            <a:off x="5386157" y="5590504"/>
            <a:ext cx="300484" cy="102271"/>
          </a:xfrm>
          <a:custGeom>
            <a:avLst/>
            <a:gdLst>
              <a:gd name="connsiteX0" fmla="*/ 231 w 300484"/>
              <a:gd name="connsiteY0" fmla="*/ 102271 h 102271"/>
              <a:gd name="connsiteX1" fmla="*/ 206606 w 300484"/>
              <a:gd name="connsiteY1" fmla="*/ 27659 h 102271"/>
              <a:gd name="connsiteX2" fmla="*/ 300268 w 300484"/>
              <a:gd name="connsiteY2" fmla="*/ 671 h 102271"/>
              <a:gd name="connsiteX3" fmla="*/ 230418 w 300484"/>
              <a:gd name="connsiteY3" fmla="*/ 8609 h 102271"/>
              <a:gd name="connsiteX4" fmla="*/ 166918 w 300484"/>
              <a:gd name="connsiteY4" fmla="*/ 13371 h 102271"/>
              <a:gd name="connsiteX5" fmla="*/ 231 w 300484"/>
              <a:gd name="connsiteY5" fmla="*/ 102271 h 10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84" h="102271">
                <a:moveTo>
                  <a:pt x="231" y="102271"/>
                </a:moveTo>
                <a:lnTo>
                  <a:pt x="206606" y="27659"/>
                </a:lnTo>
                <a:cubicBezTo>
                  <a:pt x="256612" y="10726"/>
                  <a:pt x="296299" y="3846"/>
                  <a:pt x="300268" y="671"/>
                </a:cubicBezTo>
                <a:cubicBezTo>
                  <a:pt x="304237" y="-2504"/>
                  <a:pt x="252643" y="6492"/>
                  <a:pt x="230418" y="8609"/>
                </a:cubicBezTo>
                <a:cubicBezTo>
                  <a:pt x="208193" y="10726"/>
                  <a:pt x="203430" y="-916"/>
                  <a:pt x="166918" y="13371"/>
                </a:cubicBezTo>
                <a:cubicBezTo>
                  <a:pt x="130406" y="27658"/>
                  <a:pt x="-6384" y="99890"/>
                  <a:pt x="231" y="10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4A479694-259C-4A3C-B342-5016E5ADE68B}"/>
              </a:ext>
            </a:extLst>
          </p:cNvPr>
          <p:cNvSpPr/>
          <p:nvPr/>
        </p:nvSpPr>
        <p:spPr>
          <a:xfrm>
            <a:off x="5292974" y="5665658"/>
            <a:ext cx="165555" cy="46172"/>
          </a:xfrm>
          <a:custGeom>
            <a:avLst/>
            <a:gdLst>
              <a:gd name="connsiteX0" fmla="*/ 1339 w 165555"/>
              <a:gd name="connsiteY0" fmla="*/ 46167 h 46172"/>
              <a:gd name="connsiteX1" fmla="*/ 163264 w 165555"/>
              <a:gd name="connsiteY1" fmla="*/ 3305 h 46172"/>
              <a:gd name="connsiteX2" fmla="*/ 90239 w 165555"/>
              <a:gd name="connsiteY2" fmla="*/ 6480 h 46172"/>
              <a:gd name="connsiteX3" fmla="*/ 1339 w 165555"/>
              <a:gd name="connsiteY3" fmla="*/ 46167 h 4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55" h="46172">
                <a:moveTo>
                  <a:pt x="1339" y="46167"/>
                </a:moveTo>
                <a:cubicBezTo>
                  <a:pt x="13510" y="45638"/>
                  <a:pt x="148447" y="9920"/>
                  <a:pt x="163264" y="3305"/>
                </a:cubicBezTo>
                <a:cubicBezTo>
                  <a:pt x="178081" y="-3310"/>
                  <a:pt x="117227" y="1188"/>
                  <a:pt x="90239" y="6480"/>
                </a:cubicBezTo>
                <a:cubicBezTo>
                  <a:pt x="63252" y="11772"/>
                  <a:pt x="-10832" y="46696"/>
                  <a:pt x="1339" y="4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9CAB352A-791D-4E3E-8CFD-9A7E1248F6CA}"/>
              </a:ext>
            </a:extLst>
          </p:cNvPr>
          <p:cNvSpPr/>
          <p:nvPr/>
        </p:nvSpPr>
        <p:spPr>
          <a:xfrm>
            <a:off x="5256844" y="5693768"/>
            <a:ext cx="64625" cy="108609"/>
          </a:xfrm>
          <a:custGeom>
            <a:avLst/>
            <a:gdLst>
              <a:gd name="connsiteX0" fmla="*/ 62869 w 64625"/>
              <a:gd name="connsiteY0" fmla="*/ 595 h 108609"/>
              <a:gd name="connsiteX1" fmla="*/ 956 w 64625"/>
              <a:gd name="connsiteY1" fmla="*/ 38695 h 108609"/>
              <a:gd name="connsiteX2" fmla="*/ 27944 w 64625"/>
              <a:gd name="connsiteY2" fmla="*/ 91082 h 108609"/>
              <a:gd name="connsiteX3" fmla="*/ 64456 w 64625"/>
              <a:gd name="connsiteY3" fmla="*/ 108545 h 108609"/>
              <a:gd name="connsiteX4" fmla="*/ 40644 w 64625"/>
              <a:gd name="connsiteY4" fmla="*/ 86320 h 108609"/>
              <a:gd name="connsiteX5" fmla="*/ 18419 w 64625"/>
              <a:gd name="connsiteY5" fmla="*/ 68857 h 108609"/>
              <a:gd name="connsiteX6" fmla="*/ 62869 w 64625"/>
              <a:gd name="connsiteY6" fmla="*/ 595 h 1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25" h="108609">
                <a:moveTo>
                  <a:pt x="62869" y="595"/>
                </a:moveTo>
                <a:cubicBezTo>
                  <a:pt x="59959" y="-4432"/>
                  <a:pt x="6777" y="23614"/>
                  <a:pt x="956" y="38695"/>
                </a:cubicBezTo>
                <a:cubicBezTo>
                  <a:pt x="-4865" y="53776"/>
                  <a:pt x="17361" y="79440"/>
                  <a:pt x="27944" y="91082"/>
                </a:cubicBezTo>
                <a:cubicBezTo>
                  <a:pt x="38527" y="102724"/>
                  <a:pt x="62339" y="109339"/>
                  <a:pt x="64456" y="108545"/>
                </a:cubicBezTo>
                <a:cubicBezTo>
                  <a:pt x="66573" y="107751"/>
                  <a:pt x="48317" y="92935"/>
                  <a:pt x="40644" y="86320"/>
                </a:cubicBezTo>
                <a:cubicBezTo>
                  <a:pt x="32971" y="79705"/>
                  <a:pt x="16302" y="79969"/>
                  <a:pt x="18419" y="68857"/>
                </a:cubicBezTo>
                <a:cubicBezTo>
                  <a:pt x="20536" y="57745"/>
                  <a:pt x="65779" y="5622"/>
                  <a:pt x="62869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94FA07D4-00E8-48F6-9A82-B349C0FF8101}"/>
              </a:ext>
            </a:extLst>
          </p:cNvPr>
          <p:cNvSpPr/>
          <p:nvPr/>
        </p:nvSpPr>
        <p:spPr>
          <a:xfrm>
            <a:off x="5287963" y="5776913"/>
            <a:ext cx="95492" cy="25960"/>
          </a:xfrm>
          <a:custGeom>
            <a:avLst/>
            <a:gdLst>
              <a:gd name="connsiteX0" fmla="*/ 0 w 95492"/>
              <a:gd name="connsiteY0" fmla="*/ 0 h 25960"/>
              <a:gd name="connsiteX1" fmla="*/ 95250 w 95492"/>
              <a:gd name="connsiteY1" fmla="*/ 25400 h 25960"/>
              <a:gd name="connsiteX2" fmla="*/ 0 w 95492"/>
              <a:gd name="connsiteY2" fmla="*/ 0 h 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92" h="25960">
                <a:moveTo>
                  <a:pt x="0" y="0"/>
                </a:moveTo>
                <a:cubicBezTo>
                  <a:pt x="0" y="0"/>
                  <a:pt x="89429" y="20373"/>
                  <a:pt x="95250" y="25400"/>
                </a:cubicBezTo>
                <a:cubicBezTo>
                  <a:pt x="101071" y="3042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1664CC7-B3C9-4D3C-951A-D2BBB986B7A4}"/>
              </a:ext>
            </a:extLst>
          </p:cNvPr>
          <p:cNvSpPr/>
          <p:nvPr/>
        </p:nvSpPr>
        <p:spPr>
          <a:xfrm>
            <a:off x="5198313" y="5794870"/>
            <a:ext cx="99252" cy="180380"/>
          </a:xfrm>
          <a:custGeom>
            <a:avLst/>
            <a:gdLst>
              <a:gd name="connsiteX0" fmla="*/ 99175 w 99252"/>
              <a:gd name="connsiteY0" fmla="*/ 1093 h 180380"/>
              <a:gd name="connsiteX1" fmla="*/ 21387 w 99252"/>
              <a:gd name="connsiteY1" fmla="*/ 75705 h 180380"/>
              <a:gd name="connsiteX2" fmla="*/ 10275 w 99252"/>
              <a:gd name="connsiteY2" fmla="*/ 96343 h 180380"/>
              <a:gd name="connsiteX3" fmla="*/ 38850 w 99252"/>
              <a:gd name="connsiteY3" fmla="*/ 178893 h 180380"/>
              <a:gd name="connsiteX4" fmla="*/ 11862 w 99252"/>
              <a:gd name="connsiteY4" fmla="*/ 148730 h 180380"/>
              <a:gd name="connsiteX5" fmla="*/ 5512 w 99252"/>
              <a:gd name="connsiteY5" fmla="*/ 139205 h 180380"/>
              <a:gd name="connsiteX6" fmla="*/ 99175 w 99252"/>
              <a:gd name="connsiteY6" fmla="*/ 1093 h 1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52" h="180380">
                <a:moveTo>
                  <a:pt x="99175" y="1093"/>
                </a:moveTo>
                <a:cubicBezTo>
                  <a:pt x="101821" y="-9490"/>
                  <a:pt x="36204" y="59830"/>
                  <a:pt x="21387" y="75705"/>
                </a:cubicBezTo>
                <a:cubicBezTo>
                  <a:pt x="6570" y="91580"/>
                  <a:pt x="7364" y="79145"/>
                  <a:pt x="10275" y="96343"/>
                </a:cubicBezTo>
                <a:cubicBezTo>
                  <a:pt x="13186" y="113541"/>
                  <a:pt x="38586" y="170162"/>
                  <a:pt x="38850" y="178893"/>
                </a:cubicBezTo>
                <a:cubicBezTo>
                  <a:pt x="39114" y="187624"/>
                  <a:pt x="17418" y="155345"/>
                  <a:pt x="11862" y="148730"/>
                </a:cubicBezTo>
                <a:cubicBezTo>
                  <a:pt x="6306" y="142115"/>
                  <a:pt x="-7717" y="158784"/>
                  <a:pt x="5512" y="139205"/>
                </a:cubicBezTo>
                <a:cubicBezTo>
                  <a:pt x="18741" y="119626"/>
                  <a:pt x="96529" y="11676"/>
                  <a:pt x="99175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E2B4D30-0F41-4985-841B-ADF95AE9BEED}"/>
              </a:ext>
            </a:extLst>
          </p:cNvPr>
          <p:cNvSpPr/>
          <p:nvPr/>
        </p:nvSpPr>
        <p:spPr>
          <a:xfrm>
            <a:off x="5260937" y="5824538"/>
            <a:ext cx="136633" cy="41568"/>
          </a:xfrm>
          <a:custGeom>
            <a:avLst/>
            <a:gdLst>
              <a:gd name="connsiteX0" fmla="*/ 38 w 136633"/>
              <a:gd name="connsiteY0" fmla="*/ 36512 h 41568"/>
              <a:gd name="connsiteX1" fmla="*/ 114338 w 136633"/>
              <a:gd name="connsiteY1" fmla="*/ 14287 h 41568"/>
              <a:gd name="connsiteX2" fmla="*/ 136563 w 136633"/>
              <a:gd name="connsiteY2" fmla="*/ 0 h 41568"/>
              <a:gd name="connsiteX3" fmla="*/ 120688 w 136633"/>
              <a:gd name="connsiteY3" fmla="*/ 14287 h 41568"/>
              <a:gd name="connsiteX4" fmla="*/ 101638 w 136633"/>
              <a:gd name="connsiteY4" fmla="*/ 39687 h 41568"/>
              <a:gd name="connsiteX5" fmla="*/ 38 w 136633"/>
              <a:gd name="connsiteY5" fmla="*/ 36512 h 4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33" h="41568">
                <a:moveTo>
                  <a:pt x="38" y="36512"/>
                </a:moveTo>
                <a:cubicBezTo>
                  <a:pt x="2155" y="32279"/>
                  <a:pt x="91584" y="20372"/>
                  <a:pt x="114338" y="14287"/>
                </a:cubicBezTo>
                <a:cubicBezTo>
                  <a:pt x="137092" y="8202"/>
                  <a:pt x="135505" y="0"/>
                  <a:pt x="136563" y="0"/>
                </a:cubicBezTo>
                <a:cubicBezTo>
                  <a:pt x="137621" y="0"/>
                  <a:pt x="126509" y="7672"/>
                  <a:pt x="120688" y="14287"/>
                </a:cubicBezTo>
                <a:cubicBezTo>
                  <a:pt x="114867" y="20901"/>
                  <a:pt x="120423" y="35718"/>
                  <a:pt x="101638" y="39687"/>
                </a:cubicBezTo>
                <a:cubicBezTo>
                  <a:pt x="82853" y="43656"/>
                  <a:pt x="-2079" y="40745"/>
                  <a:pt x="38" y="36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1156D395-21E6-440D-B9D3-B3DA37972056}"/>
              </a:ext>
            </a:extLst>
          </p:cNvPr>
          <p:cNvSpPr/>
          <p:nvPr/>
        </p:nvSpPr>
        <p:spPr>
          <a:xfrm>
            <a:off x="5230813" y="5943777"/>
            <a:ext cx="187998" cy="22377"/>
          </a:xfrm>
          <a:custGeom>
            <a:avLst/>
            <a:gdLst>
              <a:gd name="connsiteX0" fmla="*/ 0 w 187998"/>
              <a:gd name="connsiteY0" fmla="*/ 9348 h 22377"/>
              <a:gd name="connsiteX1" fmla="*/ 92075 w 187998"/>
              <a:gd name="connsiteY1" fmla="*/ 20461 h 22377"/>
              <a:gd name="connsiteX2" fmla="*/ 185737 w 187998"/>
              <a:gd name="connsiteY2" fmla="*/ 20461 h 22377"/>
              <a:gd name="connsiteX3" fmla="*/ 155575 w 187998"/>
              <a:gd name="connsiteY3" fmla="*/ 1411 h 22377"/>
              <a:gd name="connsiteX4" fmla="*/ 117475 w 187998"/>
              <a:gd name="connsiteY4" fmla="*/ 1411 h 22377"/>
              <a:gd name="connsiteX5" fmla="*/ 0 w 187998"/>
              <a:gd name="connsiteY5" fmla="*/ 9348 h 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98" h="22377">
                <a:moveTo>
                  <a:pt x="0" y="9348"/>
                </a:moveTo>
                <a:cubicBezTo>
                  <a:pt x="30559" y="13978"/>
                  <a:pt x="61119" y="18609"/>
                  <a:pt x="92075" y="20461"/>
                </a:cubicBezTo>
                <a:cubicBezTo>
                  <a:pt x="123031" y="22313"/>
                  <a:pt x="175154" y="23636"/>
                  <a:pt x="185737" y="20461"/>
                </a:cubicBezTo>
                <a:cubicBezTo>
                  <a:pt x="196320" y="17286"/>
                  <a:pt x="166952" y="4586"/>
                  <a:pt x="155575" y="1411"/>
                </a:cubicBezTo>
                <a:cubicBezTo>
                  <a:pt x="144198" y="-1764"/>
                  <a:pt x="117475" y="1411"/>
                  <a:pt x="117475" y="1411"/>
                </a:cubicBezTo>
                <a:lnTo>
                  <a:pt x="0" y="93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F2A0B268-07EE-4951-9467-E88236E7F6BA}"/>
              </a:ext>
            </a:extLst>
          </p:cNvPr>
          <p:cNvSpPr/>
          <p:nvPr/>
        </p:nvSpPr>
        <p:spPr>
          <a:xfrm>
            <a:off x="5255196" y="5950877"/>
            <a:ext cx="41061" cy="122963"/>
          </a:xfrm>
          <a:custGeom>
            <a:avLst/>
            <a:gdLst>
              <a:gd name="connsiteX0" fmla="*/ 12129 w 41061"/>
              <a:gd name="connsiteY0" fmla="*/ 661 h 122963"/>
              <a:gd name="connsiteX1" fmla="*/ 40704 w 41061"/>
              <a:gd name="connsiteY1" fmla="*/ 118136 h 122963"/>
              <a:gd name="connsiteX2" fmla="*/ 26417 w 41061"/>
              <a:gd name="connsiteY2" fmla="*/ 97498 h 122963"/>
              <a:gd name="connsiteX3" fmla="*/ 1017 w 41061"/>
              <a:gd name="connsiteY3" fmla="*/ 70511 h 122963"/>
              <a:gd name="connsiteX4" fmla="*/ 12129 w 41061"/>
              <a:gd name="connsiteY4" fmla="*/ 661 h 1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1" h="122963">
                <a:moveTo>
                  <a:pt x="12129" y="661"/>
                </a:moveTo>
                <a:cubicBezTo>
                  <a:pt x="18743" y="8598"/>
                  <a:pt x="38323" y="101997"/>
                  <a:pt x="40704" y="118136"/>
                </a:cubicBezTo>
                <a:cubicBezTo>
                  <a:pt x="43085" y="134275"/>
                  <a:pt x="33031" y="105435"/>
                  <a:pt x="26417" y="97498"/>
                </a:cubicBezTo>
                <a:cubicBezTo>
                  <a:pt x="19803" y="89561"/>
                  <a:pt x="4986" y="82417"/>
                  <a:pt x="1017" y="70511"/>
                </a:cubicBezTo>
                <a:cubicBezTo>
                  <a:pt x="-2952" y="58605"/>
                  <a:pt x="5515" y="-7276"/>
                  <a:pt x="12129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01FBE476-02EA-4A3F-BB74-AB00F9EA2CCF}"/>
              </a:ext>
            </a:extLst>
          </p:cNvPr>
          <p:cNvSpPr/>
          <p:nvPr/>
        </p:nvSpPr>
        <p:spPr>
          <a:xfrm>
            <a:off x="5259386" y="5954043"/>
            <a:ext cx="157172" cy="45428"/>
          </a:xfrm>
          <a:custGeom>
            <a:avLst/>
            <a:gdLst>
              <a:gd name="connsiteX0" fmla="*/ 2 w 157172"/>
              <a:gd name="connsiteY0" fmla="*/ 45120 h 45428"/>
              <a:gd name="connsiteX1" fmla="*/ 109539 w 157172"/>
              <a:gd name="connsiteY1" fmla="*/ 19720 h 45428"/>
              <a:gd name="connsiteX2" fmla="*/ 157164 w 157172"/>
              <a:gd name="connsiteY2" fmla="*/ 7020 h 45428"/>
              <a:gd name="connsiteX3" fmla="*/ 112714 w 157172"/>
              <a:gd name="connsiteY3" fmla="*/ 670 h 45428"/>
              <a:gd name="connsiteX4" fmla="*/ 2 w 157172"/>
              <a:gd name="connsiteY4" fmla="*/ 45120 h 4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72" h="45428">
                <a:moveTo>
                  <a:pt x="2" y="45120"/>
                </a:moveTo>
                <a:cubicBezTo>
                  <a:pt x="-527" y="48295"/>
                  <a:pt x="83345" y="26070"/>
                  <a:pt x="109539" y="19720"/>
                </a:cubicBezTo>
                <a:cubicBezTo>
                  <a:pt x="135733" y="13370"/>
                  <a:pt x="156635" y="10195"/>
                  <a:pt x="157164" y="7020"/>
                </a:cubicBezTo>
                <a:cubicBezTo>
                  <a:pt x="157693" y="3845"/>
                  <a:pt x="132822" y="-1976"/>
                  <a:pt x="112714" y="670"/>
                </a:cubicBezTo>
                <a:cubicBezTo>
                  <a:pt x="92606" y="3316"/>
                  <a:pt x="531" y="41945"/>
                  <a:pt x="2" y="45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61750A85-CC0B-40AA-90E2-0EED1DB0D7DA}"/>
              </a:ext>
            </a:extLst>
          </p:cNvPr>
          <p:cNvSpPr/>
          <p:nvPr/>
        </p:nvSpPr>
        <p:spPr>
          <a:xfrm>
            <a:off x="5278141" y="6027512"/>
            <a:ext cx="242714" cy="38463"/>
          </a:xfrm>
          <a:custGeom>
            <a:avLst/>
            <a:gdLst>
              <a:gd name="connsiteX0" fmla="*/ 297 w 242714"/>
              <a:gd name="connsiteY0" fmla="*/ 226 h 38463"/>
              <a:gd name="connsiteX1" fmla="*/ 82847 w 242714"/>
              <a:gd name="connsiteY1" fmla="*/ 38326 h 38463"/>
              <a:gd name="connsiteX2" fmla="*/ 238422 w 242714"/>
              <a:gd name="connsiteY2" fmla="*/ 12926 h 38463"/>
              <a:gd name="connsiteX3" fmla="*/ 195559 w 242714"/>
              <a:gd name="connsiteY3" fmla="*/ 11338 h 38463"/>
              <a:gd name="connsiteX4" fmla="*/ 157459 w 242714"/>
              <a:gd name="connsiteY4" fmla="*/ 4988 h 38463"/>
              <a:gd name="connsiteX5" fmla="*/ 109834 w 242714"/>
              <a:gd name="connsiteY5" fmla="*/ 20863 h 38463"/>
              <a:gd name="connsiteX6" fmla="*/ 297 w 242714"/>
              <a:gd name="connsiteY6" fmla="*/ 226 h 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714" h="38463">
                <a:moveTo>
                  <a:pt x="297" y="226"/>
                </a:moveTo>
                <a:cubicBezTo>
                  <a:pt x="-4201" y="3137"/>
                  <a:pt x="43160" y="36209"/>
                  <a:pt x="82847" y="38326"/>
                </a:cubicBezTo>
                <a:cubicBezTo>
                  <a:pt x="122534" y="40443"/>
                  <a:pt x="219637" y="17424"/>
                  <a:pt x="238422" y="12926"/>
                </a:cubicBezTo>
                <a:cubicBezTo>
                  <a:pt x="257207" y="8428"/>
                  <a:pt x="209053" y="12661"/>
                  <a:pt x="195559" y="11338"/>
                </a:cubicBezTo>
                <a:cubicBezTo>
                  <a:pt x="182065" y="10015"/>
                  <a:pt x="171746" y="3401"/>
                  <a:pt x="157459" y="4988"/>
                </a:cubicBezTo>
                <a:cubicBezTo>
                  <a:pt x="143172" y="6575"/>
                  <a:pt x="133911" y="18217"/>
                  <a:pt x="109834" y="20863"/>
                </a:cubicBezTo>
                <a:cubicBezTo>
                  <a:pt x="85757" y="23509"/>
                  <a:pt x="4795" y="-2685"/>
                  <a:pt x="297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BEE406AE-9129-48A3-82DF-83B9CDE0A540}"/>
              </a:ext>
            </a:extLst>
          </p:cNvPr>
          <p:cNvSpPr/>
          <p:nvPr/>
        </p:nvSpPr>
        <p:spPr>
          <a:xfrm>
            <a:off x="5298431" y="6026342"/>
            <a:ext cx="251609" cy="90050"/>
          </a:xfrm>
          <a:custGeom>
            <a:avLst/>
            <a:gdLst>
              <a:gd name="connsiteX0" fmla="*/ 2232 w 251609"/>
              <a:gd name="connsiteY0" fmla="*/ 88708 h 90050"/>
              <a:gd name="connsiteX1" fmla="*/ 70494 w 251609"/>
              <a:gd name="connsiteY1" fmla="*/ 74421 h 90050"/>
              <a:gd name="connsiteX2" fmla="*/ 246707 w 251609"/>
              <a:gd name="connsiteY2" fmla="*/ 2983 h 90050"/>
              <a:gd name="connsiteX3" fmla="*/ 197494 w 251609"/>
              <a:gd name="connsiteY3" fmla="*/ 17271 h 90050"/>
              <a:gd name="connsiteX4" fmla="*/ 143519 w 251609"/>
              <a:gd name="connsiteY4" fmla="*/ 52196 h 90050"/>
              <a:gd name="connsiteX5" fmla="*/ 2232 w 251609"/>
              <a:gd name="connsiteY5" fmla="*/ 88708 h 9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09" h="90050">
                <a:moveTo>
                  <a:pt x="2232" y="88708"/>
                </a:moveTo>
                <a:cubicBezTo>
                  <a:pt x="-9939" y="92412"/>
                  <a:pt x="29748" y="88708"/>
                  <a:pt x="70494" y="74421"/>
                </a:cubicBezTo>
                <a:cubicBezTo>
                  <a:pt x="111240" y="60134"/>
                  <a:pt x="225540" y="12508"/>
                  <a:pt x="246707" y="2983"/>
                </a:cubicBezTo>
                <a:cubicBezTo>
                  <a:pt x="267874" y="-6542"/>
                  <a:pt x="214692" y="9069"/>
                  <a:pt x="197494" y="17271"/>
                </a:cubicBezTo>
                <a:cubicBezTo>
                  <a:pt x="180296" y="25473"/>
                  <a:pt x="176063" y="42936"/>
                  <a:pt x="143519" y="52196"/>
                </a:cubicBezTo>
                <a:cubicBezTo>
                  <a:pt x="110975" y="61456"/>
                  <a:pt x="14403" y="85004"/>
                  <a:pt x="2232" y="88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E8425B84-03DE-4F09-B613-37204E0EBDBD}"/>
              </a:ext>
            </a:extLst>
          </p:cNvPr>
          <p:cNvSpPr/>
          <p:nvPr/>
        </p:nvSpPr>
        <p:spPr>
          <a:xfrm>
            <a:off x="5806777" y="5893635"/>
            <a:ext cx="306831" cy="107621"/>
          </a:xfrm>
          <a:custGeom>
            <a:avLst/>
            <a:gdLst>
              <a:gd name="connsiteX0" fmla="*/ 306686 w 306831"/>
              <a:gd name="connsiteY0" fmla="*/ 2340 h 107621"/>
              <a:gd name="connsiteX1" fmla="*/ 133648 w 306831"/>
              <a:gd name="connsiteY1" fmla="*/ 18215 h 107621"/>
              <a:gd name="connsiteX2" fmla="*/ 298 w 306831"/>
              <a:gd name="connsiteY2" fmla="*/ 107115 h 107621"/>
              <a:gd name="connsiteX3" fmla="*/ 103486 w 306831"/>
              <a:gd name="connsiteY3" fmla="*/ 51553 h 107621"/>
              <a:gd name="connsiteX4" fmla="*/ 306686 w 306831"/>
              <a:gd name="connsiteY4" fmla="*/ 2340 h 10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31" h="107621">
                <a:moveTo>
                  <a:pt x="306686" y="2340"/>
                </a:moveTo>
                <a:cubicBezTo>
                  <a:pt x="311713" y="-3216"/>
                  <a:pt x="184713" y="753"/>
                  <a:pt x="133648" y="18215"/>
                </a:cubicBezTo>
                <a:cubicBezTo>
                  <a:pt x="82583" y="35677"/>
                  <a:pt x="5325" y="101559"/>
                  <a:pt x="298" y="107115"/>
                </a:cubicBezTo>
                <a:cubicBezTo>
                  <a:pt x="-4729" y="112671"/>
                  <a:pt x="54803" y="71132"/>
                  <a:pt x="103486" y="51553"/>
                </a:cubicBezTo>
                <a:cubicBezTo>
                  <a:pt x="152169" y="31974"/>
                  <a:pt x="301659" y="7896"/>
                  <a:pt x="306686" y="2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9412BF9E-07A3-4F5A-86C4-77AA28C852C0}"/>
              </a:ext>
            </a:extLst>
          </p:cNvPr>
          <p:cNvSpPr/>
          <p:nvPr/>
        </p:nvSpPr>
        <p:spPr>
          <a:xfrm>
            <a:off x="5482720" y="6054354"/>
            <a:ext cx="155379" cy="70259"/>
          </a:xfrm>
          <a:custGeom>
            <a:avLst/>
            <a:gdLst>
              <a:gd name="connsiteX0" fmla="*/ 505 w 155379"/>
              <a:gd name="connsiteY0" fmla="*/ 70221 h 70259"/>
              <a:gd name="connsiteX1" fmla="*/ 151318 w 155379"/>
              <a:gd name="connsiteY1" fmla="*/ 13071 h 70259"/>
              <a:gd name="connsiteX2" fmla="*/ 103693 w 155379"/>
              <a:gd name="connsiteY2" fmla="*/ 3546 h 70259"/>
              <a:gd name="connsiteX3" fmla="*/ 505 w 155379"/>
              <a:gd name="connsiteY3" fmla="*/ 70221 h 7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79" h="70259">
                <a:moveTo>
                  <a:pt x="505" y="70221"/>
                </a:moveTo>
                <a:cubicBezTo>
                  <a:pt x="8443" y="71809"/>
                  <a:pt x="134120" y="24183"/>
                  <a:pt x="151318" y="13071"/>
                </a:cubicBezTo>
                <a:cubicBezTo>
                  <a:pt x="168516" y="1959"/>
                  <a:pt x="126976" y="-4392"/>
                  <a:pt x="103693" y="3546"/>
                </a:cubicBezTo>
                <a:cubicBezTo>
                  <a:pt x="80410" y="11483"/>
                  <a:pt x="-7433" y="68633"/>
                  <a:pt x="505" y="70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0A3EEB7-90D2-4A9B-B5B5-80C3E8ED9460}"/>
              </a:ext>
            </a:extLst>
          </p:cNvPr>
          <p:cNvSpPr/>
          <p:nvPr/>
        </p:nvSpPr>
        <p:spPr>
          <a:xfrm>
            <a:off x="5635602" y="5983993"/>
            <a:ext cx="176288" cy="101256"/>
          </a:xfrm>
          <a:custGeom>
            <a:avLst/>
            <a:gdLst>
              <a:gd name="connsiteX0" fmla="*/ 23 w 176288"/>
              <a:gd name="connsiteY0" fmla="*/ 100895 h 101256"/>
              <a:gd name="connsiteX1" fmla="*/ 106386 w 176288"/>
              <a:gd name="connsiteY1" fmla="*/ 50095 h 101256"/>
              <a:gd name="connsiteX2" fmla="*/ 176236 w 176288"/>
              <a:gd name="connsiteY2" fmla="*/ 882 h 101256"/>
              <a:gd name="connsiteX3" fmla="*/ 115911 w 176288"/>
              <a:gd name="connsiteY3" fmla="*/ 23107 h 101256"/>
              <a:gd name="connsiteX4" fmla="*/ 23 w 176288"/>
              <a:gd name="connsiteY4" fmla="*/ 100895 h 10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88" h="101256">
                <a:moveTo>
                  <a:pt x="23" y="100895"/>
                </a:moveTo>
                <a:cubicBezTo>
                  <a:pt x="-1565" y="105393"/>
                  <a:pt x="77017" y="66764"/>
                  <a:pt x="106386" y="50095"/>
                </a:cubicBezTo>
                <a:cubicBezTo>
                  <a:pt x="135755" y="33426"/>
                  <a:pt x="174649" y="5380"/>
                  <a:pt x="176236" y="882"/>
                </a:cubicBezTo>
                <a:cubicBezTo>
                  <a:pt x="177824" y="-3616"/>
                  <a:pt x="142899" y="9878"/>
                  <a:pt x="115911" y="23107"/>
                </a:cubicBezTo>
                <a:cubicBezTo>
                  <a:pt x="88924" y="36336"/>
                  <a:pt x="1611" y="96397"/>
                  <a:pt x="23" y="10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B1F66E0-7198-4F67-8908-B5A84C2C4EE5}"/>
              </a:ext>
            </a:extLst>
          </p:cNvPr>
          <p:cNvSpPr/>
          <p:nvPr/>
        </p:nvSpPr>
        <p:spPr>
          <a:xfrm>
            <a:off x="5334000" y="6096863"/>
            <a:ext cx="167453" cy="48964"/>
          </a:xfrm>
          <a:custGeom>
            <a:avLst/>
            <a:gdLst>
              <a:gd name="connsiteX0" fmla="*/ 0 w 167453"/>
              <a:gd name="connsiteY0" fmla="*/ 43587 h 48964"/>
              <a:gd name="connsiteX1" fmla="*/ 80963 w 167453"/>
              <a:gd name="connsiteY1" fmla="*/ 45175 h 48964"/>
              <a:gd name="connsiteX2" fmla="*/ 161925 w 167453"/>
              <a:gd name="connsiteY2" fmla="*/ 725 h 48964"/>
              <a:gd name="connsiteX3" fmla="*/ 152400 w 167453"/>
              <a:gd name="connsiteY3" fmla="*/ 18187 h 48964"/>
              <a:gd name="connsiteX4" fmla="*/ 88900 w 167453"/>
              <a:gd name="connsiteY4" fmla="*/ 26125 h 48964"/>
              <a:gd name="connsiteX5" fmla="*/ 0 w 167453"/>
              <a:gd name="connsiteY5" fmla="*/ 43587 h 4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53" h="48964">
                <a:moveTo>
                  <a:pt x="0" y="43587"/>
                </a:moveTo>
                <a:cubicBezTo>
                  <a:pt x="26988" y="47953"/>
                  <a:pt x="53976" y="52319"/>
                  <a:pt x="80963" y="45175"/>
                </a:cubicBezTo>
                <a:cubicBezTo>
                  <a:pt x="107951" y="38031"/>
                  <a:pt x="150019" y="5223"/>
                  <a:pt x="161925" y="725"/>
                </a:cubicBezTo>
                <a:cubicBezTo>
                  <a:pt x="173831" y="-3773"/>
                  <a:pt x="164571" y="13954"/>
                  <a:pt x="152400" y="18187"/>
                </a:cubicBezTo>
                <a:cubicBezTo>
                  <a:pt x="140229" y="22420"/>
                  <a:pt x="88900" y="26125"/>
                  <a:pt x="88900" y="26125"/>
                </a:cubicBezTo>
                <a:lnTo>
                  <a:pt x="0" y="435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41ABB0B-CA80-451B-88C6-3663462F7845}"/>
              </a:ext>
            </a:extLst>
          </p:cNvPr>
          <p:cNvSpPr/>
          <p:nvPr/>
        </p:nvSpPr>
        <p:spPr>
          <a:xfrm>
            <a:off x="5270423" y="6111245"/>
            <a:ext cx="112718" cy="26039"/>
          </a:xfrm>
          <a:custGeom>
            <a:avLst/>
            <a:gdLst>
              <a:gd name="connsiteX0" fmla="*/ 77 w 112718"/>
              <a:gd name="connsiteY0" fmla="*/ 8568 h 26039"/>
              <a:gd name="connsiteX1" fmla="*/ 79452 w 112718"/>
              <a:gd name="connsiteY1" fmla="*/ 18093 h 26039"/>
              <a:gd name="connsiteX2" fmla="*/ 111202 w 112718"/>
              <a:gd name="connsiteY2" fmla="*/ 26030 h 26039"/>
              <a:gd name="connsiteX3" fmla="*/ 103265 w 112718"/>
              <a:gd name="connsiteY3" fmla="*/ 16505 h 26039"/>
              <a:gd name="connsiteX4" fmla="*/ 65165 w 112718"/>
              <a:gd name="connsiteY4" fmla="*/ 630 h 26039"/>
              <a:gd name="connsiteX5" fmla="*/ 77 w 112718"/>
              <a:gd name="connsiteY5" fmla="*/ 8568 h 2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18" h="26039">
                <a:moveTo>
                  <a:pt x="77" y="8568"/>
                </a:moveTo>
                <a:cubicBezTo>
                  <a:pt x="2458" y="11478"/>
                  <a:pt x="60931" y="15183"/>
                  <a:pt x="79452" y="18093"/>
                </a:cubicBezTo>
                <a:cubicBezTo>
                  <a:pt x="97973" y="21003"/>
                  <a:pt x="107233" y="26295"/>
                  <a:pt x="111202" y="26030"/>
                </a:cubicBezTo>
                <a:cubicBezTo>
                  <a:pt x="115171" y="25765"/>
                  <a:pt x="110938" y="20738"/>
                  <a:pt x="103265" y="16505"/>
                </a:cubicBezTo>
                <a:cubicBezTo>
                  <a:pt x="95592" y="12272"/>
                  <a:pt x="79453" y="3540"/>
                  <a:pt x="65165" y="630"/>
                </a:cubicBezTo>
                <a:cubicBezTo>
                  <a:pt x="50877" y="-2280"/>
                  <a:pt x="-2304" y="5658"/>
                  <a:pt x="77" y="8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18CA7108-433B-4506-98B2-29DAB2A9E622}"/>
              </a:ext>
            </a:extLst>
          </p:cNvPr>
          <p:cNvSpPr/>
          <p:nvPr/>
        </p:nvSpPr>
        <p:spPr>
          <a:xfrm>
            <a:off x="5262563" y="6126027"/>
            <a:ext cx="136527" cy="24431"/>
          </a:xfrm>
          <a:custGeom>
            <a:avLst/>
            <a:gdLst>
              <a:gd name="connsiteX0" fmla="*/ 0 w 136527"/>
              <a:gd name="connsiteY0" fmla="*/ 136 h 24431"/>
              <a:gd name="connsiteX1" fmla="*/ 96837 w 136527"/>
              <a:gd name="connsiteY1" fmla="*/ 23948 h 24431"/>
              <a:gd name="connsiteX2" fmla="*/ 136525 w 136527"/>
              <a:gd name="connsiteY2" fmla="*/ 16011 h 24431"/>
              <a:gd name="connsiteX3" fmla="*/ 95250 w 136527"/>
              <a:gd name="connsiteY3" fmla="*/ 14423 h 24431"/>
              <a:gd name="connsiteX4" fmla="*/ 0 w 136527"/>
              <a:gd name="connsiteY4" fmla="*/ 136 h 2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27" h="24431">
                <a:moveTo>
                  <a:pt x="0" y="136"/>
                </a:moveTo>
                <a:cubicBezTo>
                  <a:pt x="264" y="1723"/>
                  <a:pt x="74083" y="21302"/>
                  <a:pt x="96837" y="23948"/>
                </a:cubicBezTo>
                <a:cubicBezTo>
                  <a:pt x="119591" y="26594"/>
                  <a:pt x="136789" y="17598"/>
                  <a:pt x="136525" y="16011"/>
                </a:cubicBezTo>
                <a:cubicBezTo>
                  <a:pt x="136261" y="14424"/>
                  <a:pt x="115094" y="17598"/>
                  <a:pt x="95250" y="14423"/>
                </a:cubicBezTo>
                <a:cubicBezTo>
                  <a:pt x="75406" y="11248"/>
                  <a:pt x="-264" y="-1451"/>
                  <a:pt x="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A70B6CD5-C20E-487B-8C42-D5809F05CFB5}"/>
              </a:ext>
            </a:extLst>
          </p:cNvPr>
          <p:cNvSpPr/>
          <p:nvPr/>
        </p:nvSpPr>
        <p:spPr>
          <a:xfrm>
            <a:off x="4790781" y="6653823"/>
            <a:ext cx="143590" cy="590655"/>
          </a:xfrm>
          <a:custGeom>
            <a:avLst/>
            <a:gdLst>
              <a:gd name="connsiteX0" fmla="*/ 143169 w 143590"/>
              <a:gd name="connsiteY0" fmla="*/ 977 h 590655"/>
              <a:gd name="connsiteX1" fmla="*/ 45802 w 143590"/>
              <a:gd name="connsiteY1" fmla="*/ 157610 h 590655"/>
              <a:gd name="connsiteX2" fmla="*/ 18286 w 143590"/>
              <a:gd name="connsiteY2" fmla="*/ 574594 h 590655"/>
              <a:gd name="connsiteX3" fmla="*/ 26752 w 143590"/>
              <a:gd name="connsiteY3" fmla="*/ 477227 h 590655"/>
              <a:gd name="connsiteX4" fmla="*/ 3469 w 143590"/>
              <a:gd name="connsiteY4" fmla="*/ 218994 h 590655"/>
              <a:gd name="connsiteX5" fmla="*/ 143169 w 143590"/>
              <a:gd name="connsiteY5" fmla="*/ 977 h 59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590" h="590655">
                <a:moveTo>
                  <a:pt x="143169" y="977"/>
                </a:moveTo>
                <a:cubicBezTo>
                  <a:pt x="150224" y="-9254"/>
                  <a:pt x="66616" y="62007"/>
                  <a:pt x="45802" y="157610"/>
                </a:cubicBezTo>
                <a:cubicBezTo>
                  <a:pt x="24988" y="253213"/>
                  <a:pt x="21461" y="521325"/>
                  <a:pt x="18286" y="574594"/>
                </a:cubicBezTo>
                <a:cubicBezTo>
                  <a:pt x="15111" y="627863"/>
                  <a:pt x="29221" y="536494"/>
                  <a:pt x="26752" y="477227"/>
                </a:cubicBezTo>
                <a:cubicBezTo>
                  <a:pt x="24283" y="417960"/>
                  <a:pt x="-10995" y="295194"/>
                  <a:pt x="3469" y="218994"/>
                </a:cubicBezTo>
                <a:cubicBezTo>
                  <a:pt x="17933" y="142794"/>
                  <a:pt x="136114" y="11208"/>
                  <a:pt x="143169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39892086-300F-4861-975E-0D7C04400FE8}"/>
              </a:ext>
            </a:extLst>
          </p:cNvPr>
          <p:cNvSpPr/>
          <p:nvPr/>
        </p:nvSpPr>
        <p:spPr>
          <a:xfrm>
            <a:off x="4814218" y="7238873"/>
            <a:ext cx="50729" cy="714362"/>
          </a:xfrm>
          <a:custGeom>
            <a:avLst/>
            <a:gdLst>
              <a:gd name="connsiteX0" fmla="*/ 1199 w 50729"/>
              <a:gd name="connsiteY0" fmla="*/ 82677 h 714362"/>
              <a:gd name="connsiteX1" fmla="*/ 49882 w 50729"/>
              <a:gd name="connsiteY1" fmla="*/ 690160 h 714362"/>
              <a:gd name="connsiteX2" fmla="*/ 32949 w 50729"/>
              <a:gd name="connsiteY2" fmla="*/ 565277 h 714362"/>
              <a:gd name="connsiteX3" fmla="*/ 43532 w 50729"/>
              <a:gd name="connsiteY3" fmla="*/ 300694 h 714362"/>
              <a:gd name="connsiteX4" fmla="*/ 18132 w 50729"/>
              <a:gd name="connsiteY4" fmla="*/ 33994 h 714362"/>
              <a:gd name="connsiteX5" fmla="*/ 1199 w 50729"/>
              <a:gd name="connsiteY5" fmla="*/ 82677 h 7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29" h="714362">
                <a:moveTo>
                  <a:pt x="1199" y="82677"/>
                </a:moveTo>
                <a:cubicBezTo>
                  <a:pt x="6491" y="192038"/>
                  <a:pt x="44590" y="609727"/>
                  <a:pt x="49882" y="690160"/>
                </a:cubicBezTo>
                <a:cubicBezTo>
                  <a:pt x="55174" y="770593"/>
                  <a:pt x="34007" y="630188"/>
                  <a:pt x="32949" y="565277"/>
                </a:cubicBezTo>
                <a:cubicBezTo>
                  <a:pt x="31891" y="500366"/>
                  <a:pt x="46001" y="389241"/>
                  <a:pt x="43532" y="300694"/>
                </a:cubicBezTo>
                <a:cubicBezTo>
                  <a:pt x="41063" y="212147"/>
                  <a:pt x="26951" y="78444"/>
                  <a:pt x="18132" y="33994"/>
                </a:cubicBezTo>
                <a:cubicBezTo>
                  <a:pt x="9313" y="-10456"/>
                  <a:pt x="-4093" y="-26684"/>
                  <a:pt x="1199" y="8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3C625953-4276-4C40-8101-0F40569F1B63}"/>
              </a:ext>
            </a:extLst>
          </p:cNvPr>
          <p:cNvSpPr/>
          <p:nvPr/>
        </p:nvSpPr>
        <p:spPr>
          <a:xfrm>
            <a:off x="4822780" y="8040687"/>
            <a:ext cx="92120" cy="608703"/>
          </a:xfrm>
          <a:custGeom>
            <a:avLst/>
            <a:gdLst>
              <a:gd name="connsiteX0" fmla="*/ 28620 w 92120"/>
              <a:gd name="connsiteY0" fmla="*/ 4763 h 608703"/>
              <a:gd name="connsiteX1" fmla="*/ 38145 w 92120"/>
              <a:gd name="connsiteY1" fmla="*/ 401638 h 608703"/>
              <a:gd name="connsiteX2" fmla="*/ 45 w 92120"/>
              <a:gd name="connsiteY2" fmla="*/ 608013 h 608703"/>
              <a:gd name="connsiteX3" fmla="*/ 31795 w 92120"/>
              <a:gd name="connsiteY3" fmla="*/ 458788 h 608703"/>
              <a:gd name="connsiteX4" fmla="*/ 92120 w 92120"/>
              <a:gd name="connsiteY4" fmla="*/ 201613 h 608703"/>
              <a:gd name="connsiteX5" fmla="*/ 28620 w 92120"/>
              <a:gd name="connsiteY5" fmla="*/ 4763 h 6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20" h="608703">
                <a:moveTo>
                  <a:pt x="28620" y="4763"/>
                </a:moveTo>
                <a:cubicBezTo>
                  <a:pt x="19624" y="38100"/>
                  <a:pt x="42908" y="301096"/>
                  <a:pt x="38145" y="401638"/>
                </a:cubicBezTo>
                <a:cubicBezTo>
                  <a:pt x="33383" y="502180"/>
                  <a:pt x="1103" y="598488"/>
                  <a:pt x="45" y="608013"/>
                </a:cubicBezTo>
                <a:cubicBezTo>
                  <a:pt x="-1013" y="617538"/>
                  <a:pt x="16449" y="526521"/>
                  <a:pt x="31795" y="458788"/>
                </a:cubicBezTo>
                <a:cubicBezTo>
                  <a:pt x="47141" y="391055"/>
                  <a:pt x="92120" y="282046"/>
                  <a:pt x="92120" y="201613"/>
                </a:cubicBezTo>
                <a:cubicBezTo>
                  <a:pt x="92120" y="121180"/>
                  <a:pt x="37616" y="-28574"/>
                  <a:pt x="28620" y="4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D2F35BF7-92F0-45CA-99FB-CE2633C0AFF0}"/>
              </a:ext>
            </a:extLst>
          </p:cNvPr>
          <p:cNvSpPr/>
          <p:nvPr/>
        </p:nvSpPr>
        <p:spPr>
          <a:xfrm>
            <a:off x="4682068" y="8822704"/>
            <a:ext cx="141166" cy="586924"/>
          </a:xfrm>
          <a:custGeom>
            <a:avLst/>
            <a:gdLst>
              <a:gd name="connsiteX0" fmla="*/ 128057 w 141166"/>
              <a:gd name="connsiteY0" fmla="*/ 621 h 586924"/>
              <a:gd name="connsiteX1" fmla="*/ 58207 w 141166"/>
              <a:gd name="connsiteY1" fmla="*/ 219696 h 586924"/>
              <a:gd name="connsiteX2" fmla="*/ 1057 w 141166"/>
              <a:gd name="connsiteY2" fmla="*/ 581646 h 586924"/>
              <a:gd name="connsiteX3" fmla="*/ 29632 w 141166"/>
              <a:gd name="connsiteY3" fmla="*/ 416546 h 586924"/>
              <a:gd name="connsiteX4" fmla="*/ 131232 w 141166"/>
              <a:gd name="connsiteY4" fmla="*/ 162546 h 586924"/>
              <a:gd name="connsiteX5" fmla="*/ 128057 w 141166"/>
              <a:gd name="connsiteY5" fmla="*/ 621 h 5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66" h="586924">
                <a:moveTo>
                  <a:pt x="128057" y="621"/>
                </a:moveTo>
                <a:cubicBezTo>
                  <a:pt x="115886" y="10146"/>
                  <a:pt x="79374" y="122858"/>
                  <a:pt x="58207" y="219696"/>
                </a:cubicBezTo>
                <a:cubicBezTo>
                  <a:pt x="37040" y="316534"/>
                  <a:pt x="1057" y="581646"/>
                  <a:pt x="1057" y="581646"/>
                </a:cubicBezTo>
                <a:cubicBezTo>
                  <a:pt x="-3706" y="614454"/>
                  <a:pt x="7936" y="486396"/>
                  <a:pt x="29632" y="416546"/>
                </a:cubicBezTo>
                <a:cubicBezTo>
                  <a:pt x="51328" y="346696"/>
                  <a:pt x="113770" y="231867"/>
                  <a:pt x="131232" y="162546"/>
                </a:cubicBezTo>
                <a:cubicBezTo>
                  <a:pt x="148694" y="93225"/>
                  <a:pt x="140228" y="-8904"/>
                  <a:pt x="128057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CA261C85-FAC3-4815-AFAF-EA822584AAFF}"/>
              </a:ext>
            </a:extLst>
          </p:cNvPr>
          <p:cNvSpPr/>
          <p:nvPr/>
        </p:nvSpPr>
        <p:spPr>
          <a:xfrm>
            <a:off x="4685892" y="9478312"/>
            <a:ext cx="63841" cy="1017890"/>
          </a:xfrm>
          <a:custGeom>
            <a:avLst/>
            <a:gdLst>
              <a:gd name="connsiteX0" fmla="*/ 13108 w 63841"/>
              <a:gd name="connsiteY0" fmla="*/ 2238 h 1017890"/>
              <a:gd name="connsiteX1" fmla="*/ 6758 w 63841"/>
              <a:gd name="connsiteY1" fmla="*/ 151463 h 1017890"/>
              <a:gd name="connsiteX2" fmla="*/ 3583 w 63841"/>
              <a:gd name="connsiteY2" fmla="*/ 405463 h 1017890"/>
              <a:gd name="connsiteX3" fmla="*/ 60733 w 63841"/>
              <a:gd name="connsiteY3" fmla="*/ 996013 h 1017890"/>
              <a:gd name="connsiteX4" fmla="*/ 54383 w 63841"/>
              <a:gd name="connsiteY4" fmla="*/ 830913 h 1017890"/>
              <a:gd name="connsiteX5" fmla="*/ 38508 w 63841"/>
              <a:gd name="connsiteY5" fmla="*/ 262588 h 1017890"/>
              <a:gd name="connsiteX6" fmla="*/ 13108 w 63841"/>
              <a:gd name="connsiteY6" fmla="*/ 2238 h 1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41" h="1017890">
                <a:moveTo>
                  <a:pt x="13108" y="2238"/>
                </a:moveTo>
                <a:cubicBezTo>
                  <a:pt x="7816" y="-16283"/>
                  <a:pt x="8345" y="84259"/>
                  <a:pt x="6758" y="151463"/>
                </a:cubicBezTo>
                <a:cubicBezTo>
                  <a:pt x="5171" y="218667"/>
                  <a:pt x="-5413" y="264705"/>
                  <a:pt x="3583" y="405463"/>
                </a:cubicBezTo>
                <a:cubicBezTo>
                  <a:pt x="12579" y="546221"/>
                  <a:pt x="52266" y="925105"/>
                  <a:pt x="60733" y="996013"/>
                </a:cubicBezTo>
                <a:cubicBezTo>
                  <a:pt x="69200" y="1066921"/>
                  <a:pt x="58087" y="953150"/>
                  <a:pt x="54383" y="830913"/>
                </a:cubicBezTo>
                <a:cubicBezTo>
                  <a:pt x="50679" y="708676"/>
                  <a:pt x="43800" y="408109"/>
                  <a:pt x="38508" y="262588"/>
                </a:cubicBezTo>
                <a:cubicBezTo>
                  <a:pt x="33216" y="117067"/>
                  <a:pt x="18400" y="20759"/>
                  <a:pt x="13108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859BF222-1AA1-4977-BE90-D1624030CD0C}"/>
              </a:ext>
            </a:extLst>
          </p:cNvPr>
          <p:cNvSpPr/>
          <p:nvPr/>
        </p:nvSpPr>
        <p:spPr>
          <a:xfrm>
            <a:off x="5585842" y="6744994"/>
            <a:ext cx="201742" cy="314291"/>
          </a:xfrm>
          <a:custGeom>
            <a:avLst/>
            <a:gdLst>
              <a:gd name="connsiteX0" fmla="*/ 41 w 201742"/>
              <a:gd name="connsiteY0" fmla="*/ 823 h 314291"/>
              <a:gd name="connsiteX1" fmla="*/ 148208 w 201742"/>
              <a:gd name="connsiteY1" fmla="*/ 233656 h 314291"/>
              <a:gd name="connsiteX2" fmla="*/ 201125 w 201742"/>
              <a:gd name="connsiteY2" fmla="*/ 314089 h 314291"/>
              <a:gd name="connsiteX3" fmla="*/ 175725 w 201742"/>
              <a:gd name="connsiteY3" fmla="*/ 254823 h 314291"/>
              <a:gd name="connsiteX4" fmla="*/ 154558 w 201742"/>
              <a:gd name="connsiteY4" fmla="*/ 197673 h 314291"/>
              <a:gd name="connsiteX5" fmla="*/ 133391 w 201742"/>
              <a:gd name="connsiteY5" fmla="*/ 157456 h 314291"/>
              <a:gd name="connsiteX6" fmla="*/ 41 w 201742"/>
              <a:gd name="connsiteY6" fmla="*/ 823 h 3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42" h="314291">
                <a:moveTo>
                  <a:pt x="41" y="823"/>
                </a:moveTo>
                <a:cubicBezTo>
                  <a:pt x="2511" y="13523"/>
                  <a:pt x="114694" y="181445"/>
                  <a:pt x="148208" y="233656"/>
                </a:cubicBezTo>
                <a:cubicBezTo>
                  <a:pt x="181722" y="285867"/>
                  <a:pt x="196539" y="310561"/>
                  <a:pt x="201125" y="314089"/>
                </a:cubicBezTo>
                <a:cubicBezTo>
                  <a:pt x="205711" y="317617"/>
                  <a:pt x="183486" y="274226"/>
                  <a:pt x="175725" y="254823"/>
                </a:cubicBezTo>
                <a:cubicBezTo>
                  <a:pt x="167964" y="235420"/>
                  <a:pt x="161614" y="213901"/>
                  <a:pt x="154558" y="197673"/>
                </a:cubicBezTo>
                <a:cubicBezTo>
                  <a:pt x="147502" y="181445"/>
                  <a:pt x="160555" y="188853"/>
                  <a:pt x="133391" y="157456"/>
                </a:cubicBezTo>
                <a:cubicBezTo>
                  <a:pt x="106227" y="126059"/>
                  <a:pt x="-2429" y="-11877"/>
                  <a:pt x="41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BBA1F9C7-F9E3-4A65-BCD7-C5BE2D21974F}"/>
              </a:ext>
            </a:extLst>
          </p:cNvPr>
          <p:cNvSpPr/>
          <p:nvPr/>
        </p:nvSpPr>
        <p:spPr>
          <a:xfrm>
            <a:off x="5671855" y="7042123"/>
            <a:ext cx="113638" cy="230999"/>
          </a:xfrm>
          <a:custGeom>
            <a:avLst/>
            <a:gdLst>
              <a:gd name="connsiteX0" fmla="*/ 112995 w 113638"/>
              <a:gd name="connsiteY0" fmla="*/ 27 h 230999"/>
              <a:gd name="connsiteX1" fmla="*/ 47908 w 113638"/>
              <a:gd name="connsiteY1" fmla="*/ 104802 h 230999"/>
              <a:gd name="connsiteX2" fmla="*/ 30445 w 113638"/>
              <a:gd name="connsiteY2" fmla="*/ 228627 h 230999"/>
              <a:gd name="connsiteX3" fmla="*/ 30445 w 113638"/>
              <a:gd name="connsiteY3" fmla="*/ 179415 h 230999"/>
              <a:gd name="connsiteX4" fmla="*/ 3458 w 113638"/>
              <a:gd name="connsiteY4" fmla="*/ 95277 h 230999"/>
              <a:gd name="connsiteX5" fmla="*/ 112995 w 113638"/>
              <a:gd name="connsiteY5" fmla="*/ 27 h 2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38" h="230999">
                <a:moveTo>
                  <a:pt x="112995" y="27"/>
                </a:moveTo>
                <a:cubicBezTo>
                  <a:pt x="120403" y="1614"/>
                  <a:pt x="61666" y="66702"/>
                  <a:pt x="47908" y="104802"/>
                </a:cubicBezTo>
                <a:cubicBezTo>
                  <a:pt x="34150" y="142902"/>
                  <a:pt x="33355" y="216192"/>
                  <a:pt x="30445" y="228627"/>
                </a:cubicBezTo>
                <a:cubicBezTo>
                  <a:pt x="27535" y="241062"/>
                  <a:pt x="34943" y="201640"/>
                  <a:pt x="30445" y="179415"/>
                </a:cubicBezTo>
                <a:cubicBezTo>
                  <a:pt x="25947" y="157190"/>
                  <a:pt x="-11359" y="123587"/>
                  <a:pt x="3458" y="95277"/>
                </a:cubicBezTo>
                <a:cubicBezTo>
                  <a:pt x="18275" y="66967"/>
                  <a:pt x="105587" y="-1560"/>
                  <a:pt x="11299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84DEA86B-BB49-41BA-A239-6219AACD1600}"/>
              </a:ext>
            </a:extLst>
          </p:cNvPr>
          <p:cNvSpPr/>
          <p:nvPr/>
        </p:nvSpPr>
        <p:spPr>
          <a:xfrm>
            <a:off x="5605664" y="7257146"/>
            <a:ext cx="100289" cy="394129"/>
          </a:xfrm>
          <a:custGeom>
            <a:avLst/>
            <a:gdLst>
              <a:gd name="connsiteX0" fmla="*/ 99811 w 100289"/>
              <a:gd name="connsiteY0" fmla="*/ 8842 h 394129"/>
              <a:gd name="connsiteX1" fmla="*/ 6149 w 100289"/>
              <a:gd name="connsiteY1" fmla="*/ 375554 h 394129"/>
              <a:gd name="connsiteX2" fmla="*/ 12499 w 100289"/>
              <a:gd name="connsiteY2" fmla="*/ 318404 h 394129"/>
              <a:gd name="connsiteX3" fmla="*/ 41074 w 100289"/>
              <a:gd name="connsiteY3" fmla="*/ 131079 h 394129"/>
              <a:gd name="connsiteX4" fmla="*/ 99811 w 100289"/>
              <a:gd name="connsiteY4" fmla="*/ 8842 h 3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" h="394129">
                <a:moveTo>
                  <a:pt x="99811" y="8842"/>
                </a:moveTo>
                <a:cubicBezTo>
                  <a:pt x="93990" y="49588"/>
                  <a:pt x="20701" y="323960"/>
                  <a:pt x="6149" y="375554"/>
                </a:cubicBezTo>
                <a:cubicBezTo>
                  <a:pt x="-8403" y="427148"/>
                  <a:pt x="6678" y="359150"/>
                  <a:pt x="12499" y="318404"/>
                </a:cubicBezTo>
                <a:cubicBezTo>
                  <a:pt x="18320" y="277658"/>
                  <a:pt x="25464" y="183731"/>
                  <a:pt x="41074" y="131079"/>
                </a:cubicBezTo>
                <a:cubicBezTo>
                  <a:pt x="56684" y="78427"/>
                  <a:pt x="105632" y="-31904"/>
                  <a:pt x="99811" y="8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194E5BF1-A90D-447C-AEFD-667E57F0AD04}"/>
              </a:ext>
            </a:extLst>
          </p:cNvPr>
          <p:cNvSpPr/>
          <p:nvPr/>
        </p:nvSpPr>
        <p:spPr>
          <a:xfrm>
            <a:off x="5774842" y="6959545"/>
            <a:ext cx="107074" cy="254542"/>
          </a:xfrm>
          <a:custGeom>
            <a:avLst/>
            <a:gdLst>
              <a:gd name="connsiteX0" fmla="*/ 106846 w 107074"/>
              <a:gd name="connsiteY0" fmla="*/ 55 h 254542"/>
              <a:gd name="connsiteX1" fmla="*/ 30646 w 107074"/>
              <a:gd name="connsiteY1" fmla="*/ 114355 h 254542"/>
              <a:gd name="connsiteX2" fmla="*/ 48108 w 107074"/>
              <a:gd name="connsiteY2" fmla="*/ 250880 h 254542"/>
              <a:gd name="connsiteX3" fmla="*/ 33821 w 107074"/>
              <a:gd name="connsiteY3" fmla="*/ 208018 h 254542"/>
              <a:gd name="connsiteX4" fmla="*/ 2071 w 107074"/>
              <a:gd name="connsiteY4" fmla="*/ 128643 h 254542"/>
              <a:gd name="connsiteX5" fmla="*/ 106846 w 107074"/>
              <a:gd name="connsiteY5" fmla="*/ 55 h 25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74" h="254542">
                <a:moveTo>
                  <a:pt x="106846" y="55"/>
                </a:moveTo>
                <a:cubicBezTo>
                  <a:pt x="111608" y="-2326"/>
                  <a:pt x="40436" y="72551"/>
                  <a:pt x="30646" y="114355"/>
                </a:cubicBezTo>
                <a:cubicBezTo>
                  <a:pt x="20856" y="156159"/>
                  <a:pt x="47579" y="235270"/>
                  <a:pt x="48108" y="250880"/>
                </a:cubicBezTo>
                <a:cubicBezTo>
                  <a:pt x="48637" y="266491"/>
                  <a:pt x="41494" y="228391"/>
                  <a:pt x="33821" y="208018"/>
                </a:cubicBezTo>
                <a:cubicBezTo>
                  <a:pt x="26148" y="187645"/>
                  <a:pt x="-8777" y="157483"/>
                  <a:pt x="2071" y="128643"/>
                </a:cubicBezTo>
                <a:cubicBezTo>
                  <a:pt x="12919" y="99803"/>
                  <a:pt x="102084" y="2436"/>
                  <a:pt x="10684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CE060D48-4530-4CFC-8411-E296A466D22F}"/>
              </a:ext>
            </a:extLst>
          </p:cNvPr>
          <p:cNvSpPr/>
          <p:nvPr/>
        </p:nvSpPr>
        <p:spPr>
          <a:xfrm>
            <a:off x="5640002" y="7036205"/>
            <a:ext cx="158363" cy="629825"/>
          </a:xfrm>
          <a:custGeom>
            <a:avLst/>
            <a:gdLst>
              <a:gd name="connsiteX0" fmla="*/ 141673 w 158363"/>
              <a:gd name="connsiteY0" fmla="*/ 58333 h 629825"/>
              <a:gd name="connsiteX1" fmla="*/ 122623 w 158363"/>
              <a:gd name="connsiteY1" fmla="*/ 128183 h 629825"/>
              <a:gd name="connsiteX2" fmla="*/ 121036 w 158363"/>
              <a:gd name="connsiteY2" fmla="*/ 212320 h 629825"/>
              <a:gd name="connsiteX3" fmla="*/ 81348 w 158363"/>
              <a:gd name="connsiteY3" fmla="*/ 345670 h 629825"/>
              <a:gd name="connsiteX4" fmla="*/ 1973 w 158363"/>
              <a:gd name="connsiteY4" fmla="*/ 621895 h 629825"/>
              <a:gd name="connsiteX5" fmla="*/ 32136 w 158363"/>
              <a:gd name="connsiteY5" fmla="*/ 531408 h 629825"/>
              <a:gd name="connsiteX6" fmla="*/ 119448 w 158363"/>
              <a:gd name="connsiteY6" fmla="*/ 288520 h 629825"/>
              <a:gd name="connsiteX7" fmla="*/ 98811 w 158363"/>
              <a:gd name="connsiteY7" fmla="*/ 158345 h 629825"/>
              <a:gd name="connsiteX8" fmla="*/ 155961 w 158363"/>
              <a:gd name="connsiteY8" fmla="*/ 4358 h 629825"/>
              <a:gd name="connsiteX9" fmla="*/ 141673 w 158363"/>
              <a:gd name="connsiteY9" fmla="*/ 58333 h 6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363" h="629825">
                <a:moveTo>
                  <a:pt x="141673" y="58333"/>
                </a:moveTo>
                <a:cubicBezTo>
                  <a:pt x="136117" y="78970"/>
                  <a:pt x="126062" y="102519"/>
                  <a:pt x="122623" y="128183"/>
                </a:cubicBezTo>
                <a:cubicBezTo>
                  <a:pt x="119184" y="153847"/>
                  <a:pt x="127915" y="176072"/>
                  <a:pt x="121036" y="212320"/>
                </a:cubicBezTo>
                <a:cubicBezTo>
                  <a:pt x="114157" y="248568"/>
                  <a:pt x="101192" y="277408"/>
                  <a:pt x="81348" y="345670"/>
                </a:cubicBezTo>
                <a:cubicBezTo>
                  <a:pt x="61504" y="413932"/>
                  <a:pt x="10175" y="590939"/>
                  <a:pt x="1973" y="621895"/>
                </a:cubicBezTo>
                <a:cubicBezTo>
                  <a:pt x="-6229" y="652851"/>
                  <a:pt x="12557" y="586971"/>
                  <a:pt x="32136" y="531408"/>
                </a:cubicBezTo>
                <a:cubicBezTo>
                  <a:pt x="51715" y="475846"/>
                  <a:pt x="108335" y="350697"/>
                  <a:pt x="119448" y="288520"/>
                </a:cubicBezTo>
                <a:cubicBezTo>
                  <a:pt x="130560" y="226343"/>
                  <a:pt x="92726" y="205705"/>
                  <a:pt x="98811" y="158345"/>
                </a:cubicBezTo>
                <a:cubicBezTo>
                  <a:pt x="104896" y="110985"/>
                  <a:pt x="147230" y="24202"/>
                  <a:pt x="155961" y="4358"/>
                </a:cubicBezTo>
                <a:cubicBezTo>
                  <a:pt x="164692" y="-15486"/>
                  <a:pt x="147229" y="37696"/>
                  <a:pt x="141673" y="58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331517C0-6043-4D21-9375-AE0DFA85BE7E}"/>
              </a:ext>
            </a:extLst>
          </p:cNvPr>
          <p:cNvSpPr/>
          <p:nvPr/>
        </p:nvSpPr>
        <p:spPr>
          <a:xfrm>
            <a:off x="5478002" y="7741488"/>
            <a:ext cx="163715" cy="360875"/>
          </a:xfrm>
          <a:custGeom>
            <a:avLst/>
            <a:gdLst>
              <a:gd name="connsiteX0" fmla="*/ 159211 w 163715"/>
              <a:gd name="connsiteY0" fmla="*/ 750 h 360875"/>
              <a:gd name="connsiteX1" fmla="*/ 70311 w 163715"/>
              <a:gd name="connsiteY1" fmla="*/ 197600 h 360875"/>
              <a:gd name="connsiteX2" fmla="*/ 461 w 163715"/>
              <a:gd name="connsiteY2" fmla="*/ 359525 h 360875"/>
              <a:gd name="connsiteX3" fmla="*/ 44911 w 163715"/>
              <a:gd name="connsiteY3" fmla="*/ 267450 h 360875"/>
              <a:gd name="connsiteX4" fmla="*/ 138573 w 163715"/>
              <a:gd name="connsiteY4" fmla="*/ 135687 h 360875"/>
              <a:gd name="connsiteX5" fmla="*/ 159211 w 163715"/>
              <a:gd name="connsiteY5" fmla="*/ 750 h 36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15" h="360875">
                <a:moveTo>
                  <a:pt x="159211" y="750"/>
                </a:moveTo>
                <a:cubicBezTo>
                  <a:pt x="147834" y="11069"/>
                  <a:pt x="96769" y="137804"/>
                  <a:pt x="70311" y="197600"/>
                </a:cubicBezTo>
                <a:cubicBezTo>
                  <a:pt x="43853" y="257396"/>
                  <a:pt x="461" y="359525"/>
                  <a:pt x="461" y="359525"/>
                </a:cubicBezTo>
                <a:cubicBezTo>
                  <a:pt x="-3772" y="371167"/>
                  <a:pt x="21892" y="304756"/>
                  <a:pt x="44911" y="267450"/>
                </a:cubicBezTo>
                <a:cubicBezTo>
                  <a:pt x="67930" y="230144"/>
                  <a:pt x="117935" y="182254"/>
                  <a:pt x="138573" y="135687"/>
                </a:cubicBezTo>
                <a:cubicBezTo>
                  <a:pt x="159211" y="89120"/>
                  <a:pt x="170588" y="-9569"/>
                  <a:pt x="159211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C3EA18C-24F4-48AE-ACB2-854D21B66381}"/>
              </a:ext>
            </a:extLst>
          </p:cNvPr>
          <p:cNvSpPr/>
          <p:nvPr/>
        </p:nvSpPr>
        <p:spPr>
          <a:xfrm>
            <a:off x="5352146" y="8234110"/>
            <a:ext cx="103259" cy="337615"/>
          </a:xfrm>
          <a:custGeom>
            <a:avLst/>
            <a:gdLst>
              <a:gd name="connsiteX0" fmla="*/ 102504 w 103259"/>
              <a:gd name="connsiteY0" fmla="*/ 253 h 337615"/>
              <a:gd name="connsiteX1" fmla="*/ 46942 w 103259"/>
              <a:gd name="connsiteY1" fmla="*/ 128840 h 337615"/>
              <a:gd name="connsiteX2" fmla="*/ 19954 w 103259"/>
              <a:gd name="connsiteY2" fmla="*/ 332040 h 337615"/>
              <a:gd name="connsiteX3" fmla="*/ 19954 w 103259"/>
              <a:gd name="connsiteY3" fmla="*/ 270128 h 337615"/>
              <a:gd name="connsiteX4" fmla="*/ 2492 w 103259"/>
              <a:gd name="connsiteY4" fmla="*/ 160590 h 337615"/>
              <a:gd name="connsiteX5" fmla="*/ 102504 w 103259"/>
              <a:gd name="connsiteY5" fmla="*/ 253 h 33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59" h="337615">
                <a:moveTo>
                  <a:pt x="102504" y="253"/>
                </a:moveTo>
                <a:cubicBezTo>
                  <a:pt x="109912" y="-5039"/>
                  <a:pt x="60700" y="73542"/>
                  <a:pt x="46942" y="128840"/>
                </a:cubicBezTo>
                <a:cubicBezTo>
                  <a:pt x="33184" y="184138"/>
                  <a:pt x="24452" y="308492"/>
                  <a:pt x="19954" y="332040"/>
                </a:cubicBezTo>
                <a:cubicBezTo>
                  <a:pt x="15456" y="355588"/>
                  <a:pt x="22864" y="298703"/>
                  <a:pt x="19954" y="270128"/>
                </a:cubicBezTo>
                <a:cubicBezTo>
                  <a:pt x="17044" y="241553"/>
                  <a:pt x="-7827" y="202394"/>
                  <a:pt x="2492" y="160590"/>
                </a:cubicBezTo>
                <a:cubicBezTo>
                  <a:pt x="12811" y="118786"/>
                  <a:pt x="95096" y="5545"/>
                  <a:pt x="102504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97FFB112-B89A-422D-B1D0-99AC3C979182}"/>
              </a:ext>
            </a:extLst>
          </p:cNvPr>
          <p:cNvSpPr/>
          <p:nvPr/>
        </p:nvSpPr>
        <p:spPr>
          <a:xfrm>
            <a:off x="5335559" y="8483548"/>
            <a:ext cx="35381" cy="160545"/>
          </a:xfrm>
          <a:custGeom>
            <a:avLst/>
            <a:gdLst>
              <a:gd name="connsiteX0" fmla="*/ 9554 w 35381"/>
              <a:gd name="connsiteY0" fmla="*/ 52 h 160545"/>
              <a:gd name="connsiteX1" fmla="*/ 28604 w 35381"/>
              <a:gd name="connsiteY1" fmla="*/ 103240 h 160545"/>
              <a:gd name="connsiteX2" fmla="*/ 29 w 35381"/>
              <a:gd name="connsiteY2" fmla="*/ 160390 h 160545"/>
              <a:gd name="connsiteX3" fmla="*/ 34954 w 35381"/>
              <a:gd name="connsiteY3" fmla="*/ 117527 h 160545"/>
              <a:gd name="connsiteX4" fmla="*/ 9554 w 35381"/>
              <a:gd name="connsiteY4" fmla="*/ 52 h 1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1" h="160545">
                <a:moveTo>
                  <a:pt x="9554" y="52"/>
                </a:moveTo>
                <a:cubicBezTo>
                  <a:pt x="8496" y="-2329"/>
                  <a:pt x="30191" y="76517"/>
                  <a:pt x="28604" y="103240"/>
                </a:cubicBezTo>
                <a:cubicBezTo>
                  <a:pt x="27017" y="129963"/>
                  <a:pt x="-1029" y="158009"/>
                  <a:pt x="29" y="160390"/>
                </a:cubicBezTo>
                <a:cubicBezTo>
                  <a:pt x="1087" y="162771"/>
                  <a:pt x="30721" y="137371"/>
                  <a:pt x="34954" y="117527"/>
                </a:cubicBezTo>
                <a:cubicBezTo>
                  <a:pt x="39187" y="97683"/>
                  <a:pt x="10612" y="2433"/>
                  <a:pt x="955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0C894A75-4FE8-4AF2-8561-547C44E988AF}"/>
              </a:ext>
            </a:extLst>
          </p:cNvPr>
          <p:cNvSpPr/>
          <p:nvPr/>
        </p:nvSpPr>
        <p:spPr>
          <a:xfrm>
            <a:off x="5311727" y="8651873"/>
            <a:ext cx="37505" cy="220717"/>
          </a:xfrm>
          <a:custGeom>
            <a:avLst/>
            <a:gdLst>
              <a:gd name="connsiteX0" fmla="*/ 36561 w 37505"/>
              <a:gd name="connsiteY0" fmla="*/ 2 h 220717"/>
              <a:gd name="connsiteX1" fmla="*/ 27036 w 37505"/>
              <a:gd name="connsiteY1" fmla="*/ 133352 h 220717"/>
              <a:gd name="connsiteX2" fmla="*/ 30211 w 37505"/>
              <a:gd name="connsiteY2" fmla="*/ 219077 h 220717"/>
              <a:gd name="connsiteX3" fmla="*/ 20686 w 37505"/>
              <a:gd name="connsiteY3" fmla="*/ 185740 h 220717"/>
              <a:gd name="connsiteX4" fmla="*/ 48 w 37505"/>
              <a:gd name="connsiteY4" fmla="*/ 136527 h 220717"/>
              <a:gd name="connsiteX5" fmla="*/ 36561 w 37505"/>
              <a:gd name="connsiteY5" fmla="*/ 2 h 22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5" h="220717">
                <a:moveTo>
                  <a:pt x="36561" y="2"/>
                </a:moveTo>
                <a:cubicBezTo>
                  <a:pt x="41059" y="-527"/>
                  <a:pt x="28094" y="96840"/>
                  <a:pt x="27036" y="133352"/>
                </a:cubicBezTo>
                <a:cubicBezTo>
                  <a:pt x="25978" y="169864"/>
                  <a:pt x="31269" y="210346"/>
                  <a:pt x="30211" y="219077"/>
                </a:cubicBezTo>
                <a:cubicBezTo>
                  <a:pt x="29153" y="227808"/>
                  <a:pt x="25713" y="199498"/>
                  <a:pt x="20686" y="185740"/>
                </a:cubicBezTo>
                <a:cubicBezTo>
                  <a:pt x="15659" y="171982"/>
                  <a:pt x="-1010" y="160869"/>
                  <a:pt x="48" y="136527"/>
                </a:cubicBezTo>
                <a:cubicBezTo>
                  <a:pt x="1106" y="112185"/>
                  <a:pt x="32063" y="531"/>
                  <a:pt x="365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6743067-788C-422F-8BB1-793267CE9875}"/>
              </a:ext>
            </a:extLst>
          </p:cNvPr>
          <p:cNvSpPr/>
          <p:nvPr/>
        </p:nvSpPr>
        <p:spPr>
          <a:xfrm>
            <a:off x="5265625" y="8896348"/>
            <a:ext cx="86565" cy="284166"/>
          </a:xfrm>
          <a:custGeom>
            <a:avLst/>
            <a:gdLst>
              <a:gd name="connsiteX0" fmla="*/ 85838 w 86565"/>
              <a:gd name="connsiteY0" fmla="*/ 2 h 284166"/>
              <a:gd name="connsiteX1" fmla="*/ 60438 w 86565"/>
              <a:gd name="connsiteY1" fmla="*/ 112715 h 284166"/>
              <a:gd name="connsiteX2" fmla="*/ 52500 w 86565"/>
              <a:gd name="connsiteY2" fmla="*/ 219077 h 284166"/>
              <a:gd name="connsiteX3" fmla="*/ 113 w 86565"/>
              <a:gd name="connsiteY3" fmla="*/ 284165 h 284166"/>
              <a:gd name="connsiteX4" fmla="*/ 38213 w 86565"/>
              <a:gd name="connsiteY4" fmla="*/ 220665 h 284166"/>
              <a:gd name="connsiteX5" fmla="*/ 28688 w 86565"/>
              <a:gd name="connsiteY5" fmla="*/ 109540 h 284166"/>
              <a:gd name="connsiteX6" fmla="*/ 85838 w 86565"/>
              <a:gd name="connsiteY6" fmla="*/ 2 h 28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65" h="284166">
                <a:moveTo>
                  <a:pt x="85838" y="2"/>
                </a:moveTo>
                <a:cubicBezTo>
                  <a:pt x="91130" y="531"/>
                  <a:pt x="65994" y="76203"/>
                  <a:pt x="60438" y="112715"/>
                </a:cubicBezTo>
                <a:cubicBezTo>
                  <a:pt x="54882" y="149227"/>
                  <a:pt x="62554" y="190502"/>
                  <a:pt x="52500" y="219077"/>
                </a:cubicBezTo>
                <a:cubicBezTo>
                  <a:pt x="42446" y="247652"/>
                  <a:pt x="2494" y="283900"/>
                  <a:pt x="113" y="284165"/>
                </a:cubicBezTo>
                <a:cubicBezTo>
                  <a:pt x="-2268" y="284430"/>
                  <a:pt x="33451" y="249769"/>
                  <a:pt x="38213" y="220665"/>
                </a:cubicBezTo>
                <a:cubicBezTo>
                  <a:pt x="42975" y="191561"/>
                  <a:pt x="19692" y="145259"/>
                  <a:pt x="28688" y="109540"/>
                </a:cubicBezTo>
                <a:cubicBezTo>
                  <a:pt x="37684" y="73821"/>
                  <a:pt x="80546" y="-527"/>
                  <a:pt x="8583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090924AA-FE31-4B21-919C-2F3CABD9E5F9}"/>
              </a:ext>
            </a:extLst>
          </p:cNvPr>
          <p:cNvSpPr/>
          <p:nvPr/>
        </p:nvSpPr>
        <p:spPr>
          <a:xfrm>
            <a:off x="5138538" y="9157292"/>
            <a:ext cx="140326" cy="556351"/>
          </a:xfrm>
          <a:custGeom>
            <a:avLst/>
            <a:gdLst>
              <a:gd name="connsiteX0" fmla="*/ 124025 w 140326"/>
              <a:gd name="connsiteY0" fmla="*/ 7346 h 556351"/>
              <a:gd name="connsiteX1" fmla="*/ 136725 w 140326"/>
              <a:gd name="connsiteY1" fmla="*/ 112121 h 556351"/>
              <a:gd name="connsiteX2" fmla="*/ 65287 w 140326"/>
              <a:gd name="connsiteY2" fmla="*/ 243883 h 556351"/>
              <a:gd name="connsiteX3" fmla="*/ 6550 w 140326"/>
              <a:gd name="connsiteY3" fmla="*/ 389933 h 556351"/>
              <a:gd name="connsiteX4" fmla="*/ 1787 w 140326"/>
              <a:gd name="connsiteY4" fmla="*/ 555033 h 556351"/>
              <a:gd name="connsiteX5" fmla="*/ 9725 w 140326"/>
              <a:gd name="connsiteY5" fmla="*/ 459783 h 556351"/>
              <a:gd name="connsiteX6" fmla="*/ 74812 w 140326"/>
              <a:gd name="connsiteY6" fmla="*/ 323258 h 556351"/>
              <a:gd name="connsiteX7" fmla="*/ 124025 w 140326"/>
              <a:gd name="connsiteY7" fmla="*/ 7346 h 5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26" h="556351">
                <a:moveTo>
                  <a:pt x="124025" y="7346"/>
                </a:moveTo>
                <a:cubicBezTo>
                  <a:pt x="134344" y="-27843"/>
                  <a:pt x="146515" y="72698"/>
                  <a:pt x="136725" y="112121"/>
                </a:cubicBezTo>
                <a:cubicBezTo>
                  <a:pt x="126935" y="151544"/>
                  <a:pt x="86983" y="197581"/>
                  <a:pt x="65287" y="243883"/>
                </a:cubicBezTo>
                <a:cubicBezTo>
                  <a:pt x="43591" y="290185"/>
                  <a:pt x="17133" y="338075"/>
                  <a:pt x="6550" y="389933"/>
                </a:cubicBezTo>
                <a:cubicBezTo>
                  <a:pt x="-4033" y="441791"/>
                  <a:pt x="1258" y="543391"/>
                  <a:pt x="1787" y="555033"/>
                </a:cubicBezTo>
                <a:cubicBezTo>
                  <a:pt x="2316" y="566675"/>
                  <a:pt x="-2446" y="498412"/>
                  <a:pt x="9725" y="459783"/>
                </a:cubicBezTo>
                <a:cubicBezTo>
                  <a:pt x="21896" y="421154"/>
                  <a:pt x="52058" y="394431"/>
                  <a:pt x="74812" y="323258"/>
                </a:cubicBezTo>
                <a:cubicBezTo>
                  <a:pt x="97566" y="252085"/>
                  <a:pt x="113706" y="42535"/>
                  <a:pt x="124025" y="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5047136A-0DDD-4E66-A2D1-51B1F41E2611}"/>
              </a:ext>
            </a:extLst>
          </p:cNvPr>
          <p:cNvSpPr/>
          <p:nvPr/>
        </p:nvSpPr>
        <p:spPr>
          <a:xfrm>
            <a:off x="5055889" y="9537197"/>
            <a:ext cx="159556" cy="403126"/>
          </a:xfrm>
          <a:custGeom>
            <a:avLst/>
            <a:gdLst>
              <a:gd name="connsiteX0" fmla="*/ 159049 w 159556"/>
              <a:gd name="connsiteY0" fmla="*/ 503 h 403126"/>
              <a:gd name="connsiteX1" fmla="*/ 52686 w 159556"/>
              <a:gd name="connsiteY1" fmla="*/ 148141 h 403126"/>
              <a:gd name="connsiteX2" fmla="*/ 33636 w 159556"/>
              <a:gd name="connsiteY2" fmla="*/ 295778 h 403126"/>
              <a:gd name="connsiteX3" fmla="*/ 73324 w 159556"/>
              <a:gd name="connsiteY3" fmla="*/ 402141 h 403126"/>
              <a:gd name="connsiteX4" fmla="*/ 52686 w 159556"/>
              <a:gd name="connsiteY4" fmla="*/ 340228 h 403126"/>
              <a:gd name="connsiteX5" fmla="*/ 3474 w 159556"/>
              <a:gd name="connsiteY5" fmla="*/ 200528 h 403126"/>
              <a:gd name="connsiteX6" fmla="*/ 159049 w 159556"/>
              <a:gd name="connsiteY6" fmla="*/ 503 h 4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556" h="403126">
                <a:moveTo>
                  <a:pt x="159049" y="503"/>
                </a:moveTo>
                <a:cubicBezTo>
                  <a:pt x="167251" y="-8228"/>
                  <a:pt x="73588" y="98929"/>
                  <a:pt x="52686" y="148141"/>
                </a:cubicBezTo>
                <a:cubicBezTo>
                  <a:pt x="31784" y="197353"/>
                  <a:pt x="30196" y="253445"/>
                  <a:pt x="33636" y="295778"/>
                </a:cubicBezTo>
                <a:cubicBezTo>
                  <a:pt x="37076" y="338111"/>
                  <a:pt x="70149" y="394733"/>
                  <a:pt x="73324" y="402141"/>
                </a:cubicBezTo>
                <a:cubicBezTo>
                  <a:pt x="76499" y="409549"/>
                  <a:pt x="64328" y="373830"/>
                  <a:pt x="52686" y="340228"/>
                </a:cubicBezTo>
                <a:cubicBezTo>
                  <a:pt x="41044" y="306626"/>
                  <a:pt x="-14253" y="256091"/>
                  <a:pt x="3474" y="200528"/>
                </a:cubicBezTo>
                <a:cubicBezTo>
                  <a:pt x="21201" y="144966"/>
                  <a:pt x="150847" y="9234"/>
                  <a:pt x="159049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7251B09-6E52-4CA3-BB7C-619F605C1811}"/>
              </a:ext>
            </a:extLst>
          </p:cNvPr>
          <p:cNvSpPr/>
          <p:nvPr/>
        </p:nvSpPr>
        <p:spPr>
          <a:xfrm>
            <a:off x="4893462" y="9817017"/>
            <a:ext cx="228192" cy="346684"/>
          </a:xfrm>
          <a:custGeom>
            <a:avLst/>
            <a:gdLst>
              <a:gd name="connsiteX0" fmla="*/ 227813 w 228192"/>
              <a:gd name="connsiteY0" fmla="*/ 83 h 346684"/>
              <a:gd name="connsiteX1" fmla="*/ 107163 w 228192"/>
              <a:gd name="connsiteY1" fmla="*/ 128671 h 346684"/>
              <a:gd name="connsiteX2" fmla="*/ 801 w 228192"/>
              <a:gd name="connsiteY2" fmla="*/ 344571 h 346684"/>
              <a:gd name="connsiteX3" fmla="*/ 62713 w 228192"/>
              <a:gd name="connsiteY3" fmla="*/ 233446 h 346684"/>
              <a:gd name="connsiteX4" fmla="*/ 142088 w 228192"/>
              <a:gd name="connsiteY4" fmla="*/ 146133 h 346684"/>
              <a:gd name="connsiteX5" fmla="*/ 227813 w 228192"/>
              <a:gd name="connsiteY5" fmla="*/ 83 h 34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192" h="346684">
                <a:moveTo>
                  <a:pt x="227813" y="83"/>
                </a:moveTo>
                <a:cubicBezTo>
                  <a:pt x="221992" y="-2827"/>
                  <a:pt x="144998" y="71256"/>
                  <a:pt x="107163" y="128671"/>
                </a:cubicBezTo>
                <a:cubicBezTo>
                  <a:pt x="69328" y="186086"/>
                  <a:pt x="8209" y="327109"/>
                  <a:pt x="801" y="344571"/>
                </a:cubicBezTo>
                <a:cubicBezTo>
                  <a:pt x="-6607" y="362033"/>
                  <a:pt x="39165" y="266519"/>
                  <a:pt x="62713" y="233446"/>
                </a:cubicBezTo>
                <a:cubicBezTo>
                  <a:pt x="86261" y="200373"/>
                  <a:pt x="113248" y="182645"/>
                  <a:pt x="142088" y="146133"/>
                </a:cubicBezTo>
                <a:cubicBezTo>
                  <a:pt x="170928" y="109621"/>
                  <a:pt x="233634" y="2993"/>
                  <a:pt x="22781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7C2BA2CA-49DD-40FB-B034-F74C079EE650}"/>
              </a:ext>
            </a:extLst>
          </p:cNvPr>
          <p:cNvSpPr/>
          <p:nvPr/>
        </p:nvSpPr>
        <p:spPr>
          <a:xfrm>
            <a:off x="4849551" y="10175465"/>
            <a:ext cx="77760" cy="264868"/>
          </a:xfrm>
          <a:custGeom>
            <a:avLst/>
            <a:gdLst>
              <a:gd name="connsiteX0" fmla="*/ 76462 w 77760"/>
              <a:gd name="connsiteY0" fmla="*/ 410 h 264868"/>
              <a:gd name="connsiteX1" fmla="*/ 46299 w 77760"/>
              <a:gd name="connsiteY1" fmla="*/ 86135 h 264868"/>
              <a:gd name="connsiteX2" fmla="*/ 8199 w 77760"/>
              <a:gd name="connsiteY2" fmla="*/ 262348 h 264868"/>
              <a:gd name="connsiteX3" fmla="*/ 17724 w 77760"/>
              <a:gd name="connsiteY3" fmla="*/ 181385 h 264868"/>
              <a:gd name="connsiteX4" fmla="*/ 1849 w 77760"/>
              <a:gd name="connsiteY4" fmla="*/ 59148 h 264868"/>
              <a:gd name="connsiteX5" fmla="*/ 76462 w 77760"/>
              <a:gd name="connsiteY5" fmla="*/ 410 h 26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60" h="264868">
                <a:moveTo>
                  <a:pt x="76462" y="410"/>
                </a:moveTo>
                <a:cubicBezTo>
                  <a:pt x="83870" y="4908"/>
                  <a:pt x="57676" y="42479"/>
                  <a:pt x="46299" y="86135"/>
                </a:cubicBezTo>
                <a:cubicBezTo>
                  <a:pt x="34922" y="129791"/>
                  <a:pt x="12961" y="246473"/>
                  <a:pt x="8199" y="262348"/>
                </a:cubicBezTo>
                <a:cubicBezTo>
                  <a:pt x="3437" y="278223"/>
                  <a:pt x="18782" y="215252"/>
                  <a:pt x="17724" y="181385"/>
                </a:cubicBezTo>
                <a:cubicBezTo>
                  <a:pt x="16666" y="147518"/>
                  <a:pt x="-6618" y="89046"/>
                  <a:pt x="1849" y="59148"/>
                </a:cubicBezTo>
                <a:cubicBezTo>
                  <a:pt x="10316" y="29250"/>
                  <a:pt x="69054" y="-4088"/>
                  <a:pt x="76462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FABFB2DD-2017-4716-A871-CE9A923C97F2}"/>
              </a:ext>
            </a:extLst>
          </p:cNvPr>
          <p:cNvSpPr/>
          <p:nvPr/>
        </p:nvSpPr>
        <p:spPr>
          <a:xfrm>
            <a:off x="4697122" y="10403735"/>
            <a:ext cx="200941" cy="320656"/>
          </a:xfrm>
          <a:custGeom>
            <a:avLst/>
            <a:gdLst>
              <a:gd name="connsiteX0" fmla="*/ 143166 w 200941"/>
              <a:gd name="connsiteY0" fmla="*/ 740 h 320656"/>
              <a:gd name="connsiteX1" fmla="*/ 147928 w 200941"/>
              <a:gd name="connsiteY1" fmla="*/ 108690 h 320656"/>
              <a:gd name="connsiteX2" fmla="*/ 66966 w 200941"/>
              <a:gd name="connsiteY2" fmla="*/ 192828 h 320656"/>
              <a:gd name="connsiteX3" fmla="*/ 291 w 200941"/>
              <a:gd name="connsiteY3" fmla="*/ 319828 h 320656"/>
              <a:gd name="connsiteX4" fmla="*/ 49503 w 200941"/>
              <a:gd name="connsiteY4" fmla="*/ 238865 h 320656"/>
              <a:gd name="connsiteX5" fmla="*/ 198728 w 200941"/>
              <a:gd name="connsiteY5" fmla="*/ 70590 h 320656"/>
              <a:gd name="connsiteX6" fmla="*/ 143166 w 200941"/>
              <a:gd name="connsiteY6" fmla="*/ 740 h 32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41" h="320656">
                <a:moveTo>
                  <a:pt x="143166" y="740"/>
                </a:moveTo>
                <a:cubicBezTo>
                  <a:pt x="134699" y="7090"/>
                  <a:pt x="160628" y="76675"/>
                  <a:pt x="147928" y="108690"/>
                </a:cubicBezTo>
                <a:cubicBezTo>
                  <a:pt x="135228" y="140705"/>
                  <a:pt x="91572" y="157638"/>
                  <a:pt x="66966" y="192828"/>
                </a:cubicBezTo>
                <a:cubicBezTo>
                  <a:pt x="42360" y="228018"/>
                  <a:pt x="3202" y="312155"/>
                  <a:pt x="291" y="319828"/>
                </a:cubicBezTo>
                <a:cubicBezTo>
                  <a:pt x="-2620" y="327501"/>
                  <a:pt x="16430" y="280405"/>
                  <a:pt x="49503" y="238865"/>
                </a:cubicBezTo>
                <a:cubicBezTo>
                  <a:pt x="82576" y="197325"/>
                  <a:pt x="184176" y="111336"/>
                  <a:pt x="198728" y="70590"/>
                </a:cubicBezTo>
                <a:cubicBezTo>
                  <a:pt x="213280" y="29844"/>
                  <a:pt x="151633" y="-5610"/>
                  <a:pt x="143166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16202E19-AD44-4029-BB73-092FAB80115C}"/>
              </a:ext>
            </a:extLst>
          </p:cNvPr>
          <p:cNvSpPr/>
          <p:nvPr/>
        </p:nvSpPr>
        <p:spPr>
          <a:xfrm>
            <a:off x="4646066" y="10727704"/>
            <a:ext cx="66267" cy="181141"/>
          </a:xfrm>
          <a:custGeom>
            <a:avLst/>
            <a:gdLst>
              <a:gd name="connsiteX0" fmla="*/ 65634 w 66267"/>
              <a:gd name="connsiteY0" fmla="*/ 621 h 181141"/>
              <a:gd name="connsiteX1" fmla="*/ 33884 w 66267"/>
              <a:gd name="connsiteY1" fmla="*/ 75234 h 181141"/>
              <a:gd name="connsiteX2" fmla="*/ 19597 w 66267"/>
              <a:gd name="connsiteY2" fmla="*/ 178421 h 181141"/>
              <a:gd name="connsiteX3" fmla="*/ 11659 w 66267"/>
              <a:gd name="connsiteY3" fmla="*/ 148259 h 181141"/>
              <a:gd name="connsiteX4" fmla="*/ 2134 w 66267"/>
              <a:gd name="connsiteY4" fmla="*/ 116509 h 181141"/>
              <a:gd name="connsiteX5" fmla="*/ 65634 w 66267"/>
              <a:gd name="connsiteY5" fmla="*/ 621 h 18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67" h="181141">
                <a:moveTo>
                  <a:pt x="65634" y="621"/>
                </a:moveTo>
                <a:cubicBezTo>
                  <a:pt x="70926" y="-6258"/>
                  <a:pt x="41557" y="45601"/>
                  <a:pt x="33884" y="75234"/>
                </a:cubicBezTo>
                <a:cubicBezTo>
                  <a:pt x="26211" y="104867"/>
                  <a:pt x="23301" y="166250"/>
                  <a:pt x="19597" y="178421"/>
                </a:cubicBezTo>
                <a:cubicBezTo>
                  <a:pt x="15893" y="190592"/>
                  <a:pt x="14569" y="158578"/>
                  <a:pt x="11659" y="148259"/>
                </a:cubicBezTo>
                <a:cubicBezTo>
                  <a:pt x="8749" y="137940"/>
                  <a:pt x="-5274" y="141909"/>
                  <a:pt x="2134" y="116509"/>
                </a:cubicBezTo>
                <a:cubicBezTo>
                  <a:pt x="9542" y="91109"/>
                  <a:pt x="60342" y="7500"/>
                  <a:pt x="6563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72D73605-CF30-4075-AB85-E04BEB71B6E6}"/>
              </a:ext>
            </a:extLst>
          </p:cNvPr>
          <p:cNvSpPr/>
          <p:nvPr/>
        </p:nvSpPr>
        <p:spPr>
          <a:xfrm>
            <a:off x="7016059" y="6990909"/>
            <a:ext cx="73928" cy="397765"/>
          </a:xfrm>
          <a:custGeom>
            <a:avLst/>
            <a:gdLst>
              <a:gd name="connsiteX0" fmla="*/ 73716 w 73928"/>
              <a:gd name="connsiteY0" fmla="*/ 2029 h 397765"/>
              <a:gd name="connsiteX1" fmla="*/ 43554 w 73928"/>
              <a:gd name="connsiteY1" fmla="*/ 267141 h 397765"/>
              <a:gd name="connsiteX2" fmla="*/ 691 w 73928"/>
              <a:gd name="connsiteY2" fmla="*/ 395729 h 397765"/>
              <a:gd name="connsiteX3" fmla="*/ 19741 w 73928"/>
              <a:gd name="connsiteY3" fmla="*/ 332229 h 397765"/>
              <a:gd name="connsiteX4" fmla="*/ 54666 w 73928"/>
              <a:gd name="connsiteY4" fmla="*/ 154429 h 397765"/>
              <a:gd name="connsiteX5" fmla="*/ 73716 w 73928"/>
              <a:gd name="connsiteY5" fmla="*/ 2029 h 3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28" h="397765">
                <a:moveTo>
                  <a:pt x="73716" y="2029"/>
                </a:moveTo>
                <a:cubicBezTo>
                  <a:pt x="71864" y="20814"/>
                  <a:pt x="55725" y="201524"/>
                  <a:pt x="43554" y="267141"/>
                </a:cubicBezTo>
                <a:cubicBezTo>
                  <a:pt x="31383" y="332758"/>
                  <a:pt x="4660" y="384881"/>
                  <a:pt x="691" y="395729"/>
                </a:cubicBezTo>
                <a:cubicBezTo>
                  <a:pt x="-3278" y="406577"/>
                  <a:pt x="10745" y="372446"/>
                  <a:pt x="19741" y="332229"/>
                </a:cubicBezTo>
                <a:cubicBezTo>
                  <a:pt x="28737" y="292012"/>
                  <a:pt x="44347" y="209198"/>
                  <a:pt x="54666" y="154429"/>
                </a:cubicBezTo>
                <a:cubicBezTo>
                  <a:pt x="64985" y="99660"/>
                  <a:pt x="75568" y="-16756"/>
                  <a:pt x="73716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4FEEEB71-67E3-47FE-8026-FFE2CA4623FA}"/>
              </a:ext>
            </a:extLst>
          </p:cNvPr>
          <p:cNvSpPr/>
          <p:nvPr/>
        </p:nvSpPr>
        <p:spPr>
          <a:xfrm>
            <a:off x="6903764" y="7274683"/>
            <a:ext cx="119414" cy="298082"/>
          </a:xfrm>
          <a:custGeom>
            <a:avLst/>
            <a:gdLst>
              <a:gd name="connsiteX0" fmla="*/ 119336 w 119414"/>
              <a:gd name="connsiteY0" fmla="*/ 830 h 298082"/>
              <a:gd name="connsiteX1" fmla="*/ 70124 w 119414"/>
              <a:gd name="connsiteY1" fmla="*/ 192917 h 298082"/>
              <a:gd name="connsiteX2" fmla="*/ 274 w 119414"/>
              <a:gd name="connsiteY2" fmla="*/ 297692 h 298082"/>
              <a:gd name="connsiteX3" fmla="*/ 46311 w 119414"/>
              <a:gd name="connsiteY3" fmla="*/ 224667 h 298082"/>
              <a:gd name="connsiteX4" fmla="*/ 59011 w 119414"/>
              <a:gd name="connsiteY4" fmla="*/ 126242 h 298082"/>
              <a:gd name="connsiteX5" fmla="*/ 119336 w 119414"/>
              <a:gd name="connsiteY5" fmla="*/ 830 h 29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14" h="298082">
                <a:moveTo>
                  <a:pt x="119336" y="830"/>
                </a:moveTo>
                <a:cubicBezTo>
                  <a:pt x="121188" y="11942"/>
                  <a:pt x="89968" y="143440"/>
                  <a:pt x="70124" y="192917"/>
                </a:cubicBezTo>
                <a:cubicBezTo>
                  <a:pt x="50280" y="242394"/>
                  <a:pt x="4243" y="292400"/>
                  <a:pt x="274" y="297692"/>
                </a:cubicBezTo>
                <a:cubicBezTo>
                  <a:pt x="-3695" y="302984"/>
                  <a:pt x="36522" y="253242"/>
                  <a:pt x="46311" y="224667"/>
                </a:cubicBezTo>
                <a:cubicBezTo>
                  <a:pt x="56100" y="196092"/>
                  <a:pt x="46576" y="159315"/>
                  <a:pt x="59011" y="126242"/>
                </a:cubicBezTo>
                <a:cubicBezTo>
                  <a:pt x="71446" y="93169"/>
                  <a:pt x="117484" y="-10282"/>
                  <a:pt x="119336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B405ED7-B596-4764-8460-906422651B5F}"/>
              </a:ext>
            </a:extLst>
          </p:cNvPr>
          <p:cNvSpPr/>
          <p:nvPr/>
        </p:nvSpPr>
        <p:spPr>
          <a:xfrm>
            <a:off x="6866601" y="7015750"/>
            <a:ext cx="188847" cy="422724"/>
          </a:xfrm>
          <a:custGeom>
            <a:avLst/>
            <a:gdLst>
              <a:gd name="connsiteX0" fmla="*/ 178724 w 188847"/>
              <a:gd name="connsiteY0" fmla="*/ 1000 h 422724"/>
              <a:gd name="connsiteX1" fmla="*/ 100937 w 188847"/>
              <a:gd name="connsiteY1" fmla="*/ 194675 h 422724"/>
              <a:gd name="connsiteX2" fmla="*/ 924 w 188847"/>
              <a:gd name="connsiteY2" fmla="*/ 420100 h 422724"/>
              <a:gd name="connsiteX3" fmla="*/ 58074 w 188847"/>
              <a:gd name="connsiteY3" fmla="*/ 305800 h 422724"/>
              <a:gd name="connsiteX4" fmla="*/ 172374 w 188847"/>
              <a:gd name="connsiteY4" fmla="*/ 126413 h 422724"/>
              <a:gd name="connsiteX5" fmla="*/ 178724 w 188847"/>
              <a:gd name="connsiteY5" fmla="*/ 1000 h 42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847" h="422724">
                <a:moveTo>
                  <a:pt x="178724" y="1000"/>
                </a:moveTo>
                <a:cubicBezTo>
                  <a:pt x="166818" y="12377"/>
                  <a:pt x="130570" y="124825"/>
                  <a:pt x="100937" y="194675"/>
                </a:cubicBezTo>
                <a:cubicBezTo>
                  <a:pt x="71304" y="264525"/>
                  <a:pt x="8068" y="401579"/>
                  <a:pt x="924" y="420100"/>
                </a:cubicBezTo>
                <a:cubicBezTo>
                  <a:pt x="-6220" y="438621"/>
                  <a:pt x="29499" y="354748"/>
                  <a:pt x="58074" y="305800"/>
                </a:cubicBezTo>
                <a:cubicBezTo>
                  <a:pt x="86649" y="256852"/>
                  <a:pt x="148826" y="174832"/>
                  <a:pt x="172374" y="126413"/>
                </a:cubicBezTo>
                <a:cubicBezTo>
                  <a:pt x="195922" y="77994"/>
                  <a:pt x="190630" y="-10377"/>
                  <a:pt x="178724" y="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9A96A876-8532-491C-86E5-9D10C2E291D6}"/>
              </a:ext>
            </a:extLst>
          </p:cNvPr>
          <p:cNvSpPr/>
          <p:nvPr/>
        </p:nvSpPr>
        <p:spPr>
          <a:xfrm>
            <a:off x="6519630" y="7514859"/>
            <a:ext cx="293920" cy="381216"/>
          </a:xfrm>
          <a:custGeom>
            <a:avLst/>
            <a:gdLst>
              <a:gd name="connsiteX0" fmla="*/ 293920 w 293920"/>
              <a:gd name="connsiteY0" fmla="*/ 366 h 381216"/>
              <a:gd name="connsiteX1" fmla="*/ 119295 w 293920"/>
              <a:gd name="connsiteY1" fmla="*/ 194041 h 381216"/>
              <a:gd name="connsiteX2" fmla="*/ 1820 w 293920"/>
              <a:gd name="connsiteY2" fmla="*/ 378191 h 381216"/>
              <a:gd name="connsiteX3" fmla="*/ 52620 w 293920"/>
              <a:gd name="connsiteY3" fmla="*/ 297229 h 381216"/>
              <a:gd name="connsiteX4" fmla="*/ 117708 w 293920"/>
              <a:gd name="connsiteY4" fmla="*/ 149591 h 381216"/>
              <a:gd name="connsiteX5" fmla="*/ 293920 w 293920"/>
              <a:gd name="connsiteY5" fmla="*/ 366 h 38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20" h="381216">
                <a:moveTo>
                  <a:pt x="293920" y="366"/>
                </a:moveTo>
                <a:cubicBezTo>
                  <a:pt x="294185" y="7774"/>
                  <a:pt x="167978" y="131070"/>
                  <a:pt x="119295" y="194041"/>
                </a:cubicBezTo>
                <a:cubicBezTo>
                  <a:pt x="70612" y="257012"/>
                  <a:pt x="12932" y="360993"/>
                  <a:pt x="1820" y="378191"/>
                </a:cubicBezTo>
                <a:cubicBezTo>
                  <a:pt x="-9292" y="395389"/>
                  <a:pt x="33305" y="335329"/>
                  <a:pt x="52620" y="297229"/>
                </a:cubicBezTo>
                <a:cubicBezTo>
                  <a:pt x="71935" y="259129"/>
                  <a:pt x="75639" y="199333"/>
                  <a:pt x="117708" y="149591"/>
                </a:cubicBezTo>
                <a:cubicBezTo>
                  <a:pt x="159777" y="99849"/>
                  <a:pt x="293655" y="-7042"/>
                  <a:pt x="293920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7D93AB1-49FA-4A3C-9FFF-73325BFD45C6}"/>
              </a:ext>
            </a:extLst>
          </p:cNvPr>
          <p:cNvSpPr/>
          <p:nvPr/>
        </p:nvSpPr>
        <p:spPr>
          <a:xfrm>
            <a:off x="6722702" y="7467589"/>
            <a:ext cx="124345" cy="328557"/>
          </a:xfrm>
          <a:custGeom>
            <a:avLst/>
            <a:gdLst>
              <a:gd name="connsiteX0" fmla="*/ 87673 w 124345"/>
              <a:gd name="connsiteY0" fmla="*/ 11 h 328557"/>
              <a:gd name="connsiteX1" fmla="*/ 94023 w 124345"/>
              <a:gd name="connsiteY1" fmla="*/ 128599 h 328557"/>
              <a:gd name="connsiteX2" fmla="*/ 1948 w 124345"/>
              <a:gd name="connsiteY2" fmla="*/ 325449 h 328557"/>
              <a:gd name="connsiteX3" fmla="*/ 38461 w 124345"/>
              <a:gd name="connsiteY3" fmla="*/ 241311 h 328557"/>
              <a:gd name="connsiteX4" fmla="*/ 122598 w 124345"/>
              <a:gd name="connsiteY4" fmla="*/ 134949 h 328557"/>
              <a:gd name="connsiteX5" fmla="*/ 87673 w 124345"/>
              <a:gd name="connsiteY5" fmla="*/ 11 h 32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45" h="328557">
                <a:moveTo>
                  <a:pt x="87673" y="11"/>
                </a:moveTo>
                <a:cubicBezTo>
                  <a:pt x="82911" y="-1047"/>
                  <a:pt x="108311" y="74359"/>
                  <a:pt x="94023" y="128599"/>
                </a:cubicBezTo>
                <a:cubicBezTo>
                  <a:pt x="79735" y="182839"/>
                  <a:pt x="11208" y="306664"/>
                  <a:pt x="1948" y="325449"/>
                </a:cubicBezTo>
                <a:cubicBezTo>
                  <a:pt x="-7312" y="344234"/>
                  <a:pt x="18353" y="273061"/>
                  <a:pt x="38461" y="241311"/>
                </a:cubicBezTo>
                <a:cubicBezTo>
                  <a:pt x="58569" y="209561"/>
                  <a:pt x="112015" y="175430"/>
                  <a:pt x="122598" y="134949"/>
                </a:cubicBezTo>
                <a:cubicBezTo>
                  <a:pt x="133181" y="94468"/>
                  <a:pt x="92435" y="1069"/>
                  <a:pt x="8767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A4791D86-0D89-43DC-9104-7F96071C415D}"/>
              </a:ext>
            </a:extLst>
          </p:cNvPr>
          <p:cNvSpPr/>
          <p:nvPr/>
        </p:nvSpPr>
        <p:spPr>
          <a:xfrm>
            <a:off x="6407502" y="7759672"/>
            <a:ext cx="162875" cy="394455"/>
          </a:xfrm>
          <a:custGeom>
            <a:avLst/>
            <a:gdLst>
              <a:gd name="connsiteX0" fmla="*/ 162631 w 162875"/>
              <a:gd name="connsiteY0" fmla="*/ 28 h 394455"/>
              <a:gd name="connsiteX1" fmla="*/ 48331 w 162875"/>
              <a:gd name="connsiteY1" fmla="*/ 177828 h 394455"/>
              <a:gd name="connsiteX2" fmla="*/ 5998 w 162875"/>
              <a:gd name="connsiteY2" fmla="*/ 389495 h 394455"/>
              <a:gd name="connsiteX3" fmla="*/ 5998 w 162875"/>
              <a:gd name="connsiteY3" fmla="*/ 332345 h 394455"/>
              <a:gd name="connsiteX4" fmla="*/ 14465 w 162875"/>
              <a:gd name="connsiteY4" fmla="*/ 190528 h 394455"/>
              <a:gd name="connsiteX5" fmla="*/ 162631 w 162875"/>
              <a:gd name="connsiteY5" fmla="*/ 28 h 3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75" h="394455">
                <a:moveTo>
                  <a:pt x="162631" y="28"/>
                </a:moveTo>
                <a:cubicBezTo>
                  <a:pt x="168275" y="-2089"/>
                  <a:pt x="74436" y="112917"/>
                  <a:pt x="48331" y="177828"/>
                </a:cubicBezTo>
                <a:cubicBezTo>
                  <a:pt x="22226" y="242739"/>
                  <a:pt x="13053" y="363742"/>
                  <a:pt x="5998" y="389495"/>
                </a:cubicBezTo>
                <a:cubicBezTo>
                  <a:pt x="-1057" y="415248"/>
                  <a:pt x="5998" y="332345"/>
                  <a:pt x="5998" y="332345"/>
                </a:cubicBezTo>
                <a:cubicBezTo>
                  <a:pt x="7409" y="299184"/>
                  <a:pt x="-13052" y="250147"/>
                  <a:pt x="14465" y="190528"/>
                </a:cubicBezTo>
                <a:cubicBezTo>
                  <a:pt x="41982" y="130909"/>
                  <a:pt x="156987" y="2145"/>
                  <a:pt x="16263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E6DAAEB5-C121-4B7E-9ABE-EBB73129CC57}"/>
              </a:ext>
            </a:extLst>
          </p:cNvPr>
          <p:cNvSpPr/>
          <p:nvPr/>
        </p:nvSpPr>
        <p:spPr>
          <a:xfrm>
            <a:off x="6292712" y="8210549"/>
            <a:ext cx="104077" cy="247086"/>
          </a:xfrm>
          <a:custGeom>
            <a:avLst/>
            <a:gdLst>
              <a:gd name="connsiteX0" fmla="*/ 103855 w 104077"/>
              <a:gd name="connsiteY0" fmla="*/ 1 h 247086"/>
              <a:gd name="connsiteX1" fmla="*/ 34005 w 104077"/>
              <a:gd name="connsiteY1" fmla="*/ 114301 h 247086"/>
              <a:gd name="connsiteX2" fmla="*/ 4371 w 104077"/>
              <a:gd name="connsiteY2" fmla="*/ 245534 h 247086"/>
              <a:gd name="connsiteX3" fmla="*/ 4371 w 104077"/>
              <a:gd name="connsiteY3" fmla="*/ 182034 h 247086"/>
              <a:gd name="connsiteX4" fmla="*/ 8605 w 104077"/>
              <a:gd name="connsiteY4" fmla="*/ 116418 h 247086"/>
              <a:gd name="connsiteX5" fmla="*/ 103855 w 104077"/>
              <a:gd name="connsiteY5" fmla="*/ 1 h 24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77" h="247086">
                <a:moveTo>
                  <a:pt x="103855" y="1"/>
                </a:moveTo>
                <a:cubicBezTo>
                  <a:pt x="108088" y="-352"/>
                  <a:pt x="50586" y="73379"/>
                  <a:pt x="34005" y="114301"/>
                </a:cubicBezTo>
                <a:cubicBezTo>
                  <a:pt x="17424" y="155223"/>
                  <a:pt x="9310" y="234245"/>
                  <a:pt x="4371" y="245534"/>
                </a:cubicBezTo>
                <a:cubicBezTo>
                  <a:pt x="-568" y="256823"/>
                  <a:pt x="3665" y="203553"/>
                  <a:pt x="4371" y="182034"/>
                </a:cubicBezTo>
                <a:cubicBezTo>
                  <a:pt x="5077" y="160515"/>
                  <a:pt x="-8328" y="150990"/>
                  <a:pt x="8605" y="116418"/>
                </a:cubicBezTo>
                <a:cubicBezTo>
                  <a:pt x="25538" y="81846"/>
                  <a:pt x="99622" y="354"/>
                  <a:pt x="103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A38FE41F-765C-493A-87DC-B3816E93A168}"/>
              </a:ext>
            </a:extLst>
          </p:cNvPr>
          <p:cNvSpPr/>
          <p:nvPr/>
        </p:nvSpPr>
        <p:spPr>
          <a:xfrm>
            <a:off x="6204599" y="8413664"/>
            <a:ext cx="72732" cy="228331"/>
          </a:xfrm>
          <a:custGeom>
            <a:avLst/>
            <a:gdLst>
              <a:gd name="connsiteX0" fmla="*/ 72376 w 72732"/>
              <a:gd name="connsiteY0" fmla="*/ 86 h 228331"/>
              <a:gd name="connsiteX1" fmla="*/ 29514 w 72732"/>
              <a:gd name="connsiteY1" fmla="*/ 82636 h 228331"/>
              <a:gd name="connsiteX2" fmla="*/ 24751 w 72732"/>
              <a:gd name="connsiteY2" fmla="*/ 225511 h 228331"/>
              <a:gd name="connsiteX3" fmla="*/ 10464 w 72732"/>
              <a:gd name="connsiteY3" fmla="*/ 171536 h 228331"/>
              <a:gd name="connsiteX4" fmla="*/ 2526 w 72732"/>
              <a:gd name="connsiteY4" fmla="*/ 96924 h 228331"/>
              <a:gd name="connsiteX5" fmla="*/ 72376 w 72732"/>
              <a:gd name="connsiteY5" fmla="*/ 86 h 22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32" h="228331">
                <a:moveTo>
                  <a:pt x="72376" y="86"/>
                </a:moveTo>
                <a:cubicBezTo>
                  <a:pt x="76874" y="-2295"/>
                  <a:pt x="37451" y="45065"/>
                  <a:pt x="29514" y="82636"/>
                </a:cubicBezTo>
                <a:cubicBezTo>
                  <a:pt x="21577" y="120207"/>
                  <a:pt x="27926" y="210694"/>
                  <a:pt x="24751" y="225511"/>
                </a:cubicBezTo>
                <a:cubicBezTo>
                  <a:pt x="21576" y="240328"/>
                  <a:pt x="14168" y="192967"/>
                  <a:pt x="10464" y="171536"/>
                </a:cubicBezTo>
                <a:cubicBezTo>
                  <a:pt x="6760" y="150105"/>
                  <a:pt x="-5147" y="127616"/>
                  <a:pt x="2526" y="96924"/>
                </a:cubicBezTo>
                <a:cubicBezTo>
                  <a:pt x="10199" y="66232"/>
                  <a:pt x="67878" y="2467"/>
                  <a:pt x="72376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FADAAF85-752C-43E4-8EA1-25242329D5A0}"/>
              </a:ext>
            </a:extLst>
          </p:cNvPr>
          <p:cNvSpPr/>
          <p:nvPr/>
        </p:nvSpPr>
        <p:spPr>
          <a:xfrm>
            <a:off x="6141914" y="8605791"/>
            <a:ext cx="68537" cy="201362"/>
          </a:xfrm>
          <a:custGeom>
            <a:avLst/>
            <a:gdLst>
              <a:gd name="connsiteX0" fmla="*/ 124 w 68537"/>
              <a:gd name="connsiteY0" fmla="*/ 47 h 201362"/>
              <a:gd name="connsiteX1" fmla="*/ 49336 w 68537"/>
              <a:gd name="connsiteY1" fmla="*/ 100059 h 201362"/>
              <a:gd name="connsiteX2" fmla="*/ 19174 w 68537"/>
              <a:gd name="connsiteY2" fmla="*/ 200072 h 201362"/>
              <a:gd name="connsiteX3" fmla="*/ 49336 w 68537"/>
              <a:gd name="connsiteY3" fmla="*/ 154034 h 201362"/>
              <a:gd name="connsiteX4" fmla="*/ 66799 w 68537"/>
              <a:gd name="connsiteY4" fmla="*/ 112759 h 201362"/>
              <a:gd name="connsiteX5" fmla="*/ 124 w 68537"/>
              <a:gd name="connsiteY5" fmla="*/ 47 h 20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37" h="201362">
                <a:moveTo>
                  <a:pt x="124" y="47"/>
                </a:moveTo>
                <a:cubicBezTo>
                  <a:pt x="-2786" y="-2070"/>
                  <a:pt x="46161" y="66722"/>
                  <a:pt x="49336" y="100059"/>
                </a:cubicBezTo>
                <a:cubicBezTo>
                  <a:pt x="52511" y="133396"/>
                  <a:pt x="19174" y="191076"/>
                  <a:pt x="19174" y="200072"/>
                </a:cubicBezTo>
                <a:cubicBezTo>
                  <a:pt x="19174" y="209068"/>
                  <a:pt x="41398" y="168586"/>
                  <a:pt x="49336" y="154034"/>
                </a:cubicBezTo>
                <a:cubicBezTo>
                  <a:pt x="57274" y="139482"/>
                  <a:pt x="73943" y="134719"/>
                  <a:pt x="66799" y="112759"/>
                </a:cubicBezTo>
                <a:cubicBezTo>
                  <a:pt x="59655" y="90799"/>
                  <a:pt x="3034" y="2164"/>
                  <a:pt x="12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228A920-766C-44D7-AD67-130AEE9E08D9}"/>
              </a:ext>
            </a:extLst>
          </p:cNvPr>
          <p:cNvSpPr/>
          <p:nvPr/>
        </p:nvSpPr>
        <p:spPr>
          <a:xfrm>
            <a:off x="6029322" y="8833495"/>
            <a:ext cx="89514" cy="452842"/>
          </a:xfrm>
          <a:custGeom>
            <a:avLst/>
            <a:gdLst>
              <a:gd name="connsiteX0" fmla="*/ 3 w 89514"/>
              <a:gd name="connsiteY0" fmla="*/ 943 h 452842"/>
              <a:gd name="connsiteX1" fmla="*/ 80966 w 89514"/>
              <a:gd name="connsiteY1" fmla="*/ 170805 h 452842"/>
              <a:gd name="connsiteX2" fmla="*/ 87316 w 89514"/>
              <a:gd name="connsiteY2" fmla="*/ 443855 h 452842"/>
              <a:gd name="connsiteX3" fmla="*/ 88903 w 89514"/>
              <a:gd name="connsiteY3" fmla="*/ 374005 h 452842"/>
              <a:gd name="connsiteX4" fmla="*/ 77791 w 89514"/>
              <a:gd name="connsiteY4" fmla="*/ 243830 h 452842"/>
              <a:gd name="connsiteX5" fmla="*/ 3 w 89514"/>
              <a:gd name="connsiteY5" fmla="*/ 943 h 45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14" h="452842">
                <a:moveTo>
                  <a:pt x="3" y="943"/>
                </a:moveTo>
                <a:cubicBezTo>
                  <a:pt x="532" y="-11228"/>
                  <a:pt x="66414" y="96986"/>
                  <a:pt x="80966" y="170805"/>
                </a:cubicBezTo>
                <a:cubicBezTo>
                  <a:pt x="95518" y="244624"/>
                  <a:pt x="85993" y="409988"/>
                  <a:pt x="87316" y="443855"/>
                </a:cubicBezTo>
                <a:cubicBezTo>
                  <a:pt x="88639" y="477722"/>
                  <a:pt x="90490" y="407342"/>
                  <a:pt x="88903" y="374005"/>
                </a:cubicBezTo>
                <a:cubicBezTo>
                  <a:pt x="87316" y="340668"/>
                  <a:pt x="91285" y="298334"/>
                  <a:pt x="77791" y="243830"/>
                </a:cubicBezTo>
                <a:cubicBezTo>
                  <a:pt x="64297" y="189326"/>
                  <a:pt x="-526" y="13114"/>
                  <a:pt x="3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AAB0C92-FE79-4755-B503-68D1B5999AE1}"/>
              </a:ext>
            </a:extLst>
          </p:cNvPr>
          <p:cNvSpPr/>
          <p:nvPr/>
        </p:nvSpPr>
        <p:spPr>
          <a:xfrm>
            <a:off x="5875983" y="9538348"/>
            <a:ext cx="161753" cy="376963"/>
          </a:xfrm>
          <a:custGeom>
            <a:avLst/>
            <a:gdLst>
              <a:gd name="connsiteX0" fmla="*/ 161280 w 161753"/>
              <a:gd name="connsiteY0" fmla="*/ 4115 h 376963"/>
              <a:gd name="connsiteX1" fmla="*/ 7292 w 161753"/>
              <a:gd name="connsiteY1" fmla="*/ 367652 h 376963"/>
              <a:gd name="connsiteX2" fmla="*/ 27930 w 161753"/>
              <a:gd name="connsiteY2" fmla="*/ 261290 h 376963"/>
              <a:gd name="connsiteX3" fmla="*/ 54917 w 161753"/>
              <a:gd name="connsiteY3" fmla="*/ 175565 h 376963"/>
              <a:gd name="connsiteX4" fmla="*/ 161280 w 161753"/>
              <a:gd name="connsiteY4" fmla="*/ 4115 h 37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53" h="376963">
                <a:moveTo>
                  <a:pt x="161280" y="4115"/>
                </a:moveTo>
                <a:cubicBezTo>
                  <a:pt x="153342" y="36130"/>
                  <a:pt x="29517" y="324790"/>
                  <a:pt x="7292" y="367652"/>
                </a:cubicBezTo>
                <a:cubicBezTo>
                  <a:pt x="-14933" y="410514"/>
                  <a:pt x="19992" y="293305"/>
                  <a:pt x="27930" y="261290"/>
                </a:cubicBezTo>
                <a:cubicBezTo>
                  <a:pt x="35867" y="229276"/>
                  <a:pt x="34809" y="214988"/>
                  <a:pt x="54917" y="175565"/>
                </a:cubicBezTo>
                <a:cubicBezTo>
                  <a:pt x="75025" y="136142"/>
                  <a:pt x="169218" y="-27900"/>
                  <a:pt x="161280" y="4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784006BB-DE26-49D8-8BF4-11484895DFE1}"/>
              </a:ext>
            </a:extLst>
          </p:cNvPr>
          <p:cNvSpPr/>
          <p:nvPr/>
        </p:nvSpPr>
        <p:spPr>
          <a:xfrm>
            <a:off x="5712628" y="9986913"/>
            <a:ext cx="139101" cy="268196"/>
          </a:xfrm>
          <a:custGeom>
            <a:avLst/>
            <a:gdLst>
              <a:gd name="connsiteX0" fmla="*/ 138897 w 139101"/>
              <a:gd name="connsiteY0" fmla="*/ 50 h 268196"/>
              <a:gd name="connsiteX1" fmla="*/ 37297 w 139101"/>
              <a:gd name="connsiteY1" fmla="*/ 154037 h 268196"/>
              <a:gd name="connsiteX2" fmla="*/ 34122 w 139101"/>
              <a:gd name="connsiteY2" fmla="*/ 266750 h 268196"/>
              <a:gd name="connsiteX3" fmla="*/ 19835 w 139101"/>
              <a:gd name="connsiteY3" fmla="*/ 212775 h 268196"/>
              <a:gd name="connsiteX4" fmla="*/ 7135 w 139101"/>
              <a:gd name="connsiteY4" fmla="*/ 138162 h 268196"/>
              <a:gd name="connsiteX5" fmla="*/ 138897 w 139101"/>
              <a:gd name="connsiteY5" fmla="*/ 50 h 26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01" h="268196">
                <a:moveTo>
                  <a:pt x="138897" y="50"/>
                </a:moveTo>
                <a:cubicBezTo>
                  <a:pt x="143924" y="2696"/>
                  <a:pt x="54759" y="109587"/>
                  <a:pt x="37297" y="154037"/>
                </a:cubicBezTo>
                <a:cubicBezTo>
                  <a:pt x="19835" y="198487"/>
                  <a:pt x="37032" y="256960"/>
                  <a:pt x="34122" y="266750"/>
                </a:cubicBezTo>
                <a:cubicBezTo>
                  <a:pt x="31212" y="276540"/>
                  <a:pt x="24333" y="234206"/>
                  <a:pt x="19835" y="212775"/>
                </a:cubicBezTo>
                <a:cubicBezTo>
                  <a:pt x="15337" y="191344"/>
                  <a:pt x="-12973" y="176791"/>
                  <a:pt x="7135" y="138162"/>
                </a:cubicBezTo>
                <a:cubicBezTo>
                  <a:pt x="27243" y="99533"/>
                  <a:pt x="133870" y="-2596"/>
                  <a:pt x="13889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49F81AA5-2C8F-4FE4-9D1B-855E6ADC22BB}"/>
              </a:ext>
            </a:extLst>
          </p:cNvPr>
          <p:cNvSpPr/>
          <p:nvPr/>
        </p:nvSpPr>
        <p:spPr>
          <a:xfrm>
            <a:off x="5520642" y="10272608"/>
            <a:ext cx="218576" cy="347692"/>
          </a:xfrm>
          <a:custGeom>
            <a:avLst/>
            <a:gdLst>
              <a:gd name="connsiteX0" fmla="*/ 218171 w 218576"/>
              <a:gd name="connsiteY0" fmla="*/ 105 h 347692"/>
              <a:gd name="connsiteX1" fmla="*/ 65771 w 218576"/>
              <a:gd name="connsiteY1" fmla="*/ 211242 h 347692"/>
              <a:gd name="connsiteX2" fmla="*/ 11796 w 218576"/>
              <a:gd name="connsiteY2" fmla="*/ 346180 h 347692"/>
              <a:gd name="connsiteX3" fmla="*/ 11796 w 218576"/>
              <a:gd name="connsiteY3" fmla="*/ 287442 h 347692"/>
              <a:gd name="connsiteX4" fmla="*/ 14971 w 218576"/>
              <a:gd name="connsiteY4" fmla="*/ 239817 h 347692"/>
              <a:gd name="connsiteX5" fmla="*/ 218171 w 218576"/>
              <a:gd name="connsiteY5" fmla="*/ 105 h 3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76" h="347692">
                <a:moveTo>
                  <a:pt x="218171" y="105"/>
                </a:moveTo>
                <a:cubicBezTo>
                  <a:pt x="226638" y="-4658"/>
                  <a:pt x="100167" y="153563"/>
                  <a:pt x="65771" y="211242"/>
                </a:cubicBezTo>
                <a:cubicBezTo>
                  <a:pt x="31375" y="268921"/>
                  <a:pt x="20792" y="333480"/>
                  <a:pt x="11796" y="346180"/>
                </a:cubicBezTo>
                <a:cubicBezTo>
                  <a:pt x="2800" y="358880"/>
                  <a:pt x="11796" y="287442"/>
                  <a:pt x="11796" y="287442"/>
                </a:cubicBezTo>
                <a:cubicBezTo>
                  <a:pt x="12325" y="269715"/>
                  <a:pt x="-17043" y="285325"/>
                  <a:pt x="14971" y="239817"/>
                </a:cubicBezTo>
                <a:cubicBezTo>
                  <a:pt x="46985" y="194309"/>
                  <a:pt x="209704" y="4868"/>
                  <a:pt x="21817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CAE0CEBE-B8EE-4D57-B5D7-0F35F466CF77}"/>
              </a:ext>
            </a:extLst>
          </p:cNvPr>
          <p:cNvSpPr/>
          <p:nvPr/>
        </p:nvSpPr>
        <p:spPr>
          <a:xfrm>
            <a:off x="5393309" y="10624127"/>
            <a:ext cx="126184" cy="332060"/>
          </a:xfrm>
          <a:custGeom>
            <a:avLst/>
            <a:gdLst>
              <a:gd name="connsiteX0" fmla="*/ 120079 w 126184"/>
              <a:gd name="connsiteY0" fmla="*/ 5773 h 332060"/>
              <a:gd name="connsiteX1" fmla="*/ 4191 w 126184"/>
              <a:gd name="connsiteY1" fmla="*/ 321686 h 332060"/>
              <a:gd name="connsiteX2" fmla="*/ 32766 w 126184"/>
              <a:gd name="connsiteY2" fmla="*/ 243898 h 332060"/>
              <a:gd name="connsiteX3" fmla="*/ 102616 w 126184"/>
              <a:gd name="connsiteY3" fmla="*/ 124836 h 332060"/>
              <a:gd name="connsiteX4" fmla="*/ 120079 w 126184"/>
              <a:gd name="connsiteY4" fmla="*/ 5773 h 3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84" h="332060">
                <a:moveTo>
                  <a:pt x="120079" y="5773"/>
                </a:moveTo>
                <a:cubicBezTo>
                  <a:pt x="103675" y="38581"/>
                  <a:pt x="18743" y="281999"/>
                  <a:pt x="4191" y="321686"/>
                </a:cubicBezTo>
                <a:cubicBezTo>
                  <a:pt x="-10361" y="361373"/>
                  <a:pt x="16362" y="276706"/>
                  <a:pt x="32766" y="243898"/>
                </a:cubicBezTo>
                <a:cubicBezTo>
                  <a:pt x="49170" y="211090"/>
                  <a:pt x="89122" y="160555"/>
                  <a:pt x="102616" y="124836"/>
                </a:cubicBezTo>
                <a:cubicBezTo>
                  <a:pt x="116110" y="89117"/>
                  <a:pt x="136483" y="-27035"/>
                  <a:pt x="120079" y="5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CA2D960D-4CAC-4397-AFF3-1CC7D60814CB}"/>
              </a:ext>
            </a:extLst>
          </p:cNvPr>
          <p:cNvSpPr/>
          <p:nvPr/>
        </p:nvSpPr>
        <p:spPr>
          <a:xfrm>
            <a:off x="5319570" y="10893308"/>
            <a:ext cx="127731" cy="251886"/>
          </a:xfrm>
          <a:custGeom>
            <a:avLst/>
            <a:gdLst>
              <a:gd name="connsiteX0" fmla="*/ 127143 w 127731"/>
              <a:gd name="connsiteY0" fmla="*/ 117 h 251886"/>
              <a:gd name="connsiteX1" fmla="*/ 49355 w 127731"/>
              <a:gd name="connsiteY1" fmla="*/ 90605 h 251886"/>
              <a:gd name="connsiteX2" fmla="*/ 31893 w 127731"/>
              <a:gd name="connsiteY2" fmla="*/ 249355 h 251886"/>
              <a:gd name="connsiteX3" fmla="*/ 28718 w 127731"/>
              <a:gd name="connsiteY3" fmla="*/ 182680 h 251886"/>
              <a:gd name="connsiteX4" fmla="*/ 3318 w 127731"/>
              <a:gd name="connsiteY4" fmla="*/ 108067 h 251886"/>
              <a:gd name="connsiteX5" fmla="*/ 127143 w 127731"/>
              <a:gd name="connsiteY5" fmla="*/ 117 h 2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31" h="251886">
                <a:moveTo>
                  <a:pt x="127143" y="117"/>
                </a:moveTo>
                <a:cubicBezTo>
                  <a:pt x="134816" y="-2793"/>
                  <a:pt x="65230" y="49065"/>
                  <a:pt x="49355" y="90605"/>
                </a:cubicBezTo>
                <a:cubicBezTo>
                  <a:pt x="33480" y="132145"/>
                  <a:pt x="35332" y="234009"/>
                  <a:pt x="31893" y="249355"/>
                </a:cubicBezTo>
                <a:cubicBezTo>
                  <a:pt x="28453" y="264701"/>
                  <a:pt x="33480" y="206228"/>
                  <a:pt x="28718" y="182680"/>
                </a:cubicBezTo>
                <a:cubicBezTo>
                  <a:pt x="23956" y="159132"/>
                  <a:pt x="-10705" y="138759"/>
                  <a:pt x="3318" y="108067"/>
                </a:cubicBezTo>
                <a:cubicBezTo>
                  <a:pt x="17341" y="77375"/>
                  <a:pt x="119470" y="3027"/>
                  <a:pt x="12714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EF8EA1E4-AB13-42C0-8388-A8D086FDB04B}"/>
              </a:ext>
            </a:extLst>
          </p:cNvPr>
          <p:cNvSpPr/>
          <p:nvPr/>
        </p:nvSpPr>
        <p:spPr>
          <a:xfrm>
            <a:off x="4619557" y="10918202"/>
            <a:ext cx="127465" cy="38973"/>
          </a:xfrm>
          <a:custGeom>
            <a:avLst/>
            <a:gdLst>
              <a:gd name="connsiteX0" fmla="*/ 68 w 127465"/>
              <a:gd name="connsiteY0" fmla="*/ 38723 h 38973"/>
              <a:gd name="connsiteX1" fmla="*/ 120718 w 127465"/>
              <a:gd name="connsiteY1" fmla="*/ 623 h 38973"/>
              <a:gd name="connsiteX2" fmla="*/ 103256 w 127465"/>
              <a:gd name="connsiteY2" fmla="*/ 16498 h 38973"/>
              <a:gd name="connsiteX3" fmla="*/ 68 w 127465"/>
              <a:gd name="connsiteY3" fmla="*/ 38723 h 3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65" h="38973">
                <a:moveTo>
                  <a:pt x="68" y="38723"/>
                </a:moveTo>
                <a:cubicBezTo>
                  <a:pt x="2978" y="36077"/>
                  <a:pt x="103520" y="4327"/>
                  <a:pt x="120718" y="623"/>
                </a:cubicBezTo>
                <a:cubicBezTo>
                  <a:pt x="137916" y="-3081"/>
                  <a:pt x="118602" y="10677"/>
                  <a:pt x="103256" y="16498"/>
                </a:cubicBezTo>
                <a:cubicBezTo>
                  <a:pt x="87910" y="22319"/>
                  <a:pt x="-2842" y="41369"/>
                  <a:pt x="68" y="38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A639EC31-304E-472F-BB04-B7D3F9DACEF6}"/>
              </a:ext>
            </a:extLst>
          </p:cNvPr>
          <p:cNvSpPr/>
          <p:nvPr/>
        </p:nvSpPr>
        <p:spPr>
          <a:xfrm>
            <a:off x="4627319" y="10868785"/>
            <a:ext cx="156974" cy="42235"/>
          </a:xfrm>
          <a:custGeom>
            <a:avLst/>
            <a:gdLst>
              <a:gd name="connsiteX0" fmla="*/ 244 w 156974"/>
              <a:gd name="connsiteY0" fmla="*/ 42103 h 42235"/>
              <a:gd name="connsiteX1" fmla="*/ 151056 w 156974"/>
              <a:gd name="connsiteY1" fmla="*/ 13528 h 42235"/>
              <a:gd name="connsiteX2" fmla="*/ 116131 w 156974"/>
              <a:gd name="connsiteY2" fmla="*/ 828 h 42235"/>
              <a:gd name="connsiteX3" fmla="*/ 244 w 156974"/>
              <a:gd name="connsiteY3" fmla="*/ 42103 h 4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74" h="42235">
                <a:moveTo>
                  <a:pt x="244" y="42103"/>
                </a:moveTo>
                <a:cubicBezTo>
                  <a:pt x="6065" y="44220"/>
                  <a:pt x="131742" y="20407"/>
                  <a:pt x="151056" y="13528"/>
                </a:cubicBezTo>
                <a:cubicBezTo>
                  <a:pt x="170371" y="6649"/>
                  <a:pt x="138091" y="-2876"/>
                  <a:pt x="116131" y="828"/>
                </a:cubicBezTo>
                <a:cubicBezTo>
                  <a:pt x="94171" y="4532"/>
                  <a:pt x="-5577" y="39986"/>
                  <a:pt x="244" y="4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784A0236-63E3-4C4D-84C1-4FCC99217410}"/>
              </a:ext>
            </a:extLst>
          </p:cNvPr>
          <p:cNvSpPr/>
          <p:nvPr/>
        </p:nvSpPr>
        <p:spPr>
          <a:xfrm>
            <a:off x="4640060" y="10871200"/>
            <a:ext cx="20957" cy="174625"/>
          </a:xfrm>
          <a:custGeom>
            <a:avLst/>
            <a:gdLst>
              <a:gd name="connsiteX0" fmla="*/ 203 w 20957"/>
              <a:gd name="connsiteY0" fmla="*/ 0 h 174625"/>
              <a:gd name="connsiteX1" fmla="*/ 9728 w 20957"/>
              <a:gd name="connsiteY1" fmla="*/ 136525 h 174625"/>
              <a:gd name="connsiteX2" fmla="*/ 203 w 20957"/>
              <a:gd name="connsiteY2" fmla="*/ 174625 h 174625"/>
              <a:gd name="connsiteX3" fmla="*/ 20840 w 20957"/>
              <a:gd name="connsiteY3" fmla="*/ 136525 h 174625"/>
              <a:gd name="connsiteX4" fmla="*/ 203 w 20957"/>
              <a:gd name="connsiteY4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7" h="174625">
                <a:moveTo>
                  <a:pt x="203" y="0"/>
                </a:moveTo>
                <a:cubicBezTo>
                  <a:pt x="-1649" y="0"/>
                  <a:pt x="9728" y="107421"/>
                  <a:pt x="9728" y="136525"/>
                </a:cubicBezTo>
                <a:cubicBezTo>
                  <a:pt x="9728" y="165629"/>
                  <a:pt x="-1649" y="174625"/>
                  <a:pt x="203" y="174625"/>
                </a:cubicBezTo>
                <a:cubicBezTo>
                  <a:pt x="2055" y="174625"/>
                  <a:pt x="18988" y="161925"/>
                  <a:pt x="20840" y="136525"/>
                </a:cubicBezTo>
                <a:cubicBezTo>
                  <a:pt x="22692" y="111125"/>
                  <a:pt x="2055" y="0"/>
                  <a:pt x="2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8CF2538-6F72-48A5-AE73-262A7A9B0904}"/>
              </a:ext>
            </a:extLst>
          </p:cNvPr>
          <p:cNvSpPr/>
          <p:nvPr/>
        </p:nvSpPr>
        <p:spPr>
          <a:xfrm>
            <a:off x="4646463" y="10972225"/>
            <a:ext cx="216611" cy="73683"/>
          </a:xfrm>
          <a:custGeom>
            <a:avLst/>
            <a:gdLst>
              <a:gd name="connsiteX0" fmla="*/ 150 w 216611"/>
              <a:gd name="connsiteY0" fmla="*/ 73600 h 73683"/>
              <a:gd name="connsiteX1" fmla="*/ 120800 w 216611"/>
              <a:gd name="connsiteY1" fmla="*/ 21213 h 73683"/>
              <a:gd name="connsiteX2" fmla="*/ 216050 w 216611"/>
              <a:gd name="connsiteY2" fmla="*/ 40263 h 73683"/>
              <a:gd name="connsiteX3" fmla="*/ 157312 w 216611"/>
              <a:gd name="connsiteY3" fmla="*/ 3750 h 73683"/>
              <a:gd name="connsiteX4" fmla="*/ 96987 w 216611"/>
              <a:gd name="connsiteY4" fmla="*/ 6925 h 73683"/>
              <a:gd name="connsiteX5" fmla="*/ 150 w 216611"/>
              <a:gd name="connsiteY5" fmla="*/ 73600 h 7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611" h="73683">
                <a:moveTo>
                  <a:pt x="150" y="73600"/>
                </a:moveTo>
                <a:cubicBezTo>
                  <a:pt x="4119" y="75981"/>
                  <a:pt x="84817" y="26769"/>
                  <a:pt x="120800" y="21213"/>
                </a:cubicBezTo>
                <a:cubicBezTo>
                  <a:pt x="156783" y="15657"/>
                  <a:pt x="209965" y="43173"/>
                  <a:pt x="216050" y="40263"/>
                </a:cubicBezTo>
                <a:cubicBezTo>
                  <a:pt x="222135" y="37353"/>
                  <a:pt x="177156" y="9306"/>
                  <a:pt x="157312" y="3750"/>
                </a:cubicBezTo>
                <a:cubicBezTo>
                  <a:pt x="137468" y="-1806"/>
                  <a:pt x="122122" y="-1542"/>
                  <a:pt x="96987" y="6925"/>
                </a:cubicBezTo>
                <a:cubicBezTo>
                  <a:pt x="71852" y="15392"/>
                  <a:pt x="-3819" y="71219"/>
                  <a:pt x="150" y="73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834C391E-2E55-4816-8B27-7858ADE99A2B}"/>
              </a:ext>
            </a:extLst>
          </p:cNvPr>
          <p:cNvSpPr/>
          <p:nvPr/>
        </p:nvSpPr>
        <p:spPr>
          <a:xfrm>
            <a:off x="4617984" y="11026539"/>
            <a:ext cx="127601" cy="38915"/>
          </a:xfrm>
          <a:custGeom>
            <a:avLst/>
            <a:gdLst>
              <a:gd name="connsiteX0" fmla="*/ 54 w 127601"/>
              <a:gd name="connsiteY0" fmla="*/ 236 h 38915"/>
              <a:gd name="connsiteX1" fmla="*/ 120704 w 127601"/>
              <a:gd name="connsiteY1" fmla="*/ 38336 h 38915"/>
              <a:gd name="connsiteX2" fmla="*/ 104829 w 127601"/>
              <a:gd name="connsiteY2" fmla="*/ 22461 h 38915"/>
              <a:gd name="connsiteX3" fmla="*/ 54 w 127601"/>
              <a:gd name="connsiteY3" fmla="*/ 236 h 3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01" h="38915">
                <a:moveTo>
                  <a:pt x="54" y="236"/>
                </a:moveTo>
                <a:cubicBezTo>
                  <a:pt x="2700" y="2882"/>
                  <a:pt x="103242" y="34632"/>
                  <a:pt x="120704" y="38336"/>
                </a:cubicBezTo>
                <a:cubicBezTo>
                  <a:pt x="138166" y="42040"/>
                  <a:pt x="118587" y="26959"/>
                  <a:pt x="104829" y="22461"/>
                </a:cubicBezTo>
                <a:cubicBezTo>
                  <a:pt x="91071" y="17963"/>
                  <a:pt x="-2592" y="-2410"/>
                  <a:pt x="54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AFF69E25-DA25-4999-A7F2-38C799BB4248}"/>
              </a:ext>
            </a:extLst>
          </p:cNvPr>
          <p:cNvSpPr/>
          <p:nvPr/>
        </p:nvSpPr>
        <p:spPr>
          <a:xfrm>
            <a:off x="4765396" y="10896473"/>
            <a:ext cx="276689" cy="87810"/>
          </a:xfrm>
          <a:custGeom>
            <a:avLst/>
            <a:gdLst>
              <a:gd name="connsiteX0" fmla="*/ 279 w 276689"/>
              <a:gd name="connsiteY0" fmla="*/ 19177 h 87810"/>
              <a:gd name="connsiteX1" fmla="*/ 136804 w 276689"/>
              <a:gd name="connsiteY1" fmla="*/ 33465 h 87810"/>
              <a:gd name="connsiteX2" fmla="*/ 276504 w 276689"/>
              <a:gd name="connsiteY2" fmla="*/ 87440 h 87810"/>
              <a:gd name="connsiteX3" fmla="*/ 106642 w 276689"/>
              <a:gd name="connsiteY3" fmla="*/ 3302 h 87810"/>
              <a:gd name="connsiteX4" fmla="*/ 279 w 276689"/>
              <a:gd name="connsiteY4" fmla="*/ 19177 h 8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689" h="87810">
                <a:moveTo>
                  <a:pt x="279" y="19177"/>
                </a:moveTo>
                <a:cubicBezTo>
                  <a:pt x="5306" y="24204"/>
                  <a:pt x="90767" y="22088"/>
                  <a:pt x="136804" y="33465"/>
                </a:cubicBezTo>
                <a:cubicBezTo>
                  <a:pt x="182841" y="44842"/>
                  <a:pt x="281531" y="92467"/>
                  <a:pt x="276504" y="87440"/>
                </a:cubicBezTo>
                <a:cubicBezTo>
                  <a:pt x="271477" y="82413"/>
                  <a:pt x="154267" y="14944"/>
                  <a:pt x="106642" y="3302"/>
                </a:cubicBezTo>
                <a:cubicBezTo>
                  <a:pt x="59017" y="-8340"/>
                  <a:pt x="-4748" y="14150"/>
                  <a:pt x="279" y="19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12150C32-19DF-49CF-9A08-396CE278015A}"/>
              </a:ext>
            </a:extLst>
          </p:cNvPr>
          <p:cNvSpPr/>
          <p:nvPr/>
        </p:nvSpPr>
        <p:spPr>
          <a:xfrm>
            <a:off x="4881475" y="10885215"/>
            <a:ext cx="452605" cy="269250"/>
          </a:xfrm>
          <a:custGeom>
            <a:avLst/>
            <a:gdLst>
              <a:gd name="connsiteX0" fmla="*/ 88 w 452605"/>
              <a:gd name="connsiteY0" fmla="*/ 273 h 269250"/>
              <a:gd name="connsiteX1" fmla="*/ 255675 w 452605"/>
              <a:gd name="connsiteY1" fmla="*/ 125685 h 269250"/>
              <a:gd name="connsiteX2" fmla="*/ 443000 w 452605"/>
              <a:gd name="connsiteY2" fmla="*/ 263798 h 269250"/>
              <a:gd name="connsiteX3" fmla="*/ 404900 w 452605"/>
              <a:gd name="connsiteY3" fmla="*/ 227285 h 269250"/>
              <a:gd name="connsiteX4" fmla="*/ 228688 w 452605"/>
              <a:gd name="connsiteY4" fmla="*/ 95523 h 269250"/>
              <a:gd name="connsiteX5" fmla="*/ 88 w 452605"/>
              <a:gd name="connsiteY5" fmla="*/ 273 h 26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605" h="269250">
                <a:moveTo>
                  <a:pt x="88" y="273"/>
                </a:moveTo>
                <a:cubicBezTo>
                  <a:pt x="4586" y="5300"/>
                  <a:pt x="181856" y="81764"/>
                  <a:pt x="255675" y="125685"/>
                </a:cubicBezTo>
                <a:cubicBezTo>
                  <a:pt x="329494" y="169606"/>
                  <a:pt x="418129" y="246865"/>
                  <a:pt x="443000" y="263798"/>
                </a:cubicBezTo>
                <a:cubicBezTo>
                  <a:pt x="467871" y="280731"/>
                  <a:pt x="440619" y="255331"/>
                  <a:pt x="404900" y="227285"/>
                </a:cubicBezTo>
                <a:cubicBezTo>
                  <a:pt x="369181" y="199239"/>
                  <a:pt x="294569" y="130183"/>
                  <a:pt x="228688" y="95523"/>
                </a:cubicBezTo>
                <a:cubicBezTo>
                  <a:pt x="162807" y="60863"/>
                  <a:pt x="-4410" y="-4754"/>
                  <a:pt x="8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848906DF-37E6-42D0-8DBE-6F956AA51BC6}"/>
              </a:ext>
            </a:extLst>
          </p:cNvPr>
          <p:cNvSpPr/>
          <p:nvPr/>
        </p:nvSpPr>
        <p:spPr>
          <a:xfrm>
            <a:off x="5097463" y="11010900"/>
            <a:ext cx="149345" cy="95535"/>
          </a:xfrm>
          <a:custGeom>
            <a:avLst/>
            <a:gdLst>
              <a:gd name="connsiteX0" fmla="*/ 0 w 149345"/>
              <a:gd name="connsiteY0" fmla="*/ 0 h 95535"/>
              <a:gd name="connsiteX1" fmla="*/ 149225 w 149345"/>
              <a:gd name="connsiteY1" fmla="*/ 95250 h 95535"/>
              <a:gd name="connsiteX2" fmla="*/ 0 w 149345"/>
              <a:gd name="connsiteY2" fmla="*/ 0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45" h="95535">
                <a:moveTo>
                  <a:pt x="0" y="0"/>
                </a:moveTo>
                <a:cubicBezTo>
                  <a:pt x="0" y="0"/>
                  <a:pt x="144198" y="88900"/>
                  <a:pt x="149225" y="95250"/>
                </a:cubicBezTo>
                <a:cubicBezTo>
                  <a:pt x="154252" y="101600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CAECC599-B57D-4937-B7DD-D8A531FA6272}"/>
              </a:ext>
            </a:extLst>
          </p:cNvPr>
          <p:cNvSpPr/>
          <p:nvPr/>
        </p:nvSpPr>
        <p:spPr>
          <a:xfrm>
            <a:off x="4868814" y="10997886"/>
            <a:ext cx="393775" cy="217992"/>
          </a:xfrm>
          <a:custGeom>
            <a:avLst/>
            <a:gdLst>
              <a:gd name="connsiteX0" fmla="*/ 49 w 393775"/>
              <a:gd name="connsiteY0" fmla="*/ 314 h 217992"/>
              <a:gd name="connsiteX1" fmla="*/ 225474 w 393775"/>
              <a:gd name="connsiteY1" fmla="*/ 101914 h 217992"/>
              <a:gd name="connsiteX2" fmla="*/ 387399 w 393775"/>
              <a:gd name="connsiteY2" fmla="*/ 214627 h 217992"/>
              <a:gd name="connsiteX3" fmla="*/ 346124 w 393775"/>
              <a:gd name="connsiteY3" fmla="*/ 178114 h 217992"/>
              <a:gd name="connsiteX4" fmla="*/ 206424 w 393775"/>
              <a:gd name="connsiteY4" fmla="*/ 73339 h 217992"/>
              <a:gd name="connsiteX5" fmla="*/ 49 w 393775"/>
              <a:gd name="connsiteY5" fmla="*/ 314 h 21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75" h="217992">
                <a:moveTo>
                  <a:pt x="49" y="314"/>
                </a:moveTo>
                <a:cubicBezTo>
                  <a:pt x="3224" y="5076"/>
                  <a:pt x="160916" y="66195"/>
                  <a:pt x="225474" y="101914"/>
                </a:cubicBezTo>
                <a:cubicBezTo>
                  <a:pt x="290032" y="137633"/>
                  <a:pt x="367291" y="201927"/>
                  <a:pt x="387399" y="214627"/>
                </a:cubicBezTo>
                <a:cubicBezTo>
                  <a:pt x="407507" y="227327"/>
                  <a:pt x="376286" y="201662"/>
                  <a:pt x="346124" y="178114"/>
                </a:cubicBezTo>
                <a:cubicBezTo>
                  <a:pt x="315962" y="154566"/>
                  <a:pt x="265955" y="100591"/>
                  <a:pt x="206424" y="73339"/>
                </a:cubicBezTo>
                <a:cubicBezTo>
                  <a:pt x="146893" y="46087"/>
                  <a:pt x="-3126" y="-4448"/>
                  <a:pt x="4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3AEFB693-1A8D-48AA-994B-A427D3FD7672}"/>
              </a:ext>
            </a:extLst>
          </p:cNvPr>
          <p:cNvSpPr/>
          <p:nvPr/>
        </p:nvSpPr>
        <p:spPr>
          <a:xfrm>
            <a:off x="4847773" y="11020187"/>
            <a:ext cx="421752" cy="244781"/>
          </a:xfrm>
          <a:custGeom>
            <a:avLst/>
            <a:gdLst>
              <a:gd name="connsiteX0" fmla="*/ 452 w 421752"/>
              <a:gd name="connsiteY0" fmla="*/ 238 h 244781"/>
              <a:gd name="connsiteX1" fmla="*/ 262390 w 421752"/>
              <a:gd name="connsiteY1" fmla="*/ 116126 h 244781"/>
              <a:gd name="connsiteX2" fmla="*/ 402090 w 421752"/>
              <a:gd name="connsiteY2" fmla="*/ 222488 h 244781"/>
              <a:gd name="connsiteX3" fmla="*/ 419552 w 421752"/>
              <a:gd name="connsiteY3" fmla="*/ 243126 h 244781"/>
              <a:gd name="connsiteX4" fmla="*/ 390977 w 421752"/>
              <a:gd name="connsiteY4" fmla="*/ 195501 h 244781"/>
              <a:gd name="connsiteX5" fmla="*/ 330652 w 421752"/>
              <a:gd name="connsiteY5" fmla="*/ 147876 h 244781"/>
              <a:gd name="connsiteX6" fmla="*/ 452 w 421752"/>
              <a:gd name="connsiteY6" fmla="*/ 238 h 2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752" h="244781">
                <a:moveTo>
                  <a:pt x="452" y="238"/>
                </a:moveTo>
                <a:cubicBezTo>
                  <a:pt x="-10925" y="-5054"/>
                  <a:pt x="195450" y="79084"/>
                  <a:pt x="262390" y="116126"/>
                </a:cubicBezTo>
                <a:cubicBezTo>
                  <a:pt x="329330" y="153168"/>
                  <a:pt x="375896" y="201321"/>
                  <a:pt x="402090" y="222488"/>
                </a:cubicBezTo>
                <a:cubicBezTo>
                  <a:pt x="428284" y="243655"/>
                  <a:pt x="421404" y="247624"/>
                  <a:pt x="419552" y="243126"/>
                </a:cubicBezTo>
                <a:cubicBezTo>
                  <a:pt x="417700" y="238628"/>
                  <a:pt x="405794" y="211376"/>
                  <a:pt x="390977" y="195501"/>
                </a:cubicBezTo>
                <a:cubicBezTo>
                  <a:pt x="376160" y="179626"/>
                  <a:pt x="390712" y="178303"/>
                  <a:pt x="330652" y="147876"/>
                </a:cubicBezTo>
                <a:cubicBezTo>
                  <a:pt x="270592" y="117449"/>
                  <a:pt x="11829" y="5530"/>
                  <a:pt x="452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C1676E74-CA08-4036-862E-E9CB3FF80E07}"/>
              </a:ext>
            </a:extLst>
          </p:cNvPr>
          <p:cNvSpPr/>
          <p:nvPr/>
        </p:nvSpPr>
        <p:spPr>
          <a:xfrm>
            <a:off x="5171825" y="11224019"/>
            <a:ext cx="108118" cy="115496"/>
          </a:xfrm>
          <a:custGeom>
            <a:avLst/>
            <a:gdLst>
              <a:gd name="connsiteX0" fmla="*/ 250 w 108118"/>
              <a:gd name="connsiteY0" fmla="*/ 115494 h 115496"/>
              <a:gd name="connsiteX1" fmla="*/ 95500 w 108118"/>
              <a:gd name="connsiteY1" fmla="*/ 75806 h 115496"/>
              <a:gd name="connsiteX2" fmla="*/ 105025 w 108118"/>
              <a:gd name="connsiteY2" fmla="*/ 1194 h 115496"/>
              <a:gd name="connsiteX3" fmla="*/ 105025 w 108118"/>
              <a:gd name="connsiteY3" fmla="*/ 32944 h 115496"/>
              <a:gd name="connsiteX4" fmla="*/ 68513 w 108118"/>
              <a:gd name="connsiteY4" fmla="*/ 74219 h 115496"/>
              <a:gd name="connsiteX5" fmla="*/ 250 w 108118"/>
              <a:gd name="connsiteY5" fmla="*/ 115494 h 11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18" h="115496">
                <a:moveTo>
                  <a:pt x="250" y="115494"/>
                </a:moveTo>
                <a:cubicBezTo>
                  <a:pt x="4748" y="115758"/>
                  <a:pt x="78038" y="94856"/>
                  <a:pt x="95500" y="75806"/>
                </a:cubicBezTo>
                <a:cubicBezTo>
                  <a:pt x="112962" y="56756"/>
                  <a:pt x="103438" y="8338"/>
                  <a:pt x="105025" y="1194"/>
                </a:cubicBezTo>
                <a:cubicBezTo>
                  <a:pt x="106613" y="-5950"/>
                  <a:pt x="111110" y="20773"/>
                  <a:pt x="105025" y="32944"/>
                </a:cubicBezTo>
                <a:cubicBezTo>
                  <a:pt x="98940" y="45115"/>
                  <a:pt x="83859" y="63107"/>
                  <a:pt x="68513" y="74219"/>
                </a:cubicBezTo>
                <a:cubicBezTo>
                  <a:pt x="53167" y="85331"/>
                  <a:pt x="-4248" y="115230"/>
                  <a:pt x="250" y="115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0AEF1E0E-5D5C-4AC9-8376-57714398BBC9}"/>
              </a:ext>
            </a:extLst>
          </p:cNvPr>
          <p:cNvSpPr/>
          <p:nvPr/>
        </p:nvSpPr>
        <p:spPr>
          <a:xfrm>
            <a:off x="5255639" y="11139428"/>
            <a:ext cx="85430" cy="116157"/>
          </a:xfrm>
          <a:custGeom>
            <a:avLst/>
            <a:gdLst>
              <a:gd name="connsiteX0" fmla="*/ 84711 w 85430"/>
              <a:gd name="connsiteY0" fmla="*/ 60 h 116157"/>
              <a:gd name="connsiteX1" fmla="*/ 43436 w 85430"/>
              <a:gd name="connsiteY1" fmla="*/ 58797 h 116157"/>
              <a:gd name="connsiteX2" fmla="*/ 43436 w 85430"/>
              <a:gd name="connsiteY2" fmla="*/ 115947 h 116157"/>
              <a:gd name="connsiteX3" fmla="*/ 11686 w 85430"/>
              <a:gd name="connsiteY3" fmla="*/ 77847 h 116157"/>
              <a:gd name="connsiteX4" fmla="*/ 3749 w 85430"/>
              <a:gd name="connsiteY4" fmla="*/ 69910 h 116157"/>
              <a:gd name="connsiteX5" fmla="*/ 84711 w 85430"/>
              <a:gd name="connsiteY5" fmla="*/ 60 h 11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30" h="116157">
                <a:moveTo>
                  <a:pt x="84711" y="60"/>
                </a:moveTo>
                <a:cubicBezTo>
                  <a:pt x="91326" y="-1792"/>
                  <a:pt x="50315" y="39483"/>
                  <a:pt x="43436" y="58797"/>
                </a:cubicBezTo>
                <a:cubicBezTo>
                  <a:pt x="36557" y="78112"/>
                  <a:pt x="48728" y="112772"/>
                  <a:pt x="43436" y="115947"/>
                </a:cubicBezTo>
                <a:cubicBezTo>
                  <a:pt x="38144" y="119122"/>
                  <a:pt x="18300" y="85520"/>
                  <a:pt x="11686" y="77847"/>
                </a:cubicBezTo>
                <a:cubicBezTo>
                  <a:pt x="5071" y="70174"/>
                  <a:pt x="-5776" y="78641"/>
                  <a:pt x="3749" y="69910"/>
                </a:cubicBezTo>
                <a:cubicBezTo>
                  <a:pt x="13274" y="61179"/>
                  <a:pt x="78096" y="1912"/>
                  <a:pt x="8471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1CE08FE6-BB8C-495F-9856-C4F24D7B8000}"/>
              </a:ext>
            </a:extLst>
          </p:cNvPr>
          <p:cNvSpPr/>
          <p:nvPr/>
        </p:nvSpPr>
        <p:spPr>
          <a:xfrm>
            <a:off x="5035641" y="11117278"/>
            <a:ext cx="144701" cy="327447"/>
          </a:xfrm>
          <a:custGeom>
            <a:avLst/>
            <a:gdLst>
              <a:gd name="connsiteX0" fmla="*/ 44359 w 144701"/>
              <a:gd name="connsiteY0" fmla="*/ 1572 h 327447"/>
              <a:gd name="connsiteX1" fmla="*/ 144372 w 144701"/>
              <a:gd name="connsiteY1" fmla="*/ 128572 h 327447"/>
              <a:gd name="connsiteX2" fmla="*/ 4672 w 144701"/>
              <a:gd name="connsiteY2" fmla="*/ 320660 h 327447"/>
              <a:gd name="connsiteX3" fmla="*/ 41184 w 144701"/>
              <a:gd name="connsiteY3" fmla="*/ 276210 h 327447"/>
              <a:gd name="connsiteX4" fmla="*/ 120559 w 144701"/>
              <a:gd name="connsiteY4" fmla="*/ 198422 h 327447"/>
              <a:gd name="connsiteX5" fmla="*/ 74522 w 144701"/>
              <a:gd name="connsiteY5" fmla="*/ 66660 h 327447"/>
              <a:gd name="connsiteX6" fmla="*/ 44359 w 144701"/>
              <a:gd name="connsiteY6" fmla="*/ 1572 h 32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01" h="327447">
                <a:moveTo>
                  <a:pt x="44359" y="1572"/>
                </a:moveTo>
                <a:cubicBezTo>
                  <a:pt x="56001" y="11891"/>
                  <a:pt x="150986" y="75391"/>
                  <a:pt x="144372" y="128572"/>
                </a:cubicBezTo>
                <a:cubicBezTo>
                  <a:pt x="137758" y="181753"/>
                  <a:pt x="21870" y="296054"/>
                  <a:pt x="4672" y="320660"/>
                </a:cubicBezTo>
                <a:cubicBezTo>
                  <a:pt x="-12526" y="345266"/>
                  <a:pt x="21870" y="296583"/>
                  <a:pt x="41184" y="276210"/>
                </a:cubicBezTo>
                <a:cubicBezTo>
                  <a:pt x="60498" y="255837"/>
                  <a:pt x="115003" y="233347"/>
                  <a:pt x="120559" y="198422"/>
                </a:cubicBezTo>
                <a:cubicBezTo>
                  <a:pt x="126115" y="163497"/>
                  <a:pt x="91191" y="99468"/>
                  <a:pt x="74522" y="66660"/>
                </a:cubicBezTo>
                <a:cubicBezTo>
                  <a:pt x="57853" y="33852"/>
                  <a:pt x="32717" y="-8747"/>
                  <a:pt x="44359" y="1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3E3C989F-477C-4E7B-AF6C-FF3680525E5D}"/>
              </a:ext>
            </a:extLst>
          </p:cNvPr>
          <p:cNvSpPr/>
          <p:nvPr/>
        </p:nvSpPr>
        <p:spPr>
          <a:xfrm>
            <a:off x="4956145" y="11168049"/>
            <a:ext cx="70269" cy="189074"/>
          </a:xfrm>
          <a:custGeom>
            <a:avLst/>
            <a:gdLst>
              <a:gd name="connsiteX0" fmla="*/ 44480 w 70269"/>
              <a:gd name="connsiteY0" fmla="*/ 14 h 189074"/>
              <a:gd name="connsiteX1" fmla="*/ 25430 w 70269"/>
              <a:gd name="connsiteY1" fmla="*/ 88914 h 189074"/>
              <a:gd name="connsiteX2" fmla="*/ 69880 w 70269"/>
              <a:gd name="connsiteY2" fmla="*/ 187339 h 189074"/>
              <a:gd name="connsiteX3" fmla="*/ 44480 w 70269"/>
              <a:gd name="connsiteY3" fmla="*/ 147651 h 189074"/>
              <a:gd name="connsiteX4" fmla="*/ 30 w 70269"/>
              <a:gd name="connsiteY4" fmla="*/ 95264 h 189074"/>
              <a:gd name="connsiteX5" fmla="*/ 44480 w 70269"/>
              <a:gd name="connsiteY5" fmla="*/ 14 h 1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69" h="189074">
                <a:moveTo>
                  <a:pt x="44480" y="14"/>
                </a:moveTo>
                <a:cubicBezTo>
                  <a:pt x="48713" y="-1044"/>
                  <a:pt x="21197" y="57693"/>
                  <a:pt x="25430" y="88914"/>
                </a:cubicBezTo>
                <a:cubicBezTo>
                  <a:pt x="29663" y="120135"/>
                  <a:pt x="66705" y="177550"/>
                  <a:pt x="69880" y="187339"/>
                </a:cubicBezTo>
                <a:cubicBezTo>
                  <a:pt x="73055" y="197128"/>
                  <a:pt x="56122" y="162997"/>
                  <a:pt x="44480" y="147651"/>
                </a:cubicBezTo>
                <a:cubicBezTo>
                  <a:pt x="32838" y="132305"/>
                  <a:pt x="1353" y="119341"/>
                  <a:pt x="30" y="95264"/>
                </a:cubicBezTo>
                <a:cubicBezTo>
                  <a:pt x="-1293" y="71187"/>
                  <a:pt x="40247" y="1072"/>
                  <a:pt x="4448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BFAD35F9-F155-4025-8061-7E1C060D9C12}"/>
              </a:ext>
            </a:extLst>
          </p:cNvPr>
          <p:cNvSpPr/>
          <p:nvPr/>
        </p:nvSpPr>
        <p:spPr>
          <a:xfrm>
            <a:off x="4691258" y="11020673"/>
            <a:ext cx="122457" cy="209873"/>
          </a:xfrm>
          <a:custGeom>
            <a:avLst/>
            <a:gdLst>
              <a:gd name="connsiteX0" fmla="*/ 122042 w 122457"/>
              <a:gd name="connsiteY0" fmla="*/ 1340 h 209873"/>
              <a:gd name="connsiteX1" fmla="*/ 42667 w 122457"/>
              <a:gd name="connsiteY1" fmla="*/ 74365 h 209873"/>
              <a:gd name="connsiteX2" fmla="*/ 17267 w 122457"/>
              <a:gd name="connsiteY2" fmla="*/ 207715 h 209873"/>
              <a:gd name="connsiteX3" fmla="*/ 10917 w 122457"/>
              <a:gd name="connsiteY3" fmla="*/ 155327 h 209873"/>
              <a:gd name="connsiteX4" fmla="*/ 4567 w 122457"/>
              <a:gd name="connsiteY4" fmla="*/ 134690 h 209873"/>
              <a:gd name="connsiteX5" fmla="*/ 122042 w 122457"/>
              <a:gd name="connsiteY5" fmla="*/ 1340 h 20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57" h="209873">
                <a:moveTo>
                  <a:pt x="122042" y="1340"/>
                </a:moveTo>
                <a:cubicBezTo>
                  <a:pt x="128392" y="-8714"/>
                  <a:pt x="60129" y="39969"/>
                  <a:pt x="42667" y="74365"/>
                </a:cubicBezTo>
                <a:cubicBezTo>
                  <a:pt x="25205" y="108761"/>
                  <a:pt x="22559" y="194221"/>
                  <a:pt x="17267" y="207715"/>
                </a:cubicBezTo>
                <a:cubicBezTo>
                  <a:pt x="11975" y="221209"/>
                  <a:pt x="13034" y="167498"/>
                  <a:pt x="10917" y="155327"/>
                </a:cubicBezTo>
                <a:cubicBezTo>
                  <a:pt x="8800" y="143156"/>
                  <a:pt x="-7868" y="157444"/>
                  <a:pt x="4567" y="134690"/>
                </a:cubicBezTo>
                <a:cubicBezTo>
                  <a:pt x="17002" y="111936"/>
                  <a:pt x="115692" y="11394"/>
                  <a:pt x="122042" y="1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C8495209-9D34-4051-865A-DE4D960F6C60}"/>
              </a:ext>
            </a:extLst>
          </p:cNvPr>
          <p:cNvSpPr/>
          <p:nvPr/>
        </p:nvSpPr>
        <p:spPr>
          <a:xfrm>
            <a:off x="4419619" y="11183770"/>
            <a:ext cx="281302" cy="394829"/>
          </a:xfrm>
          <a:custGeom>
            <a:avLst/>
            <a:gdLst>
              <a:gd name="connsiteX0" fmla="*/ 280969 w 281302"/>
              <a:gd name="connsiteY0" fmla="*/ 168 h 394829"/>
              <a:gd name="connsiteX1" fmla="*/ 169844 w 281302"/>
              <a:gd name="connsiteY1" fmla="*/ 119230 h 394829"/>
              <a:gd name="connsiteX2" fmla="*/ 114281 w 281302"/>
              <a:gd name="connsiteY2" fmla="*/ 220830 h 394829"/>
              <a:gd name="connsiteX3" fmla="*/ 1569 w 281302"/>
              <a:gd name="connsiteY3" fmla="*/ 392280 h 394829"/>
              <a:gd name="connsiteX4" fmla="*/ 58719 w 281302"/>
              <a:gd name="connsiteY4" fmla="*/ 311318 h 394829"/>
              <a:gd name="connsiteX5" fmla="*/ 200006 w 281302"/>
              <a:gd name="connsiteY5" fmla="*/ 146218 h 394829"/>
              <a:gd name="connsiteX6" fmla="*/ 280969 w 281302"/>
              <a:gd name="connsiteY6" fmla="*/ 168 h 39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302" h="394829">
                <a:moveTo>
                  <a:pt x="280969" y="168"/>
                </a:moveTo>
                <a:cubicBezTo>
                  <a:pt x="275942" y="-4330"/>
                  <a:pt x="197625" y="82453"/>
                  <a:pt x="169844" y="119230"/>
                </a:cubicBezTo>
                <a:cubicBezTo>
                  <a:pt x="142063" y="156007"/>
                  <a:pt x="142327" y="175322"/>
                  <a:pt x="114281" y="220830"/>
                </a:cubicBezTo>
                <a:cubicBezTo>
                  <a:pt x="86235" y="266338"/>
                  <a:pt x="10829" y="377199"/>
                  <a:pt x="1569" y="392280"/>
                </a:cubicBezTo>
                <a:cubicBezTo>
                  <a:pt x="-7691" y="407361"/>
                  <a:pt x="25646" y="352328"/>
                  <a:pt x="58719" y="311318"/>
                </a:cubicBezTo>
                <a:cubicBezTo>
                  <a:pt x="91792" y="270308"/>
                  <a:pt x="166933" y="194108"/>
                  <a:pt x="200006" y="146218"/>
                </a:cubicBezTo>
                <a:cubicBezTo>
                  <a:pt x="233079" y="98328"/>
                  <a:pt x="285996" y="4666"/>
                  <a:pt x="280969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BA124FE-EDFB-4832-B442-5EDEF464864A}"/>
              </a:ext>
            </a:extLst>
          </p:cNvPr>
          <p:cNvSpPr/>
          <p:nvPr/>
        </p:nvSpPr>
        <p:spPr>
          <a:xfrm>
            <a:off x="4905646" y="11358514"/>
            <a:ext cx="92842" cy="364997"/>
          </a:xfrm>
          <a:custGeom>
            <a:avLst/>
            <a:gdLst>
              <a:gd name="connsiteX0" fmla="*/ 69579 w 92842"/>
              <a:gd name="connsiteY0" fmla="*/ 49 h 364997"/>
              <a:gd name="connsiteX1" fmla="*/ 90217 w 92842"/>
              <a:gd name="connsiteY1" fmla="*/ 150861 h 364997"/>
              <a:gd name="connsiteX2" fmla="*/ 1317 w 92842"/>
              <a:gd name="connsiteY2" fmla="*/ 363586 h 364997"/>
              <a:gd name="connsiteX3" fmla="*/ 39417 w 92842"/>
              <a:gd name="connsiteY3" fmla="*/ 238174 h 364997"/>
              <a:gd name="connsiteX4" fmla="*/ 72754 w 92842"/>
              <a:gd name="connsiteY4" fmla="*/ 134986 h 364997"/>
              <a:gd name="connsiteX5" fmla="*/ 69579 w 92842"/>
              <a:gd name="connsiteY5" fmla="*/ 49 h 36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42" h="364997">
                <a:moveTo>
                  <a:pt x="69579" y="49"/>
                </a:moveTo>
                <a:cubicBezTo>
                  <a:pt x="72489" y="2695"/>
                  <a:pt x="101594" y="90271"/>
                  <a:pt x="90217" y="150861"/>
                </a:cubicBezTo>
                <a:cubicBezTo>
                  <a:pt x="78840" y="211451"/>
                  <a:pt x="9784" y="349034"/>
                  <a:pt x="1317" y="363586"/>
                </a:cubicBezTo>
                <a:cubicBezTo>
                  <a:pt x="-7150" y="378138"/>
                  <a:pt x="27511" y="276274"/>
                  <a:pt x="39417" y="238174"/>
                </a:cubicBezTo>
                <a:cubicBezTo>
                  <a:pt x="51323" y="200074"/>
                  <a:pt x="66404" y="169117"/>
                  <a:pt x="72754" y="134986"/>
                </a:cubicBezTo>
                <a:cubicBezTo>
                  <a:pt x="79104" y="100855"/>
                  <a:pt x="66669" y="-2597"/>
                  <a:pt x="6957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1269AFE7-87E1-4997-AC34-DAFFB03A954E}"/>
              </a:ext>
            </a:extLst>
          </p:cNvPr>
          <p:cNvSpPr/>
          <p:nvPr/>
        </p:nvSpPr>
        <p:spPr>
          <a:xfrm>
            <a:off x="4788942" y="11425128"/>
            <a:ext cx="103984" cy="161148"/>
          </a:xfrm>
          <a:custGeom>
            <a:avLst/>
            <a:gdLst>
              <a:gd name="connsiteX0" fmla="*/ 103733 w 103984"/>
              <a:gd name="connsiteY0" fmla="*/ 110 h 161148"/>
              <a:gd name="connsiteX1" fmla="*/ 32296 w 103984"/>
              <a:gd name="connsiteY1" fmla="*/ 89010 h 161148"/>
              <a:gd name="connsiteX2" fmla="*/ 32296 w 103984"/>
              <a:gd name="connsiteY2" fmla="*/ 160447 h 161148"/>
              <a:gd name="connsiteX3" fmla="*/ 21183 w 103984"/>
              <a:gd name="connsiteY3" fmla="*/ 122347 h 161148"/>
              <a:gd name="connsiteX4" fmla="*/ 3721 w 103984"/>
              <a:gd name="connsiteY4" fmla="*/ 71547 h 161148"/>
              <a:gd name="connsiteX5" fmla="*/ 103733 w 103984"/>
              <a:gd name="connsiteY5" fmla="*/ 110 h 1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84" h="161148">
                <a:moveTo>
                  <a:pt x="103733" y="110"/>
                </a:moveTo>
                <a:cubicBezTo>
                  <a:pt x="108495" y="3020"/>
                  <a:pt x="44202" y="62287"/>
                  <a:pt x="32296" y="89010"/>
                </a:cubicBezTo>
                <a:cubicBezTo>
                  <a:pt x="20390" y="115733"/>
                  <a:pt x="34148" y="154891"/>
                  <a:pt x="32296" y="160447"/>
                </a:cubicBezTo>
                <a:cubicBezTo>
                  <a:pt x="30444" y="166003"/>
                  <a:pt x="25946" y="137164"/>
                  <a:pt x="21183" y="122347"/>
                </a:cubicBezTo>
                <a:cubicBezTo>
                  <a:pt x="16420" y="107530"/>
                  <a:pt x="-9508" y="90597"/>
                  <a:pt x="3721" y="71547"/>
                </a:cubicBezTo>
                <a:cubicBezTo>
                  <a:pt x="16950" y="52497"/>
                  <a:pt x="98971" y="-2800"/>
                  <a:pt x="103733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677967EF-D0E8-4914-9FCC-CA86674D69F1}"/>
              </a:ext>
            </a:extLst>
          </p:cNvPr>
          <p:cNvSpPr/>
          <p:nvPr/>
        </p:nvSpPr>
        <p:spPr>
          <a:xfrm>
            <a:off x="4837241" y="11604549"/>
            <a:ext cx="142961" cy="400800"/>
          </a:xfrm>
          <a:custGeom>
            <a:avLst/>
            <a:gdLst>
              <a:gd name="connsiteX0" fmla="*/ 142747 w 142961"/>
              <a:gd name="connsiteY0" fmla="*/ 76 h 400800"/>
              <a:gd name="connsiteX1" fmla="*/ 106234 w 142961"/>
              <a:gd name="connsiteY1" fmla="*/ 123901 h 400800"/>
              <a:gd name="connsiteX2" fmla="*/ 103059 w 142961"/>
              <a:gd name="connsiteY2" fmla="*/ 181051 h 400800"/>
              <a:gd name="connsiteX3" fmla="*/ 1459 w 142961"/>
              <a:gd name="connsiteY3" fmla="*/ 396951 h 400800"/>
              <a:gd name="connsiteX4" fmla="*/ 45909 w 142961"/>
              <a:gd name="connsiteY4" fmla="*/ 306464 h 400800"/>
              <a:gd name="connsiteX5" fmla="*/ 87184 w 142961"/>
              <a:gd name="connsiteY5" fmla="*/ 142951 h 400800"/>
              <a:gd name="connsiteX6" fmla="*/ 142747 w 142961"/>
              <a:gd name="connsiteY6" fmla="*/ 76 h 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61" h="400800">
                <a:moveTo>
                  <a:pt x="142747" y="76"/>
                </a:moveTo>
                <a:cubicBezTo>
                  <a:pt x="145922" y="-3099"/>
                  <a:pt x="112849" y="93739"/>
                  <a:pt x="106234" y="123901"/>
                </a:cubicBezTo>
                <a:cubicBezTo>
                  <a:pt x="99619" y="154064"/>
                  <a:pt x="120521" y="135543"/>
                  <a:pt x="103059" y="181051"/>
                </a:cubicBezTo>
                <a:cubicBezTo>
                  <a:pt x="85597" y="226559"/>
                  <a:pt x="10984" y="376049"/>
                  <a:pt x="1459" y="396951"/>
                </a:cubicBezTo>
                <a:cubicBezTo>
                  <a:pt x="-8066" y="417853"/>
                  <a:pt x="31622" y="348797"/>
                  <a:pt x="45909" y="306464"/>
                </a:cubicBezTo>
                <a:cubicBezTo>
                  <a:pt x="60196" y="264131"/>
                  <a:pt x="73955" y="190312"/>
                  <a:pt x="87184" y="142951"/>
                </a:cubicBezTo>
                <a:cubicBezTo>
                  <a:pt x="100413" y="95591"/>
                  <a:pt x="139572" y="3251"/>
                  <a:pt x="14274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540DD995-547A-453A-AD9E-56551674EE4D}"/>
              </a:ext>
            </a:extLst>
          </p:cNvPr>
          <p:cNvSpPr/>
          <p:nvPr/>
        </p:nvSpPr>
        <p:spPr>
          <a:xfrm>
            <a:off x="4314110" y="11135569"/>
            <a:ext cx="398367" cy="532534"/>
          </a:xfrm>
          <a:custGeom>
            <a:avLst/>
            <a:gdLst>
              <a:gd name="connsiteX0" fmla="*/ 397590 w 398367"/>
              <a:gd name="connsiteY0" fmla="*/ 744 h 532534"/>
              <a:gd name="connsiteX1" fmla="*/ 137240 w 398367"/>
              <a:gd name="connsiteY1" fmla="*/ 237281 h 532534"/>
              <a:gd name="connsiteX2" fmla="*/ 5478 w 398367"/>
              <a:gd name="connsiteY2" fmla="*/ 518269 h 532534"/>
              <a:gd name="connsiteX3" fmla="*/ 43578 w 398367"/>
              <a:gd name="connsiteY3" fmla="*/ 457944 h 532534"/>
              <a:gd name="connsiteX4" fmla="*/ 211853 w 398367"/>
              <a:gd name="connsiteY4" fmla="*/ 172194 h 532534"/>
              <a:gd name="connsiteX5" fmla="*/ 397590 w 398367"/>
              <a:gd name="connsiteY5" fmla="*/ 744 h 53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67" h="532534">
                <a:moveTo>
                  <a:pt x="397590" y="744"/>
                </a:moveTo>
                <a:cubicBezTo>
                  <a:pt x="385154" y="11592"/>
                  <a:pt x="202592" y="151027"/>
                  <a:pt x="137240" y="237281"/>
                </a:cubicBezTo>
                <a:cubicBezTo>
                  <a:pt x="71888" y="323535"/>
                  <a:pt x="21088" y="481492"/>
                  <a:pt x="5478" y="518269"/>
                </a:cubicBezTo>
                <a:cubicBezTo>
                  <a:pt x="-10132" y="555046"/>
                  <a:pt x="9182" y="515623"/>
                  <a:pt x="43578" y="457944"/>
                </a:cubicBezTo>
                <a:cubicBezTo>
                  <a:pt x="77974" y="400265"/>
                  <a:pt x="153645" y="244425"/>
                  <a:pt x="211853" y="172194"/>
                </a:cubicBezTo>
                <a:cubicBezTo>
                  <a:pt x="270061" y="99963"/>
                  <a:pt x="410026" y="-10104"/>
                  <a:pt x="397590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5A42CA68-26D4-41CA-8F57-860A806D3B71}"/>
              </a:ext>
            </a:extLst>
          </p:cNvPr>
          <p:cNvSpPr/>
          <p:nvPr/>
        </p:nvSpPr>
        <p:spPr>
          <a:xfrm>
            <a:off x="4098819" y="11717277"/>
            <a:ext cx="186028" cy="384558"/>
          </a:xfrm>
          <a:custGeom>
            <a:avLst/>
            <a:gdLst>
              <a:gd name="connsiteX0" fmla="*/ 185844 w 186028"/>
              <a:gd name="connsiteY0" fmla="*/ 61 h 384558"/>
              <a:gd name="connsiteX1" fmla="*/ 55669 w 186028"/>
              <a:gd name="connsiteY1" fmla="*/ 171511 h 384558"/>
              <a:gd name="connsiteX2" fmla="*/ 35031 w 186028"/>
              <a:gd name="connsiteY2" fmla="*/ 212786 h 384558"/>
              <a:gd name="connsiteX3" fmla="*/ 15981 w 186028"/>
              <a:gd name="connsiteY3" fmla="*/ 338198 h 384558"/>
              <a:gd name="connsiteX4" fmla="*/ 106 w 186028"/>
              <a:gd name="connsiteY4" fmla="*/ 384236 h 384558"/>
              <a:gd name="connsiteX5" fmla="*/ 23919 w 186028"/>
              <a:gd name="connsiteY5" fmla="*/ 319148 h 384558"/>
              <a:gd name="connsiteX6" fmla="*/ 82656 w 186028"/>
              <a:gd name="connsiteY6" fmla="*/ 154048 h 384558"/>
              <a:gd name="connsiteX7" fmla="*/ 185844 w 186028"/>
              <a:gd name="connsiteY7" fmla="*/ 61 h 3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028" h="384558">
                <a:moveTo>
                  <a:pt x="185844" y="61"/>
                </a:moveTo>
                <a:cubicBezTo>
                  <a:pt x="181346" y="2972"/>
                  <a:pt x="80804" y="136057"/>
                  <a:pt x="55669" y="171511"/>
                </a:cubicBezTo>
                <a:cubicBezTo>
                  <a:pt x="30534" y="206965"/>
                  <a:pt x="41646" y="185005"/>
                  <a:pt x="35031" y="212786"/>
                </a:cubicBezTo>
                <a:cubicBezTo>
                  <a:pt x="28416" y="240567"/>
                  <a:pt x="21802" y="309623"/>
                  <a:pt x="15981" y="338198"/>
                </a:cubicBezTo>
                <a:cubicBezTo>
                  <a:pt x="10160" y="366773"/>
                  <a:pt x="-1217" y="387411"/>
                  <a:pt x="106" y="384236"/>
                </a:cubicBezTo>
                <a:cubicBezTo>
                  <a:pt x="1429" y="381061"/>
                  <a:pt x="10161" y="357513"/>
                  <a:pt x="23919" y="319148"/>
                </a:cubicBezTo>
                <a:cubicBezTo>
                  <a:pt x="37677" y="280783"/>
                  <a:pt x="54081" y="209346"/>
                  <a:pt x="82656" y="154048"/>
                </a:cubicBezTo>
                <a:cubicBezTo>
                  <a:pt x="111231" y="98750"/>
                  <a:pt x="190342" y="-2850"/>
                  <a:pt x="18584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E0589CAE-0421-4F16-BD1A-E881A6D5F81C}"/>
              </a:ext>
            </a:extLst>
          </p:cNvPr>
          <p:cNvSpPr/>
          <p:nvPr/>
        </p:nvSpPr>
        <p:spPr>
          <a:xfrm>
            <a:off x="4108764" y="12105811"/>
            <a:ext cx="110737" cy="101754"/>
          </a:xfrm>
          <a:custGeom>
            <a:avLst/>
            <a:gdLst>
              <a:gd name="connsiteX0" fmla="*/ 7624 w 110737"/>
              <a:gd name="connsiteY0" fmla="*/ 464 h 101754"/>
              <a:gd name="connsiteX1" fmla="*/ 106049 w 110737"/>
              <a:gd name="connsiteY1" fmla="*/ 97302 h 101754"/>
              <a:gd name="connsiteX2" fmla="*/ 86999 w 110737"/>
              <a:gd name="connsiteY2" fmla="*/ 83014 h 101754"/>
              <a:gd name="connsiteX3" fmla="*/ 17149 w 110737"/>
              <a:gd name="connsiteY3" fmla="*/ 60789 h 101754"/>
              <a:gd name="connsiteX4" fmla="*/ 7624 w 110737"/>
              <a:gd name="connsiteY4" fmla="*/ 464 h 1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37" h="101754">
                <a:moveTo>
                  <a:pt x="7624" y="464"/>
                </a:moveTo>
                <a:cubicBezTo>
                  <a:pt x="22441" y="6549"/>
                  <a:pt x="92820" y="83544"/>
                  <a:pt x="106049" y="97302"/>
                </a:cubicBezTo>
                <a:cubicBezTo>
                  <a:pt x="119278" y="111060"/>
                  <a:pt x="101816" y="89099"/>
                  <a:pt x="86999" y="83014"/>
                </a:cubicBezTo>
                <a:cubicBezTo>
                  <a:pt x="72182" y="76929"/>
                  <a:pt x="32760" y="71637"/>
                  <a:pt x="17149" y="60789"/>
                </a:cubicBezTo>
                <a:cubicBezTo>
                  <a:pt x="1538" y="49941"/>
                  <a:pt x="-7193" y="-5621"/>
                  <a:pt x="7624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EDCA879-524B-4A33-965A-2FB519828002}"/>
              </a:ext>
            </a:extLst>
          </p:cNvPr>
          <p:cNvSpPr/>
          <p:nvPr/>
        </p:nvSpPr>
        <p:spPr>
          <a:xfrm>
            <a:off x="4164999" y="11845620"/>
            <a:ext cx="67682" cy="247280"/>
          </a:xfrm>
          <a:custGeom>
            <a:avLst/>
            <a:gdLst>
              <a:gd name="connsiteX0" fmla="*/ 67276 w 67682"/>
              <a:gd name="connsiteY0" fmla="*/ 305 h 247280"/>
              <a:gd name="connsiteX1" fmla="*/ 29176 w 67682"/>
              <a:gd name="connsiteY1" fmla="*/ 100318 h 247280"/>
              <a:gd name="connsiteX2" fmla="*/ 41876 w 67682"/>
              <a:gd name="connsiteY2" fmla="*/ 244780 h 247280"/>
              <a:gd name="connsiteX3" fmla="*/ 27589 w 67682"/>
              <a:gd name="connsiteY3" fmla="*/ 187630 h 247280"/>
              <a:gd name="connsiteX4" fmla="*/ 601 w 67682"/>
              <a:gd name="connsiteY4" fmla="*/ 132068 h 247280"/>
              <a:gd name="connsiteX5" fmla="*/ 67276 w 67682"/>
              <a:gd name="connsiteY5" fmla="*/ 305 h 24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82" h="247280">
                <a:moveTo>
                  <a:pt x="67276" y="305"/>
                </a:moveTo>
                <a:cubicBezTo>
                  <a:pt x="72039" y="-4987"/>
                  <a:pt x="33409" y="59572"/>
                  <a:pt x="29176" y="100318"/>
                </a:cubicBezTo>
                <a:cubicBezTo>
                  <a:pt x="24943" y="141064"/>
                  <a:pt x="42140" y="230228"/>
                  <a:pt x="41876" y="244780"/>
                </a:cubicBezTo>
                <a:cubicBezTo>
                  <a:pt x="41611" y="259332"/>
                  <a:pt x="34468" y="206415"/>
                  <a:pt x="27589" y="187630"/>
                </a:cubicBezTo>
                <a:cubicBezTo>
                  <a:pt x="20710" y="168845"/>
                  <a:pt x="-4161" y="161172"/>
                  <a:pt x="601" y="132068"/>
                </a:cubicBezTo>
                <a:cubicBezTo>
                  <a:pt x="5363" y="102964"/>
                  <a:pt x="62513" y="5597"/>
                  <a:pt x="67276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B6382CFA-2A94-44AA-AA72-48242B833017}"/>
              </a:ext>
            </a:extLst>
          </p:cNvPr>
          <p:cNvSpPr/>
          <p:nvPr/>
        </p:nvSpPr>
        <p:spPr>
          <a:xfrm>
            <a:off x="4237882" y="12225056"/>
            <a:ext cx="159156" cy="159071"/>
          </a:xfrm>
          <a:custGeom>
            <a:avLst/>
            <a:gdLst>
              <a:gd name="connsiteX0" fmla="*/ 743 w 159156"/>
              <a:gd name="connsiteY0" fmla="*/ 282 h 159071"/>
              <a:gd name="connsiteX1" fmla="*/ 69006 w 159156"/>
              <a:gd name="connsiteY1" fmla="*/ 39969 h 159071"/>
              <a:gd name="connsiteX2" fmla="*/ 156318 w 159156"/>
              <a:gd name="connsiteY2" fmla="*/ 157444 h 159071"/>
              <a:gd name="connsiteX3" fmla="*/ 135681 w 159156"/>
              <a:gd name="connsiteY3" fmla="*/ 105057 h 159071"/>
              <a:gd name="connsiteX4" fmla="*/ 113456 w 159156"/>
              <a:gd name="connsiteY4" fmla="*/ 55844 h 159071"/>
              <a:gd name="connsiteX5" fmla="*/ 743 w 159156"/>
              <a:gd name="connsiteY5" fmla="*/ 282 h 15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56" h="159071">
                <a:moveTo>
                  <a:pt x="743" y="282"/>
                </a:moveTo>
                <a:cubicBezTo>
                  <a:pt x="-6665" y="-2364"/>
                  <a:pt x="43077" y="13775"/>
                  <a:pt x="69006" y="39969"/>
                </a:cubicBezTo>
                <a:cubicBezTo>
                  <a:pt x="94935" y="66163"/>
                  <a:pt x="145206" y="146596"/>
                  <a:pt x="156318" y="157444"/>
                </a:cubicBezTo>
                <a:cubicBezTo>
                  <a:pt x="167430" y="168292"/>
                  <a:pt x="142825" y="121990"/>
                  <a:pt x="135681" y="105057"/>
                </a:cubicBezTo>
                <a:cubicBezTo>
                  <a:pt x="128537" y="88124"/>
                  <a:pt x="133829" y="73836"/>
                  <a:pt x="113456" y="55844"/>
                </a:cubicBezTo>
                <a:cubicBezTo>
                  <a:pt x="93083" y="37852"/>
                  <a:pt x="8151" y="2928"/>
                  <a:pt x="743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25C8308D-D094-492C-A1B5-950975C610CF}"/>
              </a:ext>
            </a:extLst>
          </p:cNvPr>
          <p:cNvSpPr/>
          <p:nvPr/>
        </p:nvSpPr>
        <p:spPr>
          <a:xfrm>
            <a:off x="4257498" y="12302953"/>
            <a:ext cx="184607" cy="144892"/>
          </a:xfrm>
          <a:custGeom>
            <a:avLst/>
            <a:gdLst>
              <a:gd name="connsiteX0" fmla="*/ 177 w 184607"/>
              <a:gd name="connsiteY0" fmla="*/ 172 h 144892"/>
              <a:gd name="connsiteX1" fmla="*/ 90665 w 184607"/>
              <a:gd name="connsiteY1" fmla="*/ 92247 h 144892"/>
              <a:gd name="connsiteX2" fmla="*/ 184327 w 184607"/>
              <a:gd name="connsiteY2" fmla="*/ 144635 h 144892"/>
              <a:gd name="connsiteX3" fmla="*/ 114477 w 184607"/>
              <a:gd name="connsiteY3" fmla="*/ 71610 h 144892"/>
              <a:gd name="connsiteX4" fmla="*/ 177 w 184607"/>
              <a:gd name="connsiteY4" fmla="*/ 172 h 14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07" h="144892">
                <a:moveTo>
                  <a:pt x="177" y="172"/>
                </a:moveTo>
                <a:cubicBezTo>
                  <a:pt x="-3792" y="3611"/>
                  <a:pt x="59973" y="68170"/>
                  <a:pt x="90665" y="92247"/>
                </a:cubicBezTo>
                <a:cubicBezTo>
                  <a:pt x="121357" y="116324"/>
                  <a:pt x="180358" y="148074"/>
                  <a:pt x="184327" y="144635"/>
                </a:cubicBezTo>
                <a:cubicBezTo>
                  <a:pt x="188296" y="141196"/>
                  <a:pt x="149402" y="97539"/>
                  <a:pt x="114477" y="71610"/>
                </a:cubicBezTo>
                <a:cubicBezTo>
                  <a:pt x="79552" y="45681"/>
                  <a:pt x="4146" y="-3267"/>
                  <a:pt x="17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596589E-F4B3-4ADE-9C2E-154EC6C8A78B}"/>
              </a:ext>
            </a:extLst>
          </p:cNvPr>
          <p:cNvSpPr/>
          <p:nvPr/>
        </p:nvSpPr>
        <p:spPr>
          <a:xfrm>
            <a:off x="4489387" y="12207875"/>
            <a:ext cx="270680" cy="238159"/>
          </a:xfrm>
          <a:custGeom>
            <a:avLst/>
            <a:gdLst>
              <a:gd name="connsiteX0" fmla="*/ 269938 w 270680"/>
              <a:gd name="connsiteY0" fmla="*/ 0 h 238159"/>
              <a:gd name="connsiteX1" fmla="*/ 192151 w 270680"/>
              <a:gd name="connsiteY1" fmla="*/ 144463 h 238159"/>
              <a:gd name="connsiteX2" fmla="*/ 101663 w 270680"/>
              <a:gd name="connsiteY2" fmla="*/ 200025 h 238159"/>
              <a:gd name="connsiteX3" fmla="*/ 63 w 270680"/>
              <a:gd name="connsiteY3" fmla="*/ 238125 h 238159"/>
              <a:gd name="connsiteX4" fmla="*/ 87376 w 270680"/>
              <a:gd name="connsiteY4" fmla="*/ 193675 h 238159"/>
              <a:gd name="connsiteX5" fmla="*/ 144526 w 270680"/>
              <a:gd name="connsiteY5" fmla="*/ 144463 h 238159"/>
              <a:gd name="connsiteX6" fmla="*/ 269938 w 270680"/>
              <a:gd name="connsiteY6" fmla="*/ 0 h 23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80" h="238159">
                <a:moveTo>
                  <a:pt x="269938" y="0"/>
                </a:moveTo>
                <a:cubicBezTo>
                  <a:pt x="277875" y="0"/>
                  <a:pt x="220197" y="111125"/>
                  <a:pt x="192151" y="144463"/>
                </a:cubicBezTo>
                <a:cubicBezTo>
                  <a:pt x="164105" y="177801"/>
                  <a:pt x="133678" y="184415"/>
                  <a:pt x="101663" y="200025"/>
                </a:cubicBezTo>
                <a:cubicBezTo>
                  <a:pt x="69648" y="215635"/>
                  <a:pt x="2444" y="239183"/>
                  <a:pt x="63" y="238125"/>
                </a:cubicBezTo>
                <a:cubicBezTo>
                  <a:pt x="-2318" y="237067"/>
                  <a:pt x="63299" y="209285"/>
                  <a:pt x="87376" y="193675"/>
                </a:cubicBezTo>
                <a:cubicBezTo>
                  <a:pt x="111453" y="178065"/>
                  <a:pt x="113041" y="174625"/>
                  <a:pt x="144526" y="144463"/>
                </a:cubicBezTo>
                <a:cubicBezTo>
                  <a:pt x="176011" y="114301"/>
                  <a:pt x="262001" y="0"/>
                  <a:pt x="2699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D1C4E16-A574-4759-A437-F27D834F6709}"/>
              </a:ext>
            </a:extLst>
          </p:cNvPr>
          <p:cNvSpPr/>
          <p:nvPr/>
        </p:nvSpPr>
        <p:spPr>
          <a:xfrm>
            <a:off x="4287813" y="11787178"/>
            <a:ext cx="46254" cy="189748"/>
          </a:xfrm>
          <a:custGeom>
            <a:avLst/>
            <a:gdLst>
              <a:gd name="connsiteX0" fmla="*/ 46062 w 46254"/>
              <a:gd name="connsiteY0" fmla="*/ 10 h 189748"/>
              <a:gd name="connsiteX1" fmla="*/ 17487 w 46254"/>
              <a:gd name="connsiteY1" fmla="*/ 106372 h 189748"/>
              <a:gd name="connsiteX2" fmla="*/ 42887 w 46254"/>
              <a:gd name="connsiteY2" fmla="*/ 187335 h 189748"/>
              <a:gd name="connsiteX3" fmla="*/ 38125 w 46254"/>
              <a:gd name="connsiteY3" fmla="*/ 163522 h 189748"/>
              <a:gd name="connsiteX4" fmla="*/ 25 w 46254"/>
              <a:gd name="connsiteY4" fmla="*/ 112722 h 189748"/>
              <a:gd name="connsiteX5" fmla="*/ 46062 w 46254"/>
              <a:gd name="connsiteY5" fmla="*/ 10 h 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54" h="189748">
                <a:moveTo>
                  <a:pt x="46062" y="10"/>
                </a:moveTo>
                <a:cubicBezTo>
                  <a:pt x="48972" y="-1048"/>
                  <a:pt x="18016" y="75151"/>
                  <a:pt x="17487" y="106372"/>
                </a:cubicBezTo>
                <a:cubicBezTo>
                  <a:pt x="16958" y="137593"/>
                  <a:pt x="39447" y="177810"/>
                  <a:pt x="42887" y="187335"/>
                </a:cubicBezTo>
                <a:cubicBezTo>
                  <a:pt x="46327" y="196860"/>
                  <a:pt x="45269" y="175957"/>
                  <a:pt x="38125" y="163522"/>
                </a:cubicBezTo>
                <a:cubicBezTo>
                  <a:pt x="30981" y="151087"/>
                  <a:pt x="-1033" y="137593"/>
                  <a:pt x="25" y="112722"/>
                </a:cubicBezTo>
                <a:cubicBezTo>
                  <a:pt x="1083" y="87851"/>
                  <a:pt x="43152" y="1068"/>
                  <a:pt x="460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E332909C-89E7-43F4-A569-ED50A564B142}"/>
              </a:ext>
            </a:extLst>
          </p:cNvPr>
          <p:cNvSpPr/>
          <p:nvPr/>
        </p:nvSpPr>
        <p:spPr>
          <a:xfrm>
            <a:off x="4381249" y="11568178"/>
            <a:ext cx="162610" cy="60376"/>
          </a:xfrm>
          <a:custGeom>
            <a:avLst/>
            <a:gdLst>
              <a:gd name="connsiteX0" fmla="*/ 251 w 162610"/>
              <a:gd name="connsiteY0" fmla="*/ 60260 h 60376"/>
              <a:gd name="connsiteX1" fmla="*/ 79626 w 162610"/>
              <a:gd name="connsiteY1" fmla="*/ 4697 h 60376"/>
              <a:gd name="connsiteX2" fmla="*/ 162176 w 162610"/>
              <a:gd name="connsiteY2" fmla="*/ 4697 h 60376"/>
              <a:gd name="connsiteX3" fmla="*/ 106614 w 162610"/>
              <a:gd name="connsiteY3" fmla="*/ 18985 h 60376"/>
              <a:gd name="connsiteX4" fmla="*/ 251 w 162610"/>
              <a:gd name="connsiteY4" fmla="*/ 60260 h 6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10" h="60376">
                <a:moveTo>
                  <a:pt x="251" y="60260"/>
                </a:moveTo>
                <a:cubicBezTo>
                  <a:pt x="-4247" y="57879"/>
                  <a:pt x="52639" y="13957"/>
                  <a:pt x="79626" y="4697"/>
                </a:cubicBezTo>
                <a:cubicBezTo>
                  <a:pt x="106613" y="-4563"/>
                  <a:pt x="157678" y="2316"/>
                  <a:pt x="162176" y="4697"/>
                </a:cubicBezTo>
                <a:cubicBezTo>
                  <a:pt x="166674" y="7078"/>
                  <a:pt x="135453" y="9989"/>
                  <a:pt x="106614" y="18985"/>
                </a:cubicBezTo>
                <a:cubicBezTo>
                  <a:pt x="77775" y="27981"/>
                  <a:pt x="4749" y="62641"/>
                  <a:pt x="251" y="60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CD572BBD-247A-4A25-809C-3E162521A93E}"/>
              </a:ext>
            </a:extLst>
          </p:cNvPr>
          <p:cNvSpPr/>
          <p:nvPr/>
        </p:nvSpPr>
        <p:spPr>
          <a:xfrm>
            <a:off x="4384541" y="11625859"/>
            <a:ext cx="195684" cy="66155"/>
          </a:xfrm>
          <a:custGeom>
            <a:avLst/>
            <a:gdLst>
              <a:gd name="connsiteX0" fmla="*/ 134 w 195684"/>
              <a:gd name="connsiteY0" fmla="*/ 66079 h 66155"/>
              <a:gd name="connsiteX1" fmla="*/ 114434 w 195684"/>
              <a:gd name="connsiteY1" fmla="*/ 24804 h 66155"/>
              <a:gd name="connsiteX2" fmla="*/ 152534 w 195684"/>
              <a:gd name="connsiteY2" fmla="*/ 991 h 66155"/>
              <a:gd name="connsiteX3" fmla="*/ 195397 w 195684"/>
              <a:gd name="connsiteY3" fmla="*/ 4166 h 66155"/>
              <a:gd name="connsiteX4" fmla="*/ 130309 w 195684"/>
              <a:gd name="connsiteY4" fmla="*/ 991 h 66155"/>
              <a:gd name="connsiteX5" fmla="*/ 92209 w 195684"/>
              <a:gd name="connsiteY5" fmla="*/ 13691 h 66155"/>
              <a:gd name="connsiteX6" fmla="*/ 134 w 195684"/>
              <a:gd name="connsiteY6" fmla="*/ 66079 h 6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84" h="66155">
                <a:moveTo>
                  <a:pt x="134" y="66079"/>
                </a:moveTo>
                <a:cubicBezTo>
                  <a:pt x="3838" y="67931"/>
                  <a:pt x="89034" y="35652"/>
                  <a:pt x="114434" y="24804"/>
                </a:cubicBezTo>
                <a:cubicBezTo>
                  <a:pt x="139834" y="13956"/>
                  <a:pt x="139040" y="4431"/>
                  <a:pt x="152534" y="991"/>
                </a:cubicBezTo>
                <a:cubicBezTo>
                  <a:pt x="166028" y="-2449"/>
                  <a:pt x="199101" y="4166"/>
                  <a:pt x="195397" y="4166"/>
                </a:cubicBezTo>
                <a:cubicBezTo>
                  <a:pt x="191693" y="4166"/>
                  <a:pt x="147507" y="-597"/>
                  <a:pt x="130309" y="991"/>
                </a:cubicBezTo>
                <a:cubicBezTo>
                  <a:pt x="113111" y="2578"/>
                  <a:pt x="113905" y="4166"/>
                  <a:pt x="92209" y="13691"/>
                </a:cubicBezTo>
                <a:cubicBezTo>
                  <a:pt x="70513" y="23216"/>
                  <a:pt x="-3570" y="64227"/>
                  <a:pt x="134" y="6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EB84A61-2D25-4F58-8A5B-89C001960379}"/>
              </a:ext>
            </a:extLst>
          </p:cNvPr>
          <p:cNvSpPr/>
          <p:nvPr/>
        </p:nvSpPr>
        <p:spPr>
          <a:xfrm>
            <a:off x="4555266" y="11598273"/>
            <a:ext cx="256536" cy="202393"/>
          </a:xfrm>
          <a:custGeom>
            <a:avLst/>
            <a:gdLst>
              <a:gd name="connsiteX0" fmla="*/ 859 w 256536"/>
              <a:gd name="connsiteY0" fmla="*/ 2 h 202393"/>
              <a:gd name="connsiteX1" fmla="*/ 131034 w 256536"/>
              <a:gd name="connsiteY1" fmla="*/ 53977 h 202393"/>
              <a:gd name="connsiteX2" fmla="*/ 254859 w 256536"/>
              <a:gd name="connsiteY2" fmla="*/ 200027 h 202393"/>
              <a:gd name="connsiteX3" fmla="*/ 194534 w 256536"/>
              <a:gd name="connsiteY3" fmla="*/ 138115 h 202393"/>
              <a:gd name="connsiteX4" fmla="*/ 80234 w 256536"/>
              <a:gd name="connsiteY4" fmla="*/ 55565 h 202393"/>
              <a:gd name="connsiteX5" fmla="*/ 859 w 256536"/>
              <a:gd name="connsiteY5" fmla="*/ 2 h 20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36" h="202393">
                <a:moveTo>
                  <a:pt x="859" y="2"/>
                </a:moveTo>
                <a:cubicBezTo>
                  <a:pt x="9326" y="-263"/>
                  <a:pt x="88701" y="20640"/>
                  <a:pt x="131034" y="53977"/>
                </a:cubicBezTo>
                <a:cubicBezTo>
                  <a:pt x="173367" y="87314"/>
                  <a:pt x="244276" y="186004"/>
                  <a:pt x="254859" y="200027"/>
                </a:cubicBezTo>
                <a:cubicBezTo>
                  <a:pt x="265442" y="214050"/>
                  <a:pt x="223638" y="162192"/>
                  <a:pt x="194534" y="138115"/>
                </a:cubicBezTo>
                <a:cubicBezTo>
                  <a:pt x="165430" y="114038"/>
                  <a:pt x="111984" y="75673"/>
                  <a:pt x="80234" y="55565"/>
                </a:cubicBezTo>
                <a:cubicBezTo>
                  <a:pt x="48484" y="35457"/>
                  <a:pt x="-7608" y="267"/>
                  <a:pt x="85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DE49DE8C-AC71-40D2-87E6-9B69AA7936E0}"/>
              </a:ext>
            </a:extLst>
          </p:cNvPr>
          <p:cNvSpPr/>
          <p:nvPr/>
        </p:nvSpPr>
        <p:spPr>
          <a:xfrm>
            <a:off x="4798638" y="11798299"/>
            <a:ext cx="60851" cy="225664"/>
          </a:xfrm>
          <a:custGeom>
            <a:avLst/>
            <a:gdLst>
              <a:gd name="connsiteX0" fmla="*/ 375 w 60851"/>
              <a:gd name="connsiteY0" fmla="*/ 1 h 225664"/>
              <a:gd name="connsiteX1" fmla="*/ 35300 w 60851"/>
              <a:gd name="connsiteY1" fmla="*/ 88901 h 225664"/>
              <a:gd name="connsiteX2" fmla="*/ 38475 w 60851"/>
              <a:gd name="connsiteY2" fmla="*/ 223839 h 225664"/>
              <a:gd name="connsiteX3" fmla="*/ 38475 w 60851"/>
              <a:gd name="connsiteY3" fmla="*/ 161926 h 225664"/>
              <a:gd name="connsiteX4" fmla="*/ 60700 w 60851"/>
              <a:gd name="connsiteY4" fmla="*/ 90489 h 225664"/>
              <a:gd name="connsiteX5" fmla="*/ 375 w 60851"/>
              <a:gd name="connsiteY5" fmla="*/ 1 h 2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1" h="225664">
                <a:moveTo>
                  <a:pt x="375" y="1"/>
                </a:moveTo>
                <a:cubicBezTo>
                  <a:pt x="-3858" y="-264"/>
                  <a:pt x="28950" y="51595"/>
                  <a:pt x="35300" y="88901"/>
                </a:cubicBezTo>
                <a:cubicBezTo>
                  <a:pt x="41650" y="126207"/>
                  <a:pt x="37946" y="211668"/>
                  <a:pt x="38475" y="223839"/>
                </a:cubicBezTo>
                <a:cubicBezTo>
                  <a:pt x="39004" y="236010"/>
                  <a:pt x="34771" y="184151"/>
                  <a:pt x="38475" y="161926"/>
                </a:cubicBezTo>
                <a:cubicBezTo>
                  <a:pt x="42179" y="139701"/>
                  <a:pt x="62817" y="115624"/>
                  <a:pt x="60700" y="90489"/>
                </a:cubicBezTo>
                <a:cubicBezTo>
                  <a:pt x="58583" y="65354"/>
                  <a:pt x="4608" y="266"/>
                  <a:pt x="37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A573DC6B-A24C-4652-B0A6-C843DB0E1659}"/>
              </a:ext>
            </a:extLst>
          </p:cNvPr>
          <p:cNvSpPr/>
          <p:nvPr/>
        </p:nvSpPr>
        <p:spPr>
          <a:xfrm>
            <a:off x="4762323" y="12044208"/>
            <a:ext cx="55848" cy="150977"/>
          </a:xfrm>
          <a:custGeom>
            <a:avLst/>
            <a:gdLst>
              <a:gd name="connsiteX0" fmla="*/ 55740 w 55848"/>
              <a:gd name="connsiteY0" fmla="*/ 155 h 150977"/>
              <a:gd name="connsiteX1" fmla="*/ 31927 w 55848"/>
              <a:gd name="connsiteY1" fmla="*/ 81117 h 150977"/>
              <a:gd name="connsiteX2" fmla="*/ 177 w 55848"/>
              <a:gd name="connsiteY2" fmla="*/ 150967 h 150977"/>
              <a:gd name="connsiteX3" fmla="*/ 19227 w 55848"/>
              <a:gd name="connsiteY3" fmla="*/ 76355 h 150977"/>
              <a:gd name="connsiteX4" fmla="*/ 22402 w 55848"/>
              <a:gd name="connsiteY4" fmla="*/ 60480 h 150977"/>
              <a:gd name="connsiteX5" fmla="*/ 55740 w 55848"/>
              <a:gd name="connsiteY5" fmla="*/ 155 h 15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48" h="150977">
                <a:moveTo>
                  <a:pt x="55740" y="155"/>
                </a:moveTo>
                <a:cubicBezTo>
                  <a:pt x="57327" y="3594"/>
                  <a:pt x="41187" y="55982"/>
                  <a:pt x="31927" y="81117"/>
                </a:cubicBezTo>
                <a:cubicBezTo>
                  <a:pt x="22667" y="106252"/>
                  <a:pt x="2294" y="151761"/>
                  <a:pt x="177" y="150967"/>
                </a:cubicBezTo>
                <a:cubicBezTo>
                  <a:pt x="-1940" y="150173"/>
                  <a:pt x="15523" y="91436"/>
                  <a:pt x="19227" y="76355"/>
                </a:cubicBezTo>
                <a:cubicBezTo>
                  <a:pt x="22931" y="61274"/>
                  <a:pt x="16846" y="69741"/>
                  <a:pt x="22402" y="60480"/>
                </a:cubicBezTo>
                <a:cubicBezTo>
                  <a:pt x="27958" y="51220"/>
                  <a:pt x="54153" y="-3284"/>
                  <a:pt x="55740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6F6CCB17-54FB-4B6A-894B-18054A2E309F}"/>
              </a:ext>
            </a:extLst>
          </p:cNvPr>
          <p:cNvSpPr/>
          <p:nvPr/>
        </p:nvSpPr>
        <p:spPr>
          <a:xfrm>
            <a:off x="4779958" y="11664894"/>
            <a:ext cx="198498" cy="565555"/>
          </a:xfrm>
          <a:custGeom>
            <a:avLst/>
            <a:gdLst>
              <a:gd name="connsiteX0" fmla="*/ 198442 w 198498"/>
              <a:gd name="connsiteY0" fmla="*/ 56 h 565555"/>
              <a:gd name="connsiteX1" fmla="*/ 155580 w 198498"/>
              <a:gd name="connsiteY1" fmla="*/ 196906 h 565555"/>
              <a:gd name="connsiteX2" fmla="*/ 65092 w 198498"/>
              <a:gd name="connsiteY2" fmla="*/ 414394 h 565555"/>
              <a:gd name="connsiteX3" fmla="*/ 5 w 198498"/>
              <a:gd name="connsiteY3" fmla="*/ 565206 h 565555"/>
              <a:gd name="connsiteX4" fmla="*/ 68267 w 198498"/>
              <a:gd name="connsiteY4" fmla="*/ 373119 h 565555"/>
              <a:gd name="connsiteX5" fmla="*/ 147642 w 198498"/>
              <a:gd name="connsiteY5" fmla="*/ 215956 h 565555"/>
              <a:gd name="connsiteX6" fmla="*/ 198442 w 198498"/>
              <a:gd name="connsiteY6" fmla="*/ 56 h 5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98" h="565555">
                <a:moveTo>
                  <a:pt x="198442" y="56"/>
                </a:moveTo>
                <a:cubicBezTo>
                  <a:pt x="199765" y="-3119"/>
                  <a:pt x="177805" y="127850"/>
                  <a:pt x="155580" y="196906"/>
                </a:cubicBezTo>
                <a:cubicBezTo>
                  <a:pt x="133355" y="265962"/>
                  <a:pt x="91021" y="353011"/>
                  <a:pt x="65092" y="414394"/>
                </a:cubicBezTo>
                <a:cubicBezTo>
                  <a:pt x="39163" y="475777"/>
                  <a:pt x="-524" y="572085"/>
                  <a:pt x="5" y="565206"/>
                </a:cubicBezTo>
                <a:cubicBezTo>
                  <a:pt x="534" y="558327"/>
                  <a:pt x="43661" y="431327"/>
                  <a:pt x="68267" y="373119"/>
                </a:cubicBezTo>
                <a:cubicBezTo>
                  <a:pt x="92873" y="314911"/>
                  <a:pt x="127534" y="271519"/>
                  <a:pt x="147642" y="215956"/>
                </a:cubicBezTo>
                <a:cubicBezTo>
                  <a:pt x="167750" y="160394"/>
                  <a:pt x="197119" y="3231"/>
                  <a:pt x="19844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EC30623F-CD2F-4581-BE85-30ED6F57D239}"/>
              </a:ext>
            </a:extLst>
          </p:cNvPr>
          <p:cNvSpPr/>
          <p:nvPr/>
        </p:nvSpPr>
        <p:spPr>
          <a:xfrm>
            <a:off x="5359358" y="11020215"/>
            <a:ext cx="44690" cy="167351"/>
          </a:xfrm>
          <a:custGeom>
            <a:avLst/>
            <a:gdLst>
              <a:gd name="connsiteX0" fmla="*/ 42 w 44690"/>
              <a:gd name="connsiteY0" fmla="*/ 210 h 167351"/>
              <a:gd name="connsiteX1" fmla="*/ 41317 w 44690"/>
              <a:gd name="connsiteY1" fmla="*/ 92285 h 167351"/>
              <a:gd name="connsiteX2" fmla="*/ 41317 w 44690"/>
              <a:gd name="connsiteY2" fmla="*/ 166898 h 167351"/>
              <a:gd name="connsiteX3" fmla="*/ 33380 w 44690"/>
              <a:gd name="connsiteY3" fmla="*/ 119273 h 167351"/>
              <a:gd name="connsiteX4" fmla="*/ 42 w 44690"/>
              <a:gd name="connsiteY4" fmla="*/ 210 h 1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0" h="167351">
                <a:moveTo>
                  <a:pt x="42" y="210"/>
                </a:moveTo>
                <a:cubicBezTo>
                  <a:pt x="1365" y="-4288"/>
                  <a:pt x="34438" y="64504"/>
                  <a:pt x="41317" y="92285"/>
                </a:cubicBezTo>
                <a:cubicBezTo>
                  <a:pt x="48196" y="120066"/>
                  <a:pt x="42640" y="162400"/>
                  <a:pt x="41317" y="166898"/>
                </a:cubicBezTo>
                <a:cubicBezTo>
                  <a:pt x="39994" y="171396"/>
                  <a:pt x="38407" y="141498"/>
                  <a:pt x="33380" y="119273"/>
                </a:cubicBezTo>
                <a:cubicBezTo>
                  <a:pt x="28353" y="97048"/>
                  <a:pt x="-1281" y="4708"/>
                  <a:pt x="42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048A9690-E362-44D8-A367-5E5DB2ED3714}"/>
              </a:ext>
            </a:extLst>
          </p:cNvPr>
          <p:cNvSpPr/>
          <p:nvPr/>
        </p:nvSpPr>
        <p:spPr>
          <a:xfrm>
            <a:off x="5406980" y="11101379"/>
            <a:ext cx="95548" cy="288985"/>
          </a:xfrm>
          <a:custGeom>
            <a:avLst/>
            <a:gdLst>
              <a:gd name="connsiteX0" fmla="*/ 11158 w 95548"/>
              <a:gd name="connsiteY0" fmla="*/ 9 h 288985"/>
              <a:gd name="connsiteX1" fmla="*/ 90533 w 95548"/>
              <a:gd name="connsiteY1" fmla="*/ 117484 h 288985"/>
              <a:gd name="connsiteX2" fmla="*/ 77833 w 95548"/>
              <a:gd name="connsiteY2" fmla="*/ 163521 h 288985"/>
              <a:gd name="connsiteX3" fmla="*/ 45 w 95548"/>
              <a:gd name="connsiteY3" fmla="*/ 288934 h 288985"/>
              <a:gd name="connsiteX4" fmla="*/ 66720 w 95548"/>
              <a:gd name="connsiteY4" fmla="*/ 147646 h 288985"/>
              <a:gd name="connsiteX5" fmla="*/ 76245 w 95548"/>
              <a:gd name="connsiteY5" fmla="*/ 111134 h 288985"/>
              <a:gd name="connsiteX6" fmla="*/ 11158 w 95548"/>
              <a:gd name="connsiteY6" fmla="*/ 9 h 28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48" h="288985">
                <a:moveTo>
                  <a:pt x="11158" y="9"/>
                </a:moveTo>
                <a:cubicBezTo>
                  <a:pt x="13539" y="1067"/>
                  <a:pt x="79421" y="90232"/>
                  <a:pt x="90533" y="117484"/>
                </a:cubicBezTo>
                <a:cubicBezTo>
                  <a:pt x="101645" y="144736"/>
                  <a:pt x="92914" y="134946"/>
                  <a:pt x="77833" y="163521"/>
                </a:cubicBezTo>
                <a:cubicBezTo>
                  <a:pt x="62752" y="192096"/>
                  <a:pt x="1897" y="291580"/>
                  <a:pt x="45" y="288934"/>
                </a:cubicBezTo>
                <a:cubicBezTo>
                  <a:pt x="-1807" y="286288"/>
                  <a:pt x="54020" y="177279"/>
                  <a:pt x="66720" y="147646"/>
                </a:cubicBezTo>
                <a:cubicBezTo>
                  <a:pt x="79420" y="118013"/>
                  <a:pt x="88680" y="134417"/>
                  <a:pt x="76245" y="111134"/>
                </a:cubicBezTo>
                <a:cubicBezTo>
                  <a:pt x="63810" y="87851"/>
                  <a:pt x="8777" y="-1049"/>
                  <a:pt x="1115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BB116725-3634-42CA-A931-EFCEA0D4318F}"/>
              </a:ext>
            </a:extLst>
          </p:cNvPr>
          <p:cNvSpPr/>
          <p:nvPr/>
        </p:nvSpPr>
        <p:spPr>
          <a:xfrm>
            <a:off x="5125648" y="11328220"/>
            <a:ext cx="214713" cy="78290"/>
          </a:xfrm>
          <a:custGeom>
            <a:avLst/>
            <a:gdLst>
              <a:gd name="connsiteX0" fmla="*/ 390 w 214713"/>
              <a:gd name="connsiteY0" fmla="*/ 77968 h 78290"/>
              <a:gd name="connsiteX1" fmla="*/ 162315 w 214713"/>
              <a:gd name="connsiteY1" fmla="*/ 31930 h 78290"/>
              <a:gd name="connsiteX2" fmla="*/ 214702 w 214713"/>
              <a:gd name="connsiteY2" fmla="*/ 38280 h 78290"/>
              <a:gd name="connsiteX3" fmla="*/ 159140 w 214713"/>
              <a:gd name="connsiteY3" fmla="*/ 9705 h 78290"/>
              <a:gd name="connsiteX4" fmla="*/ 117865 w 214713"/>
              <a:gd name="connsiteY4" fmla="*/ 4943 h 78290"/>
              <a:gd name="connsiteX5" fmla="*/ 390 w 214713"/>
              <a:gd name="connsiteY5" fmla="*/ 77968 h 7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13" h="78290">
                <a:moveTo>
                  <a:pt x="390" y="77968"/>
                </a:moveTo>
                <a:cubicBezTo>
                  <a:pt x="7798" y="82466"/>
                  <a:pt x="126596" y="38545"/>
                  <a:pt x="162315" y="31930"/>
                </a:cubicBezTo>
                <a:cubicBezTo>
                  <a:pt x="198034" y="25315"/>
                  <a:pt x="215231" y="41984"/>
                  <a:pt x="214702" y="38280"/>
                </a:cubicBezTo>
                <a:cubicBezTo>
                  <a:pt x="214173" y="34576"/>
                  <a:pt x="175279" y="15261"/>
                  <a:pt x="159140" y="9705"/>
                </a:cubicBezTo>
                <a:cubicBezTo>
                  <a:pt x="143001" y="4149"/>
                  <a:pt x="142471" y="-6170"/>
                  <a:pt x="117865" y="4943"/>
                </a:cubicBezTo>
                <a:cubicBezTo>
                  <a:pt x="93259" y="16055"/>
                  <a:pt x="-7018" y="73470"/>
                  <a:pt x="390" y="77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964AD5A7-B57A-4FC2-B388-3B85E8050507}"/>
              </a:ext>
            </a:extLst>
          </p:cNvPr>
          <p:cNvSpPr/>
          <p:nvPr/>
        </p:nvSpPr>
        <p:spPr>
          <a:xfrm>
            <a:off x="5295408" y="11161816"/>
            <a:ext cx="67416" cy="201590"/>
          </a:xfrm>
          <a:custGeom>
            <a:avLst/>
            <a:gdLst>
              <a:gd name="connsiteX0" fmla="*/ 492 w 67416"/>
              <a:gd name="connsiteY0" fmla="*/ 1484 h 201590"/>
              <a:gd name="connsiteX1" fmla="*/ 37005 w 67416"/>
              <a:gd name="connsiteY1" fmla="*/ 84034 h 201590"/>
              <a:gd name="connsiteX2" fmla="*/ 40180 w 67416"/>
              <a:gd name="connsiteY2" fmla="*/ 201509 h 201590"/>
              <a:gd name="connsiteX3" fmla="*/ 52880 w 67416"/>
              <a:gd name="connsiteY3" fmla="*/ 101497 h 201590"/>
              <a:gd name="connsiteX4" fmla="*/ 67167 w 67416"/>
              <a:gd name="connsiteY4" fmla="*/ 36409 h 201590"/>
              <a:gd name="connsiteX5" fmla="*/ 492 w 67416"/>
              <a:gd name="connsiteY5" fmla="*/ 1484 h 20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16" h="201590">
                <a:moveTo>
                  <a:pt x="492" y="1484"/>
                </a:moveTo>
                <a:cubicBezTo>
                  <a:pt x="-4535" y="9422"/>
                  <a:pt x="30390" y="50697"/>
                  <a:pt x="37005" y="84034"/>
                </a:cubicBezTo>
                <a:cubicBezTo>
                  <a:pt x="43620" y="117371"/>
                  <a:pt x="37534" y="198599"/>
                  <a:pt x="40180" y="201509"/>
                </a:cubicBezTo>
                <a:cubicBezTo>
                  <a:pt x="42826" y="204419"/>
                  <a:pt x="48382" y="129014"/>
                  <a:pt x="52880" y="101497"/>
                </a:cubicBezTo>
                <a:cubicBezTo>
                  <a:pt x="57378" y="73980"/>
                  <a:pt x="69284" y="53607"/>
                  <a:pt x="67167" y="36409"/>
                </a:cubicBezTo>
                <a:cubicBezTo>
                  <a:pt x="65050" y="19211"/>
                  <a:pt x="5519" y="-6454"/>
                  <a:pt x="492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21E8628C-9566-43A4-B491-D2E7C1BFC511}"/>
              </a:ext>
            </a:extLst>
          </p:cNvPr>
          <p:cNvSpPr/>
          <p:nvPr/>
        </p:nvSpPr>
        <p:spPr>
          <a:xfrm>
            <a:off x="5290885" y="11348848"/>
            <a:ext cx="129413" cy="89090"/>
          </a:xfrm>
          <a:custGeom>
            <a:avLst/>
            <a:gdLst>
              <a:gd name="connsiteX0" fmla="*/ 253 w 129413"/>
              <a:gd name="connsiteY0" fmla="*/ 1777 h 89090"/>
              <a:gd name="connsiteX1" fmla="*/ 97090 w 129413"/>
              <a:gd name="connsiteY1" fmla="*/ 19240 h 89090"/>
              <a:gd name="connsiteX2" fmla="*/ 109790 w 129413"/>
              <a:gd name="connsiteY2" fmla="*/ 89090 h 89090"/>
              <a:gd name="connsiteX3" fmla="*/ 128840 w 129413"/>
              <a:gd name="connsiteY3" fmla="*/ 19240 h 89090"/>
              <a:gd name="connsiteX4" fmla="*/ 85978 w 129413"/>
              <a:gd name="connsiteY4" fmla="*/ 71627 h 89090"/>
              <a:gd name="connsiteX5" fmla="*/ 68515 w 129413"/>
              <a:gd name="connsiteY5" fmla="*/ 8127 h 89090"/>
              <a:gd name="connsiteX6" fmla="*/ 253 w 129413"/>
              <a:gd name="connsiteY6" fmla="*/ 1777 h 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413" h="89090">
                <a:moveTo>
                  <a:pt x="253" y="1777"/>
                </a:moveTo>
                <a:cubicBezTo>
                  <a:pt x="5015" y="3629"/>
                  <a:pt x="78834" y="4688"/>
                  <a:pt x="97090" y="19240"/>
                </a:cubicBezTo>
                <a:cubicBezTo>
                  <a:pt x="115346" y="33792"/>
                  <a:pt x="104498" y="89090"/>
                  <a:pt x="109790" y="89090"/>
                </a:cubicBezTo>
                <a:cubicBezTo>
                  <a:pt x="115082" y="89090"/>
                  <a:pt x="132809" y="22151"/>
                  <a:pt x="128840" y="19240"/>
                </a:cubicBezTo>
                <a:cubicBezTo>
                  <a:pt x="124871" y="16330"/>
                  <a:pt x="96032" y="73479"/>
                  <a:pt x="85978" y="71627"/>
                </a:cubicBezTo>
                <a:cubicBezTo>
                  <a:pt x="75924" y="69775"/>
                  <a:pt x="77775" y="19239"/>
                  <a:pt x="68515" y="8127"/>
                </a:cubicBezTo>
                <a:cubicBezTo>
                  <a:pt x="59255" y="-2985"/>
                  <a:pt x="-4509" y="-75"/>
                  <a:pt x="253" y="1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96BE10EB-DEA7-4179-81F5-FC3861BCFA37}"/>
              </a:ext>
            </a:extLst>
          </p:cNvPr>
          <p:cNvSpPr/>
          <p:nvPr/>
        </p:nvSpPr>
        <p:spPr>
          <a:xfrm>
            <a:off x="5302250" y="11240122"/>
            <a:ext cx="150815" cy="64870"/>
          </a:xfrm>
          <a:custGeom>
            <a:avLst/>
            <a:gdLst>
              <a:gd name="connsiteX0" fmla="*/ 0 w 150815"/>
              <a:gd name="connsiteY0" fmla="*/ 966 h 64870"/>
              <a:gd name="connsiteX1" fmla="*/ 103188 w 150815"/>
              <a:gd name="connsiteY1" fmla="*/ 15253 h 64870"/>
              <a:gd name="connsiteX2" fmla="*/ 150813 w 150815"/>
              <a:gd name="connsiteY2" fmla="*/ 64466 h 64870"/>
              <a:gd name="connsiteX3" fmla="*/ 104775 w 150815"/>
              <a:gd name="connsiteY3" fmla="*/ 37478 h 64870"/>
              <a:gd name="connsiteX4" fmla="*/ 0 w 150815"/>
              <a:gd name="connsiteY4" fmla="*/ 966 h 6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5" h="64870">
                <a:moveTo>
                  <a:pt x="0" y="966"/>
                </a:moveTo>
                <a:cubicBezTo>
                  <a:pt x="-264" y="-2738"/>
                  <a:pt x="78052" y="4670"/>
                  <a:pt x="103188" y="15253"/>
                </a:cubicBezTo>
                <a:cubicBezTo>
                  <a:pt x="128324" y="25836"/>
                  <a:pt x="150549" y="60762"/>
                  <a:pt x="150813" y="64466"/>
                </a:cubicBezTo>
                <a:cubicBezTo>
                  <a:pt x="151077" y="68170"/>
                  <a:pt x="132027" y="45415"/>
                  <a:pt x="104775" y="37478"/>
                </a:cubicBezTo>
                <a:cubicBezTo>
                  <a:pt x="77523" y="29541"/>
                  <a:pt x="264" y="4670"/>
                  <a:pt x="0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D0257AA8-748F-4CC3-BFAD-E149E7F148BB}"/>
              </a:ext>
            </a:extLst>
          </p:cNvPr>
          <p:cNvSpPr/>
          <p:nvPr/>
        </p:nvSpPr>
        <p:spPr>
          <a:xfrm>
            <a:off x="5376407" y="11208955"/>
            <a:ext cx="110247" cy="27490"/>
          </a:xfrm>
          <a:custGeom>
            <a:avLst/>
            <a:gdLst>
              <a:gd name="connsiteX0" fmla="*/ 456 w 110247"/>
              <a:gd name="connsiteY0" fmla="*/ 9908 h 27490"/>
              <a:gd name="connsiteX1" fmla="*/ 106818 w 110247"/>
              <a:gd name="connsiteY1" fmla="*/ 27370 h 27490"/>
              <a:gd name="connsiteX2" fmla="*/ 71893 w 110247"/>
              <a:gd name="connsiteY2" fmla="*/ 383 h 27490"/>
              <a:gd name="connsiteX3" fmla="*/ 456 w 110247"/>
              <a:gd name="connsiteY3" fmla="*/ 9908 h 2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7" h="27490">
                <a:moveTo>
                  <a:pt x="456" y="9908"/>
                </a:moveTo>
                <a:cubicBezTo>
                  <a:pt x="6277" y="14406"/>
                  <a:pt x="94912" y="28957"/>
                  <a:pt x="106818" y="27370"/>
                </a:cubicBezTo>
                <a:cubicBezTo>
                  <a:pt x="118724" y="25783"/>
                  <a:pt x="97822" y="2500"/>
                  <a:pt x="71893" y="383"/>
                </a:cubicBezTo>
                <a:cubicBezTo>
                  <a:pt x="45964" y="-1734"/>
                  <a:pt x="-5365" y="5410"/>
                  <a:pt x="456" y="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4CEFE204-4FBD-4CA4-BAE4-C9C549C31943}"/>
              </a:ext>
            </a:extLst>
          </p:cNvPr>
          <p:cNvSpPr/>
          <p:nvPr/>
        </p:nvSpPr>
        <p:spPr>
          <a:xfrm>
            <a:off x="5378287" y="11417239"/>
            <a:ext cx="89146" cy="373549"/>
          </a:xfrm>
          <a:custGeom>
            <a:avLst/>
            <a:gdLst>
              <a:gd name="connsiteX0" fmla="*/ 163 w 89146"/>
              <a:gd name="connsiteY0" fmla="*/ 61 h 373549"/>
              <a:gd name="connsiteX1" fmla="*/ 65251 w 89146"/>
              <a:gd name="connsiteY1" fmla="*/ 200086 h 373549"/>
              <a:gd name="connsiteX2" fmla="*/ 50963 w 89146"/>
              <a:gd name="connsiteY2" fmla="*/ 368361 h 373549"/>
              <a:gd name="connsiteX3" fmla="*/ 62076 w 89146"/>
              <a:gd name="connsiteY3" fmla="*/ 320736 h 373549"/>
              <a:gd name="connsiteX4" fmla="*/ 87476 w 89146"/>
              <a:gd name="connsiteY4" fmla="*/ 220724 h 373549"/>
              <a:gd name="connsiteX5" fmla="*/ 163 w 89146"/>
              <a:gd name="connsiteY5" fmla="*/ 61 h 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46" h="373549">
                <a:moveTo>
                  <a:pt x="163" y="61"/>
                </a:moveTo>
                <a:cubicBezTo>
                  <a:pt x="-3541" y="-3379"/>
                  <a:pt x="56784" y="138703"/>
                  <a:pt x="65251" y="200086"/>
                </a:cubicBezTo>
                <a:cubicBezTo>
                  <a:pt x="73718" y="261469"/>
                  <a:pt x="51492" y="348253"/>
                  <a:pt x="50963" y="368361"/>
                </a:cubicBezTo>
                <a:cubicBezTo>
                  <a:pt x="50434" y="388469"/>
                  <a:pt x="55991" y="345342"/>
                  <a:pt x="62076" y="320736"/>
                </a:cubicBezTo>
                <a:cubicBezTo>
                  <a:pt x="68161" y="296130"/>
                  <a:pt x="96207" y="273641"/>
                  <a:pt x="87476" y="220724"/>
                </a:cubicBezTo>
                <a:cubicBezTo>
                  <a:pt x="78745" y="167807"/>
                  <a:pt x="3867" y="3501"/>
                  <a:pt x="16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372E7323-1465-4673-A245-3A9B50E787C6}"/>
              </a:ext>
            </a:extLst>
          </p:cNvPr>
          <p:cNvSpPr/>
          <p:nvPr/>
        </p:nvSpPr>
        <p:spPr>
          <a:xfrm>
            <a:off x="5002989" y="11683526"/>
            <a:ext cx="470842" cy="117951"/>
          </a:xfrm>
          <a:custGeom>
            <a:avLst/>
            <a:gdLst>
              <a:gd name="connsiteX0" fmla="*/ 811 w 470842"/>
              <a:gd name="connsiteY0" fmla="*/ 117949 h 117951"/>
              <a:gd name="connsiteX1" fmla="*/ 194486 w 470842"/>
              <a:gd name="connsiteY1" fmla="*/ 25874 h 117951"/>
              <a:gd name="connsiteX2" fmla="*/ 292911 w 470842"/>
              <a:gd name="connsiteY2" fmla="*/ 5237 h 117951"/>
              <a:gd name="connsiteX3" fmla="*/ 465949 w 470842"/>
              <a:gd name="connsiteY3" fmla="*/ 108424 h 117951"/>
              <a:gd name="connsiteX4" fmla="*/ 410386 w 470842"/>
              <a:gd name="connsiteY4" fmla="*/ 60799 h 117951"/>
              <a:gd name="connsiteX5" fmla="*/ 275449 w 470842"/>
              <a:gd name="connsiteY5" fmla="*/ 29049 h 117951"/>
              <a:gd name="connsiteX6" fmla="*/ 811 w 470842"/>
              <a:gd name="connsiteY6" fmla="*/ 117949 h 11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42" h="117951">
                <a:moveTo>
                  <a:pt x="811" y="117949"/>
                </a:moveTo>
                <a:cubicBezTo>
                  <a:pt x="-12683" y="117420"/>
                  <a:pt x="145803" y="44659"/>
                  <a:pt x="194486" y="25874"/>
                </a:cubicBezTo>
                <a:cubicBezTo>
                  <a:pt x="243169" y="7089"/>
                  <a:pt x="247667" y="-8521"/>
                  <a:pt x="292911" y="5237"/>
                </a:cubicBezTo>
                <a:cubicBezTo>
                  <a:pt x="338155" y="18995"/>
                  <a:pt x="446370" y="99164"/>
                  <a:pt x="465949" y="108424"/>
                </a:cubicBezTo>
                <a:cubicBezTo>
                  <a:pt x="485528" y="117684"/>
                  <a:pt x="442136" y="74028"/>
                  <a:pt x="410386" y="60799"/>
                </a:cubicBezTo>
                <a:cubicBezTo>
                  <a:pt x="378636" y="47570"/>
                  <a:pt x="340272" y="21641"/>
                  <a:pt x="275449" y="29049"/>
                </a:cubicBezTo>
                <a:cubicBezTo>
                  <a:pt x="210626" y="36457"/>
                  <a:pt x="14305" y="118478"/>
                  <a:pt x="811" y="117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BE50DAF-45E3-4E1E-A515-B78DBC4A4F1E}"/>
              </a:ext>
            </a:extLst>
          </p:cNvPr>
          <p:cNvSpPr/>
          <p:nvPr/>
        </p:nvSpPr>
        <p:spPr>
          <a:xfrm>
            <a:off x="5214906" y="11733184"/>
            <a:ext cx="201556" cy="68312"/>
          </a:xfrm>
          <a:custGeom>
            <a:avLst/>
            <a:gdLst>
              <a:gd name="connsiteX0" fmla="*/ 32 w 201556"/>
              <a:gd name="connsiteY0" fmla="*/ 28604 h 68312"/>
              <a:gd name="connsiteX1" fmla="*/ 131794 w 201556"/>
              <a:gd name="connsiteY1" fmla="*/ 23841 h 68312"/>
              <a:gd name="connsiteX2" fmla="*/ 200057 w 201556"/>
              <a:gd name="connsiteY2" fmla="*/ 68291 h 68312"/>
              <a:gd name="connsiteX3" fmla="*/ 176244 w 201556"/>
              <a:gd name="connsiteY3" fmla="*/ 17491 h 68312"/>
              <a:gd name="connsiteX4" fmla="*/ 144494 w 201556"/>
              <a:gd name="connsiteY4" fmla="*/ 29 h 68312"/>
              <a:gd name="connsiteX5" fmla="*/ 32 w 201556"/>
              <a:gd name="connsiteY5" fmla="*/ 28604 h 6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56" h="68312">
                <a:moveTo>
                  <a:pt x="32" y="28604"/>
                </a:moveTo>
                <a:cubicBezTo>
                  <a:pt x="-2085" y="32573"/>
                  <a:pt x="98457" y="17227"/>
                  <a:pt x="131794" y="23841"/>
                </a:cubicBezTo>
                <a:cubicBezTo>
                  <a:pt x="165131" y="30455"/>
                  <a:pt x="192649" y="69349"/>
                  <a:pt x="200057" y="68291"/>
                </a:cubicBezTo>
                <a:cubicBezTo>
                  <a:pt x="207465" y="67233"/>
                  <a:pt x="185504" y="28868"/>
                  <a:pt x="176244" y="17491"/>
                </a:cubicBezTo>
                <a:cubicBezTo>
                  <a:pt x="166984" y="6114"/>
                  <a:pt x="173333" y="-500"/>
                  <a:pt x="144494" y="29"/>
                </a:cubicBezTo>
                <a:cubicBezTo>
                  <a:pt x="115655" y="558"/>
                  <a:pt x="2149" y="24635"/>
                  <a:pt x="32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BB5F9154-976A-4F7D-93ED-64628DBF50E7}"/>
              </a:ext>
            </a:extLst>
          </p:cNvPr>
          <p:cNvSpPr/>
          <p:nvPr/>
        </p:nvSpPr>
        <p:spPr>
          <a:xfrm>
            <a:off x="5430569" y="11439476"/>
            <a:ext cx="105781" cy="317585"/>
          </a:xfrm>
          <a:custGeom>
            <a:avLst/>
            <a:gdLst>
              <a:gd name="connsiteX0" fmla="*/ 269 w 105781"/>
              <a:gd name="connsiteY0" fmla="*/ 49 h 317585"/>
              <a:gd name="connsiteX1" fmla="*/ 84406 w 105781"/>
              <a:gd name="connsiteY1" fmla="*/ 122287 h 317585"/>
              <a:gd name="connsiteX2" fmla="*/ 105044 w 105781"/>
              <a:gd name="connsiteY2" fmla="*/ 312787 h 317585"/>
              <a:gd name="connsiteX3" fmla="*/ 97106 w 105781"/>
              <a:gd name="connsiteY3" fmla="*/ 247699 h 317585"/>
              <a:gd name="connsiteX4" fmla="*/ 59006 w 105781"/>
              <a:gd name="connsiteY4" fmla="*/ 109587 h 317585"/>
              <a:gd name="connsiteX5" fmla="*/ 269 w 105781"/>
              <a:gd name="connsiteY5" fmla="*/ 49 h 3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81" h="317585">
                <a:moveTo>
                  <a:pt x="269" y="49"/>
                </a:moveTo>
                <a:cubicBezTo>
                  <a:pt x="4502" y="2166"/>
                  <a:pt x="66944" y="70164"/>
                  <a:pt x="84406" y="122287"/>
                </a:cubicBezTo>
                <a:cubicBezTo>
                  <a:pt x="101868" y="174410"/>
                  <a:pt x="102927" y="291885"/>
                  <a:pt x="105044" y="312787"/>
                </a:cubicBezTo>
                <a:cubicBezTo>
                  <a:pt x="107161" y="333689"/>
                  <a:pt x="104779" y="281566"/>
                  <a:pt x="97106" y="247699"/>
                </a:cubicBezTo>
                <a:cubicBezTo>
                  <a:pt x="89433" y="213832"/>
                  <a:pt x="75146" y="154831"/>
                  <a:pt x="59006" y="109587"/>
                </a:cubicBezTo>
                <a:cubicBezTo>
                  <a:pt x="42867" y="64343"/>
                  <a:pt x="-3964" y="-2068"/>
                  <a:pt x="26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289D200-97BD-46F0-B46C-3E5F72A3338F}"/>
              </a:ext>
            </a:extLst>
          </p:cNvPr>
          <p:cNvSpPr/>
          <p:nvPr/>
        </p:nvSpPr>
        <p:spPr>
          <a:xfrm>
            <a:off x="5519731" y="11804457"/>
            <a:ext cx="45158" cy="285983"/>
          </a:xfrm>
          <a:custGeom>
            <a:avLst/>
            <a:gdLst>
              <a:gd name="connsiteX0" fmla="*/ 20644 w 45158"/>
              <a:gd name="connsiteY0" fmla="*/ 193 h 285983"/>
              <a:gd name="connsiteX1" fmla="*/ 4769 w 45158"/>
              <a:gd name="connsiteY1" fmla="*/ 117668 h 285983"/>
              <a:gd name="connsiteX2" fmla="*/ 3182 w 45158"/>
              <a:gd name="connsiteY2" fmla="*/ 170056 h 285983"/>
              <a:gd name="connsiteX3" fmla="*/ 44457 w 45158"/>
              <a:gd name="connsiteY3" fmla="*/ 285943 h 285983"/>
              <a:gd name="connsiteX4" fmla="*/ 28582 w 45158"/>
              <a:gd name="connsiteY4" fmla="*/ 182756 h 285983"/>
              <a:gd name="connsiteX5" fmla="*/ 20644 w 45158"/>
              <a:gd name="connsiteY5" fmla="*/ 147831 h 285983"/>
              <a:gd name="connsiteX6" fmla="*/ 20644 w 45158"/>
              <a:gd name="connsiteY6" fmla="*/ 193 h 28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58" h="285983">
                <a:moveTo>
                  <a:pt x="20644" y="193"/>
                </a:moveTo>
                <a:cubicBezTo>
                  <a:pt x="17998" y="-4834"/>
                  <a:pt x="7679" y="89357"/>
                  <a:pt x="4769" y="117668"/>
                </a:cubicBezTo>
                <a:cubicBezTo>
                  <a:pt x="1859" y="145979"/>
                  <a:pt x="-3433" y="142010"/>
                  <a:pt x="3182" y="170056"/>
                </a:cubicBezTo>
                <a:cubicBezTo>
                  <a:pt x="9797" y="198102"/>
                  <a:pt x="40224" y="283826"/>
                  <a:pt x="44457" y="285943"/>
                </a:cubicBezTo>
                <a:cubicBezTo>
                  <a:pt x="48690" y="288060"/>
                  <a:pt x="32551" y="205775"/>
                  <a:pt x="28582" y="182756"/>
                </a:cubicBezTo>
                <a:cubicBezTo>
                  <a:pt x="24613" y="159737"/>
                  <a:pt x="20644" y="175083"/>
                  <a:pt x="20644" y="147831"/>
                </a:cubicBezTo>
                <a:cubicBezTo>
                  <a:pt x="20644" y="120579"/>
                  <a:pt x="23290" y="5220"/>
                  <a:pt x="20644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3B8D2325-A513-4392-8512-2C484DD2E22F}"/>
              </a:ext>
            </a:extLst>
          </p:cNvPr>
          <p:cNvSpPr/>
          <p:nvPr/>
        </p:nvSpPr>
        <p:spPr>
          <a:xfrm>
            <a:off x="5116280" y="11793467"/>
            <a:ext cx="308268" cy="65469"/>
          </a:xfrm>
          <a:custGeom>
            <a:avLst/>
            <a:gdLst>
              <a:gd name="connsiteX0" fmla="*/ 233 w 308268"/>
              <a:gd name="connsiteY0" fmla="*/ 65158 h 65469"/>
              <a:gd name="connsiteX1" fmla="*/ 212958 w 308268"/>
              <a:gd name="connsiteY1" fmla="*/ 25471 h 65469"/>
              <a:gd name="connsiteX2" fmla="*/ 293920 w 308268"/>
              <a:gd name="connsiteY2" fmla="*/ 42933 h 65469"/>
              <a:gd name="connsiteX3" fmla="*/ 305033 w 308268"/>
              <a:gd name="connsiteY3" fmla="*/ 50871 h 65469"/>
              <a:gd name="connsiteX4" fmla="*/ 257408 w 308268"/>
              <a:gd name="connsiteY4" fmla="*/ 71 h 65469"/>
              <a:gd name="connsiteX5" fmla="*/ 233 w 308268"/>
              <a:gd name="connsiteY5" fmla="*/ 65158 h 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68" h="65469">
                <a:moveTo>
                  <a:pt x="233" y="65158"/>
                </a:moveTo>
                <a:cubicBezTo>
                  <a:pt x="-7175" y="69391"/>
                  <a:pt x="164010" y="29175"/>
                  <a:pt x="212958" y="25471"/>
                </a:cubicBezTo>
                <a:cubicBezTo>
                  <a:pt x="261906" y="21767"/>
                  <a:pt x="278574" y="38700"/>
                  <a:pt x="293920" y="42933"/>
                </a:cubicBezTo>
                <a:cubicBezTo>
                  <a:pt x="309266" y="47166"/>
                  <a:pt x="311118" y="58015"/>
                  <a:pt x="305033" y="50871"/>
                </a:cubicBezTo>
                <a:cubicBezTo>
                  <a:pt x="298948" y="43727"/>
                  <a:pt x="311383" y="-2046"/>
                  <a:pt x="257408" y="71"/>
                </a:cubicBezTo>
                <a:cubicBezTo>
                  <a:pt x="203433" y="2188"/>
                  <a:pt x="7641" y="60925"/>
                  <a:pt x="233" y="6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596D80B-CC65-48E4-A57A-6E37BD1CCC55}"/>
              </a:ext>
            </a:extLst>
          </p:cNvPr>
          <p:cNvSpPr/>
          <p:nvPr/>
        </p:nvSpPr>
        <p:spPr>
          <a:xfrm>
            <a:off x="4861605" y="12107233"/>
            <a:ext cx="29545" cy="197908"/>
          </a:xfrm>
          <a:custGeom>
            <a:avLst/>
            <a:gdLst>
              <a:gd name="connsiteX0" fmla="*/ 7258 w 29545"/>
              <a:gd name="connsiteY0" fmla="*/ 630 h 197908"/>
              <a:gd name="connsiteX1" fmla="*/ 908 w 29545"/>
              <a:gd name="connsiteY1" fmla="*/ 103817 h 197908"/>
              <a:gd name="connsiteX2" fmla="*/ 29483 w 29545"/>
              <a:gd name="connsiteY2" fmla="*/ 195892 h 197908"/>
              <a:gd name="connsiteX3" fmla="*/ 8845 w 29545"/>
              <a:gd name="connsiteY3" fmla="*/ 154617 h 197908"/>
              <a:gd name="connsiteX4" fmla="*/ 7258 w 29545"/>
              <a:gd name="connsiteY4" fmla="*/ 630 h 19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5" h="197908">
                <a:moveTo>
                  <a:pt x="7258" y="630"/>
                </a:moveTo>
                <a:cubicBezTo>
                  <a:pt x="5935" y="-7837"/>
                  <a:pt x="-2796" y="71273"/>
                  <a:pt x="908" y="103817"/>
                </a:cubicBezTo>
                <a:cubicBezTo>
                  <a:pt x="4612" y="136361"/>
                  <a:pt x="28160" y="187425"/>
                  <a:pt x="29483" y="195892"/>
                </a:cubicBezTo>
                <a:cubicBezTo>
                  <a:pt x="30806" y="204359"/>
                  <a:pt x="10697" y="185309"/>
                  <a:pt x="8845" y="154617"/>
                </a:cubicBezTo>
                <a:cubicBezTo>
                  <a:pt x="6993" y="123925"/>
                  <a:pt x="8581" y="9097"/>
                  <a:pt x="7258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0BEDB83A-E06F-4403-B380-D73A1312053D}"/>
              </a:ext>
            </a:extLst>
          </p:cNvPr>
          <p:cNvSpPr/>
          <p:nvPr/>
        </p:nvSpPr>
        <p:spPr>
          <a:xfrm>
            <a:off x="4835482" y="12068169"/>
            <a:ext cx="60577" cy="392226"/>
          </a:xfrm>
          <a:custGeom>
            <a:avLst/>
            <a:gdLst>
              <a:gd name="connsiteX0" fmla="*/ 20681 w 60577"/>
              <a:gd name="connsiteY0" fmla="*/ 6 h 392226"/>
              <a:gd name="connsiteX1" fmla="*/ 43 w 60577"/>
              <a:gd name="connsiteY1" fmla="*/ 249244 h 392226"/>
              <a:gd name="connsiteX2" fmla="*/ 27031 w 60577"/>
              <a:gd name="connsiteY2" fmla="*/ 309569 h 392226"/>
              <a:gd name="connsiteX3" fmla="*/ 58781 w 60577"/>
              <a:gd name="connsiteY3" fmla="*/ 392119 h 392226"/>
              <a:gd name="connsiteX4" fmla="*/ 52431 w 60577"/>
              <a:gd name="connsiteY4" fmla="*/ 325444 h 392226"/>
              <a:gd name="connsiteX5" fmla="*/ 17506 w 60577"/>
              <a:gd name="connsiteY5" fmla="*/ 257181 h 392226"/>
              <a:gd name="connsiteX6" fmla="*/ 20681 w 60577"/>
              <a:gd name="connsiteY6" fmla="*/ 6 h 3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77" h="392226">
                <a:moveTo>
                  <a:pt x="20681" y="6"/>
                </a:moveTo>
                <a:cubicBezTo>
                  <a:pt x="17770" y="-1317"/>
                  <a:pt x="-1015" y="197650"/>
                  <a:pt x="43" y="249244"/>
                </a:cubicBezTo>
                <a:cubicBezTo>
                  <a:pt x="1101" y="300838"/>
                  <a:pt x="17241" y="285757"/>
                  <a:pt x="27031" y="309569"/>
                </a:cubicBezTo>
                <a:cubicBezTo>
                  <a:pt x="36821" y="333381"/>
                  <a:pt x="54548" y="389473"/>
                  <a:pt x="58781" y="392119"/>
                </a:cubicBezTo>
                <a:cubicBezTo>
                  <a:pt x="63014" y="394765"/>
                  <a:pt x="59310" y="347934"/>
                  <a:pt x="52431" y="325444"/>
                </a:cubicBezTo>
                <a:cubicBezTo>
                  <a:pt x="45552" y="302954"/>
                  <a:pt x="25179" y="310098"/>
                  <a:pt x="17506" y="257181"/>
                </a:cubicBezTo>
                <a:cubicBezTo>
                  <a:pt x="9833" y="204264"/>
                  <a:pt x="23592" y="1329"/>
                  <a:pt x="2068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D1B9E442-A93E-45D0-AFB9-6CD2E9E7DAE2}"/>
              </a:ext>
            </a:extLst>
          </p:cNvPr>
          <p:cNvSpPr/>
          <p:nvPr/>
        </p:nvSpPr>
        <p:spPr>
          <a:xfrm>
            <a:off x="4899586" y="11910916"/>
            <a:ext cx="117200" cy="345703"/>
          </a:xfrm>
          <a:custGeom>
            <a:avLst/>
            <a:gdLst>
              <a:gd name="connsiteX0" fmla="*/ 116914 w 117200"/>
              <a:gd name="connsiteY0" fmla="*/ 97 h 345703"/>
              <a:gd name="connsiteX1" fmla="*/ 34364 w 117200"/>
              <a:gd name="connsiteY1" fmla="*/ 171547 h 345703"/>
              <a:gd name="connsiteX2" fmla="*/ 50239 w 117200"/>
              <a:gd name="connsiteY2" fmla="*/ 339822 h 345703"/>
              <a:gd name="connsiteX3" fmla="*/ 39127 w 117200"/>
              <a:gd name="connsiteY3" fmla="*/ 296959 h 345703"/>
              <a:gd name="connsiteX4" fmla="*/ 1027 w 117200"/>
              <a:gd name="connsiteY4" fmla="*/ 195359 h 345703"/>
              <a:gd name="connsiteX5" fmla="*/ 116914 w 117200"/>
              <a:gd name="connsiteY5" fmla="*/ 97 h 34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00" h="345703">
                <a:moveTo>
                  <a:pt x="116914" y="97"/>
                </a:moveTo>
                <a:cubicBezTo>
                  <a:pt x="122470" y="-3872"/>
                  <a:pt x="45476" y="114926"/>
                  <a:pt x="34364" y="171547"/>
                </a:cubicBezTo>
                <a:cubicBezTo>
                  <a:pt x="23252" y="228168"/>
                  <a:pt x="49445" y="318920"/>
                  <a:pt x="50239" y="339822"/>
                </a:cubicBezTo>
                <a:cubicBezTo>
                  <a:pt x="51033" y="360724"/>
                  <a:pt x="47329" y="321036"/>
                  <a:pt x="39127" y="296959"/>
                </a:cubicBezTo>
                <a:cubicBezTo>
                  <a:pt x="30925" y="272882"/>
                  <a:pt x="-6646" y="242719"/>
                  <a:pt x="1027" y="195359"/>
                </a:cubicBezTo>
                <a:cubicBezTo>
                  <a:pt x="8700" y="147999"/>
                  <a:pt x="111358" y="4066"/>
                  <a:pt x="116914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F30B5F-7029-4540-8725-B05F23BB6714}"/>
              </a:ext>
            </a:extLst>
          </p:cNvPr>
          <p:cNvSpPr/>
          <p:nvPr/>
        </p:nvSpPr>
        <p:spPr>
          <a:xfrm>
            <a:off x="5410175" y="12064936"/>
            <a:ext cx="100629" cy="170137"/>
          </a:xfrm>
          <a:custGeom>
            <a:avLst/>
            <a:gdLst>
              <a:gd name="connsiteX0" fmla="*/ 77813 w 100629"/>
              <a:gd name="connsiteY0" fmla="*/ 64 h 170137"/>
              <a:gd name="connsiteX1" fmla="*/ 74638 w 100629"/>
              <a:gd name="connsiteY1" fmla="*/ 104839 h 170137"/>
              <a:gd name="connsiteX2" fmla="*/ 25 w 100629"/>
              <a:gd name="connsiteY2" fmla="*/ 169927 h 170137"/>
              <a:gd name="connsiteX3" fmla="*/ 66700 w 100629"/>
              <a:gd name="connsiteY3" fmla="*/ 125477 h 170137"/>
              <a:gd name="connsiteX4" fmla="*/ 100038 w 100629"/>
              <a:gd name="connsiteY4" fmla="*/ 120714 h 170137"/>
              <a:gd name="connsiteX5" fmla="*/ 77813 w 100629"/>
              <a:gd name="connsiteY5" fmla="*/ 64 h 17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29" h="170137">
                <a:moveTo>
                  <a:pt x="77813" y="64"/>
                </a:moveTo>
                <a:cubicBezTo>
                  <a:pt x="73580" y="-2582"/>
                  <a:pt x="87603" y="76529"/>
                  <a:pt x="74638" y="104839"/>
                </a:cubicBezTo>
                <a:cubicBezTo>
                  <a:pt x="61673" y="133149"/>
                  <a:pt x="1348" y="166487"/>
                  <a:pt x="25" y="169927"/>
                </a:cubicBezTo>
                <a:cubicBezTo>
                  <a:pt x="-1298" y="173367"/>
                  <a:pt x="50031" y="133679"/>
                  <a:pt x="66700" y="125477"/>
                </a:cubicBezTo>
                <a:cubicBezTo>
                  <a:pt x="83369" y="117275"/>
                  <a:pt x="95540" y="142675"/>
                  <a:pt x="100038" y="120714"/>
                </a:cubicBezTo>
                <a:cubicBezTo>
                  <a:pt x="104536" y="98754"/>
                  <a:pt x="82046" y="2710"/>
                  <a:pt x="7781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8C1535B9-979A-477B-8BF8-FEFD2702B1E2}"/>
              </a:ext>
            </a:extLst>
          </p:cNvPr>
          <p:cNvSpPr/>
          <p:nvPr/>
        </p:nvSpPr>
        <p:spPr>
          <a:xfrm>
            <a:off x="5464141" y="12106244"/>
            <a:ext cx="114571" cy="212397"/>
          </a:xfrm>
          <a:custGeom>
            <a:avLst/>
            <a:gdLst>
              <a:gd name="connsiteX0" fmla="*/ 101634 w 114571"/>
              <a:gd name="connsiteY0" fmla="*/ 31 h 212397"/>
              <a:gd name="connsiteX1" fmla="*/ 101634 w 114571"/>
              <a:gd name="connsiteY1" fmla="*/ 139731 h 212397"/>
              <a:gd name="connsiteX2" fmla="*/ 34 w 114571"/>
              <a:gd name="connsiteY2" fmla="*/ 211169 h 212397"/>
              <a:gd name="connsiteX3" fmla="*/ 90522 w 114571"/>
              <a:gd name="connsiteY3" fmla="*/ 182594 h 212397"/>
              <a:gd name="connsiteX4" fmla="*/ 114334 w 114571"/>
              <a:gd name="connsiteY4" fmla="*/ 152431 h 212397"/>
              <a:gd name="connsiteX5" fmla="*/ 101634 w 114571"/>
              <a:gd name="connsiteY5" fmla="*/ 31 h 21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71" h="212397">
                <a:moveTo>
                  <a:pt x="101634" y="31"/>
                </a:moveTo>
                <a:cubicBezTo>
                  <a:pt x="99517" y="-2086"/>
                  <a:pt x="118567" y="104541"/>
                  <a:pt x="101634" y="139731"/>
                </a:cubicBezTo>
                <a:cubicBezTo>
                  <a:pt x="84701" y="174921"/>
                  <a:pt x="1886" y="204025"/>
                  <a:pt x="34" y="211169"/>
                </a:cubicBezTo>
                <a:cubicBezTo>
                  <a:pt x="-1818" y="218313"/>
                  <a:pt x="71472" y="192384"/>
                  <a:pt x="90522" y="182594"/>
                </a:cubicBezTo>
                <a:cubicBezTo>
                  <a:pt x="109572" y="172804"/>
                  <a:pt x="112217" y="185504"/>
                  <a:pt x="114334" y="152431"/>
                </a:cubicBezTo>
                <a:cubicBezTo>
                  <a:pt x="116451" y="119358"/>
                  <a:pt x="103751" y="2148"/>
                  <a:pt x="10163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4C019E67-6FF7-4E6B-A0DD-4E6D0602469A}"/>
              </a:ext>
            </a:extLst>
          </p:cNvPr>
          <p:cNvSpPr/>
          <p:nvPr/>
        </p:nvSpPr>
        <p:spPr>
          <a:xfrm>
            <a:off x="4910085" y="12250455"/>
            <a:ext cx="467167" cy="92565"/>
          </a:xfrm>
          <a:custGeom>
            <a:avLst/>
            <a:gdLst>
              <a:gd name="connsiteX0" fmla="*/ 53 w 467167"/>
              <a:gd name="connsiteY0" fmla="*/ 19333 h 92565"/>
              <a:gd name="connsiteX1" fmla="*/ 101653 w 467167"/>
              <a:gd name="connsiteY1" fmla="*/ 90770 h 92565"/>
              <a:gd name="connsiteX2" fmla="*/ 252465 w 467167"/>
              <a:gd name="connsiteY2" fmla="*/ 65370 h 92565"/>
              <a:gd name="connsiteX3" fmla="*/ 463603 w 467167"/>
              <a:gd name="connsiteY3" fmla="*/ 3458 h 92565"/>
              <a:gd name="connsiteX4" fmla="*/ 374703 w 467167"/>
              <a:gd name="connsiteY4" fmla="*/ 12983 h 92565"/>
              <a:gd name="connsiteX5" fmla="*/ 239765 w 467167"/>
              <a:gd name="connsiteY5" fmla="*/ 55845 h 92565"/>
              <a:gd name="connsiteX6" fmla="*/ 114353 w 467167"/>
              <a:gd name="connsiteY6" fmla="*/ 65370 h 92565"/>
              <a:gd name="connsiteX7" fmla="*/ 53 w 467167"/>
              <a:gd name="connsiteY7" fmla="*/ 19333 h 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167" h="92565">
                <a:moveTo>
                  <a:pt x="53" y="19333"/>
                </a:moveTo>
                <a:cubicBezTo>
                  <a:pt x="-2064" y="23566"/>
                  <a:pt x="59584" y="83097"/>
                  <a:pt x="101653" y="90770"/>
                </a:cubicBezTo>
                <a:cubicBezTo>
                  <a:pt x="143722" y="98443"/>
                  <a:pt x="192140" y="79922"/>
                  <a:pt x="252465" y="65370"/>
                </a:cubicBezTo>
                <a:cubicBezTo>
                  <a:pt x="312790" y="50818"/>
                  <a:pt x="443230" y="12189"/>
                  <a:pt x="463603" y="3458"/>
                </a:cubicBezTo>
                <a:cubicBezTo>
                  <a:pt x="483976" y="-5273"/>
                  <a:pt x="412009" y="4252"/>
                  <a:pt x="374703" y="12983"/>
                </a:cubicBezTo>
                <a:cubicBezTo>
                  <a:pt x="337397" y="21714"/>
                  <a:pt x="283157" y="47114"/>
                  <a:pt x="239765" y="55845"/>
                </a:cubicBezTo>
                <a:cubicBezTo>
                  <a:pt x="196373" y="64576"/>
                  <a:pt x="153247" y="69074"/>
                  <a:pt x="114353" y="65370"/>
                </a:cubicBezTo>
                <a:cubicBezTo>
                  <a:pt x="75459" y="61666"/>
                  <a:pt x="2170" y="15100"/>
                  <a:pt x="53" y="19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E30B0E56-9CE3-4EA0-B96C-D82C39FEA5C0}"/>
              </a:ext>
            </a:extLst>
          </p:cNvPr>
          <p:cNvSpPr/>
          <p:nvPr/>
        </p:nvSpPr>
        <p:spPr>
          <a:xfrm>
            <a:off x="4948059" y="12399866"/>
            <a:ext cx="197447" cy="75916"/>
          </a:xfrm>
          <a:custGeom>
            <a:avLst/>
            <a:gdLst>
              <a:gd name="connsiteX0" fmla="*/ 179 w 197447"/>
              <a:gd name="connsiteY0" fmla="*/ 97 h 75916"/>
              <a:gd name="connsiteX1" fmla="*/ 109716 w 197447"/>
              <a:gd name="connsiteY1" fmla="*/ 73122 h 75916"/>
              <a:gd name="connsiteX2" fmla="*/ 197029 w 197447"/>
              <a:gd name="connsiteY2" fmla="*/ 60422 h 75916"/>
              <a:gd name="connsiteX3" fmla="*/ 136704 w 197447"/>
              <a:gd name="connsiteY3" fmla="*/ 57247 h 75916"/>
              <a:gd name="connsiteX4" fmla="*/ 179 w 197447"/>
              <a:gd name="connsiteY4" fmla="*/ 97 h 7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47" h="75916">
                <a:moveTo>
                  <a:pt x="179" y="97"/>
                </a:moveTo>
                <a:cubicBezTo>
                  <a:pt x="-4319" y="2743"/>
                  <a:pt x="76908" y="63068"/>
                  <a:pt x="109716" y="73122"/>
                </a:cubicBezTo>
                <a:cubicBezTo>
                  <a:pt x="142524" y="83176"/>
                  <a:pt x="192531" y="63068"/>
                  <a:pt x="197029" y="60422"/>
                </a:cubicBezTo>
                <a:cubicBezTo>
                  <a:pt x="201527" y="57776"/>
                  <a:pt x="168983" y="64920"/>
                  <a:pt x="136704" y="57247"/>
                </a:cubicBezTo>
                <a:cubicBezTo>
                  <a:pt x="104425" y="49574"/>
                  <a:pt x="4677" y="-2549"/>
                  <a:pt x="179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BD848FE-EA83-4431-B829-E1DF9A3E07C5}"/>
              </a:ext>
            </a:extLst>
          </p:cNvPr>
          <p:cNvSpPr/>
          <p:nvPr/>
        </p:nvSpPr>
        <p:spPr>
          <a:xfrm>
            <a:off x="5160332" y="12298059"/>
            <a:ext cx="337577" cy="140208"/>
          </a:xfrm>
          <a:custGeom>
            <a:avLst/>
            <a:gdLst>
              <a:gd name="connsiteX0" fmla="*/ 631 w 337577"/>
              <a:gd name="connsiteY0" fmla="*/ 140004 h 140208"/>
              <a:gd name="connsiteX1" fmla="*/ 111756 w 337577"/>
              <a:gd name="connsiteY1" fmla="*/ 38404 h 140208"/>
              <a:gd name="connsiteX2" fmla="*/ 330831 w 337577"/>
              <a:gd name="connsiteY2" fmla="*/ 35229 h 140208"/>
              <a:gd name="connsiteX3" fmla="*/ 270506 w 337577"/>
              <a:gd name="connsiteY3" fmla="*/ 16179 h 140208"/>
              <a:gd name="connsiteX4" fmla="*/ 157793 w 337577"/>
              <a:gd name="connsiteY4" fmla="*/ 8241 h 140208"/>
              <a:gd name="connsiteX5" fmla="*/ 631 w 337577"/>
              <a:gd name="connsiteY5" fmla="*/ 140004 h 14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77" h="140208">
                <a:moveTo>
                  <a:pt x="631" y="140004"/>
                </a:moveTo>
                <a:cubicBezTo>
                  <a:pt x="-7042" y="145031"/>
                  <a:pt x="56723" y="55866"/>
                  <a:pt x="111756" y="38404"/>
                </a:cubicBezTo>
                <a:cubicBezTo>
                  <a:pt x="166789" y="20941"/>
                  <a:pt x="304373" y="38933"/>
                  <a:pt x="330831" y="35229"/>
                </a:cubicBezTo>
                <a:cubicBezTo>
                  <a:pt x="357289" y="31525"/>
                  <a:pt x="299346" y="20677"/>
                  <a:pt x="270506" y="16179"/>
                </a:cubicBezTo>
                <a:cubicBezTo>
                  <a:pt x="241666" y="11681"/>
                  <a:pt x="203301" y="-12397"/>
                  <a:pt x="157793" y="8241"/>
                </a:cubicBezTo>
                <a:cubicBezTo>
                  <a:pt x="112285" y="28879"/>
                  <a:pt x="8304" y="134977"/>
                  <a:pt x="631" y="140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D336392-8EE7-482B-8FDE-4195696B3131}"/>
              </a:ext>
            </a:extLst>
          </p:cNvPr>
          <p:cNvSpPr/>
          <p:nvPr/>
        </p:nvSpPr>
        <p:spPr>
          <a:xfrm>
            <a:off x="5179362" y="12334832"/>
            <a:ext cx="309888" cy="133419"/>
          </a:xfrm>
          <a:custGeom>
            <a:avLst/>
            <a:gdLst>
              <a:gd name="connsiteX0" fmla="*/ 651 w 309888"/>
              <a:gd name="connsiteY0" fmla="*/ 133393 h 133419"/>
              <a:gd name="connsiteX1" fmla="*/ 299101 w 309888"/>
              <a:gd name="connsiteY1" fmla="*/ 9568 h 133419"/>
              <a:gd name="connsiteX2" fmla="*/ 221313 w 309888"/>
              <a:gd name="connsiteY2" fmla="*/ 20681 h 133419"/>
              <a:gd name="connsiteX3" fmla="*/ 651 w 309888"/>
              <a:gd name="connsiteY3" fmla="*/ 133393 h 1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88" h="133419">
                <a:moveTo>
                  <a:pt x="651" y="133393"/>
                </a:moveTo>
                <a:cubicBezTo>
                  <a:pt x="13616" y="131541"/>
                  <a:pt x="262324" y="28353"/>
                  <a:pt x="299101" y="9568"/>
                </a:cubicBezTo>
                <a:cubicBezTo>
                  <a:pt x="335878" y="-9217"/>
                  <a:pt x="270790" y="2425"/>
                  <a:pt x="221313" y="20681"/>
                </a:cubicBezTo>
                <a:cubicBezTo>
                  <a:pt x="171836" y="38937"/>
                  <a:pt x="-12314" y="135245"/>
                  <a:pt x="651" y="13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122ED5C4-B373-48B3-A6E1-8574DDA400C5}"/>
              </a:ext>
            </a:extLst>
          </p:cNvPr>
          <p:cNvSpPr/>
          <p:nvPr/>
        </p:nvSpPr>
        <p:spPr>
          <a:xfrm>
            <a:off x="5359365" y="5714908"/>
            <a:ext cx="85925" cy="76433"/>
          </a:xfrm>
          <a:custGeom>
            <a:avLst/>
            <a:gdLst>
              <a:gd name="connsiteX0" fmla="*/ 85760 w 85925"/>
              <a:gd name="connsiteY0" fmla="*/ 92 h 76433"/>
              <a:gd name="connsiteX1" fmla="*/ 23848 w 85925"/>
              <a:gd name="connsiteY1" fmla="*/ 35017 h 76433"/>
              <a:gd name="connsiteX2" fmla="*/ 50835 w 85925"/>
              <a:gd name="connsiteY2" fmla="*/ 76292 h 76433"/>
              <a:gd name="connsiteX3" fmla="*/ 31785 w 85925"/>
              <a:gd name="connsiteY3" fmla="*/ 47717 h 76433"/>
              <a:gd name="connsiteX4" fmla="*/ 1623 w 85925"/>
              <a:gd name="connsiteY4" fmla="*/ 25492 h 76433"/>
              <a:gd name="connsiteX5" fmla="*/ 85760 w 85925"/>
              <a:gd name="connsiteY5" fmla="*/ 92 h 7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25" h="76433">
                <a:moveTo>
                  <a:pt x="85760" y="92"/>
                </a:moveTo>
                <a:cubicBezTo>
                  <a:pt x="89464" y="1679"/>
                  <a:pt x="29669" y="22317"/>
                  <a:pt x="23848" y="35017"/>
                </a:cubicBezTo>
                <a:cubicBezTo>
                  <a:pt x="18027" y="47717"/>
                  <a:pt x="49512" y="74175"/>
                  <a:pt x="50835" y="76292"/>
                </a:cubicBezTo>
                <a:cubicBezTo>
                  <a:pt x="52158" y="78409"/>
                  <a:pt x="39987" y="56184"/>
                  <a:pt x="31785" y="47717"/>
                </a:cubicBezTo>
                <a:cubicBezTo>
                  <a:pt x="23583" y="39250"/>
                  <a:pt x="-7373" y="33165"/>
                  <a:pt x="1623" y="25492"/>
                </a:cubicBezTo>
                <a:cubicBezTo>
                  <a:pt x="10619" y="17819"/>
                  <a:pt x="82056" y="-1495"/>
                  <a:pt x="8576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3F0DB9DC-51E8-4D54-80E3-1CFF104BCE99}"/>
              </a:ext>
            </a:extLst>
          </p:cNvPr>
          <p:cNvSpPr/>
          <p:nvPr/>
        </p:nvSpPr>
        <p:spPr>
          <a:xfrm>
            <a:off x="5300423" y="5884695"/>
            <a:ext cx="150302" cy="16175"/>
          </a:xfrm>
          <a:custGeom>
            <a:avLst/>
            <a:gdLst>
              <a:gd name="connsiteX0" fmla="*/ 240 w 150302"/>
              <a:gd name="connsiteY0" fmla="*/ 11280 h 16175"/>
              <a:gd name="connsiteX1" fmla="*/ 87552 w 150302"/>
              <a:gd name="connsiteY1" fmla="*/ 16043 h 16175"/>
              <a:gd name="connsiteX2" fmla="*/ 149465 w 150302"/>
              <a:gd name="connsiteY2" fmla="*/ 6518 h 16175"/>
              <a:gd name="connsiteX3" fmla="*/ 116127 w 150302"/>
              <a:gd name="connsiteY3" fmla="*/ 168 h 16175"/>
              <a:gd name="connsiteX4" fmla="*/ 240 w 150302"/>
              <a:gd name="connsiteY4" fmla="*/ 11280 h 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02" h="16175">
                <a:moveTo>
                  <a:pt x="240" y="11280"/>
                </a:moveTo>
                <a:cubicBezTo>
                  <a:pt x="-4522" y="13926"/>
                  <a:pt x="62681" y="16837"/>
                  <a:pt x="87552" y="16043"/>
                </a:cubicBezTo>
                <a:cubicBezTo>
                  <a:pt x="112423" y="15249"/>
                  <a:pt x="144703" y="9164"/>
                  <a:pt x="149465" y="6518"/>
                </a:cubicBezTo>
                <a:cubicBezTo>
                  <a:pt x="154227" y="3872"/>
                  <a:pt x="138087" y="1755"/>
                  <a:pt x="116127" y="168"/>
                </a:cubicBezTo>
                <a:cubicBezTo>
                  <a:pt x="94167" y="-1419"/>
                  <a:pt x="5002" y="8634"/>
                  <a:pt x="240" y="1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F679F48C-4D4B-4C78-8FC3-6CFA9AD18AD5}"/>
              </a:ext>
            </a:extLst>
          </p:cNvPr>
          <p:cNvSpPr/>
          <p:nvPr/>
        </p:nvSpPr>
        <p:spPr>
          <a:xfrm>
            <a:off x="5414464" y="5853237"/>
            <a:ext cx="322592" cy="60556"/>
          </a:xfrm>
          <a:custGeom>
            <a:avLst/>
            <a:gdLst>
              <a:gd name="connsiteX0" fmla="*/ 499 w 322592"/>
              <a:gd name="connsiteY0" fmla="*/ 60201 h 60556"/>
              <a:gd name="connsiteX1" fmla="*/ 140199 w 322592"/>
              <a:gd name="connsiteY1" fmla="*/ 26863 h 60556"/>
              <a:gd name="connsiteX2" fmla="*/ 319586 w 322592"/>
              <a:gd name="connsiteY2" fmla="*/ 18926 h 60556"/>
              <a:gd name="connsiteX3" fmla="*/ 248149 w 322592"/>
              <a:gd name="connsiteY3" fmla="*/ 12576 h 60556"/>
              <a:gd name="connsiteX4" fmla="*/ 189411 w 322592"/>
              <a:gd name="connsiteY4" fmla="*/ 3051 h 60556"/>
              <a:gd name="connsiteX5" fmla="*/ 499 w 322592"/>
              <a:gd name="connsiteY5" fmla="*/ 60201 h 6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592" h="60556">
                <a:moveTo>
                  <a:pt x="499" y="60201"/>
                </a:moveTo>
                <a:cubicBezTo>
                  <a:pt x="-7703" y="64170"/>
                  <a:pt x="87018" y="33742"/>
                  <a:pt x="140199" y="26863"/>
                </a:cubicBezTo>
                <a:cubicBezTo>
                  <a:pt x="193380" y="19984"/>
                  <a:pt x="301594" y="21307"/>
                  <a:pt x="319586" y="18926"/>
                </a:cubicBezTo>
                <a:cubicBezTo>
                  <a:pt x="337578" y="16545"/>
                  <a:pt x="269845" y="15222"/>
                  <a:pt x="248149" y="12576"/>
                </a:cubicBezTo>
                <a:cubicBezTo>
                  <a:pt x="226453" y="9930"/>
                  <a:pt x="229892" y="-6739"/>
                  <a:pt x="189411" y="3051"/>
                </a:cubicBezTo>
                <a:cubicBezTo>
                  <a:pt x="148930" y="12840"/>
                  <a:pt x="8701" y="56232"/>
                  <a:pt x="499" y="6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08DD19F2-233F-4DAB-B978-BC43EDC9519B}"/>
              </a:ext>
            </a:extLst>
          </p:cNvPr>
          <p:cNvSpPr/>
          <p:nvPr/>
        </p:nvSpPr>
        <p:spPr>
          <a:xfrm>
            <a:off x="5391142" y="5953059"/>
            <a:ext cx="71901" cy="64159"/>
          </a:xfrm>
          <a:custGeom>
            <a:avLst/>
            <a:gdLst>
              <a:gd name="connsiteX0" fmla="*/ 71446 w 71901"/>
              <a:gd name="connsiteY0" fmla="*/ 66 h 64159"/>
              <a:gd name="connsiteX1" fmla="*/ 33346 w 71901"/>
              <a:gd name="connsiteY1" fmla="*/ 46104 h 64159"/>
              <a:gd name="connsiteX2" fmla="*/ 66683 w 71901"/>
              <a:gd name="connsiteY2" fmla="*/ 63566 h 64159"/>
              <a:gd name="connsiteX3" fmla="*/ 23821 w 71901"/>
              <a:gd name="connsiteY3" fmla="*/ 60391 h 64159"/>
              <a:gd name="connsiteX4" fmla="*/ 1596 w 71901"/>
              <a:gd name="connsiteY4" fmla="*/ 57216 h 64159"/>
              <a:gd name="connsiteX5" fmla="*/ 71446 w 71901"/>
              <a:gd name="connsiteY5" fmla="*/ 66 h 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01" h="64159">
                <a:moveTo>
                  <a:pt x="71446" y="66"/>
                </a:moveTo>
                <a:cubicBezTo>
                  <a:pt x="76738" y="-1786"/>
                  <a:pt x="34140" y="35521"/>
                  <a:pt x="33346" y="46104"/>
                </a:cubicBezTo>
                <a:cubicBezTo>
                  <a:pt x="32552" y="56687"/>
                  <a:pt x="68270" y="61185"/>
                  <a:pt x="66683" y="63566"/>
                </a:cubicBezTo>
                <a:cubicBezTo>
                  <a:pt x="65095" y="65947"/>
                  <a:pt x="23821" y="60391"/>
                  <a:pt x="23821" y="60391"/>
                </a:cubicBezTo>
                <a:cubicBezTo>
                  <a:pt x="12973" y="59333"/>
                  <a:pt x="-5548" y="64889"/>
                  <a:pt x="1596" y="57216"/>
                </a:cubicBezTo>
                <a:cubicBezTo>
                  <a:pt x="8740" y="49543"/>
                  <a:pt x="66154" y="1918"/>
                  <a:pt x="7144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5D2142AB-7E27-4A0B-9BF8-2A97C86F67F7}"/>
              </a:ext>
            </a:extLst>
          </p:cNvPr>
          <p:cNvSpPr/>
          <p:nvPr/>
        </p:nvSpPr>
        <p:spPr>
          <a:xfrm>
            <a:off x="5483224" y="5913167"/>
            <a:ext cx="212733" cy="43244"/>
          </a:xfrm>
          <a:custGeom>
            <a:avLst/>
            <a:gdLst>
              <a:gd name="connsiteX0" fmla="*/ 1 w 212733"/>
              <a:gd name="connsiteY0" fmla="*/ 43133 h 43244"/>
              <a:gd name="connsiteX1" fmla="*/ 146051 w 212733"/>
              <a:gd name="connsiteY1" fmla="*/ 12971 h 43244"/>
              <a:gd name="connsiteX2" fmla="*/ 212726 w 212733"/>
              <a:gd name="connsiteY2" fmla="*/ 20908 h 43244"/>
              <a:gd name="connsiteX3" fmla="*/ 149226 w 212733"/>
              <a:gd name="connsiteY3" fmla="*/ 271 h 43244"/>
              <a:gd name="connsiteX4" fmla="*/ 1 w 212733"/>
              <a:gd name="connsiteY4" fmla="*/ 43133 h 4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33" h="43244">
                <a:moveTo>
                  <a:pt x="1" y="43133"/>
                </a:moveTo>
                <a:cubicBezTo>
                  <a:pt x="-528" y="45250"/>
                  <a:pt x="110597" y="16675"/>
                  <a:pt x="146051" y="12971"/>
                </a:cubicBezTo>
                <a:cubicBezTo>
                  <a:pt x="181505" y="9267"/>
                  <a:pt x="212197" y="23025"/>
                  <a:pt x="212726" y="20908"/>
                </a:cubicBezTo>
                <a:cubicBezTo>
                  <a:pt x="213255" y="18791"/>
                  <a:pt x="186003" y="-2639"/>
                  <a:pt x="149226" y="271"/>
                </a:cubicBezTo>
                <a:cubicBezTo>
                  <a:pt x="112449" y="3181"/>
                  <a:pt x="530" y="41016"/>
                  <a:pt x="1" y="4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35F71E20-3FBE-451C-8A5E-40B39427C33B}"/>
              </a:ext>
            </a:extLst>
          </p:cNvPr>
          <p:cNvSpPr/>
          <p:nvPr/>
        </p:nvSpPr>
        <p:spPr>
          <a:xfrm>
            <a:off x="5521311" y="5977505"/>
            <a:ext cx="123876" cy="69987"/>
          </a:xfrm>
          <a:custGeom>
            <a:avLst/>
            <a:gdLst>
              <a:gd name="connsiteX0" fmla="*/ 14 w 123876"/>
              <a:gd name="connsiteY0" fmla="*/ 64520 h 69987"/>
              <a:gd name="connsiteX1" fmla="*/ 77802 w 123876"/>
              <a:gd name="connsiteY1" fmla="*/ 62933 h 69987"/>
              <a:gd name="connsiteX2" fmla="*/ 123839 w 123876"/>
              <a:gd name="connsiteY2" fmla="*/ 1020 h 69987"/>
              <a:gd name="connsiteX3" fmla="*/ 84152 w 123876"/>
              <a:gd name="connsiteY3" fmla="*/ 26420 h 69987"/>
              <a:gd name="connsiteX4" fmla="*/ 14 w 123876"/>
              <a:gd name="connsiteY4" fmla="*/ 64520 h 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76" h="69987">
                <a:moveTo>
                  <a:pt x="14" y="64520"/>
                </a:moveTo>
                <a:cubicBezTo>
                  <a:pt x="-1044" y="70606"/>
                  <a:pt x="57165" y="73516"/>
                  <a:pt x="77802" y="62933"/>
                </a:cubicBezTo>
                <a:cubicBezTo>
                  <a:pt x="98440" y="52350"/>
                  <a:pt x="122781" y="7105"/>
                  <a:pt x="123839" y="1020"/>
                </a:cubicBezTo>
                <a:cubicBezTo>
                  <a:pt x="124897" y="-5066"/>
                  <a:pt x="103466" y="17689"/>
                  <a:pt x="84152" y="26420"/>
                </a:cubicBezTo>
                <a:cubicBezTo>
                  <a:pt x="64838" y="35151"/>
                  <a:pt x="1072" y="58434"/>
                  <a:pt x="14" y="64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5F174A01-F2E7-46A9-B946-2723D755D1CE}"/>
              </a:ext>
            </a:extLst>
          </p:cNvPr>
          <p:cNvSpPr/>
          <p:nvPr/>
        </p:nvSpPr>
        <p:spPr>
          <a:xfrm>
            <a:off x="5570524" y="5965536"/>
            <a:ext cx="214337" cy="103949"/>
          </a:xfrm>
          <a:custGeom>
            <a:avLst/>
            <a:gdLst>
              <a:gd name="connsiteX0" fmla="*/ 14 w 214337"/>
              <a:gd name="connsiteY0" fmla="*/ 95539 h 103949"/>
              <a:gd name="connsiteX1" fmla="*/ 77801 w 214337"/>
              <a:gd name="connsiteY1" fmla="*/ 101889 h 103949"/>
              <a:gd name="connsiteX2" fmla="*/ 120664 w 214337"/>
              <a:gd name="connsiteY2" fmla="*/ 59027 h 103949"/>
              <a:gd name="connsiteX3" fmla="*/ 214326 w 214337"/>
              <a:gd name="connsiteY3" fmla="*/ 289 h 103949"/>
              <a:gd name="connsiteX4" fmla="*/ 114314 w 214337"/>
              <a:gd name="connsiteY4" fmla="*/ 38389 h 103949"/>
              <a:gd name="connsiteX5" fmla="*/ 71451 w 214337"/>
              <a:gd name="connsiteY5" fmla="*/ 81252 h 103949"/>
              <a:gd name="connsiteX6" fmla="*/ 14 w 214337"/>
              <a:gd name="connsiteY6" fmla="*/ 95539 h 1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37" h="103949">
                <a:moveTo>
                  <a:pt x="14" y="95539"/>
                </a:moveTo>
                <a:cubicBezTo>
                  <a:pt x="1072" y="98978"/>
                  <a:pt x="57693" y="107974"/>
                  <a:pt x="77801" y="101889"/>
                </a:cubicBezTo>
                <a:cubicBezTo>
                  <a:pt x="97909" y="95804"/>
                  <a:pt x="97910" y="75960"/>
                  <a:pt x="120664" y="59027"/>
                </a:cubicBezTo>
                <a:cubicBezTo>
                  <a:pt x="143418" y="42094"/>
                  <a:pt x="215384" y="3728"/>
                  <a:pt x="214326" y="289"/>
                </a:cubicBezTo>
                <a:cubicBezTo>
                  <a:pt x="213268" y="-3150"/>
                  <a:pt x="138126" y="24895"/>
                  <a:pt x="114314" y="38389"/>
                </a:cubicBezTo>
                <a:cubicBezTo>
                  <a:pt x="90502" y="51883"/>
                  <a:pt x="87326" y="71992"/>
                  <a:pt x="71451" y="81252"/>
                </a:cubicBezTo>
                <a:cubicBezTo>
                  <a:pt x="55576" y="90512"/>
                  <a:pt x="-1044" y="92100"/>
                  <a:pt x="14" y="95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D161F128-F2E4-4781-9311-4182472350AA}"/>
              </a:ext>
            </a:extLst>
          </p:cNvPr>
          <p:cNvSpPr/>
          <p:nvPr/>
        </p:nvSpPr>
        <p:spPr>
          <a:xfrm>
            <a:off x="5194300" y="6762384"/>
            <a:ext cx="352082" cy="292977"/>
          </a:xfrm>
          <a:custGeom>
            <a:avLst/>
            <a:gdLst>
              <a:gd name="connsiteX0" fmla="*/ 0 w 352082"/>
              <a:gd name="connsiteY0" fmla="*/ 366 h 292977"/>
              <a:gd name="connsiteX1" fmla="*/ 160338 w 352082"/>
              <a:gd name="connsiteY1" fmla="*/ 136891 h 292977"/>
              <a:gd name="connsiteX2" fmla="*/ 344488 w 352082"/>
              <a:gd name="connsiteY2" fmla="*/ 289291 h 292977"/>
              <a:gd name="connsiteX3" fmla="*/ 301625 w 352082"/>
              <a:gd name="connsiteY3" fmla="*/ 233729 h 292977"/>
              <a:gd name="connsiteX4" fmla="*/ 161925 w 352082"/>
              <a:gd name="connsiteY4" fmla="*/ 100379 h 292977"/>
              <a:gd name="connsiteX5" fmla="*/ 0 w 352082"/>
              <a:gd name="connsiteY5" fmla="*/ 366 h 2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82" h="292977">
                <a:moveTo>
                  <a:pt x="0" y="366"/>
                </a:moveTo>
                <a:cubicBezTo>
                  <a:pt x="-265" y="6451"/>
                  <a:pt x="160338" y="136891"/>
                  <a:pt x="160338" y="136891"/>
                </a:cubicBezTo>
                <a:cubicBezTo>
                  <a:pt x="217753" y="185045"/>
                  <a:pt x="320940" y="273151"/>
                  <a:pt x="344488" y="289291"/>
                </a:cubicBezTo>
                <a:cubicBezTo>
                  <a:pt x="368036" y="305431"/>
                  <a:pt x="332052" y="265214"/>
                  <a:pt x="301625" y="233729"/>
                </a:cubicBezTo>
                <a:cubicBezTo>
                  <a:pt x="271198" y="202244"/>
                  <a:pt x="210079" y="135304"/>
                  <a:pt x="161925" y="100379"/>
                </a:cubicBezTo>
                <a:cubicBezTo>
                  <a:pt x="113771" y="65454"/>
                  <a:pt x="265" y="-5719"/>
                  <a:pt x="0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28D5314C-E4F5-47D1-BF5D-5D94940EC9F0}"/>
              </a:ext>
            </a:extLst>
          </p:cNvPr>
          <p:cNvSpPr/>
          <p:nvPr/>
        </p:nvSpPr>
        <p:spPr>
          <a:xfrm>
            <a:off x="6005506" y="6911070"/>
            <a:ext cx="493727" cy="62873"/>
          </a:xfrm>
          <a:custGeom>
            <a:avLst/>
            <a:gdLst>
              <a:gd name="connsiteX0" fmla="*/ 7 w 493727"/>
              <a:gd name="connsiteY0" fmla="*/ 62818 h 62873"/>
              <a:gd name="connsiteX1" fmla="*/ 263532 w 493727"/>
              <a:gd name="connsiteY1" fmla="*/ 12018 h 62873"/>
              <a:gd name="connsiteX2" fmla="*/ 493719 w 493727"/>
              <a:gd name="connsiteY2" fmla="*/ 15193 h 62873"/>
              <a:gd name="connsiteX3" fmla="*/ 271469 w 493727"/>
              <a:gd name="connsiteY3" fmla="*/ 905 h 62873"/>
              <a:gd name="connsiteX4" fmla="*/ 7 w 493727"/>
              <a:gd name="connsiteY4" fmla="*/ 62818 h 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27" h="62873">
                <a:moveTo>
                  <a:pt x="7" y="62818"/>
                </a:moveTo>
                <a:cubicBezTo>
                  <a:pt x="-1316" y="64670"/>
                  <a:pt x="181247" y="19955"/>
                  <a:pt x="263532" y="12018"/>
                </a:cubicBezTo>
                <a:cubicBezTo>
                  <a:pt x="345817" y="4081"/>
                  <a:pt x="492396" y="17045"/>
                  <a:pt x="493719" y="15193"/>
                </a:cubicBezTo>
                <a:cubicBezTo>
                  <a:pt x="495042" y="13341"/>
                  <a:pt x="346082" y="-4122"/>
                  <a:pt x="271469" y="905"/>
                </a:cubicBezTo>
                <a:cubicBezTo>
                  <a:pt x="196856" y="5932"/>
                  <a:pt x="1330" y="60966"/>
                  <a:pt x="7" y="62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18668FAE-69BE-47F8-AB67-D03F55FA1B2D}"/>
              </a:ext>
            </a:extLst>
          </p:cNvPr>
          <p:cNvSpPr/>
          <p:nvPr/>
        </p:nvSpPr>
        <p:spPr>
          <a:xfrm>
            <a:off x="5818186" y="7019224"/>
            <a:ext cx="450554" cy="69036"/>
          </a:xfrm>
          <a:custGeom>
            <a:avLst/>
            <a:gdLst>
              <a:gd name="connsiteX0" fmla="*/ 2 w 450554"/>
              <a:gd name="connsiteY0" fmla="*/ 68964 h 69036"/>
              <a:gd name="connsiteX1" fmla="*/ 217489 w 450554"/>
              <a:gd name="connsiteY1" fmla="*/ 18164 h 69036"/>
              <a:gd name="connsiteX2" fmla="*/ 447677 w 450554"/>
              <a:gd name="connsiteY2" fmla="*/ 21339 h 69036"/>
              <a:gd name="connsiteX3" fmla="*/ 338139 w 450554"/>
              <a:gd name="connsiteY3" fmla="*/ 5464 h 69036"/>
              <a:gd name="connsiteX4" fmla="*/ 212727 w 450554"/>
              <a:gd name="connsiteY4" fmla="*/ 5464 h 69036"/>
              <a:gd name="connsiteX5" fmla="*/ 2 w 450554"/>
              <a:gd name="connsiteY5" fmla="*/ 68964 h 6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54" h="69036">
                <a:moveTo>
                  <a:pt x="2" y="68964"/>
                </a:moveTo>
                <a:cubicBezTo>
                  <a:pt x="796" y="71081"/>
                  <a:pt x="142877" y="26101"/>
                  <a:pt x="217489" y="18164"/>
                </a:cubicBezTo>
                <a:cubicBezTo>
                  <a:pt x="292101" y="10227"/>
                  <a:pt x="427569" y="23456"/>
                  <a:pt x="447677" y="21339"/>
                </a:cubicBezTo>
                <a:cubicBezTo>
                  <a:pt x="467785" y="19222"/>
                  <a:pt x="377297" y="8110"/>
                  <a:pt x="338139" y="5464"/>
                </a:cubicBezTo>
                <a:cubicBezTo>
                  <a:pt x="298981" y="2818"/>
                  <a:pt x="265379" y="-5384"/>
                  <a:pt x="212727" y="5464"/>
                </a:cubicBezTo>
                <a:cubicBezTo>
                  <a:pt x="160075" y="16312"/>
                  <a:pt x="-792" y="66847"/>
                  <a:pt x="2" y="68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B7ACC04-169D-4B97-857D-990AE7A69D27}"/>
              </a:ext>
            </a:extLst>
          </p:cNvPr>
          <p:cNvSpPr/>
          <p:nvPr/>
        </p:nvSpPr>
        <p:spPr>
          <a:xfrm>
            <a:off x="6816391" y="6919316"/>
            <a:ext cx="221322" cy="210922"/>
          </a:xfrm>
          <a:custGeom>
            <a:avLst/>
            <a:gdLst>
              <a:gd name="connsiteX0" fmla="*/ 3509 w 221322"/>
              <a:gd name="connsiteY0" fmla="*/ 597 h 210922"/>
              <a:gd name="connsiteX1" fmla="*/ 187659 w 221322"/>
              <a:gd name="connsiteY1" fmla="*/ 183159 h 210922"/>
              <a:gd name="connsiteX2" fmla="*/ 220997 w 221322"/>
              <a:gd name="connsiteY2" fmla="*/ 210147 h 210922"/>
              <a:gd name="connsiteX3" fmla="*/ 182897 w 221322"/>
              <a:gd name="connsiteY3" fmla="*/ 183159 h 210922"/>
              <a:gd name="connsiteX4" fmla="*/ 74947 w 221322"/>
              <a:gd name="connsiteY4" fmla="*/ 126009 h 210922"/>
              <a:gd name="connsiteX5" fmla="*/ 3509 w 221322"/>
              <a:gd name="connsiteY5" fmla="*/ 597 h 21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322" h="210922">
                <a:moveTo>
                  <a:pt x="3509" y="597"/>
                </a:moveTo>
                <a:cubicBezTo>
                  <a:pt x="22294" y="10122"/>
                  <a:pt x="151411" y="148234"/>
                  <a:pt x="187659" y="183159"/>
                </a:cubicBezTo>
                <a:cubicBezTo>
                  <a:pt x="223907" y="218084"/>
                  <a:pt x="221791" y="210147"/>
                  <a:pt x="220997" y="210147"/>
                </a:cubicBezTo>
                <a:cubicBezTo>
                  <a:pt x="220203" y="210147"/>
                  <a:pt x="207239" y="197182"/>
                  <a:pt x="182897" y="183159"/>
                </a:cubicBezTo>
                <a:cubicBezTo>
                  <a:pt x="158555" y="169136"/>
                  <a:pt x="103787" y="153790"/>
                  <a:pt x="74947" y="126009"/>
                </a:cubicBezTo>
                <a:cubicBezTo>
                  <a:pt x="46107" y="98228"/>
                  <a:pt x="-15276" y="-8928"/>
                  <a:pt x="3509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B72D0D47-EDCE-4B6B-AED5-CA7DB3295934}"/>
              </a:ext>
            </a:extLst>
          </p:cNvPr>
          <p:cNvSpPr/>
          <p:nvPr/>
        </p:nvSpPr>
        <p:spPr>
          <a:xfrm>
            <a:off x="5901862" y="7122913"/>
            <a:ext cx="683471" cy="74322"/>
          </a:xfrm>
          <a:custGeom>
            <a:avLst/>
            <a:gdLst>
              <a:gd name="connsiteX0" fmla="*/ 463 w 683471"/>
              <a:gd name="connsiteY0" fmla="*/ 54175 h 74322"/>
              <a:gd name="connsiteX1" fmla="*/ 330663 w 683471"/>
              <a:gd name="connsiteY1" fmla="*/ 6550 h 74322"/>
              <a:gd name="connsiteX2" fmla="*/ 671976 w 683471"/>
              <a:gd name="connsiteY2" fmla="*/ 73225 h 74322"/>
              <a:gd name="connsiteX3" fmla="*/ 584663 w 683471"/>
              <a:gd name="connsiteY3" fmla="*/ 44650 h 74322"/>
              <a:gd name="connsiteX4" fmla="*/ 403688 w 683471"/>
              <a:gd name="connsiteY4" fmla="*/ 200 h 74322"/>
              <a:gd name="connsiteX5" fmla="*/ 463 w 683471"/>
              <a:gd name="connsiteY5" fmla="*/ 54175 h 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71" h="74322">
                <a:moveTo>
                  <a:pt x="463" y="54175"/>
                </a:moveTo>
                <a:cubicBezTo>
                  <a:pt x="-11708" y="55233"/>
                  <a:pt x="218744" y="3375"/>
                  <a:pt x="330663" y="6550"/>
                </a:cubicBezTo>
                <a:cubicBezTo>
                  <a:pt x="442582" y="9725"/>
                  <a:pt x="629643" y="66875"/>
                  <a:pt x="671976" y="73225"/>
                </a:cubicBezTo>
                <a:cubicBezTo>
                  <a:pt x="714309" y="79575"/>
                  <a:pt x="629378" y="56821"/>
                  <a:pt x="584663" y="44650"/>
                </a:cubicBezTo>
                <a:cubicBezTo>
                  <a:pt x="539948" y="32479"/>
                  <a:pt x="496557" y="-2975"/>
                  <a:pt x="403688" y="200"/>
                </a:cubicBezTo>
                <a:cubicBezTo>
                  <a:pt x="310819" y="3375"/>
                  <a:pt x="12634" y="53117"/>
                  <a:pt x="463" y="54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A97D7616-22AE-4A75-9CA9-042E3106D4CF}"/>
              </a:ext>
            </a:extLst>
          </p:cNvPr>
          <p:cNvSpPr/>
          <p:nvPr/>
        </p:nvSpPr>
        <p:spPr>
          <a:xfrm>
            <a:off x="6603625" y="7288202"/>
            <a:ext cx="184436" cy="166983"/>
          </a:xfrm>
          <a:custGeom>
            <a:avLst/>
            <a:gdLst>
              <a:gd name="connsiteX0" fmla="*/ 375 w 184436"/>
              <a:gd name="connsiteY0" fmla="*/ 1598 h 166983"/>
              <a:gd name="connsiteX1" fmla="*/ 178175 w 184436"/>
              <a:gd name="connsiteY1" fmla="*/ 165111 h 166983"/>
              <a:gd name="connsiteX2" fmla="*/ 132138 w 184436"/>
              <a:gd name="connsiteY2" fmla="*/ 85736 h 166983"/>
              <a:gd name="connsiteX3" fmla="*/ 375 w 184436"/>
              <a:gd name="connsiteY3" fmla="*/ 1598 h 16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36" h="166983">
                <a:moveTo>
                  <a:pt x="375" y="1598"/>
                </a:moveTo>
                <a:cubicBezTo>
                  <a:pt x="8048" y="14827"/>
                  <a:pt x="156215" y="151088"/>
                  <a:pt x="178175" y="165111"/>
                </a:cubicBezTo>
                <a:cubicBezTo>
                  <a:pt x="200135" y="179134"/>
                  <a:pt x="159390" y="110607"/>
                  <a:pt x="132138" y="85736"/>
                </a:cubicBezTo>
                <a:cubicBezTo>
                  <a:pt x="104886" y="60865"/>
                  <a:pt x="-7298" y="-11631"/>
                  <a:pt x="375" y="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167E822D-5B07-4F54-BDD2-9864BB77E55E}"/>
              </a:ext>
            </a:extLst>
          </p:cNvPr>
          <p:cNvSpPr/>
          <p:nvPr/>
        </p:nvSpPr>
        <p:spPr>
          <a:xfrm>
            <a:off x="5751494" y="7449393"/>
            <a:ext cx="296921" cy="45220"/>
          </a:xfrm>
          <a:custGeom>
            <a:avLst/>
            <a:gdLst>
              <a:gd name="connsiteX0" fmla="*/ 19 w 296921"/>
              <a:gd name="connsiteY0" fmla="*/ 45195 h 45220"/>
              <a:gd name="connsiteX1" fmla="*/ 179406 w 296921"/>
              <a:gd name="connsiteY1" fmla="*/ 745 h 45220"/>
              <a:gd name="connsiteX2" fmla="*/ 296881 w 296921"/>
              <a:gd name="connsiteY2" fmla="*/ 16620 h 45220"/>
              <a:gd name="connsiteX3" fmla="*/ 190519 w 296921"/>
              <a:gd name="connsiteY3" fmla="*/ 7095 h 45220"/>
              <a:gd name="connsiteX4" fmla="*/ 19 w 296921"/>
              <a:gd name="connsiteY4" fmla="*/ 45195 h 4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921" h="45220">
                <a:moveTo>
                  <a:pt x="19" y="45195"/>
                </a:moveTo>
                <a:cubicBezTo>
                  <a:pt x="-1833" y="44137"/>
                  <a:pt x="129929" y="5507"/>
                  <a:pt x="179406" y="745"/>
                </a:cubicBezTo>
                <a:cubicBezTo>
                  <a:pt x="228883" y="-4017"/>
                  <a:pt x="295029" y="15562"/>
                  <a:pt x="296881" y="16620"/>
                </a:cubicBezTo>
                <a:cubicBezTo>
                  <a:pt x="298733" y="17678"/>
                  <a:pt x="236557" y="-313"/>
                  <a:pt x="190519" y="7095"/>
                </a:cubicBezTo>
                <a:cubicBezTo>
                  <a:pt x="144482" y="14503"/>
                  <a:pt x="1871" y="46253"/>
                  <a:pt x="19" y="45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4D5DFC9-8F9A-4B27-8247-00B575072FDA}"/>
              </a:ext>
            </a:extLst>
          </p:cNvPr>
          <p:cNvSpPr/>
          <p:nvPr/>
        </p:nvSpPr>
        <p:spPr>
          <a:xfrm>
            <a:off x="6700383" y="7169706"/>
            <a:ext cx="243428" cy="407337"/>
          </a:xfrm>
          <a:custGeom>
            <a:avLst/>
            <a:gdLst>
              <a:gd name="connsiteX0" fmla="*/ 455 w 243428"/>
              <a:gd name="connsiteY0" fmla="*/ 1032 h 407337"/>
              <a:gd name="connsiteX1" fmla="*/ 175080 w 243428"/>
              <a:gd name="connsiteY1" fmla="*/ 110569 h 407337"/>
              <a:gd name="connsiteX2" fmla="*/ 200480 w 243428"/>
              <a:gd name="connsiteY2" fmla="*/ 259794 h 407337"/>
              <a:gd name="connsiteX3" fmla="*/ 206830 w 243428"/>
              <a:gd name="connsiteY3" fmla="*/ 404257 h 407337"/>
              <a:gd name="connsiteX4" fmla="*/ 205242 w 243428"/>
              <a:gd name="connsiteY4" fmla="*/ 343932 h 407337"/>
              <a:gd name="connsiteX5" fmla="*/ 233817 w 243428"/>
              <a:gd name="connsiteY5" fmla="*/ 175657 h 407337"/>
              <a:gd name="connsiteX6" fmla="*/ 455 w 243428"/>
              <a:gd name="connsiteY6" fmla="*/ 1032 h 40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28" h="407337">
                <a:moveTo>
                  <a:pt x="455" y="1032"/>
                </a:moveTo>
                <a:cubicBezTo>
                  <a:pt x="-9335" y="-9816"/>
                  <a:pt x="141742" y="67442"/>
                  <a:pt x="175080" y="110569"/>
                </a:cubicBezTo>
                <a:cubicBezTo>
                  <a:pt x="208418" y="153696"/>
                  <a:pt x="195188" y="210846"/>
                  <a:pt x="200480" y="259794"/>
                </a:cubicBezTo>
                <a:cubicBezTo>
                  <a:pt x="205772" y="308742"/>
                  <a:pt x="206036" y="390234"/>
                  <a:pt x="206830" y="404257"/>
                </a:cubicBezTo>
                <a:cubicBezTo>
                  <a:pt x="207624" y="418280"/>
                  <a:pt x="200744" y="382032"/>
                  <a:pt x="205242" y="343932"/>
                </a:cubicBezTo>
                <a:cubicBezTo>
                  <a:pt x="209740" y="305832"/>
                  <a:pt x="265302" y="230955"/>
                  <a:pt x="233817" y="175657"/>
                </a:cubicBezTo>
                <a:cubicBezTo>
                  <a:pt x="202332" y="120359"/>
                  <a:pt x="10245" y="11880"/>
                  <a:pt x="455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65FB75E1-48D2-4F08-87E7-2630C56F0110}"/>
              </a:ext>
            </a:extLst>
          </p:cNvPr>
          <p:cNvSpPr/>
          <p:nvPr/>
        </p:nvSpPr>
        <p:spPr>
          <a:xfrm>
            <a:off x="6675401" y="7558041"/>
            <a:ext cx="122775" cy="240705"/>
          </a:xfrm>
          <a:custGeom>
            <a:avLst/>
            <a:gdLst>
              <a:gd name="connsiteX0" fmla="*/ 98462 w 122775"/>
              <a:gd name="connsiteY0" fmla="*/ 47 h 240705"/>
              <a:gd name="connsiteX1" fmla="*/ 63537 w 122775"/>
              <a:gd name="connsiteY1" fmla="*/ 125459 h 240705"/>
              <a:gd name="connsiteX2" fmla="*/ 37 w 122775"/>
              <a:gd name="connsiteY2" fmla="*/ 239759 h 240705"/>
              <a:gd name="connsiteX3" fmla="*/ 73062 w 122775"/>
              <a:gd name="connsiteY3" fmla="*/ 176259 h 240705"/>
              <a:gd name="connsiteX4" fmla="*/ 122274 w 122775"/>
              <a:gd name="connsiteY4" fmla="*/ 111172 h 240705"/>
              <a:gd name="connsiteX5" fmla="*/ 98462 w 122775"/>
              <a:gd name="connsiteY5" fmla="*/ 47 h 24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75" h="240705">
                <a:moveTo>
                  <a:pt x="98462" y="47"/>
                </a:moveTo>
                <a:cubicBezTo>
                  <a:pt x="88673" y="2428"/>
                  <a:pt x="79941" y="85507"/>
                  <a:pt x="63537" y="125459"/>
                </a:cubicBezTo>
                <a:cubicBezTo>
                  <a:pt x="47133" y="165411"/>
                  <a:pt x="-1550" y="231292"/>
                  <a:pt x="37" y="239759"/>
                </a:cubicBezTo>
                <a:cubicBezTo>
                  <a:pt x="1624" y="248226"/>
                  <a:pt x="52689" y="197690"/>
                  <a:pt x="73062" y="176259"/>
                </a:cubicBezTo>
                <a:cubicBezTo>
                  <a:pt x="93435" y="154828"/>
                  <a:pt x="118570" y="137101"/>
                  <a:pt x="122274" y="111172"/>
                </a:cubicBezTo>
                <a:cubicBezTo>
                  <a:pt x="125978" y="85243"/>
                  <a:pt x="108251" y="-2334"/>
                  <a:pt x="9846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F8894CC0-EB17-419D-96B0-1F3D44A5B0FC}"/>
              </a:ext>
            </a:extLst>
          </p:cNvPr>
          <p:cNvSpPr/>
          <p:nvPr/>
        </p:nvSpPr>
        <p:spPr>
          <a:xfrm>
            <a:off x="5794255" y="7788011"/>
            <a:ext cx="313542" cy="82893"/>
          </a:xfrm>
          <a:custGeom>
            <a:avLst/>
            <a:gdLst>
              <a:gd name="connsiteX0" fmla="*/ 120 w 313542"/>
              <a:gd name="connsiteY0" fmla="*/ 24077 h 82893"/>
              <a:gd name="connsiteX1" fmla="*/ 200145 w 313542"/>
              <a:gd name="connsiteY1" fmla="*/ 28839 h 82893"/>
              <a:gd name="connsiteX2" fmla="*/ 311270 w 313542"/>
              <a:gd name="connsiteY2" fmla="*/ 82814 h 82893"/>
              <a:gd name="connsiteX3" fmla="*/ 271583 w 313542"/>
              <a:gd name="connsiteY3" fmla="*/ 39952 h 82893"/>
              <a:gd name="connsiteX4" fmla="*/ 230308 w 313542"/>
              <a:gd name="connsiteY4" fmla="*/ 264 h 82893"/>
              <a:gd name="connsiteX5" fmla="*/ 120 w 313542"/>
              <a:gd name="connsiteY5" fmla="*/ 24077 h 8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542" h="82893">
                <a:moveTo>
                  <a:pt x="120" y="24077"/>
                </a:moveTo>
                <a:cubicBezTo>
                  <a:pt x="-4907" y="28839"/>
                  <a:pt x="148287" y="19050"/>
                  <a:pt x="200145" y="28839"/>
                </a:cubicBezTo>
                <a:cubicBezTo>
                  <a:pt x="252003" y="38628"/>
                  <a:pt x="299364" y="80962"/>
                  <a:pt x="311270" y="82814"/>
                </a:cubicBezTo>
                <a:cubicBezTo>
                  <a:pt x="323176" y="84666"/>
                  <a:pt x="285077" y="53710"/>
                  <a:pt x="271583" y="39952"/>
                </a:cubicBezTo>
                <a:cubicBezTo>
                  <a:pt x="258089" y="26194"/>
                  <a:pt x="268408" y="3174"/>
                  <a:pt x="230308" y="264"/>
                </a:cubicBezTo>
                <a:cubicBezTo>
                  <a:pt x="192208" y="-2646"/>
                  <a:pt x="5147" y="19315"/>
                  <a:pt x="120" y="24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1E884E52-8DF2-468C-B195-1AC57B0715BF}"/>
              </a:ext>
            </a:extLst>
          </p:cNvPr>
          <p:cNvSpPr/>
          <p:nvPr/>
        </p:nvSpPr>
        <p:spPr>
          <a:xfrm>
            <a:off x="5616531" y="8027279"/>
            <a:ext cx="575271" cy="130217"/>
          </a:xfrm>
          <a:custGeom>
            <a:avLst/>
            <a:gdLst>
              <a:gd name="connsiteX0" fmla="*/ 44 w 575271"/>
              <a:gd name="connsiteY0" fmla="*/ 45159 h 130217"/>
              <a:gd name="connsiteX1" fmla="*/ 260394 w 575271"/>
              <a:gd name="connsiteY1" fmla="*/ 2296 h 130217"/>
              <a:gd name="connsiteX2" fmla="*/ 566782 w 575271"/>
              <a:gd name="connsiteY2" fmla="*/ 127709 h 130217"/>
              <a:gd name="connsiteX3" fmla="*/ 471532 w 575271"/>
              <a:gd name="connsiteY3" fmla="*/ 81671 h 130217"/>
              <a:gd name="connsiteX4" fmla="*/ 279444 w 575271"/>
              <a:gd name="connsiteY4" fmla="*/ 27696 h 130217"/>
              <a:gd name="connsiteX5" fmla="*/ 44 w 575271"/>
              <a:gd name="connsiteY5" fmla="*/ 45159 h 13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271" h="130217">
                <a:moveTo>
                  <a:pt x="44" y="45159"/>
                </a:moveTo>
                <a:cubicBezTo>
                  <a:pt x="-3131" y="40926"/>
                  <a:pt x="165938" y="-11462"/>
                  <a:pt x="260394" y="2296"/>
                </a:cubicBezTo>
                <a:cubicBezTo>
                  <a:pt x="354850" y="16054"/>
                  <a:pt x="531592" y="114480"/>
                  <a:pt x="566782" y="127709"/>
                </a:cubicBezTo>
                <a:cubicBezTo>
                  <a:pt x="601972" y="140938"/>
                  <a:pt x="519422" y="98340"/>
                  <a:pt x="471532" y="81671"/>
                </a:cubicBezTo>
                <a:cubicBezTo>
                  <a:pt x="423642" y="65002"/>
                  <a:pt x="353527" y="30606"/>
                  <a:pt x="279444" y="27696"/>
                </a:cubicBezTo>
                <a:cubicBezTo>
                  <a:pt x="205361" y="24786"/>
                  <a:pt x="3219" y="49392"/>
                  <a:pt x="44" y="45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22632570-952E-4535-AE17-C4809C571473}"/>
              </a:ext>
            </a:extLst>
          </p:cNvPr>
          <p:cNvSpPr/>
          <p:nvPr/>
        </p:nvSpPr>
        <p:spPr>
          <a:xfrm>
            <a:off x="5992805" y="8133640"/>
            <a:ext cx="305015" cy="219139"/>
          </a:xfrm>
          <a:custGeom>
            <a:avLst/>
            <a:gdLst>
              <a:gd name="connsiteX0" fmla="*/ 8 w 305015"/>
              <a:gd name="connsiteY0" fmla="*/ 710 h 219139"/>
              <a:gd name="connsiteX1" fmla="*/ 211145 w 305015"/>
              <a:gd name="connsiteY1" fmla="*/ 103898 h 219139"/>
              <a:gd name="connsiteX2" fmla="*/ 301633 w 305015"/>
              <a:gd name="connsiteY2" fmla="*/ 218198 h 219139"/>
              <a:gd name="connsiteX3" fmla="*/ 279408 w 305015"/>
              <a:gd name="connsiteY3" fmla="*/ 153110 h 219139"/>
              <a:gd name="connsiteX4" fmla="*/ 219083 w 305015"/>
              <a:gd name="connsiteY4" fmla="*/ 62623 h 219139"/>
              <a:gd name="connsiteX5" fmla="*/ 8 w 305015"/>
              <a:gd name="connsiteY5" fmla="*/ 710 h 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15" h="219139">
                <a:moveTo>
                  <a:pt x="8" y="710"/>
                </a:moveTo>
                <a:cubicBezTo>
                  <a:pt x="-1315" y="7589"/>
                  <a:pt x="160874" y="67650"/>
                  <a:pt x="211145" y="103898"/>
                </a:cubicBezTo>
                <a:cubicBezTo>
                  <a:pt x="261416" y="140146"/>
                  <a:pt x="290256" y="209996"/>
                  <a:pt x="301633" y="218198"/>
                </a:cubicBezTo>
                <a:cubicBezTo>
                  <a:pt x="313010" y="226400"/>
                  <a:pt x="293166" y="179039"/>
                  <a:pt x="279408" y="153110"/>
                </a:cubicBezTo>
                <a:cubicBezTo>
                  <a:pt x="265650" y="127181"/>
                  <a:pt x="264591" y="86700"/>
                  <a:pt x="219083" y="62623"/>
                </a:cubicBezTo>
                <a:cubicBezTo>
                  <a:pt x="173575" y="38546"/>
                  <a:pt x="1331" y="-6169"/>
                  <a:pt x="8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C643EA1F-C89F-4D75-8E5A-5B871AEEA849}"/>
              </a:ext>
            </a:extLst>
          </p:cNvPr>
          <p:cNvSpPr/>
          <p:nvPr/>
        </p:nvSpPr>
        <p:spPr>
          <a:xfrm>
            <a:off x="5961968" y="8400740"/>
            <a:ext cx="275909" cy="330313"/>
          </a:xfrm>
          <a:custGeom>
            <a:avLst/>
            <a:gdLst>
              <a:gd name="connsiteX0" fmla="*/ 682 w 275909"/>
              <a:gd name="connsiteY0" fmla="*/ 310 h 330313"/>
              <a:gd name="connsiteX1" fmla="*/ 183245 w 275909"/>
              <a:gd name="connsiteY1" fmla="*/ 179698 h 330313"/>
              <a:gd name="connsiteX2" fmla="*/ 203882 w 275909"/>
              <a:gd name="connsiteY2" fmla="*/ 303523 h 330313"/>
              <a:gd name="connsiteX3" fmla="*/ 213407 w 275909"/>
              <a:gd name="connsiteY3" fmla="*/ 327335 h 330313"/>
              <a:gd name="connsiteX4" fmla="*/ 253095 w 275909"/>
              <a:gd name="connsiteY4" fmla="*/ 257485 h 330313"/>
              <a:gd name="connsiteX5" fmla="*/ 257857 w 275909"/>
              <a:gd name="connsiteY5" fmla="*/ 225735 h 330313"/>
              <a:gd name="connsiteX6" fmla="*/ 682 w 275909"/>
              <a:gd name="connsiteY6" fmla="*/ 310 h 33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909" h="330313">
                <a:moveTo>
                  <a:pt x="682" y="310"/>
                </a:moveTo>
                <a:cubicBezTo>
                  <a:pt x="-11753" y="-7363"/>
                  <a:pt x="149378" y="129163"/>
                  <a:pt x="183245" y="179698"/>
                </a:cubicBezTo>
                <a:cubicBezTo>
                  <a:pt x="217112" y="230233"/>
                  <a:pt x="198855" y="278917"/>
                  <a:pt x="203882" y="303523"/>
                </a:cubicBezTo>
                <a:cubicBezTo>
                  <a:pt x="208909" y="328129"/>
                  <a:pt x="205205" y="335008"/>
                  <a:pt x="213407" y="327335"/>
                </a:cubicBezTo>
                <a:cubicBezTo>
                  <a:pt x="221609" y="319662"/>
                  <a:pt x="245687" y="274418"/>
                  <a:pt x="253095" y="257485"/>
                </a:cubicBezTo>
                <a:cubicBezTo>
                  <a:pt x="260503" y="240552"/>
                  <a:pt x="297544" y="265952"/>
                  <a:pt x="257857" y="225735"/>
                </a:cubicBezTo>
                <a:cubicBezTo>
                  <a:pt x="218170" y="185518"/>
                  <a:pt x="13117" y="7983"/>
                  <a:pt x="68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4459CE00-366E-4F61-9F0D-7C7160EC627F}"/>
              </a:ext>
            </a:extLst>
          </p:cNvPr>
          <p:cNvSpPr/>
          <p:nvPr/>
        </p:nvSpPr>
        <p:spPr>
          <a:xfrm>
            <a:off x="5949208" y="8637051"/>
            <a:ext cx="231001" cy="307029"/>
          </a:xfrm>
          <a:custGeom>
            <a:avLst/>
            <a:gdLst>
              <a:gd name="connsiteX0" fmla="*/ 742 w 231001"/>
              <a:gd name="connsiteY0" fmla="*/ 537 h 307029"/>
              <a:gd name="connsiteX1" fmla="*/ 129330 w 231001"/>
              <a:gd name="connsiteY1" fmla="*/ 94199 h 307029"/>
              <a:gd name="connsiteX2" fmla="*/ 202355 w 231001"/>
              <a:gd name="connsiteY2" fmla="*/ 179924 h 307029"/>
              <a:gd name="connsiteX3" fmla="*/ 202355 w 231001"/>
              <a:gd name="connsiteY3" fmla="*/ 306924 h 307029"/>
              <a:gd name="connsiteX4" fmla="*/ 230930 w 231001"/>
              <a:gd name="connsiteY4" fmla="*/ 200562 h 307029"/>
              <a:gd name="connsiteX5" fmla="*/ 192830 w 231001"/>
              <a:gd name="connsiteY5" fmla="*/ 138649 h 307029"/>
              <a:gd name="connsiteX6" fmla="*/ 742 w 231001"/>
              <a:gd name="connsiteY6" fmla="*/ 537 h 30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01" h="307029">
                <a:moveTo>
                  <a:pt x="742" y="537"/>
                </a:moveTo>
                <a:cubicBezTo>
                  <a:pt x="-9841" y="-6871"/>
                  <a:pt x="95728" y="64301"/>
                  <a:pt x="129330" y="94199"/>
                </a:cubicBezTo>
                <a:cubicBezTo>
                  <a:pt x="162932" y="124097"/>
                  <a:pt x="190184" y="144470"/>
                  <a:pt x="202355" y="179924"/>
                </a:cubicBezTo>
                <a:cubicBezTo>
                  <a:pt x="214526" y="215378"/>
                  <a:pt x="197593" y="303484"/>
                  <a:pt x="202355" y="306924"/>
                </a:cubicBezTo>
                <a:cubicBezTo>
                  <a:pt x="207117" y="310364"/>
                  <a:pt x="232517" y="228608"/>
                  <a:pt x="230930" y="200562"/>
                </a:cubicBezTo>
                <a:cubicBezTo>
                  <a:pt x="229343" y="172516"/>
                  <a:pt x="226961" y="168282"/>
                  <a:pt x="192830" y="138649"/>
                </a:cubicBezTo>
                <a:cubicBezTo>
                  <a:pt x="158699" y="109016"/>
                  <a:pt x="11325" y="7945"/>
                  <a:pt x="742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EFDF34A7-9875-4526-9498-32FCAADBE608}"/>
              </a:ext>
            </a:extLst>
          </p:cNvPr>
          <p:cNvSpPr/>
          <p:nvPr/>
        </p:nvSpPr>
        <p:spPr>
          <a:xfrm>
            <a:off x="5511719" y="8570902"/>
            <a:ext cx="550133" cy="443098"/>
          </a:xfrm>
          <a:custGeom>
            <a:avLst/>
            <a:gdLst>
              <a:gd name="connsiteX0" fmla="*/ 81 w 550133"/>
              <a:gd name="connsiteY0" fmla="*/ 11 h 443098"/>
              <a:gd name="connsiteX1" fmla="*/ 282656 w 550133"/>
              <a:gd name="connsiteY1" fmla="*/ 166698 h 443098"/>
              <a:gd name="connsiteX2" fmla="*/ 490619 w 550133"/>
              <a:gd name="connsiteY2" fmla="*/ 314336 h 443098"/>
              <a:gd name="connsiteX3" fmla="*/ 549356 w 550133"/>
              <a:gd name="connsiteY3" fmla="*/ 442923 h 443098"/>
              <a:gd name="connsiteX4" fmla="*/ 460456 w 550133"/>
              <a:gd name="connsiteY4" fmla="*/ 338148 h 443098"/>
              <a:gd name="connsiteX5" fmla="*/ 255669 w 550133"/>
              <a:gd name="connsiteY5" fmla="*/ 174636 h 443098"/>
              <a:gd name="connsiteX6" fmla="*/ 81 w 550133"/>
              <a:gd name="connsiteY6" fmla="*/ 11 h 44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33" h="443098">
                <a:moveTo>
                  <a:pt x="81" y="11"/>
                </a:moveTo>
                <a:cubicBezTo>
                  <a:pt x="4579" y="-1312"/>
                  <a:pt x="200900" y="114311"/>
                  <a:pt x="282656" y="166698"/>
                </a:cubicBezTo>
                <a:cubicBezTo>
                  <a:pt x="364412" y="219086"/>
                  <a:pt x="446169" y="268299"/>
                  <a:pt x="490619" y="314336"/>
                </a:cubicBezTo>
                <a:cubicBezTo>
                  <a:pt x="535069" y="360373"/>
                  <a:pt x="554383" y="438954"/>
                  <a:pt x="549356" y="442923"/>
                </a:cubicBezTo>
                <a:cubicBezTo>
                  <a:pt x="544329" y="446892"/>
                  <a:pt x="509404" y="382862"/>
                  <a:pt x="460456" y="338148"/>
                </a:cubicBezTo>
                <a:cubicBezTo>
                  <a:pt x="411508" y="293434"/>
                  <a:pt x="332133" y="228082"/>
                  <a:pt x="255669" y="174636"/>
                </a:cubicBezTo>
                <a:cubicBezTo>
                  <a:pt x="179205" y="121190"/>
                  <a:pt x="-4417" y="1334"/>
                  <a:pt x="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D8F1711-1B39-406A-84A4-F61E7695D4B1}"/>
              </a:ext>
            </a:extLst>
          </p:cNvPr>
          <p:cNvSpPr/>
          <p:nvPr/>
        </p:nvSpPr>
        <p:spPr>
          <a:xfrm>
            <a:off x="5489032" y="8823149"/>
            <a:ext cx="613986" cy="560314"/>
          </a:xfrm>
          <a:custGeom>
            <a:avLst/>
            <a:gdLst>
              <a:gd name="connsiteX0" fmla="*/ 543 w 613986"/>
              <a:gd name="connsiteY0" fmla="*/ 176 h 560314"/>
              <a:gd name="connsiteX1" fmla="*/ 354556 w 613986"/>
              <a:gd name="connsiteY1" fmla="*/ 149401 h 560314"/>
              <a:gd name="connsiteX2" fmla="*/ 581568 w 613986"/>
              <a:gd name="connsiteY2" fmla="*/ 366889 h 560314"/>
              <a:gd name="connsiteX3" fmla="*/ 606968 w 613986"/>
              <a:gd name="connsiteY3" fmla="*/ 557389 h 560314"/>
              <a:gd name="connsiteX4" fmla="*/ 611731 w 613986"/>
              <a:gd name="connsiteY4" fmla="*/ 471664 h 560314"/>
              <a:gd name="connsiteX5" fmla="*/ 575218 w 613986"/>
              <a:gd name="connsiteY5" fmla="*/ 327201 h 560314"/>
              <a:gd name="connsiteX6" fmla="*/ 440281 w 613986"/>
              <a:gd name="connsiteY6" fmla="*/ 177976 h 560314"/>
              <a:gd name="connsiteX7" fmla="*/ 543 w 613986"/>
              <a:gd name="connsiteY7" fmla="*/ 176 h 56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986" h="560314">
                <a:moveTo>
                  <a:pt x="543" y="176"/>
                </a:moveTo>
                <a:cubicBezTo>
                  <a:pt x="-13745" y="-4587"/>
                  <a:pt x="257719" y="88282"/>
                  <a:pt x="354556" y="149401"/>
                </a:cubicBezTo>
                <a:cubicBezTo>
                  <a:pt x="451393" y="210520"/>
                  <a:pt x="539499" y="298891"/>
                  <a:pt x="581568" y="366889"/>
                </a:cubicBezTo>
                <a:cubicBezTo>
                  <a:pt x="623637" y="434887"/>
                  <a:pt x="601941" y="539927"/>
                  <a:pt x="606968" y="557389"/>
                </a:cubicBezTo>
                <a:cubicBezTo>
                  <a:pt x="611995" y="574852"/>
                  <a:pt x="617023" y="510029"/>
                  <a:pt x="611731" y="471664"/>
                </a:cubicBezTo>
                <a:cubicBezTo>
                  <a:pt x="606439" y="433299"/>
                  <a:pt x="603793" y="376149"/>
                  <a:pt x="575218" y="327201"/>
                </a:cubicBezTo>
                <a:cubicBezTo>
                  <a:pt x="546643" y="278253"/>
                  <a:pt x="532091" y="230363"/>
                  <a:pt x="440281" y="177976"/>
                </a:cubicBezTo>
                <a:cubicBezTo>
                  <a:pt x="348471" y="125589"/>
                  <a:pt x="14831" y="4939"/>
                  <a:pt x="54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6D79ECE3-AB1F-4C71-8E9D-F55C418B0D39}"/>
              </a:ext>
            </a:extLst>
          </p:cNvPr>
          <p:cNvSpPr/>
          <p:nvPr/>
        </p:nvSpPr>
        <p:spPr>
          <a:xfrm>
            <a:off x="5817470" y="9093159"/>
            <a:ext cx="240510" cy="473308"/>
          </a:xfrm>
          <a:custGeom>
            <a:avLst/>
            <a:gdLst>
              <a:gd name="connsiteX0" fmla="*/ 718 w 240510"/>
              <a:gd name="connsiteY0" fmla="*/ 41 h 473308"/>
              <a:gd name="connsiteX1" fmla="*/ 154705 w 240510"/>
              <a:gd name="connsiteY1" fmla="*/ 160379 h 473308"/>
              <a:gd name="connsiteX2" fmla="*/ 230905 w 240510"/>
              <a:gd name="connsiteY2" fmla="*/ 366754 h 473308"/>
              <a:gd name="connsiteX3" fmla="*/ 200743 w 240510"/>
              <a:gd name="connsiteY3" fmla="*/ 473116 h 473308"/>
              <a:gd name="connsiteX4" fmla="*/ 224555 w 240510"/>
              <a:gd name="connsiteY4" fmla="*/ 342941 h 473308"/>
              <a:gd name="connsiteX5" fmla="*/ 222968 w 240510"/>
              <a:gd name="connsiteY5" fmla="*/ 174666 h 473308"/>
              <a:gd name="connsiteX6" fmla="*/ 718 w 240510"/>
              <a:gd name="connsiteY6" fmla="*/ 41 h 4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510" h="473308">
                <a:moveTo>
                  <a:pt x="718" y="41"/>
                </a:moveTo>
                <a:cubicBezTo>
                  <a:pt x="-10659" y="-2340"/>
                  <a:pt x="116341" y="99260"/>
                  <a:pt x="154705" y="160379"/>
                </a:cubicBezTo>
                <a:cubicBezTo>
                  <a:pt x="193070" y="221498"/>
                  <a:pt x="223232" y="314631"/>
                  <a:pt x="230905" y="366754"/>
                </a:cubicBezTo>
                <a:cubicBezTo>
                  <a:pt x="238578" y="418877"/>
                  <a:pt x="201801" y="477085"/>
                  <a:pt x="200743" y="473116"/>
                </a:cubicBezTo>
                <a:cubicBezTo>
                  <a:pt x="199685" y="469147"/>
                  <a:pt x="220851" y="392683"/>
                  <a:pt x="224555" y="342941"/>
                </a:cubicBezTo>
                <a:cubicBezTo>
                  <a:pt x="228259" y="293199"/>
                  <a:pt x="259480" y="228641"/>
                  <a:pt x="222968" y="174666"/>
                </a:cubicBezTo>
                <a:cubicBezTo>
                  <a:pt x="186456" y="120691"/>
                  <a:pt x="12095" y="2422"/>
                  <a:pt x="71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DF462761-7548-4412-A0C1-8790BA3412F6}"/>
              </a:ext>
            </a:extLst>
          </p:cNvPr>
          <p:cNvSpPr/>
          <p:nvPr/>
        </p:nvSpPr>
        <p:spPr>
          <a:xfrm>
            <a:off x="5552388" y="7981945"/>
            <a:ext cx="340801" cy="57229"/>
          </a:xfrm>
          <a:custGeom>
            <a:avLst/>
            <a:gdLst>
              <a:gd name="connsiteX0" fmla="*/ 10212 w 340801"/>
              <a:gd name="connsiteY0" fmla="*/ 57155 h 57229"/>
              <a:gd name="connsiteX1" fmla="*/ 270562 w 340801"/>
              <a:gd name="connsiteY1" fmla="*/ 19055 h 57229"/>
              <a:gd name="connsiteX2" fmla="*/ 340412 w 340801"/>
              <a:gd name="connsiteY2" fmla="*/ 29638 h 57229"/>
              <a:gd name="connsiteX3" fmla="*/ 287495 w 340801"/>
              <a:gd name="connsiteY3" fmla="*/ 5 h 57229"/>
              <a:gd name="connsiteX4" fmla="*/ 77945 w 340801"/>
              <a:gd name="connsiteY4" fmla="*/ 27522 h 57229"/>
              <a:gd name="connsiteX5" fmla="*/ 10212 w 340801"/>
              <a:gd name="connsiteY5" fmla="*/ 57155 h 5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801" h="57229">
                <a:moveTo>
                  <a:pt x="10212" y="57155"/>
                </a:moveTo>
                <a:cubicBezTo>
                  <a:pt x="42315" y="55744"/>
                  <a:pt x="215529" y="23641"/>
                  <a:pt x="270562" y="19055"/>
                </a:cubicBezTo>
                <a:cubicBezTo>
                  <a:pt x="325595" y="14469"/>
                  <a:pt x="337590" y="32813"/>
                  <a:pt x="340412" y="29638"/>
                </a:cubicBezTo>
                <a:cubicBezTo>
                  <a:pt x="343234" y="26463"/>
                  <a:pt x="331239" y="358"/>
                  <a:pt x="287495" y="5"/>
                </a:cubicBezTo>
                <a:cubicBezTo>
                  <a:pt x="243751" y="-348"/>
                  <a:pt x="128392" y="15528"/>
                  <a:pt x="77945" y="27522"/>
                </a:cubicBezTo>
                <a:cubicBezTo>
                  <a:pt x="27498" y="39516"/>
                  <a:pt x="-21891" y="58566"/>
                  <a:pt x="10212" y="5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97C9B003-7C16-4C1F-AEF3-F5226F2EAF34}"/>
              </a:ext>
            </a:extLst>
          </p:cNvPr>
          <p:cNvSpPr/>
          <p:nvPr/>
        </p:nvSpPr>
        <p:spPr>
          <a:xfrm>
            <a:off x="5533976" y="8155488"/>
            <a:ext cx="374150" cy="61423"/>
          </a:xfrm>
          <a:custGeom>
            <a:avLst/>
            <a:gdLst>
              <a:gd name="connsiteX0" fmla="*/ 1107 w 374150"/>
              <a:gd name="connsiteY0" fmla="*/ 29 h 61423"/>
              <a:gd name="connsiteX1" fmla="*/ 115407 w 374150"/>
              <a:gd name="connsiteY1" fmla="*/ 52945 h 61423"/>
              <a:gd name="connsiteX2" fmla="*/ 373641 w 374150"/>
              <a:gd name="connsiteY2" fmla="*/ 29662 h 61423"/>
              <a:gd name="connsiteX3" fmla="*/ 176791 w 374150"/>
              <a:gd name="connsiteY3" fmla="*/ 61412 h 61423"/>
              <a:gd name="connsiteX4" fmla="*/ 1107 w 374150"/>
              <a:gd name="connsiteY4" fmla="*/ 29 h 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150" h="61423">
                <a:moveTo>
                  <a:pt x="1107" y="29"/>
                </a:moveTo>
                <a:cubicBezTo>
                  <a:pt x="-9124" y="-1382"/>
                  <a:pt x="53318" y="48006"/>
                  <a:pt x="115407" y="52945"/>
                </a:cubicBezTo>
                <a:cubicBezTo>
                  <a:pt x="177496" y="57884"/>
                  <a:pt x="363410" y="28251"/>
                  <a:pt x="373641" y="29662"/>
                </a:cubicBezTo>
                <a:cubicBezTo>
                  <a:pt x="383872" y="31073"/>
                  <a:pt x="237469" y="62117"/>
                  <a:pt x="176791" y="61412"/>
                </a:cubicBezTo>
                <a:cubicBezTo>
                  <a:pt x="116113" y="60707"/>
                  <a:pt x="11338" y="1440"/>
                  <a:pt x="110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1FF6BB76-AF35-459D-94F4-4AC05C19D2FB}"/>
              </a:ext>
            </a:extLst>
          </p:cNvPr>
          <p:cNvSpPr/>
          <p:nvPr/>
        </p:nvSpPr>
        <p:spPr>
          <a:xfrm>
            <a:off x="5686392" y="7305114"/>
            <a:ext cx="140565" cy="384026"/>
          </a:xfrm>
          <a:custGeom>
            <a:avLst/>
            <a:gdLst>
              <a:gd name="connsiteX0" fmla="*/ 139733 w 140565"/>
              <a:gd name="connsiteY0" fmla="*/ 561 h 384026"/>
              <a:gd name="connsiteX1" fmla="*/ 69883 w 140565"/>
              <a:gd name="connsiteY1" fmla="*/ 130736 h 384026"/>
              <a:gd name="connsiteX2" fmla="*/ 20671 w 140565"/>
              <a:gd name="connsiteY2" fmla="*/ 262499 h 384026"/>
              <a:gd name="connsiteX3" fmla="*/ 33 w 140565"/>
              <a:gd name="connsiteY3" fmla="*/ 383149 h 384026"/>
              <a:gd name="connsiteX4" fmla="*/ 15908 w 140565"/>
              <a:gd name="connsiteY4" fmla="*/ 310124 h 384026"/>
              <a:gd name="connsiteX5" fmla="*/ 19083 w 140565"/>
              <a:gd name="connsiteY5" fmla="*/ 183124 h 384026"/>
              <a:gd name="connsiteX6" fmla="*/ 139733 w 140565"/>
              <a:gd name="connsiteY6" fmla="*/ 561 h 38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65" h="384026">
                <a:moveTo>
                  <a:pt x="139733" y="561"/>
                </a:moveTo>
                <a:cubicBezTo>
                  <a:pt x="148200" y="-8170"/>
                  <a:pt x="89727" y="87080"/>
                  <a:pt x="69883" y="130736"/>
                </a:cubicBezTo>
                <a:cubicBezTo>
                  <a:pt x="50039" y="174392"/>
                  <a:pt x="32313" y="220430"/>
                  <a:pt x="20671" y="262499"/>
                </a:cubicBezTo>
                <a:cubicBezTo>
                  <a:pt x="9029" y="304568"/>
                  <a:pt x="827" y="375212"/>
                  <a:pt x="33" y="383149"/>
                </a:cubicBezTo>
                <a:cubicBezTo>
                  <a:pt x="-761" y="391086"/>
                  <a:pt x="12733" y="343461"/>
                  <a:pt x="15908" y="310124"/>
                </a:cubicBezTo>
                <a:cubicBezTo>
                  <a:pt x="19083" y="276787"/>
                  <a:pt x="-1290" y="231543"/>
                  <a:pt x="19083" y="183124"/>
                </a:cubicBezTo>
                <a:cubicBezTo>
                  <a:pt x="39456" y="134705"/>
                  <a:pt x="131266" y="9292"/>
                  <a:pt x="139733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2AE5427F-3323-44BC-924F-B02068F23042}"/>
              </a:ext>
            </a:extLst>
          </p:cNvPr>
          <p:cNvSpPr/>
          <p:nvPr/>
        </p:nvSpPr>
        <p:spPr>
          <a:xfrm>
            <a:off x="5460486" y="8049471"/>
            <a:ext cx="93793" cy="157160"/>
          </a:xfrm>
          <a:custGeom>
            <a:avLst/>
            <a:gdLst>
              <a:gd name="connsiteX0" fmla="*/ 93647 w 93793"/>
              <a:gd name="connsiteY0" fmla="*/ 212 h 157160"/>
              <a:gd name="connsiteX1" fmla="*/ 23797 w 93793"/>
              <a:gd name="connsiteY1" fmla="*/ 101812 h 157160"/>
              <a:gd name="connsiteX2" fmla="*/ 21681 w 93793"/>
              <a:gd name="connsiteY2" fmla="*/ 156846 h 157160"/>
              <a:gd name="connsiteX3" fmla="*/ 2631 w 93793"/>
              <a:gd name="connsiteY3" fmla="*/ 78529 h 157160"/>
              <a:gd name="connsiteX4" fmla="*/ 93647 w 93793"/>
              <a:gd name="connsiteY4" fmla="*/ 212 h 15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93" h="157160">
                <a:moveTo>
                  <a:pt x="93647" y="212"/>
                </a:moveTo>
                <a:cubicBezTo>
                  <a:pt x="97175" y="4093"/>
                  <a:pt x="35791" y="75706"/>
                  <a:pt x="23797" y="101812"/>
                </a:cubicBezTo>
                <a:cubicBezTo>
                  <a:pt x="11803" y="127918"/>
                  <a:pt x="25209" y="160727"/>
                  <a:pt x="21681" y="156846"/>
                </a:cubicBezTo>
                <a:cubicBezTo>
                  <a:pt x="18153" y="152965"/>
                  <a:pt x="-8305" y="110632"/>
                  <a:pt x="2631" y="78529"/>
                </a:cubicBezTo>
                <a:cubicBezTo>
                  <a:pt x="13567" y="46426"/>
                  <a:pt x="90119" y="-3669"/>
                  <a:pt x="93647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2E409673-A134-47CD-A80B-168277F5D517}"/>
              </a:ext>
            </a:extLst>
          </p:cNvPr>
          <p:cNvSpPr/>
          <p:nvPr/>
        </p:nvSpPr>
        <p:spPr>
          <a:xfrm>
            <a:off x="5436412" y="8240137"/>
            <a:ext cx="60983" cy="338373"/>
          </a:xfrm>
          <a:custGeom>
            <a:avLst/>
            <a:gdLst>
              <a:gd name="connsiteX0" fmla="*/ 56338 w 60983"/>
              <a:gd name="connsiteY0" fmla="*/ 576 h 338373"/>
              <a:gd name="connsiteX1" fmla="*/ 54751 w 60983"/>
              <a:gd name="connsiteY1" fmla="*/ 140276 h 338373"/>
              <a:gd name="connsiteX2" fmla="*/ 10301 w 60983"/>
              <a:gd name="connsiteY2" fmla="*/ 229176 h 338373"/>
              <a:gd name="connsiteX3" fmla="*/ 35701 w 60983"/>
              <a:gd name="connsiteY3" fmla="*/ 333951 h 338373"/>
              <a:gd name="connsiteX4" fmla="*/ 24588 w 60983"/>
              <a:gd name="connsiteY4" fmla="*/ 313313 h 338373"/>
              <a:gd name="connsiteX5" fmla="*/ 776 w 60983"/>
              <a:gd name="connsiteY5" fmla="*/ 262513 h 338373"/>
              <a:gd name="connsiteX6" fmla="*/ 56338 w 60983"/>
              <a:gd name="connsiteY6" fmla="*/ 197426 h 338373"/>
              <a:gd name="connsiteX7" fmla="*/ 56338 w 60983"/>
              <a:gd name="connsiteY7" fmla="*/ 576 h 3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3" h="338373">
                <a:moveTo>
                  <a:pt x="56338" y="576"/>
                </a:moveTo>
                <a:cubicBezTo>
                  <a:pt x="56073" y="-8949"/>
                  <a:pt x="62424" y="102176"/>
                  <a:pt x="54751" y="140276"/>
                </a:cubicBezTo>
                <a:cubicBezTo>
                  <a:pt x="47078" y="178376"/>
                  <a:pt x="13476" y="196897"/>
                  <a:pt x="10301" y="229176"/>
                </a:cubicBezTo>
                <a:cubicBezTo>
                  <a:pt x="7126" y="261455"/>
                  <a:pt x="33320" y="319928"/>
                  <a:pt x="35701" y="333951"/>
                </a:cubicBezTo>
                <a:cubicBezTo>
                  <a:pt x="38082" y="347974"/>
                  <a:pt x="30409" y="325219"/>
                  <a:pt x="24588" y="313313"/>
                </a:cubicBezTo>
                <a:cubicBezTo>
                  <a:pt x="18767" y="301407"/>
                  <a:pt x="-4516" y="281827"/>
                  <a:pt x="776" y="262513"/>
                </a:cubicBezTo>
                <a:cubicBezTo>
                  <a:pt x="6068" y="243199"/>
                  <a:pt x="46019" y="243464"/>
                  <a:pt x="56338" y="197426"/>
                </a:cubicBezTo>
                <a:cubicBezTo>
                  <a:pt x="66657" y="151389"/>
                  <a:pt x="56603" y="10101"/>
                  <a:pt x="56338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71482E05-91FD-4976-A283-3E3350D0A7FB}"/>
              </a:ext>
            </a:extLst>
          </p:cNvPr>
          <p:cNvSpPr/>
          <p:nvPr/>
        </p:nvSpPr>
        <p:spPr>
          <a:xfrm>
            <a:off x="5405261" y="8177096"/>
            <a:ext cx="62317" cy="484312"/>
          </a:xfrm>
          <a:custGeom>
            <a:avLst/>
            <a:gdLst>
              <a:gd name="connsiteX0" fmla="*/ 62089 w 62317"/>
              <a:gd name="connsiteY0" fmla="*/ 117 h 484312"/>
              <a:gd name="connsiteX1" fmla="*/ 22402 w 62317"/>
              <a:gd name="connsiteY1" fmla="*/ 289042 h 484312"/>
              <a:gd name="connsiteX2" fmla="*/ 22402 w 62317"/>
              <a:gd name="connsiteY2" fmla="*/ 376354 h 484312"/>
              <a:gd name="connsiteX3" fmla="*/ 27164 w 62317"/>
              <a:gd name="connsiteY3" fmla="*/ 482717 h 484312"/>
              <a:gd name="connsiteX4" fmla="*/ 19227 w 62317"/>
              <a:gd name="connsiteY4" fmla="*/ 427154 h 484312"/>
              <a:gd name="connsiteX5" fmla="*/ 1764 w 62317"/>
              <a:gd name="connsiteY5" fmla="*/ 255704 h 484312"/>
              <a:gd name="connsiteX6" fmla="*/ 62089 w 62317"/>
              <a:gd name="connsiteY6" fmla="*/ 117 h 48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17" h="484312">
                <a:moveTo>
                  <a:pt x="62089" y="117"/>
                </a:moveTo>
                <a:cubicBezTo>
                  <a:pt x="65529" y="5673"/>
                  <a:pt x="29016" y="226336"/>
                  <a:pt x="22402" y="289042"/>
                </a:cubicBezTo>
                <a:cubicBezTo>
                  <a:pt x="15788" y="351748"/>
                  <a:pt x="21608" y="344075"/>
                  <a:pt x="22402" y="376354"/>
                </a:cubicBezTo>
                <a:cubicBezTo>
                  <a:pt x="23196" y="408633"/>
                  <a:pt x="27693" y="474250"/>
                  <a:pt x="27164" y="482717"/>
                </a:cubicBezTo>
                <a:cubicBezTo>
                  <a:pt x="26635" y="491184"/>
                  <a:pt x="23460" y="464989"/>
                  <a:pt x="19227" y="427154"/>
                </a:cubicBezTo>
                <a:cubicBezTo>
                  <a:pt x="14994" y="389319"/>
                  <a:pt x="-6174" y="324231"/>
                  <a:pt x="1764" y="255704"/>
                </a:cubicBezTo>
                <a:cubicBezTo>
                  <a:pt x="9702" y="187177"/>
                  <a:pt x="58649" y="-5439"/>
                  <a:pt x="62089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A20A3437-E477-4668-A110-961D4B489E51}"/>
              </a:ext>
            </a:extLst>
          </p:cNvPr>
          <p:cNvSpPr/>
          <p:nvPr/>
        </p:nvSpPr>
        <p:spPr>
          <a:xfrm>
            <a:off x="5379915" y="8526676"/>
            <a:ext cx="76479" cy="296757"/>
          </a:xfrm>
          <a:custGeom>
            <a:avLst/>
            <a:gdLst>
              <a:gd name="connsiteX0" fmla="*/ 41398 w 76479"/>
              <a:gd name="connsiteY0" fmla="*/ 2962 h 296757"/>
              <a:gd name="connsiteX1" fmla="*/ 41398 w 76479"/>
              <a:gd name="connsiteY1" fmla="*/ 202987 h 296757"/>
              <a:gd name="connsiteX2" fmla="*/ 123 w 76479"/>
              <a:gd name="connsiteY2" fmla="*/ 296649 h 296757"/>
              <a:gd name="connsiteX3" fmla="*/ 30285 w 76479"/>
              <a:gd name="connsiteY3" fmla="*/ 218862 h 296757"/>
              <a:gd name="connsiteX4" fmla="*/ 76323 w 76479"/>
              <a:gd name="connsiteY4" fmla="*/ 91862 h 296757"/>
              <a:gd name="connsiteX5" fmla="*/ 41398 w 76479"/>
              <a:gd name="connsiteY5" fmla="*/ 2962 h 29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79" h="296757">
                <a:moveTo>
                  <a:pt x="41398" y="2962"/>
                </a:moveTo>
                <a:cubicBezTo>
                  <a:pt x="35577" y="21483"/>
                  <a:pt x="48277" y="154039"/>
                  <a:pt x="41398" y="202987"/>
                </a:cubicBezTo>
                <a:cubicBezTo>
                  <a:pt x="34519" y="251935"/>
                  <a:pt x="1975" y="294003"/>
                  <a:pt x="123" y="296649"/>
                </a:cubicBezTo>
                <a:cubicBezTo>
                  <a:pt x="-1729" y="299295"/>
                  <a:pt x="17585" y="252993"/>
                  <a:pt x="30285" y="218862"/>
                </a:cubicBezTo>
                <a:cubicBezTo>
                  <a:pt x="42985" y="184731"/>
                  <a:pt x="73677" y="126258"/>
                  <a:pt x="76323" y="91862"/>
                </a:cubicBezTo>
                <a:cubicBezTo>
                  <a:pt x="78969" y="57466"/>
                  <a:pt x="47219" y="-15559"/>
                  <a:pt x="41398" y="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10062918-E0A9-493B-9BF7-9DB5B519F084}"/>
              </a:ext>
            </a:extLst>
          </p:cNvPr>
          <p:cNvSpPr/>
          <p:nvPr/>
        </p:nvSpPr>
        <p:spPr>
          <a:xfrm>
            <a:off x="5360510" y="8847642"/>
            <a:ext cx="59491" cy="416468"/>
          </a:xfrm>
          <a:custGeom>
            <a:avLst/>
            <a:gdLst>
              <a:gd name="connsiteX0" fmla="*/ 27465 w 59491"/>
              <a:gd name="connsiteY0" fmla="*/ 1083 h 416468"/>
              <a:gd name="connsiteX1" fmla="*/ 25878 w 59491"/>
              <a:gd name="connsiteY1" fmla="*/ 223333 h 416468"/>
              <a:gd name="connsiteX2" fmla="*/ 478 w 59491"/>
              <a:gd name="connsiteY2" fmla="*/ 413833 h 416468"/>
              <a:gd name="connsiteX3" fmla="*/ 13178 w 59491"/>
              <a:gd name="connsiteY3" fmla="*/ 321758 h 416468"/>
              <a:gd name="connsiteX4" fmla="*/ 59215 w 59491"/>
              <a:gd name="connsiteY4" fmla="*/ 145546 h 416468"/>
              <a:gd name="connsiteX5" fmla="*/ 27465 w 59491"/>
              <a:gd name="connsiteY5" fmla="*/ 1083 h 41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91" h="416468">
                <a:moveTo>
                  <a:pt x="27465" y="1083"/>
                </a:moveTo>
                <a:cubicBezTo>
                  <a:pt x="21909" y="14048"/>
                  <a:pt x="30376" y="154541"/>
                  <a:pt x="25878" y="223333"/>
                </a:cubicBezTo>
                <a:cubicBezTo>
                  <a:pt x="21380" y="292125"/>
                  <a:pt x="2595" y="397429"/>
                  <a:pt x="478" y="413833"/>
                </a:cubicBezTo>
                <a:cubicBezTo>
                  <a:pt x="-1639" y="430237"/>
                  <a:pt x="3389" y="366472"/>
                  <a:pt x="13178" y="321758"/>
                </a:cubicBezTo>
                <a:cubicBezTo>
                  <a:pt x="22967" y="277044"/>
                  <a:pt x="55775" y="196346"/>
                  <a:pt x="59215" y="145546"/>
                </a:cubicBezTo>
                <a:cubicBezTo>
                  <a:pt x="62655" y="94746"/>
                  <a:pt x="33021" y="-11882"/>
                  <a:pt x="27465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ABED5FB9-41E1-4982-8FC7-2696DA946BEA}"/>
              </a:ext>
            </a:extLst>
          </p:cNvPr>
          <p:cNvSpPr/>
          <p:nvPr/>
        </p:nvSpPr>
        <p:spPr>
          <a:xfrm>
            <a:off x="5410507" y="8661193"/>
            <a:ext cx="75270" cy="260523"/>
          </a:xfrm>
          <a:custGeom>
            <a:avLst/>
            <a:gdLst>
              <a:gd name="connsiteX0" fmla="*/ 72718 w 75270"/>
              <a:gd name="connsiteY0" fmla="*/ 207 h 260523"/>
              <a:gd name="connsiteX1" fmla="*/ 55256 w 75270"/>
              <a:gd name="connsiteY1" fmla="*/ 108157 h 260523"/>
              <a:gd name="connsiteX2" fmla="*/ 15568 w 75270"/>
              <a:gd name="connsiteY2" fmla="*/ 151020 h 260523"/>
              <a:gd name="connsiteX3" fmla="*/ 39381 w 75270"/>
              <a:gd name="connsiteY3" fmla="*/ 258970 h 260523"/>
              <a:gd name="connsiteX4" fmla="*/ 23506 w 75270"/>
              <a:gd name="connsiteY4" fmla="*/ 209757 h 260523"/>
              <a:gd name="connsiteX5" fmla="*/ 1281 w 75270"/>
              <a:gd name="connsiteY5" fmla="*/ 138320 h 260523"/>
              <a:gd name="connsiteX6" fmla="*/ 72718 w 75270"/>
              <a:gd name="connsiteY6" fmla="*/ 207 h 26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70" h="260523">
                <a:moveTo>
                  <a:pt x="72718" y="207"/>
                </a:moveTo>
                <a:cubicBezTo>
                  <a:pt x="81714" y="-4820"/>
                  <a:pt x="64781" y="83022"/>
                  <a:pt x="55256" y="108157"/>
                </a:cubicBezTo>
                <a:cubicBezTo>
                  <a:pt x="45731" y="133292"/>
                  <a:pt x="18214" y="125885"/>
                  <a:pt x="15568" y="151020"/>
                </a:cubicBezTo>
                <a:cubicBezTo>
                  <a:pt x="12922" y="176156"/>
                  <a:pt x="38058" y="249181"/>
                  <a:pt x="39381" y="258970"/>
                </a:cubicBezTo>
                <a:cubicBezTo>
                  <a:pt x="40704" y="268759"/>
                  <a:pt x="29856" y="229865"/>
                  <a:pt x="23506" y="209757"/>
                </a:cubicBezTo>
                <a:cubicBezTo>
                  <a:pt x="17156" y="189649"/>
                  <a:pt x="-5598" y="171393"/>
                  <a:pt x="1281" y="138320"/>
                </a:cubicBezTo>
                <a:cubicBezTo>
                  <a:pt x="8160" y="105247"/>
                  <a:pt x="63722" y="5234"/>
                  <a:pt x="72718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7BD30571-47B9-4BD4-9713-3748E6D4C141}"/>
              </a:ext>
            </a:extLst>
          </p:cNvPr>
          <p:cNvSpPr/>
          <p:nvPr/>
        </p:nvSpPr>
        <p:spPr>
          <a:xfrm>
            <a:off x="5404473" y="8962757"/>
            <a:ext cx="68020" cy="445506"/>
          </a:xfrm>
          <a:custGeom>
            <a:avLst/>
            <a:gdLst>
              <a:gd name="connsiteX0" fmla="*/ 53352 w 68020"/>
              <a:gd name="connsiteY0" fmla="*/ 14556 h 445506"/>
              <a:gd name="connsiteX1" fmla="*/ 2552 w 68020"/>
              <a:gd name="connsiteY1" fmla="*/ 428893 h 445506"/>
              <a:gd name="connsiteX2" fmla="*/ 13665 w 68020"/>
              <a:gd name="connsiteY2" fmla="*/ 339993 h 445506"/>
              <a:gd name="connsiteX3" fmla="*/ 66052 w 68020"/>
              <a:gd name="connsiteY3" fmla="*/ 119331 h 445506"/>
              <a:gd name="connsiteX4" fmla="*/ 53352 w 68020"/>
              <a:gd name="connsiteY4" fmla="*/ 14556 h 44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0" h="445506">
                <a:moveTo>
                  <a:pt x="53352" y="14556"/>
                </a:moveTo>
                <a:cubicBezTo>
                  <a:pt x="42769" y="66150"/>
                  <a:pt x="9166" y="374654"/>
                  <a:pt x="2552" y="428893"/>
                </a:cubicBezTo>
                <a:cubicBezTo>
                  <a:pt x="-4063" y="483133"/>
                  <a:pt x="3082" y="391587"/>
                  <a:pt x="13665" y="339993"/>
                </a:cubicBezTo>
                <a:cubicBezTo>
                  <a:pt x="24248" y="288399"/>
                  <a:pt x="60231" y="178069"/>
                  <a:pt x="66052" y="119331"/>
                </a:cubicBezTo>
                <a:cubicBezTo>
                  <a:pt x="71873" y="60594"/>
                  <a:pt x="63935" y="-37038"/>
                  <a:pt x="53352" y="14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A2E951F0-9B83-44CF-A63C-C725DA476B7C}"/>
              </a:ext>
            </a:extLst>
          </p:cNvPr>
          <p:cNvSpPr/>
          <p:nvPr/>
        </p:nvSpPr>
        <p:spPr>
          <a:xfrm>
            <a:off x="5335334" y="9179526"/>
            <a:ext cx="60793" cy="388234"/>
          </a:xfrm>
          <a:custGeom>
            <a:avLst/>
            <a:gdLst>
              <a:gd name="connsiteX0" fmla="*/ 60579 w 60793"/>
              <a:gd name="connsiteY0" fmla="*/ 7337 h 388234"/>
              <a:gd name="connsiteX1" fmla="*/ 3429 w 60793"/>
              <a:gd name="connsiteY1" fmla="*/ 378812 h 388234"/>
              <a:gd name="connsiteX2" fmla="*/ 8191 w 60793"/>
              <a:gd name="connsiteY2" fmla="*/ 266099 h 388234"/>
              <a:gd name="connsiteX3" fmla="*/ 22479 w 60793"/>
              <a:gd name="connsiteY3" fmla="*/ 143862 h 388234"/>
              <a:gd name="connsiteX4" fmla="*/ 60579 w 60793"/>
              <a:gd name="connsiteY4" fmla="*/ 7337 h 3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93" h="388234">
                <a:moveTo>
                  <a:pt x="60579" y="7337"/>
                </a:moveTo>
                <a:cubicBezTo>
                  <a:pt x="57404" y="46495"/>
                  <a:pt x="12160" y="335685"/>
                  <a:pt x="3429" y="378812"/>
                </a:cubicBezTo>
                <a:cubicBezTo>
                  <a:pt x="-5302" y="421939"/>
                  <a:pt x="5016" y="305257"/>
                  <a:pt x="8191" y="266099"/>
                </a:cubicBezTo>
                <a:cubicBezTo>
                  <a:pt x="11366" y="226941"/>
                  <a:pt x="14277" y="191487"/>
                  <a:pt x="22479" y="143862"/>
                </a:cubicBezTo>
                <a:cubicBezTo>
                  <a:pt x="30681" y="96237"/>
                  <a:pt x="63754" y="-31821"/>
                  <a:pt x="60579" y="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905FC834-4B8E-400D-AE88-5685318232EA}"/>
              </a:ext>
            </a:extLst>
          </p:cNvPr>
          <p:cNvSpPr/>
          <p:nvPr/>
        </p:nvSpPr>
        <p:spPr>
          <a:xfrm>
            <a:off x="5254942" y="9291320"/>
            <a:ext cx="183874" cy="624121"/>
          </a:xfrm>
          <a:custGeom>
            <a:avLst/>
            <a:gdLst>
              <a:gd name="connsiteX0" fmla="*/ 163196 w 183874"/>
              <a:gd name="connsiteY0" fmla="*/ 71755 h 624121"/>
              <a:gd name="connsiteX1" fmla="*/ 7621 w 183874"/>
              <a:gd name="connsiteY1" fmla="*/ 598805 h 624121"/>
              <a:gd name="connsiteX2" fmla="*/ 39371 w 183874"/>
              <a:gd name="connsiteY2" fmla="*/ 506730 h 624121"/>
              <a:gd name="connsiteX3" fmla="*/ 172721 w 183874"/>
              <a:gd name="connsiteY3" fmla="*/ 209868 h 624121"/>
              <a:gd name="connsiteX4" fmla="*/ 174308 w 183874"/>
              <a:gd name="connsiteY4" fmla="*/ 22543 h 624121"/>
              <a:gd name="connsiteX5" fmla="*/ 163196 w 183874"/>
              <a:gd name="connsiteY5" fmla="*/ 71755 h 62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74" h="624121">
                <a:moveTo>
                  <a:pt x="163196" y="71755"/>
                </a:moveTo>
                <a:cubicBezTo>
                  <a:pt x="135415" y="167799"/>
                  <a:pt x="28258" y="526309"/>
                  <a:pt x="7621" y="598805"/>
                </a:cubicBezTo>
                <a:cubicBezTo>
                  <a:pt x="-13016" y="671301"/>
                  <a:pt x="11854" y="571553"/>
                  <a:pt x="39371" y="506730"/>
                </a:cubicBezTo>
                <a:cubicBezTo>
                  <a:pt x="66888" y="441907"/>
                  <a:pt x="150231" y="290566"/>
                  <a:pt x="172721" y="209868"/>
                </a:cubicBezTo>
                <a:cubicBezTo>
                  <a:pt x="195211" y="129170"/>
                  <a:pt x="177219" y="50324"/>
                  <a:pt x="174308" y="22543"/>
                </a:cubicBezTo>
                <a:cubicBezTo>
                  <a:pt x="171397" y="-5238"/>
                  <a:pt x="190977" y="-24289"/>
                  <a:pt x="163196" y="7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2DCCCF75-E7C8-4B0C-9215-705C9C221762}"/>
              </a:ext>
            </a:extLst>
          </p:cNvPr>
          <p:cNvSpPr/>
          <p:nvPr/>
        </p:nvSpPr>
        <p:spPr>
          <a:xfrm>
            <a:off x="5224282" y="9375012"/>
            <a:ext cx="123639" cy="531529"/>
          </a:xfrm>
          <a:custGeom>
            <a:avLst/>
            <a:gdLst>
              <a:gd name="connsiteX0" fmla="*/ 119243 w 123639"/>
              <a:gd name="connsiteY0" fmla="*/ 5526 h 531529"/>
              <a:gd name="connsiteX1" fmla="*/ 3356 w 123639"/>
              <a:gd name="connsiteY1" fmla="*/ 516701 h 531529"/>
              <a:gd name="connsiteX2" fmla="*/ 36693 w 123639"/>
              <a:gd name="connsiteY2" fmla="*/ 381763 h 531529"/>
              <a:gd name="connsiteX3" fmla="*/ 93843 w 123639"/>
              <a:gd name="connsiteY3" fmla="*/ 253176 h 531529"/>
              <a:gd name="connsiteX4" fmla="*/ 119243 w 123639"/>
              <a:gd name="connsiteY4" fmla="*/ 5526 h 53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39" h="531529">
                <a:moveTo>
                  <a:pt x="119243" y="5526"/>
                </a:moveTo>
                <a:cubicBezTo>
                  <a:pt x="104162" y="49447"/>
                  <a:pt x="17114" y="453995"/>
                  <a:pt x="3356" y="516701"/>
                </a:cubicBezTo>
                <a:cubicBezTo>
                  <a:pt x="-10402" y="579407"/>
                  <a:pt x="21612" y="425684"/>
                  <a:pt x="36693" y="381763"/>
                </a:cubicBezTo>
                <a:cubicBezTo>
                  <a:pt x="51774" y="337842"/>
                  <a:pt x="80878" y="314295"/>
                  <a:pt x="93843" y="253176"/>
                </a:cubicBezTo>
                <a:cubicBezTo>
                  <a:pt x="106808" y="192057"/>
                  <a:pt x="134324" y="-38395"/>
                  <a:pt x="119243" y="5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DB25DABA-4069-4942-985A-3552CD48D6CC}"/>
              </a:ext>
            </a:extLst>
          </p:cNvPr>
          <p:cNvSpPr/>
          <p:nvPr/>
        </p:nvSpPr>
        <p:spPr>
          <a:xfrm>
            <a:off x="5175622" y="9769017"/>
            <a:ext cx="163235" cy="453318"/>
          </a:xfrm>
          <a:custGeom>
            <a:avLst/>
            <a:gdLst>
              <a:gd name="connsiteX0" fmla="*/ 136153 w 163235"/>
              <a:gd name="connsiteY0" fmla="*/ 113171 h 453318"/>
              <a:gd name="connsiteX1" fmla="*/ 2803 w 163235"/>
              <a:gd name="connsiteY1" fmla="*/ 446546 h 453318"/>
              <a:gd name="connsiteX2" fmla="*/ 52016 w 163235"/>
              <a:gd name="connsiteY2" fmla="*/ 324308 h 453318"/>
              <a:gd name="connsiteX3" fmla="*/ 129803 w 163235"/>
              <a:gd name="connsiteY3" fmla="*/ 168733 h 453318"/>
              <a:gd name="connsiteX4" fmla="*/ 163141 w 163235"/>
              <a:gd name="connsiteY4" fmla="*/ 2046 h 453318"/>
              <a:gd name="connsiteX5" fmla="*/ 136153 w 163235"/>
              <a:gd name="connsiteY5" fmla="*/ 113171 h 45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235" h="453318">
                <a:moveTo>
                  <a:pt x="136153" y="113171"/>
                </a:moveTo>
                <a:cubicBezTo>
                  <a:pt x="109430" y="187254"/>
                  <a:pt x="16826" y="411357"/>
                  <a:pt x="2803" y="446546"/>
                </a:cubicBezTo>
                <a:cubicBezTo>
                  <a:pt x="-11220" y="481735"/>
                  <a:pt x="30849" y="370610"/>
                  <a:pt x="52016" y="324308"/>
                </a:cubicBezTo>
                <a:cubicBezTo>
                  <a:pt x="73183" y="278006"/>
                  <a:pt x="111282" y="222443"/>
                  <a:pt x="129803" y="168733"/>
                </a:cubicBezTo>
                <a:cubicBezTo>
                  <a:pt x="148324" y="115023"/>
                  <a:pt x="162612" y="15010"/>
                  <a:pt x="163141" y="2046"/>
                </a:cubicBezTo>
                <a:cubicBezTo>
                  <a:pt x="163670" y="-10918"/>
                  <a:pt x="162876" y="39088"/>
                  <a:pt x="136153" y="11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A720056E-72A6-450B-B1CE-D0206EA384EF}"/>
              </a:ext>
            </a:extLst>
          </p:cNvPr>
          <p:cNvSpPr/>
          <p:nvPr/>
        </p:nvSpPr>
        <p:spPr>
          <a:xfrm>
            <a:off x="5171694" y="9763371"/>
            <a:ext cx="94293" cy="347008"/>
          </a:xfrm>
          <a:custGeom>
            <a:avLst/>
            <a:gdLst>
              <a:gd name="connsiteX0" fmla="*/ 94044 w 94293"/>
              <a:gd name="connsiteY0" fmla="*/ 12454 h 347008"/>
              <a:gd name="connsiteX1" fmla="*/ 3556 w 94293"/>
              <a:gd name="connsiteY1" fmla="*/ 341067 h 347008"/>
              <a:gd name="connsiteX2" fmla="*/ 19431 w 94293"/>
              <a:gd name="connsiteY2" fmla="*/ 214067 h 347008"/>
              <a:gd name="connsiteX3" fmla="*/ 30544 w 94293"/>
              <a:gd name="connsiteY3" fmla="*/ 85479 h 347008"/>
              <a:gd name="connsiteX4" fmla="*/ 94044 w 94293"/>
              <a:gd name="connsiteY4" fmla="*/ 12454 h 3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" h="347008">
                <a:moveTo>
                  <a:pt x="94044" y="12454"/>
                </a:moveTo>
                <a:cubicBezTo>
                  <a:pt x="89546" y="55052"/>
                  <a:pt x="15991" y="307465"/>
                  <a:pt x="3556" y="341067"/>
                </a:cubicBezTo>
                <a:cubicBezTo>
                  <a:pt x="-8879" y="374669"/>
                  <a:pt x="14933" y="256665"/>
                  <a:pt x="19431" y="214067"/>
                </a:cubicBezTo>
                <a:cubicBezTo>
                  <a:pt x="23929" y="171469"/>
                  <a:pt x="20225" y="123844"/>
                  <a:pt x="30544" y="85479"/>
                </a:cubicBezTo>
                <a:cubicBezTo>
                  <a:pt x="40863" y="47114"/>
                  <a:pt x="98542" y="-30144"/>
                  <a:pt x="94044" y="12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94F9E5D6-61C2-429D-B657-0386317536CE}"/>
              </a:ext>
            </a:extLst>
          </p:cNvPr>
          <p:cNvSpPr/>
          <p:nvPr/>
        </p:nvSpPr>
        <p:spPr>
          <a:xfrm>
            <a:off x="5013194" y="10102792"/>
            <a:ext cx="228203" cy="403583"/>
          </a:xfrm>
          <a:custGeom>
            <a:avLst/>
            <a:gdLst>
              <a:gd name="connsiteX0" fmla="*/ 184281 w 228203"/>
              <a:gd name="connsiteY0" fmla="*/ 52446 h 403583"/>
              <a:gd name="connsiteX1" fmla="*/ 96969 w 228203"/>
              <a:gd name="connsiteY1" fmla="*/ 308033 h 403583"/>
              <a:gd name="connsiteX2" fmla="*/ 131 w 228203"/>
              <a:gd name="connsiteY2" fmla="*/ 403283 h 403583"/>
              <a:gd name="connsiteX3" fmla="*/ 77919 w 228203"/>
              <a:gd name="connsiteY3" fmla="*/ 335021 h 403583"/>
              <a:gd name="connsiteX4" fmla="*/ 154119 w 228203"/>
              <a:gd name="connsiteY4" fmla="*/ 249296 h 403583"/>
              <a:gd name="connsiteX5" fmla="*/ 227144 w 228203"/>
              <a:gd name="connsiteY5" fmla="*/ 15933 h 403583"/>
              <a:gd name="connsiteX6" fmla="*/ 184281 w 228203"/>
              <a:gd name="connsiteY6" fmla="*/ 52446 h 4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03" h="403583">
                <a:moveTo>
                  <a:pt x="184281" y="52446"/>
                </a:moveTo>
                <a:cubicBezTo>
                  <a:pt x="162585" y="101129"/>
                  <a:pt x="127661" y="249560"/>
                  <a:pt x="96969" y="308033"/>
                </a:cubicBezTo>
                <a:cubicBezTo>
                  <a:pt x="66277" y="366506"/>
                  <a:pt x="3306" y="398785"/>
                  <a:pt x="131" y="403283"/>
                </a:cubicBezTo>
                <a:cubicBezTo>
                  <a:pt x="-3044" y="407781"/>
                  <a:pt x="52254" y="360685"/>
                  <a:pt x="77919" y="335021"/>
                </a:cubicBezTo>
                <a:cubicBezTo>
                  <a:pt x="103584" y="309357"/>
                  <a:pt x="129248" y="302477"/>
                  <a:pt x="154119" y="249296"/>
                </a:cubicBezTo>
                <a:cubicBezTo>
                  <a:pt x="178990" y="196115"/>
                  <a:pt x="220265" y="48741"/>
                  <a:pt x="227144" y="15933"/>
                </a:cubicBezTo>
                <a:cubicBezTo>
                  <a:pt x="234023" y="-16875"/>
                  <a:pt x="205977" y="3763"/>
                  <a:pt x="184281" y="5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2B3B4D22-0631-4684-A9EE-FD5E8911686B}"/>
              </a:ext>
            </a:extLst>
          </p:cNvPr>
          <p:cNvSpPr/>
          <p:nvPr/>
        </p:nvSpPr>
        <p:spPr>
          <a:xfrm>
            <a:off x="4955646" y="9923330"/>
            <a:ext cx="239614" cy="541983"/>
          </a:xfrm>
          <a:custGeom>
            <a:avLst/>
            <a:gdLst>
              <a:gd name="connsiteX0" fmla="*/ 238654 w 239614"/>
              <a:gd name="connsiteY0" fmla="*/ 133 h 541983"/>
              <a:gd name="connsiteX1" fmla="*/ 125942 w 239614"/>
              <a:gd name="connsiteY1" fmla="*/ 366845 h 541983"/>
              <a:gd name="connsiteX2" fmla="*/ 529 w 239614"/>
              <a:gd name="connsiteY2" fmla="*/ 539883 h 541983"/>
              <a:gd name="connsiteX3" fmla="*/ 84667 w 239614"/>
              <a:gd name="connsiteY3" fmla="*/ 454158 h 541983"/>
              <a:gd name="connsiteX4" fmla="*/ 175154 w 239614"/>
              <a:gd name="connsiteY4" fmla="*/ 325570 h 541983"/>
              <a:gd name="connsiteX5" fmla="*/ 238654 w 239614"/>
              <a:gd name="connsiteY5" fmla="*/ 133 h 54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14" h="541983">
                <a:moveTo>
                  <a:pt x="238654" y="133"/>
                </a:moveTo>
                <a:cubicBezTo>
                  <a:pt x="230452" y="7012"/>
                  <a:pt x="165629" y="276887"/>
                  <a:pt x="125942" y="366845"/>
                </a:cubicBezTo>
                <a:cubicBezTo>
                  <a:pt x="86255" y="456803"/>
                  <a:pt x="7408" y="525331"/>
                  <a:pt x="529" y="539883"/>
                </a:cubicBezTo>
                <a:cubicBezTo>
                  <a:pt x="-6350" y="554435"/>
                  <a:pt x="55563" y="489877"/>
                  <a:pt x="84667" y="454158"/>
                </a:cubicBezTo>
                <a:cubicBezTo>
                  <a:pt x="113771" y="418439"/>
                  <a:pt x="149754" y="397007"/>
                  <a:pt x="175154" y="325570"/>
                </a:cubicBezTo>
                <a:cubicBezTo>
                  <a:pt x="200554" y="254133"/>
                  <a:pt x="246856" y="-6746"/>
                  <a:pt x="238654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9539A43E-8DB9-4757-BA33-F9511696C21C}"/>
              </a:ext>
            </a:extLst>
          </p:cNvPr>
          <p:cNvSpPr/>
          <p:nvPr/>
        </p:nvSpPr>
        <p:spPr>
          <a:xfrm>
            <a:off x="4874976" y="10367440"/>
            <a:ext cx="198761" cy="277070"/>
          </a:xfrm>
          <a:custGeom>
            <a:avLst/>
            <a:gdLst>
              <a:gd name="connsiteX0" fmla="*/ 165337 w 198761"/>
              <a:gd name="connsiteY0" fmla="*/ 62435 h 277070"/>
              <a:gd name="connsiteX1" fmla="*/ 17699 w 198761"/>
              <a:gd name="connsiteY1" fmla="*/ 187848 h 277070"/>
              <a:gd name="connsiteX2" fmla="*/ 1824 w 198761"/>
              <a:gd name="connsiteY2" fmla="*/ 276748 h 277070"/>
              <a:gd name="connsiteX3" fmla="*/ 9762 w 198761"/>
              <a:gd name="connsiteY3" fmla="*/ 214835 h 277070"/>
              <a:gd name="connsiteX4" fmla="*/ 47862 w 198761"/>
              <a:gd name="connsiteY4" fmla="*/ 140223 h 277070"/>
              <a:gd name="connsiteX5" fmla="*/ 189149 w 198761"/>
              <a:gd name="connsiteY5" fmla="*/ 3698 h 277070"/>
              <a:gd name="connsiteX6" fmla="*/ 165337 w 198761"/>
              <a:gd name="connsiteY6" fmla="*/ 62435 h 2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61" h="277070">
                <a:moveTo>
                  <a:pt x="165337" y="62435"/>
                </a:moveTo>
                <a:cubicBezTo>
                  <a:pt x="136762" y="93127"/>
                  <a:pt x="44951" y="152129"/>
                  <a:pt x="17699" y="187848"/>
                </a:cubicBezTo>
                <a:cubicBezTo>
                  <a:pt x="-9553" y="223567"/>
                  <a:pt x="3147" y="272250"/>
                  <a:pt x="1824" y="276748"/>
                </a:cubicBezTo>
                <a:cubicBezTo>
                  <a:pt x="501" y="281246"/>
                  <a:pt x="2089" y="237589"/>
                  <a:pt x="9762" y="214835"/>
                </a:cubicBezTo>
                <a:cubicBezTo>
                  <a:pt x="17435" y="192081"/>
                  <a:pt x="17964" y="175412"/>
                  <a:pt x="47862" y="140223"/>
                </a:cubicBezTo>
                <a:cubicBezTo>
                  <a:pt x="77760" y="105034"/>
                  <a:pt x="167982" y="20631"/>
                  <a:pt x="189149" y="3698"/>
                </a:cubicBezTo>
                <a:cubicBezTo>
                  <a:pt x="210316" y="-13235"/>
                  <a:pt x="193912" y="31743"/>
                  <a:pt x="165337" y="62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630D5D42-50C2-441F-B11D-040D415C2209}"/>
              </a:ext>
            </a:extLst>
          </p:cNvPr>
          <p:cNvSpPr/>
          <p:nvPr/>
        </p:nvSpPr>
        <p:spPr>
          <a:xfrm>
            <a:off x="4916692" y="10469949"/>
            <a:ext cx="184357" cy="219319"/>
          </a:xfrm>
          <a:custGeom>
            <a:avLst/>
            <a:gdLst>
              <a:gd name="connsiteX0" fmla="*/ 180771 w 184357"/>
              <a:gd name="connsiteY0" fmla="*/ 2789 h 219319"/>
              <a:gd name="connsiteX1" fmla="*/ 49008 w 184357"/>
              <a:gd name="connsiteY1" fmla="*/ 107564 h 219319"/>
              <a:gd name="connsiteX2" fmla="*/ 1383 w 184357"/>
              <a:gd name="connsiteY2" fmla="*/ 218689 h 219319"/>
              <a:gd name="connsiteX3" fmla="*/ 12496 w 184357"/>
              <a:gd name="connsiteY3" fmla="*/ 152014 h 219319"/>
              <a:gd name="connsiteX4" fmla="*/ 9321 w 184357"/>
              <a:gd name="connsiteY4" fmla="*/ 134551 h 219319"/>
              <a:gd name="connsiteX5" fmla="*/ 137908 w 184357"/>
              <a:gd name="connsiteY5" fmla="*/ 39301 h 219319"/>
              <a:gd name="connsiteX6" fmla="*/ 180771 w 184357"/>
              <a:gd name="connsiteY6" fmla="*/ 2789 h 21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57" h="219319">
                <a:moveTo>
                  <a:pt x="180771" y="2789"/>
                </a:moveTo>
                <a:cubicBezTo>
                  <a:pt x="165954" y="14166"/>
                  <a:pt x="78906" y="71581"/>
                  <a:pt x="49008" y="107564"/>
                </a:cubicBezTo>
                <a:cubicBezTo>
                  <a:pt x="19110" y="143547"/>
                  <a:pt x="7468" y="211281"/>
                  <a:pt x="1383" y="218689"/>
                </a:cubicBezTo>
                <a:cubicBezTo>
                  <a:pt x="-4702" y="226097"/>
                  <a:pt x="11173" y="166037"/>
                  <a:pt x="12496" y="152014"/>
                </a:cubicBezTo>
                <a:cubicBezTo>
                  <a:pt x="13819" y="137991"/>
                  <a:pt x="-11581" y="153337"/>
                  <a:pt x="9321" y="134551"/>
                </a:cubicBezTo>
                <a:cubicBezTo>
                  <a:pt x="30223" y="115766"/>
                  <a:pt x="114625" y="61526"/>
                  <a:pt x="137908" y="39301"/>
                </a:cubicBezTo>
                <a:cubicBezTo>
                  <a:pt x="161191" y="17076"/>
                  <a:pt x="195588" y="-8588"/>
                  <a:pt x="180771" y="2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349D4C50-46C7-417F-907A-CDE3AF5D96B4}"/>
              </a:ext>
            </a:extLst>
          </p:cNvPr>
          <p:cNvSpPr/>
          <p:nvPr/>
        </p:nvSpPr>
        <p:spPr>
          <a:xfrm>
            <a:off x="4786154" y="10646379"/>
            <a:ext cx="84505" cy="223009"/>
          </a:xfrm>
          <a:custGeom>
            <a:avLst/>
            <a:gdLst>
              <a:gd name="connsiteX0" fmla="*/ 84296 w 84505"/>
              <a:gd name="connsiteY0" fmla="*/ 5746 h 223009"/>
              <a:gd name="connsiteX1" fmla="*/ 14446 w 84505"/>
              <a:gd name="connsiteY1" fmla="*/ 186721 h 223009"/>
              <a:gd name="connsiteX2" fmla="*/ 1746 w 84505"/>
              <a:gd name="connsiteY2" fmla="*/ 218471 h 223009"/>
              <a:gd name="connsiteX3" fmla="*/ 39846 w 84505"/>
              <a:gd name="connsiteY3" fmla="*/ 123221 h 223009"/>
              <a:gd name="connsiteX4" fmla="*/ 36671 w 84505"/>
              <a:gd name="connsiteY4" fmla="*/ 53371 h 223009"/>
              <a:gd name="connsiteX5" fmla="*/ 84296 w 84505"/>
              <a:gd name="connsiteY5" fmla="*/ 5746 h 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05" h="223009">
                <a:moveTo>
                  <a:pt x="84296" y="5746"/>
                </a:moveTo>
                <a:cubicBezTo>
                  <a:pt x="80592" y="27971"/>
                  <a:pt x="28204" y="151267"/>
                  <a:pt x="14446" y="186721"/>
                </a:cubicBezTo>
                <a:cubicBezTo>
                  <a:pt x="688" y="222175"/>
                  <a:pt x="-2487" y="229054"/>
                  <a:pt x="1746" y="218471"/>
                </a:cubicBezTo>
                <a:cubicBezTo>
                  <a:pt x="5979" y="207888"/>
                  <a:pt x="34025" y="150738"/>
                  <a:pt x="39846" y="123221"/>
                </a:cubicBezTo>
                <a:cubicBezTo>
                  <a:pt x="45667" y="95704"/>
                  <a:pt x="31908" y="75331"/>
                  <a:pt x="36671" y="53371"/>
                </a:cubicBezTo>
                <a:cubicBezTo>
                  <a:pt x="41433" y="31411"/>
                  <a:pt x="88000" y="-16479"/>
                  <a:pt x="84296" y="5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F0138506-0821-4B49-967F-6650EDC65302}"/>
              </a:ext>
            </a:extLst>
          </p:cNvPr>
          <p:cNvSpPr/>
          <p:nvPr/>
        </p:nvSpPr>
        <p:spPr>
          <a:xfrm>
            <a:off x="4855337" y="10635648"/>
            <a:ext cx="79188" cy="264699"/>
          </a:xfrm>
          <a:custGeom>
            <a:avLst/>
            <a:gdLst>
              <a:gd name="connsiteX0" fmla="*/ 64326 w 79188"/>
              <a:gd name="connsiteY0" fmla="*/ 73627 h 264699"/>
              <a:gd name="connsiteX1" fmla="*/ 2413 w 79188"/>
              <a:gd name="connsiteY1" fmla="*/ 257777 h 264699"/>
              <a:gd name="connsiteX2" fmla="*/ 11938 w 79188"/>
              <a:gd name="connsiteY2" fmla="*/ 218090 h 264699"/>
              <a:gd name="connsiteX3" fmla="*/ 5588 w 79188"/>
              <a:gd name="connsiteY3" fmla="*/ 145065 h 264699"/>
              <a:gd name="connsiteX4" fmla="*/ 75438 w 79188"/>
              <a:gd name="connsiteY4" fmla="*/ 3777 h 264699"/>
              <a:gd name="connsiteX5" fmla="*/ 64326 w 79188"/>
              <a:gd name="connsiteY5" fmla="*/ 73627 h 26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88" h="264699">
                <a:moveTo>
                  <a:pt x="64326" y="73627"/>
                </a:moveTo>
                <a:cubicBezTo>
                  <a:pt x="52155" y="115960"/>
                  <a:pt x="11144" y="233700"/>
                  <a:pt x="2413" y="257777"/>
                </a:cubicBezTo>
                <a:cubicBezTo>
                  <a:pt x="-6318" y="281854"/>
                  <a:pt x="11409" y="236875"/>
                  <a:pt x="11938" y="218090"/>
                </a:cubicBezTo>
                <a:cubicBezTo>
                  <a:pt x="12467" y="199305"/>
                  <a:pt x="-4995" y="180784"/>
                  <a:pt x="5588" y="145065"/>
                </a:cubicBezTo>
                <a:cubicBezTo>
                  <a:pt x="16171" y="109346"/>
                  <a:pt x="66707" y="20975"/>
                  <a:pt x="75438" y="3777"/>
                </a:cubicBezTo>
                <a:cubicBezTo>
                  <a:pt x="84169" y="-13421"/>
                  <a:pt x="76497" y="31294"/>
                  <a:pt x="64326" y="73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2A7C30D2-B023-4590-90B0-93C504A9D75B}"/>
              </a:ext>
            </a:extLst>
          </p:cNvPr>
          <p:cNvSpPr/>
          <p:nvPr/>
        </p:nvSpPr>
        <p:spPr>
          <a:xfrm>
            <a:off x="4705332" y="10780306"/>
            <a:ext cx="120671" cy="197578"/>
          </a:xfrm>
          <a:custGeom>
            <a:avLst/>
            <a:gdLst>
              <a:gd name="connsiteX0" fmla="*/ 120668 w 120671"/>
              <a:gd name="connsiteY0" fmla="*/ 407 h 197578"/>
              <a:gd name="connsiteX1" fmla="*/ 31768 w 120671"/>
              <a:gd name="connsiteY1" fmla="*/ 108357 h 197578"/>
              <a:gd name="connsiteX2" fmla="*/ 18 w 120671"/>
              <a:gd name="connsiteY2" fmla="*/ 197257 h 197578"/>
              <a:gd name="connsiteX3" fmla="*/ 28593 w 120671"/>
              <a:gd name="connsiteY3" fmla="*/ 76607 h 197578"/>
              <a:gd name="connsiteX4" fmla="*/ 120668 w 120671"/>
              <a:gd name="connsiteY4" fmla="*/ 407 h 19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71" h="197578">
                <a:moveTo>
                  <a:pt x="120668" y="407"/>
                </a:moveTo>
                <a:cubicBezTo>
                  <a:pt x="121197" y="5699"/>
                  <a:pt x="51876" y="75549"/>
                  <a:pt x="31768" y="108357"/>
                </a:cubicBezTo>
                <a:cubicBezTo>
                  <a:pt x="11660" y="141165"/>
                  <a:pt x="547" y="202549"/>
                  <a:pt x="18" y="197257"/>
                </a:cubicBezTo>
                <a:cubicBezTo>
                  <a:pt x="-511" y="191965"/>
                  <a:pt x="10072" y="110738"/>
                  <a:pt x="28593" y="76607"/>
                </a:cubicBezTo>
                <a:cubicBezTo>
                  <a:pt x="47114" y="42476"/>
                  <a:pt x="120139" y="-4885"/>
                  <a:pt x="120668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76B39563-0DEB-495E-AB64-ADFA8CF77FF0}"/>
              </a:ext>
            </a:extLst>
          </p:cNvPr>
          <p:cNvSpPr/>
          <p:nvPr/>
        </p:nvSpPr>
        <p:spPr>
          <a:xfrm>
            <a:off x="4755975" y="10821767"/>
            <a:ext cx="129177" cy="147243"/>
          </a:xfrm>
          <a:custGeom>
            <a:avLst/>
            <a:gdLst>
              <a:gd name="connsiteX0" fmla="*/ 128763 w 129177"/>
              <a:gd name="connsiteY0" fmla="*/ 1808 h 147243"/>
              <a:gd name="connsiteX1" fmla="*/ 49388 w 129177"/>
              <a:gd name="connsiteY1" fmla="*/ 55783 h 147243"/>
              <a:gd name="connsiteX2" fmla="*/ 25575 w 129177"/>
              <a:gd name="connsiteY2" fmla="*/ 146271 h 147243"/>
              <a:gd name="connsiteX3" fmla="*/ 1763 w 129177"/>
              <a:gd name="connsiteY3" fmla="*/ 98646 h 147243"/>
              <a:gd name="connsiteX4" fmla="*/ 76375 w 129177"/>
              <a:gd name="connsiteY4" fmla="*/ 20858 h 147243"/>
              <a:gd name="connsiteX5" fmla="*/ 128763 w 129177"/>
              <a:gd name="connsiteY5" fmla="*/ 1808 h 14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77" h="147243">
                <a:moveTo>
                  <a:pt x="128763" y="1808"/>
                </a:moveTo>
                <a:cubicBezTo>
                  <a:pt x="124265" y="7629"/>
                  <a:pt x="66586" y="31706"/>
                  <a:pt x="49388" y="55783"/>
                </a:cubicBezTo>
                <a:cubicBezTo>
                  <a:pt x="32190" y="79860"/>
                  <a:pt x="33512" y="139127"/>
                  <a:pt x="25575" y="146271"/>
                </a:cubicBezTo>
                <a:cubicBezTo>
                  <a:pt x="17637" y="153415"/>
                  <a:pt x="-6704" y="119548"/>
                  <a:pt x="1763" y="98646"/>
                </a:cubicBezTo>
                <a:cubicBezTo>
                  <a:pt x="10230" y="77744"/>
                  <a:pt x="52562" y="36998"/>
                  <a:pt x="76375" y="20858"/>
                </a:cubicBezTo>
                <a:cubicBezTo>
                  <a:pt x="100187" y="4718"/>
                  <a:pt x="133261" y="-4013"/>
                  <a:pt x="128763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1FFFF652-563B-4545-907E-C762F0D8DC90}"/>
              </a:ext>
            </a:extLst>
          </p:cNvPr>
          <p:cNvSpPr/>
          <p:nvPr/>
        </p:nvSpPr>
        <p:spPr>
          <a:xfrm>
            <a:off x="4783125" y="10801246"/>
            <a:ext cx="112839" cy="176466"/>
          </a:xfrm>
          <a:custGeom>
            <a:avLst/>
            <a:gdLst>
              <a:gd name="connsiteX0" fmla="*/ 112725 w 112839"/>
              <a:gd name="connsiteY0" fmla="*/ 104 h 176466"/>
              <a:gd name="connsiteX1" fmla="*/ 25413 w 112839"/>
              <a:gd name="connsiteY1" fmla="*/ 154092 h 176466"/>
              <a:gd name="connsiteX2" fmla="*/ 17475 w 112839"/>
              <a:gd name="connsiteY2" fmla="*/ 173142 h 176466"/>
              <a:gd name="connsiteX3" fmla="*/ 4775 w 112839"/>
              <a:gd name="connsiteY3" fmla="*/ 130279 h 176466"/>
              <a:gd name="connsiteX4" fmla="*/ 112725 w 112839"/>
              <a:gd name="connsiteY4" fmla="*/ 104 h 1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9" h="176466">
                <a:moveTo>
                  <a:pt x="112725" y="104"/>
                </a:moveTo>
                <a:cubicBezTo>
                  <a:pt x="116165" y="4073"/>
                  <a:pt x="41288" y="125252"/>
                  <a:pt x="25413" y="154092"/>
                </a:cubicBezTo>
                <a:cubicBezTo>
                  <a:pt x="9538" y="182932"/>
                  <a:pt x="20915" y="177111"/>
                  <a:pt x="17475" y="173142"/>
                </a:cubicBezTo>
                <a:cubicBezTo>
                  <a:pt x="14035" y="169173"/>
                  <a:pt x="-10042" y="154621"/>
                  <a:pt x="4775" y="130279"/>
                </a:cubicBezTo>
                <a:cubicBezTo>
                  <a:pt x="19592" y="105937"/>
                  <a:pt x="109285" y="-3865"/>
                  <a:pt x="11272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F54E05B2-53B4-409B-B475-38F568B9D47F}"/>
              </a:ext>
            </a:extLst>
          </p:cNvPr>
          <p:cNvSpPr/>
          <p:nvPr/>
        </p:nvSpPr>
        <p:spPr>
          <a:xfrm>
            <a:off x="5337894" y="7357143"/>
            <a:ext cx="307065" cy="191419"/>
          </a:xfrm>
          <a:custGeom>
            <a:avLst/>
            <a:gdLst>
              <a:gd name="connsiteX0" fmla="*/ 4573 w 307065"/>
              <a:gd name="connsiteY0" fmla="*/ 390 h 191419"/>
              <a:gd name="connsiteX1" fmla="*/ 294556 w 307065"/>
              <a:gd name="connsiteY1" fmla="*/ 184540 h 191419"/>
              <a:gd name="connsiteX2" fmla="*/ 241639 w 307065"/>
              <a:gd name="connsiteY2" fmla="*/ 150674 h 191419"/>
              <a:gd name="connsiteX3" fmla="*/ 125223 w 307065"/>
              <a:gd name="connsiteY3" fmla="*/ 135857 h 191419"/>
              <a:gd name="connsiteX4" fmla="*/ 4573 w 307065"/>
              <a:gd name="connsiteY4" fmla="*/ 390 h 19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065" h="191419">
                <a:moveTo>
                  <a:pt x="4573" y="390"/>
                </a:moveTo>
                <a:cubicBezTo>
                  <a:pt x="32795" y="8504"/>
                  <a:pt x="255045" y="159493"/>
                  <a:pt x="294556" y="184540"/>
                </a:cubicBezTo>
                <a:cubicBezTo>
                  <a:pt x="334067" y="209587"/>
                  <a:pt x="269861" y="158788"/>
                  <a:pt x="241639" y="150674"/>
                </a:cubicBezTo>
                <a:cubicBezTo>
                  <a:pt x="213417" y="142560"/>
                  <a:pt x="164029" y="158788"/>
                  <a:pt x="125223" y="135857"/>
                </a:cubicBezTo>
                <a:cubicBezTo>
                  <a:pt x="86418" y="112926"/>
                  <a:pt x="-23649" y="-7724"/>
                  <a:pt x="4573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E881435-E2E1-4C99-8771-07FB89682830}"/>
              </a:ext>
            </a:extLst>
          </p:cNvPr>
          <p:cNvSpPr/>
          <p:nvPr/>
        </p:nvSpPr>
        <p:spPr>
          <a:xfrm>
            <a:off x="4891514" y="7945916"/>
            <a:ext cx="527249" cy="180571"/>
          </a:xfrm>
          <a:custGeom>
            <a:avLst/>
            <a:gdLst>
              <a:gd name="connsiteX0" fmla="*/ 103 w 527249"/>
              <a:gd name="connsiteY0" fmla="*/ 51 h 180571"/>
              <a:gd name="connsiteX1" fmla="*/ 281619 w 527249"/>
              <a:gd name="connsiteY1" fmla="*/ 48734 h 180571"/>
              <a:gd name="connsiteX2" fmla="*/ 522919 w 527249"/>
              <a:gd name="connsiteY2" fmla="*/ 179967 h 180571"/>
              <a:gd name="connsiteX3" fmla="*/ 427669 w 527249"/>
              <a:gd name="connsiteY3" fmla="*/ 95301 h 180571"/>
              <a:gd name="connsiteX4" fmla="*/ 313369 w 527249"/>
              <a:gd name="connsiteY4" fmla="*/ 40267 h 180571"/>
              <a:gd name="connsiteX5" fmla="*/ 103 w 527249"/>
              <a:gd name="connsiteY5" fmla="*/ 51 h 1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9" h="180571">
                <a:moveTo>
                  <a:pt x="103" y="51"/>
                </a:moveTo>
                <a:cubicBezTo>
                  <a:pt x="-5189" y="1462"/>
                  <a:pt x="194483" y="18748"/>
                  <a:pt x="281619" y="48734"/>
                </a:cubicBezTo>
                <a:cubicBezTo>
                  <a:pt x="368755" y="78720"/>
                  <a:pt x="498577" y="172206"/>
                  <a:pt x="522919" y="179967"/>
                </a:cubicBezTo>
                <a:cubicBezTo>
                  <a:pt x="547261" y="187728"/>
                  <a:pt x="462594" y="118584"/>
                  <a:pt x="427669" y="95301"/>
                </a:cubicBezTo>
                <a:cubicBezTo>
                  <a:pt x="392744" y="72018"/>
                  <a:pt x="378986" y="53673"/>
                  <a:pt x="313369" y="40267"/>
                </a:cubicBezTo>
                <a:cubicBezTo>
                  <a:pt x="247752" y="26861"/>
                  <a:pt x="5395" y="-1360"/>
                  <a:pt x="10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4ABF5E5C-0325-4C2A-BC02-2A7312F01078}"/>
              </a:ext>
            </a:extLst>
          </p:cNvPr>
          <p:cNvSpPr/>
          <p:nvPr/>
        </p:nvSpPr>
        <p:spPr>
          <a:xfrm>
            <a:off x="4997351" y="8069691"/>
            <a:ext cx="317864" cy="115552"/>
          </a:xfrm>
          <a:custGeom>
            <a:avLst/>
            <a:gdLst>
              <a:gd name="connsiteX0" fmla="*/ 99 w 317864"/>
              <a:gd name="connsiteY0" fmla="*/ 37142 h 115552"/>
              <a:gd name="connsiteX1" fmla="*/ 190599 w 317864"/>
              <a:gd name="connsiteY1" fmla="*/ 43492 h 115552"/>
              <a:gd name="connsiteX2" fmla="*/ 317599 w 317864"/>
              <a:gd name="connsiteY2" fmla="*/ 115459 h 115552"/>
              <a:gd name="connsiteX3" fmla="*/ 222349 w 317864"/>
              <a:gd name="connsiteY3" fmla="*/ 26559 h 115552"/>
              <a:gd name="connsiteX4" fmla="*/ 165199 w 317864"/>
              <a:gd name="connsiteY4" fmla="*/ 1159 h 115552"/>
              <a:gd name="connsiteX5" fmla="*/ 99 w 317864"/>
              <a:gd name="connsiteY5" fmla="*/ 37142 h 11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64" h="115552">
                <a:moveTo>
                  <a:pt x="99" y="37142"/>
                </a:moveTo>
                <a:cubicBezTo>
                  <a:pt x="4332" y="44198"/>
                  <a:pt x="137682" y="30439"/>
                  <a:pt x="190599" y="43492"/>
                </a:cubicBezTo>
                <a:cubicBezTo>
                  <a:pt x="243516" y="56545"/>
                  <a:pt x="312307" y="118281"/>
                  <a:pt x="317599" y="115459"/>
                </a:cubicBezTo>
                <a:cubicBezTo>
                  <a:pt x="322891" y="112637"/>
                  <a:pt x="247749" y="45609"/>
                  <a:pt x="222349" y="26559"/>
                </a:cubicBezTo>
                <a:cubicBezTo>
                  <a:pt x="196949" y="7509"/>
                  <a:pt x="202241" y="-3780"/>
                  <a:pt x="165199" y="1159"/>
                </a:cubicBezTo>
                <a:cubicBezTo>
                  <a:pt x="128157" y="6098"/>
                  <a:pt x="-4134" y="30086"/>
                  <a:pt x="99" y="37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2DC3F646-2D00-4849-BEEA-D2FAF0DC64DB}"/>
              </a:ext>
            </a:extLst>
          </p:cNvPr>
          <p:cNvSpPr/>
          <p:nvPr/>
        </p:nvSpPr>
        <p:spPr>
          <a:xfrm>
            <a:off x="4949800" y="8166942"/>
            <a:ext cx="392566" cy="94421"/>
          </a:xfrm>
          <a:custGeom>
            <a:avLst/>
            <a:gdLst>
              <a:gd name="connsiteX0" fmla="*/ 1083 w 392566"/>
              <a:gd name="connsiteY0" fmla="*/ 41491 h 94421"/>
              <a:gd name="connsiteX1" fmla="*/ 149250 w 392566"/>
              <a:gd name="connsiteY1" fmla="*/ 13975 h 94421"/>
              <a:gd name="connsiteX2" fmla="*/ 388433 w 392566"/>
              <a:gd name="connsiteY2" fmla="*/ 94408 h 94421"/>
              <a:gd name="connsiteX3" fmla="*/ 295300 w 392566"/>
              <a:gd name="connsiteY3" fmla="*/ 20325 h 94421"/>
              <a:gd name="connsiteX4" fmla="*/ 223333 w 392566"/>
              <a:gd name="connsiteY4" fmla="*/ 1275 h 94421"/>
              <a:gd name="connsiteX5" fmla="*/ 1083 w 392566"/>
              <a:gd name="connsiteY5" fmla="*/ 41491 h 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566" h="94421">
                <a:moveTo>
                  <a:pt x="1083" y="41491"/>
                </a:moveTo>
                <a:cubicBezTo>
                  <a:pt x="-11264" y="43608"/>
                  <a:pt x="84692" y="5156"/>
                  <a:pt x="149250" y="13975"/>
                </a:cubicBezTo>
                <a:cubicBezTo>
                  <a:pt x="213808" y="22794"/>
                  <a:pt x="364091" y="93350"/>
                  <a:pt x="388433" y="94408"/>
                </a:cubicBezTo>
                <a:cubicBezTo>
                  <a:pt x="412775" y="95466"/>
                  <a:pt x="322817" y="35847"/>
                  <a:pt x="295300" y="20325"/>
                </a:cubicBezTo>
                <a:cubicBezTo>
                  <a:pt x="267783" y="4803"/>
                  <a:pt x="275897" y="-3311"/>
                  <a:pt x="223333" y="1275"/>
                </a:cubicBezTo>
                <a:cubicBezTo>
                  <a:pt x="170769" y="5861"/>
                  <a:pt x="13430" y="39374"/>
                  <a:pt x="1083" y="41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33C0B38-1E7B-4270-A002-0208C6519740}"/>
              </a:ext>
            </a:extLst>
          </p:cNvPr>
          <p:cNvSpPr/>
          <p:nvPr/>
        </p:nvSpPr>
        <p:spPr>
          <a:xfrm>
            <a:off x="4880891" y="8254147"/>
            <a:ext cx="321259" cy="79277"/>
          </a:xfrm>
          <a:custGeom>
            <a:avLst/>
            <a:gdLst>
              <a:gd name="connsiteX0" fmla="*/ 142 w 321259"/>
              <a:gd name="connsiteY0" fmla="*/ 79170 h 79277"/>
              <a:gd name="connsiteX1" fmla="*/ 186409 w 321259"/>
              <a:gd name="connsiteY1" fmla="*/ 24136 h 79277"/>
              <a:gd name="connsiteX2" fmla="*/ 319759 w 321259"/>
              <a:gd name="connsiteY2" fmla="*/ 53770 h 79277"/>
              <a:gd name="connsiteX3" fmla="*/ 252026 w 321259"/>
              <a:gd name="connsiteY3" fmla="*/ 7203 h 79277"/>
              <a:gd name="connsiteX4" fmla="*/ 156776 w 321259"/>
              <a:gd name="connsiteY4" fmla="*/ 7203 h 79277"/>
              <a:gd name="connsiteX5" fmla="*/ 142 w 321259"/>
              <a:gd name="connsiteY5" fmla="*/ 79170 h 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59" h="79277">
                <a:moveTo>
                  <a:pt x="142" y="79170"/>
                </a:moveTo>
                <a:cubicBezTo>
                  <a:pt x="5081" y="81992"/>
                  <a:pt x="133140" y="28369"/>
                  <a:pt x="186409" y="24136"/>
                </a:cubicBezTo>
                <a:cubicBezTo>
                  <a:pt x="239678" y="19903"/>
                  <a:pt x="308823" y="56592"/>
                  <a:pt x="319759" y="53770"/>
                </a:cubicBezTo>
                <a:cubicBezTo>
                  <a:pt x="330695" y="50948"/>
                  <a:pt x="279190" y="14964"/>
                  <a:pt x="252026" y="7203"/>
                </a:cubicBezTo>
                <a:cubicBezTo>
                  <a:pt x="224862" y="-558"/>
                  <a:pt x="193465" y="-4086"/>
                  <a:pt x="156776" y="7203"/>
                </a:cubicBezTo>
                <a:cubicBezTo>
                  <a:pt x="120087" y="18492"/>
                  <a:pt x="-4797" y="76348"/>
                  <a:pt x="142" y="79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19C45B41-623B-44D9-9021-3197946AE85A}"/>
              </a:ext>
            </a:extLst>
          </p:cNvPr>
          <p:cNvSpPr/>
          <p:nvPr/>
        </p:nvSpPr>
        <p:spPr>
          <a:xfrm>
            <a:off x="4813122" y="8415746"/>
            <a:ext cx="284222" cy="186423"/>
          </a:xfrm>
          <a:custGeom>
            <a:avLst/>
            <a:gdLst>
              <a:gd name="connsiteX0" fmla="*/ 2295 w 284222"/>
              <a:gd name="connsiteY0" fmla="*/ 186387 h 186423"/>
              <a:gd name="connsiteX1" fmla="*/ 110245 w 284222"/>
              <a:gd name="connsiteY1" fmla="*/ 67854 h 186423"/>
              <a:gd name="connsiteX2" fmla="*/ 283811 w 284222"/>
              <a:gd name="connsiteY2" fmla="*/ 121 h 186423"/>
              <a:gd name="connsiteX3" fmla="*/ 57328 w 284222"/>
              <a:gd name="connsiteY3" fmla="*/ 55154 h 186423"/>
              <a:gd name="connsiteX4" fmla="*/ 2295 w 284222"/>
              <a:gd name="connsiteY4" fmla="*/ 186387 h 18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22" h="186423">
                <a:moveTo>
                  <a:pt x="2295" y="186387"/>
                </a:moveTo>
                <a:cubicBezTo>
                  <a:pt x="11115" y="188504"/>
                  <a:pt x="63326" y="98898"/>
                  <a:pt x="110245" y="67854"/>
                </a:cubicBezTo>
                <a:cubicBezTo>
                  <a:pt x="157164" y="36810"/>
                  <a:pt x="292631" y="2238"/>
                  <a:pt x="283811" y="121"/>
                </a:cubicBezTo>
                <a:cubicBezTo>
                  <a:pt x="274992" y="-1996"/>
                  <a:pt x="104953" y="23757"/>
                  <a:pt x="57328" y="55154"/>
                </a:cubicBezTo>
                <a:cubicBezTo>
                  <a:pt x="9703" y="86551"/>
                  <a:pt x="-6525" y="184270"/>
                  <a:pt x="2295" y="18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A2D247E-FB80-4B97-9766-9698A905180F}"/>
              </a:ext>
            </a:extLst>
          </p:cNvPr>
          <p:cNvSpPr/>
          <p:nvPr/>
        </p:nvSpPr>
        <p:spPr>
          <a:xfrm>
            <a:off x="4792576" y="8680160"/>
            <a:ext cx="491325" cy="221256"/>
          </a:xfrm>
          <a:custGeom>
            <a:avLst/>
            <a:gdLst>
              <a:gd name="connsiteX0" fmla="*/ 448291 w 491325"/>
              <a:gd name="connsiteY0" fmla="*/ 290 h 221256"/>
              <a:gd name="connsiteX1" fmla="*/ 92691 w 491325"/>
              <a:gd name="connsiteY1" fmla="*/ 65907 h 221256"/>
              <a:gd name="connsiteX2" fmla="*/ 1674 w 491325"/>
              <a:gd name="connsiteY2" fmla="*/ 161157 h 221256"/>
              <a:gd name="connsiteX3" fmla="*/ 145607 w 491325"/>
              <a:gd name="connsiteY3" fmla="*/ 127290 h 221256"/>
              <a:gd name="connsiteX4" fmla="*/ 482157 w 491325"/>
              <a:gd name="connsiteY4" fmla="*/ 220423 h 221256"/>
              <a:gd name="connsiteX5" fmla="*/ 372091 w 491325"/>
              <a:gd name="connsiteY5" fmla="*/ 169623 h 221256"/>
              <a:gd name="connsiteX6" fmla="*/ 118091 w 491325"/>
              <a:gd name="connsiteY6" fmla="*/ 110357 h 221256"/>
              <a:gd name="connsiteX7" fmla="*/ 149841 w 491325"/>
              <a:gd name="connsiteY7" fmla="*/ 91307 h 221256"/>
              <a:gd name="connsiteX8" fmla="*/ 448291 w 491325"/>
              <a:gd name="connsiteY8" fmla="*/ 290 h 22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25" h="221256">
                <a:moveTo>
                  <a:pt x="448291" y="290"/>
                </a:moveTo>
                <a:cubicBezTo>
                  <a:pt x="438766" y="-3943"/>
                  <a:pt x="167127" y="39096"/>
                  <a:pt x="92691" y="65907"/>
                </a:cubicBezTo>
                <a:cubicBezTo>
                  <a:pt x="18255" y="92718"/>
                  <a:pt x="-7145" y="150927"/>
                  <a:pt x="1674" y="161157"/>
                </a:cubicBezTo>
                <a:cubicBezTo>
                  <a:pt x="10493" y="171388"/>
                  <a:pt x="65527" y="117412"/>
                  <a:pt x="145607" y="127290"/>
                </a:cubicBezTo>
                <a:cubicBezTo>
                  <a:pt x="225687" y="137168"/>
                  <a:pt x="444410" y="213368"/>
                  <a:pt x="482157" y="220423"/>
                </a:cubicBezTo>
                <a:cubicBezTo>
                  <a:pt x="519904" y="227478"/>
                  <a:pt x="432769" y="187967"/>
                  <a:pt x="372091" y="169623"/>
                </a:cubicBezTo>
                <a:cubicBezTo>
                  <a:pt x="311413" y="151279"/>
                  <a:pt x="155133" y="123410"/>
                  <a:pt x="118091" y="110357"/>
                </a:cubicBezTo>
                <a:cubicBezTo>
                  <a:pt x="81049" y="97304"/>
                  <a:pt x="93044" y="108240"/>
                  <a:pt x="149841" y="91307"/>
                </a:cubicBezTo>
                <a:cubicBezTo>
                  <a:pt x="206638" y="74374"/>
                  <a:pt x="457816" y="4523"/>
                  <a:pt x="448291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FF0A9B55-B89B-49A8-96CE-FED79BDCFF5B}"/>
              </a:ext>
            </a:extLst>
          </p:cNvPr>
          <p:cNvSpPr/>
          <p:nvPr/>
        </p:nvSpPr>
        <p:spPr>
          <a:xfrm>
            <a:off x="4759310" y="8938683"/>
            <a:ext cx="547541" cy="423264"/>
          </a:xfrm>
          <a:custGeom>
            <a:avLst/>
            <a:gdLst>
              <a:gd name="connsiteX0" fmla="*/ 547173 w 547541"/>
              <a:gd name="connsiteY0" fmla="*/ 0 h 423264"/>
              <a:gd name="connsiteX1" fmla="*/ 191573 w 547541"/>
              <a:gd name="connsiteY1" fmla="*/ 74084 h 423264"/>
              <a:gd name="connsiteX2" fmla="*/ 47640 w 547541"/>
              <a:gd name="connsiteY2" fmla="*/ 175684 h 423264"/>
              <a:gd name="connsiteX3" fmla="*/ 240257 w 547541"/>
              <a:gd name="connsiteY3" fmla="*/ 270934 h 423264"/>
              <a:gd name="connsiteX4" fmla="*/ 346090 w 547541"/>
              <a:gd name="connsiteY4" fmla="*/ 421217 h 423264"/>
              <a:gd name="connsiteX5" fmla="*/ 252957 w 547541"/>
              <a:gd name="connsiteY5" fmla="*/ 347134 h 423264"/>
              <a:gd name="connsiteX6" fmla="*/ 5307 w 547541"/>
              <a:gd name="connsiteY6" fmla="*/ 194734 h 423264"/>
              <a:gd name="connsiteX7" fmla="*/ 119607 w 547541"/>
              <a:gd name="connsiteY7" fmla="*/ 74084 h 423264"/>
              <a:gd name="connsiteX8" fmla="*/ 547173 w 547541"/>
              <a:gd name="connsiteY8" fmla="*/ 0 h 42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541" h="423264">
                <a:moveTo>
                  <a:pt x="547173" y="0"/>
                </a:moveTo>
                <a:cubicBezTo>
                  <a:pt x="559167" y="0"/>
                  <a:pt x="274828" y="44803"/>
                  <a:pt x="191573" y="74084"/>
                </a:cubicBezTo>
                <a:cubicBezTo>
                  <a:pt x="108318" y="103365"/>
                  <a:pt x="39526" y="142876"/>
                  <a:pt x="47640" y="175684"/>
                </a:cubicBezTo>
                <a:cubicBezTo>
                  <a:pt x="55754" y="208492"/>
                  <a:pt x="190515" y="230012"/>
                  <a:pt x="240257" y="270934"/>
                </a:cubicBezTo>
                <a:cubicBezTo>
                  <a:pt x="289999" y="311856"/>
                  <a:pt x="343973" y="408517"/>
                  <a:pt x="346090" y="421217"/>
                </a:cubicBezTo>
                <a:cubicBezTo>
                  <a:pt x="348207" y="433917"/>
                  <a:pt x="309754" y="384881"/>
                  <a:pt x="252957" y="347134"/>
                </a:cubicBezTo>
                <a:cubicBezTo>
                  <a:pt x="196160" y="309387"/>
                  <a:pt x="27532" y="240242"/>
                  <a:pt x="5307" y="194734"/>
                </a:cubicBezTo>
                <a:cubicBezTo>
                  <a:pt x="-16918" y="149226"/>
                  <a:pt x="32471" y="106540"/>
                  <a:pt x="119607" y="74084"/>
                </a:cubicBezTo>
                <a:cubicBezTo>
                  <a:pt x="206743" y="41628"/>
                  <a:pt x="535179" y="0"/>
                  <a:pt x="5471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31D5D51F-8BDE-4E7B-91EA-5DEBF048B06C}"/>
              </a:ext>
            </a:extLst>
          </p:cNvPr>
          <p:cNvSpPr/>
          <p:nvPr/>
        </p:nvSpPr>
        <p:spPr>
          <a:xfrm>
            <a:off x="5011826" y="9062667"/>
            <a:ext cx="284139" cy="87927"/>
          </a:xfrm>
          <a:custGeom>
            <a:avLst/>
            <a:gdLst>
              <a:gd name="connsiteX0" fmla="*/ 284074 w 284139"/>
              <a:gd name="connsiteY0" fmla="*/ 87683 h 87927"/>
              <a:gd name="connsiteX1" fmla="*/ 70291 w 284139"/>
              <a:gd name="connsiteY1" fmla="*/ 30533 h 87927"/>
              <a:gd name="connsiteX2" fmla="*/ 2557 w 284139"/>
              <a:gd name="connsiteY2" fmla="*/ 85566 h 87927"/>
              <a:gd name="connsiteX3" fmla="*/ 17374 w 284139"/>
              <a:gd name="connsiteY3" fmla="*/ 19950 h 87927"/>
              <a:gd name="connsiteX4" fmla="*/ 47007 w 284139"/>
              <a:gd name="connsiteY4" fmla="*/ 3016 h 87927"/>
              <a:gd name="connsiteX5" fmla="*/ 284074 w 284139"/>
              <a:gd name="connsiteY5" fmla="*/ 87683 h 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139" h="87927">
                <a:moveTo>
                  <a:pt x="284074" y="87683"/>
                </a:moveTo>
                <a:cubicBezTo>
                  <a:pt x="287955" y="92269"/>
                  <a:pt x="117210" y="30886"/>
                  <a:pt x="70291" y="30533"/>
                </a:cubicBezTo>
                <a:cubicBezTo>
                  <a:pt x="23372" y="30180"/>
                  <a:pt x="11376" y="87330"/>
                  <a:pt x="2557" y="85566"/>
                </a:cubicBezTo>
                <a:cubicBezTo>
                  <a:pt x="-6262" y="83802"/>
                  <a:pt x="9966" y="33708"/>
                  <a:pt x="17374" y="19950"/>
                </a:cubicBezTo>
                <a:cubicBezTo>
                  <a:pt x="24782" y="6192"/>
                  <a:pt x="8554" y="-5803"/>
                  <a:pt x="47007" y="3016"/>
                </a:cubicBezTo>
                <a:cubicBezTo>
                  <a:pt x="85460" y="11835"/>
                  <a:pt x="280193" y="83097"/>
                  <a:pt x="284074" y="87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C2C9D33-5DE9-4734-BB7A-AF90A0EDEC41}"/>
              </a:ext>
            </a:extLst>
          </p:cNvPr>
          <p:cNvSpPr/>
          <p:nvPr/>
        </p:nvSpPr>
        <p:spPr>
          <a:xfrm>
            <a:off x="5625986" y="9121170"/>
            <a:ext cx="285370" cy="266973"/>
          </a:xfrm>
          <a:custGeom>
            <a:avLst/>
            <a:gdLst>
              <a:gd name="connsiteX0" fmla="*/ 114 w 285370"/>
              <a:gd name="connsiteY0" fmla="*/ 605 h 266973"/>
              <a:gd name="connsiteX1" fmla="*/ 187439 w 285370"/>
              <a:gd name="connsiteY1" fmla="*/ 118080 h 266973"/>
              <a:gd name="connsiteX2" fmla="*/ 284277 w 285370"/>
              <a:gd name="connsiteY2" fmla="*/ 265718 h 266973"/>
              <a:gd name="connsiteX3" fmla="*/ 238239 w 285370"/>
              <a:gd name="connsiteY3" fmla="*/ 183168 h 266973"/>
              <a:gd name="connsiteX4" fmla="*/ 216014 w 285370"/>
              <a:gd name="connsiteY4" fmla="*/ 78393 h 266973"/>
              <a:gd name="connsiteX5" fmla="*/ 114 w 285370"/>
              <a:gd name="connsiteY5" fmla="*/ 605 h 2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70" h="266973">
                <a:moveTo>
                  <a:pt x="114" y="605"/>
                </a:moveTo>
                <a:cubicBezTo>
                  <a:pt x="-4648" y="7219"/>
                  <a:pt x="140079" y="73895"/>
                  <a:pt x="187439" y="118080"/>
                </a:cubicBezTo>
                <a:cubicBezTo>
                  <a:pt x="234800" y="162266"/>
                  <a:pt x="275810" y="254870"/>
                  <a:pt x="284277" y="265718"/>
                </a:cubicBezTo>
                <a:cubicBezTo>
                  <a:pt x="292744" y="276566"/>
                  <a:pt x="249616" y="214389"/>
                  <a:pt x="238239" y="183168"/>
                </a:cubicBezTo>
                <a:cubicBezTo>
                  <a:pt x="226862" y="151947"/>
                  <a:pt x="256760" y="113847"/>
                  <a:pt x="216014" y="78393"/>
                </a:cubicBezTo>
                <a:cubicBezTo>
                  <a:pt x="175268" y="42939"/>
                  <a:pt x="4876" y="-6009"/>
                  <a:pt x="114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678423B9-A69B-49D3-9400-18485D119743}"/>
              </a:ext>
            </a:extLst>
          </p:cNvPr>
          <p:cNvSpPr/>
          <p:nvPr/>
        </p:nvSpPr>
        <p:spPr>
          <a:xfrm>
            <a:off x="5348771" y="9886927"/>
            <a:ext cx="344790" cy="392084"/>
          </a:xfrm>
          <a:custGeom>
            <a:avLst/>
            <a:gdLst>
              <a:gd name="connsiteX0" fmla="*/ 344004 w 344790"/>
              <a:gd name="connsiteY0" fmla="*/ 127023 h 392084"/>
              <a:gd name="connsiteX1" fmla="*/ 15392 w 344790"/>
              <a:gd name="connsiteY1" fmla="*/ 23 h 392084"/>
              <a:gd name="connsiteX2" fmla="*/ 74129 w 344790"/>
              <a:gd name="connsiteY2" fmla="*/ 119086 h 392084"/>
              <a:gd name="connsiteX3" fmla="*/ 253517 w 344790"/>
              <a:gd name="connsiteY3" fmla="*/ 388961 h 392084"/>
              <a:gd name="connsiteX4" fmla="*/ 202717 w 344790"/>
              <a:gd name="connsiteY4" fmla="*/ 254023 h 392084"/>
              <a:gd name="connsiteX5" fmla="*/ 110642 w 344790"/>
              <a:gd name="connsiteY5" fmla="*/ 71461 h 392084"/>
              <a:gd name="connsiteX6" fmla="*/ 344004 w 344790"/>
              <a:gd name="connsiteY6" fmla="*/ 127023 h 39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90" h="392084">
                <a:moveTo>
                  <a:pt x="344004" y="127023"/>
                </a:moveTo>
                <a:cubicBezTo>
                  <a:pt x="328129" y="115117"/>
                  <a:pt x="60371" y="1346"/>
                  <a:pt x="15392" y="23"/>
                </a:cubicBezTo>
                <a:cubicBezTo>
                  <a:pt x="-29587" y="-1300"/>
                  <a:pt x="34442" y="54263"/>
                  <a:pt x="74129" y="119086"/>
                </a:cubicBezTo>
                <a:cubicBezTo>
                  <a:pt x="113816" y="183909"/>
                  <a:pt x="232086" y="366472"/>
                  <a:pt x="253517" y="388961"/>
                </a:cubicBezTo>
                <a:cubicBezTo>
                  <a:pt x="274948" y="411450"/>
                  <a:pt x="226529" y="306940"/>
                  <a:pt x="202717" y="254023"/>
                </a:cubicBezTo>
                <a:cubicBezTo>
                  <a:pt x="178905" y="201106"/>
                  <a:pt x="90798" y="90511"/>
                  <a:pt x="110642" y="71461"/>
                </a:cubicBezTo>
                <a:cubicBezTo>
                  <a:pt x="130486" y="52411"/>
                  <a:pt x="359879" y="138929"/>
                  <a:pt x="344004" y="12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CA509BA3-D2E5-40FD-8597-3155A6CA0FCC}"/>
              </a:ext>
            </a:extLst>
          </p:cNvPr>
          <p:cNvSpPr/>
          <p:nvPr/>
        </p:nvSpPr>
        <p:spPr>
          <a:xfrm>
            <a:off x="5163384" y="10235870"/>
            <a:ext cx="363912" cy="307041"/>
          </a:xfrm>
          <a:custGeom>
            <a:avLst/>
            <a:gdLst>
              <a:gd name="connsiteX0" fmla="*/ 96004 w 363912"/>
              <a:gd name="connsiteY0" fmla="*/ 330 h 307041"/>
              <a:gd name="connsiteX1" fmla="*/ 284916 w 363912"/>
              <a:gd name="connsiteY1" fmla="*/ 98755 h 307041"/>
              <a:gd name="connsiteX2" fmla="*/ 362704 w 363912"/>
              <a:gd name="connsiteY2" fmla="*/ 271793 h 307041"/>
              <a:gd name="connsiteX3" fmla="*/ 329366 w 363912"/>
              <a:gd name="connsiteY3" fmla="*/ 216230 h 307041"/>
              <a:gd name="connsiteX4" fmla="*/ 289679 w 363912"/>
              <a:gd name="connsiteY4" fmla="*/ 200355 h 307041"/>
              <a:gd name="connsiteX5" fmla="*/ 754 w 363912"/>
              <a:gd name="connsiteY5" fmla="*/ 306718 h 307041"/>
              <a:gd name="connsiteX6" fmla="*/ 210304 w 363912"/>
              <a:gd name="connsiteY6" fmla="*/ 235280 h 307041"/>
              <a:gd name="connsiteX7" fmla="*/ 351591 w 363912"/>
              <a:gd name="connsiteY7" fmla="*/ 290843 h 307041"/>
              <a:gd name="connsiteX8" fmla="*/ 351591 w 363912"/>
              <a:gd name="connsiteY8" fmla="*/ 170193 h 307041"/>
              <a:gd name="connsiteX9" fmla="*/ 319841 w 363912"/>
              <a:gd name="connsiteY9" fmla="*/ 70180 h 307041"/>
              <a:gd name="connsiteX10" fmla="*/ 96004 w 363912"/>
              <a:gd name="connsiteY10" fmla="*/ 330 h 30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912" h="307041">
                <a:moveTo>
                  <a:pt x="96004" y="330"/>
                </a:moveTo>
                <a:cubicBezTo>
                  <a:pt x="90183" y="5092"/>
                  <a:pt x="240466" y="53511"/>
                  <a:pt x="284916" y="98755"/>
                </a:cubicBezTo>
                <a:cubicBezTo>
                  <a:pt x="329366" y="143999"/>
                  <a:pt x="355296" y="252214"/>
                  <a:pt x="362704" y="271793"/>
                </a:cubicBezTo>
                <a:cubicBezTo>
                  <a:pt x="370112" y="291372"/>
                  <a:pt x="341537" y="228136"/>
                  <a:pt x="329366" y="216230"/>
                </a:cubicBezTo>
                <a:cubicBezTo>
                  <a:pt x="317195" y="204324"/>
                  <a:pt x="344448" y="185274"/>
                  <a:pt x="289679" y="200355"/>
                </a:cubicBezTo>
                <a:cubicBezTo>
                  <a:pt x="234910" y="215436"/>
                  <a:pt x="13983" y="300897"/>
                  <a:pt x="754" y="306718"/>
                </a:cubicBezTo>
                <a:cubicBezTo>
                  <a:pt x="-12475" y="312539"/>
                  <a:pt x="151831" y="237926"/>
                  <a:pt x="210304" y="235280"/>
                </a:cubicBezTo>
                <a:cubicBezTo>
                  <a:pt x="268777" y="232634"/>
                  <a:pt x="328043" y="301691"/>
                  <a:pt x="351591" y="290843"/>
                </a:cubicBezTo>
                <a:cubicBezTo>
                  <a:pt x="375139" y="279995"/>
                  <a:pt x="356883" y="206970"/>
                  <a:pt x="351591" y="170193"/>
                </a:cubicBezTo>
                <a:cubicBezTo>
                  <a:pt x="346299" y="133416"/>
                  <a:pt x="358999" y="96903"/>
                  <a:pt x="319841" y="70180"/>
                </a:cubicBezTo>
                <a:cubicBezTo>
                  <a:pt x="280683" y="43457"/>
                  <a:pt x="101825" y="-4432"/>
                  <a:pt x="96004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7293DBA6-F578-445C-A651-5A8122BC06EA}"/>
              </a:ext>
            </a:extLst>
          </p:cNvPr>
          <p:cNvSpPr/>
          <p:nvPr/>
        </p:nvSpPr>
        <p:spPr>
          <a:xfrm>
            <a:off x="5113335" y="10507589"/>
            <a:ext cx="381318" cy="319674"/>
          </a:xfrm>
          <a:custGeom>
            <a:avLst/>
            <a:gdLst>
              <a:gd name="connsiteX0" fmla="*/ 381003 w 381318"/>
              <a:gd name="connsiteY0" fmla="*/ 106436 h 319674"/>
              <a:gd name="connsiteX1" fmla="*/ 101603 w 381318"/>
              <a:gd name="connsiteY1" fmla="*/ 58811 h 319674"/>
              <a:gd name="connsiteX2" fmla="*/ 188915 w 381318"/>
              <a:gd name="connsiteY2" fmla="*/ 311224 h 319674"/>
              <a:gd name="connsiteX3" fmla="*/ 149228 w 381318"/>
              <a:gd name="connsiteY3" fmla="*/ 244549 h 319674"/>
              <a:gd name="connsiteX4" fmla="*/ 3 w 381318"/>
              <a:gd name="connsiteY4" fmla="*/ 93736 h 319674"/>
              <a:gd name="connsiteX5" fmla="*/ 153990 w 381318"/>
              <a:gd name="connsiteY5" fmla="*/ 74 h 319674"/>
              <a:gd name="connsiteX6" fmla="*/ 381003 w 381318"/>
              <a:gd name="connsiteY6" fmla="*/ 106436 h 31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18" h="319674">
                <a:moveTo>
                  <a:pt x="381003" y="106436"/>
                </a:moveTo>
                <a:cubicBezTo>
                  <a:pt x="372272" y="116225"/>
                  <a:pt x="133618" y="24680"/>
                  <a:pt x="101603" y="58811"/>
                </a:cubicBezTo>
                <a:cubicBezTo>
                  <a:pt x="69588" y="92942"/>
                  <a:pt x="180978" y="280268"/>
                  <a:pt x="188915" y="311224"/>
                </a:cubicBezTo>
                <a:cubicBezTo>
                  <a:pt x="196852" y="342180"/>
                  <a:pt x="180713" y="280797"/>
                  <a:pt x="149228" y="244549"/>
                </a:cubicBezTo>
                <a:cubicBezTo>
                  <a:pt x="117743" y="208301"/>
                  <a:pt x="-791" y="134482"/>
                  <a:pt x="3" y="93736"/>
                </a:cubicBezTo>
                <a:cubicBezTo>
                  <a:pt x="797" y="52990"/>
                  <a:pt x="93136" y="-2307"/>
                  <a:pt x="153990" y="74"/>
                </a:cubicBezTo>
                <a:cubicBezTo>
                  <a:pt x="214844" y="2455"/>
                  <a:pt x="389734" y="96647"/>
                  <a:pt x="381003" y="106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E6FC8F6E-72BE-4CA2-AA48-C2DD8595D087}"/>
              </a:ext>
            </a:extLst>
          </p:cNvPr>
          <p:cNvSpPr/>
          <p:nvPr/>
        </p:nvSpPr>
        <p:spPr>
          <a:xfrm>
            <a:off x="4942100" y="10591689"/>
            <a:ext cx="386252" cy="345314"/>
          </a:xfrm>
          <a:custGeom>
            <a:avLst/>
            <a:gdLst>
              <a:gd name="connsiteX0" fmla="*/ 282363 w 386252"/>
              <a:gd name="connsiteY0" fmla="*/ 179499 h 345314"/>
              <a:gd name="connsiteX1" fmla="*/ 50588 w 386252"/>
              <a:gd name="connsiteY1" fmla="*/ 111 h 345314"/>
              <a:gd name="connsiteX2" fmla="*/ 96625 w 386252"/>
              <a:gd name="connsiteY2" fmla="*/ 155686 h 345314"/>
              <a:gd name="connsiteX3" fmla="*/ 380788 w 386252"/>
              <a:gd name="connsiteY3" fmla="*/ 338249 h 345314"/>
              <a:gd name="connsiteX4" fmla="*/ 263313 w 386252"/>
              <a:gd name="connsiteY4" fmla="*/ 293799 h 345314"/>
              <a:gd name="connsiteX5" fmla="*/ 14075 w 386252"/>
              <a:gd name="connsiteY5" fmla="*/ 162036 h 345314"/>
              <a:gd name="connsiteX6" fmla="*/ 58525 w 386252"/>
              <a:gd name="connsiteY6" fmla="*/ 46149 h 345314"/>
              <a:gd name="connsiteX7" fmla="*/ 282363 w 386252"/>
              <a:gd name="connsiteY7" fmla="*/ 179499 h 3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252" h="345314">
                <a:moveTo>
                  <a:pt x="282363" y="179499"/>
                </a:moveTo>
                <a:cubicBezTo>
                  <a:pt x="281040" y="171826"/>
                  <a:pt x="81544" y="4080"/>
                  <a:pt x="50588" y="111"/>
                </a:cubicBezTo>
                <a:cubicBezTo>
                  <a:pt x="19632" y="-3858"/>
                  <a:pt x="41592" y="99330"/>
                  <a:pt x="96625" y="155686"/>
                </a:cubicBezTo>
                <a:cubicBezTo>
                  <a:pt x="151658" y="212042"/>
                  <a:pt x="353007" y="315230"/>
                  <a:pt x="380788" y="338249"/>
                </a:cubicBezTo>
                <a:cubicBezTo>
                  <a:pt x="408569" y="361268"/>
                  <a:pt x="324432" y="323168"/>
                  <a:pt x="263313" y="293799"/>
                </a:cubicBezTo>
                <a:cubicBezTo>
                  <a:pt x="202194" y="264430"/>
                  <a:pt x="48206" y="203311"/>
                  <a:pt x="14075" y="162036"/>
                </a:cubicBezTo>
                <a:cubicBezTo>
                  <a:pt x="-20056" y="120761"/>
                  <a:pt x="13017" y="39005"/>
                  <a:pt x="58525" y="46149"/>
                </a:cubicBezTo>
                <a:cubicBezTo>
                  <a:pt x="104033" y="53293"/>
                  <a:pt x="283686" y="187172"/>
                  <a:pt x="282363" y="179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289550DD-E29D-4186-AFFF-25D7A47B1751}"/>
              </a:ext>
            </a:extLst>
          </p:cNvPr>
          <p:cNvSpPr/>
          <p:nvPr/>
        </p:nvSpPr>
        <p:spPr>
          <a:xfrm>
            <a:off x="5278341" y="10685785"/>
            <a:ext cx="163653" cy="175913"/>
          </a:xfrm>
          <a:custGeom>
            <a:avLst/>
            <a:gdLst>
              <a:gd name="connsiteX0" fmla="*/ 163609 w 163653"/>
              <a:gd name="connsiteY0" fmla="*/ 1265 h 175913"/>
              <a:gd name="connsiteX1" fmla="*/ 128684 w 163653"/>
              <a:gd name="connsiteY1" fmla="*/ 112390 h 175913"/>
              <a:gd name="connsiteX2" fmla="*/ 97 w 163653"/>
              <a:gd name="connsiteY2" fmla="*/ 175890 h 175913"/>
              <a:gd name="connsiteX3" fmla="*/ 108047 w 163653"/>
              <a:gd name="connsiteY3" fmla="*/ 106040 h 175913"/>
              <a:gd name="connsiteX4" fmla="*/ 135034 w 163653"/>
              <a:gd name="connsiteY4" fmla="*/ 55240 h 175913"/>
              <a:gd name="connsiteX5" fmla="*/ 163609 w 163653"/>
              <a:gd name="connsiteY5" fmla="*/ 1265 h 17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53" h="175913">
                <a:moveTo>
                  <a:pt x="163609" y="1265"/>
                </a:moveTo>
                <a:cubicBezTo>
                  <a:pt x="162551" y="10790"/>
                  <a:pt x="155936" y="83286"/>
                  <a:pt x="128684" y="112390"/>
                </a:cubicBezTo>
                <a:cubicBezTo>
                  <a:pt x="101432" y="141494"/>
                  <a:pt x="3536" y="176948"/>
                  <a:pt x="97" y="175890"/>
                </a:cubicBezTo>
                <a:cubicBezTo>
                  <a:pt x="-3342" y="174832"/>
                  <a:pt x="85558" y="126148"/>
                  <a:pt x="108047" y="106040"/>
                </a:cubicBezTo>
                <a:cubicBezTo>
                  <a:pt x="130536" y="85932"/>
                  <a:pt x="123392" y="71909"/>
                  <a:pt x="135034" y="55240"/>
                </a:cubicBezTo>
                <a:cubicBezTo>
                  <a:pt x="146676" y="38571"/>
                  <a:pt x="164667" y="-8260"/>
                  <a:pt x="163609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969297CD-5FBC-432C-811C-3CBF759A774E}"/>
              </a:ext>
            </a:extLst>
          </p:cNvPr>
          <p:cNvSpPr/>
          <p:nvPr/>
        </p:nvSpPr>
        <p:spPr>
          <a:xfrm>
            <a:off x="5083157" y="10909743"/>
            <a:ext cx="185851" cy="44220"/>
          </a:xfrm>
          <a:custGeom>
            <a:avLst/>
            <a:gdLst>
              <a:gd name="connsiteX0" fmla="*/ 18 w 185851"/>
              <a:gd name="connsiteY0" fmla="*/ 12257 h 44220"/>
              <a:gd name="connsiteX1" fmla="*/ 138131 w 185851"/>
              <a:gd name="connsiteY1" fmla="*/ 18607 h 44220"/>
              <a:gd name="connsiteX2" fmla="*/ 185756 w 185851"/>
              <a:gd name="connsiteY2" fmla="*/ 44007 h 44220"/>
              <a:gd name="connsiteX3" fmla="*/ 128606 w 185851"/>
              <a:gd name="connsiteY3" fmla="*/ 2732 h 44220"/>
              <a:gd name="connsiteX4" fmla="*/ 18 w 185851"/>
              <a:gd name="connsiteY4" fmla="*/ 12257 h 4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1" h="44220">
                <a:moveTo>
                  <a:pt x="18" y="12257"/>
                </a:moveTo>
                <a:cubicBezTo>
                  <a:pt x="1606" y="14903"/>
                  <a:pt x="107175" y="13315"/>
                  <a:pt x="138131" y="18607"/>
                </a:cubicBezTo>
                <a:cubicBezTo>
                  <a:pt x="169087" y="23899"/>
                  <a:pt x="187344" y="46653"/>
                  <a:pt x="185756" y="44007"/>
                </a:cubicBezTo>
                <a:cubicBezTo>
                  <a:pt x="184169" y="41361"/>
                  <a:pt x="155064" y="11728"/>
                  <a:pt x="128606" y="2732"/>
                </a:cubicBezTo>
                <a:cubicBezTo>
                  <a:pt x="102148" y="-6264"/>
                  <a:pt x="-1570" y="9611"/>
                  <a:pt x="18" y="12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21B48CE0-EB8D-4D1F-BBFB-4B9834458A90}"/>
              </a:ext>
            </a:extLst>
          </p:cNvPr>
          <p:cNvSpPr/>
          <p:nvPr/>
        </p:nvSpPr>
        <p:spPr>
          <a:xfrm>
            <a:off x="5728439" y="1839182"/>
            <a:ext cx="465719" cy="383332"/>
          </a:xfrm>
          <a:custGeom>
            <a:avLst/>
            <a:gdLst>
              <a:gd name="connsiteX0" fmla="*/ 464928 w 465719"/>
              <a:gd name="connsiteY0" fmla="*/ 165301 h 383332"/>
              <a:gd name="connsiteX1" fmla="*/ 285011 w 465719"/>
              <a:gd name="connsiteY1" fmla="*/ 80635 h 383332"/>
              <a:gd name="connsiteX2" fmla="*/ 170711 w 465719"/>
              <a:gd name="connsiteY2" fmla="*/ 116618 h 383332"/>
              <a:gd name="connsiteX3" fmla="*/ 33128 w 465719"/>
              <a:gd name="connsiteY3" fmla="*/ 355801 h 383332"/>
              <a:gd name="connsiteX4" fmla="*/ 109328 w 465719"/>
              <a:gd name="connsiteY4" fmla="*/ 148368 h 383332"/>
              <a:gd name="connsiteX5" fmla="*/ 1378 w 465719"/>
              <a:gd name="connsiteY5" fmla="*/ 383318 h 383332"/>
              <a:gd name="connsiteX6" fmla="*/ 52178 w 465719"/>
              <a:gd name="connsiteY6" fmla="*/ 135668 h 383332"/>
              <a:gd name="connsiteX7" fmla="*/ 109328 w 465719"/>
              <a:gd name="connsiteY7" fmla="*/ 15018 h 383332"/>
              <a:gd name="connsiteX8" fmla="*/ 126261 w 465719"/>
              <a:gd name="connsiteY8" fmla="*/ 142018 h 383332"/>
              <a:gd name="connsiteX9" fmla="*/ 208811 w 465719"/>
              <a:gd name="connsiteY9" fmla="*/ 201 h 383332"/>
              <a:gd name="connsiteX10" fmla="*/ 464928 w 465719"/>
              <a:gd name="connsiteY10" fmla="*/ 165301 h 3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719" h="383332">
                <a:moveTo>
                  <a:pt x="464928" y="165301"/>
                </a:moveTo>
                <a:cubicBezTo>
                  <a:pt x="477628" y="178707"/>
                  <a:pt x="334047" y="88749"/>
                  <a:pt x="285011" y="80635"/>
                </a:cubicBezTo>
                <a:cubicBezTo>
                  <a:pt x="235975" y="72521"/>
                  <a:pt x="212691" y="70757"/>
                  <a:pt x="170711" y="116618"/>
                </a:cubicBezTo>
                <a:cubicBezTo>
                  <a:pt x="128730" y="162479"/>
                  <a:pt x="43358" y="350509"/>
                  <a:pt x="33128" y="355801"/>
                </a:cubicBezTo>
                <a:cubicBezTo>
                  <a:pt x="22898" y="361093"/>
                  <a:pt x="114620" y="143782"/>
                  <a:pt x="109328" y="148368"/>
                </a:cubicBezTo>
                <a:cubicBezTo>
                  <a:pt x="104036" y="152954"/>
                  <a:pt x="10903" y="385435"/>
                  <a:pt x="1378" y="383318"/>
                </a:cubicBezTo>
                <a:cubicBezTo>
                  <a:pt x="-8147" y="381201"/>
                  <a:pt x="34186" y="197051"/>
                  <a:pt x="52178" y="135668"/>
                </a:cubicBezTo>
                <a:cubicBezTo>
                  <a:pt x="70170" y="74285"/>
                  <a:pt x="96981" y="13960"/>
                  <a:pt x="109328" y="15018"/>
                </a:cubicBezTo>
                <a:cubicBezTo>
                  <a:pt x="121675" y="16076"/>
                  <a:pt x="109681" y="144487"/>
                  <a:pt x="126261" y="142018"/>
                </a:cubicBezTo>
                <a:cubicBezTo>
                  <a:pt x="142841" y="139549"/>
                  <a:pt x="151308" y="-6149"/>
                  <a:pt x="208811" y="201"/>
                </a:cubicBezTo>
                <a:cubicBezTo>
                  <a:pt x="266314" y="6551"/>
                  <a:pt x="452228" y="151895"/>
                  <a:pt x="464928" y="1653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7CF0E0B-3B3A-4656-85AE-EBA1240D3833}"/>
              </a:ext>
            </a:extLst>
          </p:cNvPr>
          <p:cNvSpPr/>
          <p:nvPr/>
        </p:nvSpPr>
        <p:spPr>
          <a:xfrm>
            <a:off x="5948570" y="1948790"/>
            <a:ext cx="531737" cy="483293"/>
          </a:xfrm>
          <a:custGeom>
            <a:avLst/>
            <a:gdLst>
              <a:gd name="connsiteX0" fmla="*/ 3497 w 531737"/>
              <a:gd name="connsiteY0" fmla="*/ 660 h 483293"/>
              <a:gd name="connsiteX1" fmla="*/ 236330 w 531737"/>
              <a:gd name="connsiteY1" fmla="*/ 74743 h 483293"/>
              <a:gd name="connsiteX2" fmla="*/ 433180 w 531737"/>
              <a:gd name="connsiteY2" fmla="*/ 239843 h 483293"/>
              <a:gd name="connsiteX3" fmla="*/ 422597 w 531737"/>
              <a:gd name="connsiteY3" fmla="*/ 184810 h 483293"/>
              <a:gd name="connsiteX4" fmla="*/ 414130 w 531737"/>
              <a:gd name="connsiteY4" fmla="*/ 153060 h 483293"/>
              <a:gd name="connsiteX5" fmla="*/ 526313 w 531737"/>
              <a:gd name="connsiteY5" fmla="*/ 479027 h 483293"/>
              <a:gd name="connsiteX6" fmla="*/ 505147 w 531737"/>
              <a:gd name="connsiteY6" fmla="*/ 324510 h 483293"/>
              <a:gd name="connsiteX7" fmla="*/ 426830 w 531737"/>
              <a:gd name="connsiteY7" fmla="*/ 112843 h 483293"/>
              <a:gd name="connsiteX8" fmla="*/ 3497 w 531737"/>
              <a:gd name="connsiteY8" fmla="*/ 660 h 48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737" h="483293">
                <a:moveTo>
                  <a:pt x="3497" y="660"/>
                </a:moveTo>
                <a:cubicBezTo>
                  <a:pt x="-28253" y="-5690"/>
                  <a:pt x="164716" y="34879"/>
                  <a:pt x="236330" y="74743"/>
                </a:cubicBezTo>
                <a:cubicBezTo>
                  <a:pt x="307944" y="114607"/>
                  <a:pt x="402136" y="221499"/>
                  <a:pt x="433180" y="239843"/>
                </a:cubicBezTo>
                <a:cubicBezTo>
                  <a:pt x="464224" y="258187"/>
                  <a:pt x="425772" y="199274"/>
                  <a:pt x="422597" y="184810"/>
                </a:cubicBezTo>
                <a:cubicBezTo>
                  <a:pt x="419422" y="170346"/>
                  <a:pt x="396844" y="104024"/>
                  <a:pt x="414130" y="153060"/>
                </a:cubicBezTo>
                <a:cubicBezTo>
                  <a:pt x="431416" y="202096"/>
                  <a:pt x="511144" y="450452"/>
                  <a:pt x="526313" y="479027"/>
                </a:cubicBezTo>
                <a:cubicBezTo>
                  <a:pt x="541482" y="507602"/>
                  <a:pt x="521727" y="385541"/>
                  <a:pt x="505147" y="324510"/>
                </a:cubicBezTo>
                <a:cubicBezTo>
                  <a:pt x="488567" y="263479"/>
                  <a:pt x="506558" y="166818"/>
                  <a:pt x="426830" y="112843"/>
                </a:cubicBezTo>
                <a:cubicBezTo>
                  <a:pt x="347102" y="58868"/>
                  <a:pt x="35247" y="7010"/>
                  <a:pt x="3497" y="6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9A82AC08-0C53-441D-AA81-56B8F8D71F85}"/>
              </a:ext>
            </a:extLst>
          </p:cNvPr>
          <p:cNvSpPr/>
          <p:nvPr/>
        </p:nvSpPr>
        <p:spPr>
          <a:xfrm>
            <a:off x="5702231" y="1959085"/>
            <a:ext cx="158867" cy="786235"/>
          </a:xfrm>
          <a:custGeom>
            <a:avLst/>
            <a:gdLst>
              <a:gd name="connsiteX0" fmla="*/ 158819 w 158867"/>
              <a:gd name="connsiteY0" fmla="*/ 185098 h 786235"/>
              <a:gd name="connsiteX1" fmla="*/ 93202 w 158867"/>
              <a:gd name="connsiteY1" fmla="*/ 305748 h 786235"/>
              <a:gd name="connsiteX2" fmla="*/ 38169 w 158867"/>
              <a:gd name="connsiteY2" fmla="*/ 513182 h 786235"/>
              <a:gd name="connsiteX3" fmla="*/ 8536 w 158867"/>
              <a:gd name="connsiteY3" fmla="*/ 786232 h 786235"/>
              <a:gd name="connsiteX4" fmla="*/ 69 w 158867"/>
              <a:gd name="connsiteY4" fmla="*/ 519532 h 786235"/>
              <a:gd name="connsiteX5" fmla="*/ 8536 w 158867"/>
              <a:gd name="connsiteY5" fmla="*/ 513182 h 786235"/>
              <a:gd name="connsiteX6" fmla="*/ 59336 w 158867"/>
              <a:gd name="connsiteY6" fmla="*/ 36932 h 786235"/>
              <a:gd name="connsiteX7" fmla="*/ 76269 w 158867"/>
              <a:gd name="connsiteY7" fmla="*/ 49632 h 786235"/>
              <a:gd name="connsiteX8" fmla="*/ 82619 w 158867"/>
              <a:gd name="connsiteY8" fmla="*/ 193565 h 786235"/>
              <a:gd name="connsiteX9" fmla="*/ 158819 w 158867"/>
              <a:gd name="connsiteY9" fmla="*/ 185098 h 78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67" h="786235">
                <a:moveTo>
                  <a:pt x="158819" y="185098"/>
                </a:moveTo>
                <a:cubicBezTo>
                  <a:pt x="160583" y="203795"/>
                  <a:pt x="113310" y="251067"/>
                  <a:pt x="93202" y="305748"/>
                </a:cubicBezTo>
                <a:cubicBezTo>
                  <a:pt x="73094" y="360429"/>
                  <a:pt x="52280" y="433101"/>
                  <a:pt x="38169" y="513182"/>
                </a:cubicBezTo>
                <a:cubicBezTo>
                  <a:pt x="24058" y="593263"/>
                  <a:pt x="14886" y="785174"/>
                  <a:pt x="8536" y="786232"/>
                </a:cubicBezTo>
                <a:cubicBezTo>
                  <a:pt x="2186" y="787290"/>
                  <a:pt x="69" y="565040"/>
                  <a:pt x="69" y="519532"/>
                </a:cubicBezTo>
                <a:cubicBezTo>
                  <a:pt x="69" y="474024"/>
                  <a:pt x="-1342" y="593615"/>
                  <a:pt x="8536" y="513182"/>
                </a:cubicBezTo>
                <a:cubicBezTo>
                  <a:pt x="18414" y="432749"/>
                  <a:pt x="48047" y="114190"/>
                  <a:pt x="59336" y="36932"/>
                </a:cubicBezTo>
                <a:cubicBezTo>
                  <a:pt x="70625" y="-40326"/>
                  <a:pt x="72389" y="23527"/>
                  <a:pt x="76269" y="49632"/>
                </a:cubicBezTo>
                <a:cubicBezTo>
                  <a:pt x="80149" y="75737"/>
                  <a:pt x="74152" y="171340"/>
                  <a:pt x="82619" y="193565"/>
                </a:cubicBezTo>
                <a:cubicBezTo>
                  <a:pt x="91086" y="215790"/>
                  <a:pt x="157055" y="166401"/>
                  <a:pt x="158819" y="1850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577C43E2-770B-42BA-982E-2D4B4506BF5E}"/>
              </a:ext>
            </a:extLst>
          </p:cNvPr>
          <p:cNvSpPr/>
          <p:nvPr/>
        </p:nvSpPr>
        <p:spPr>
          <a:xfrm>
            <a:off x="6437326" y="2152588"/>
            <a:ext cx="118392" cy="641691"/>
          </a:xfrm>
          <a:custGeom>
            <a:avLst/>
            <a:gdLst>
              <a:gd name="connsiteX0" fmla="*/ 1574 w 118392"/>
              <a:gd name="connsiteY0" fmla="*/ 62 h 641691"/>
              <a:gd name="connsiteX1" fmla="*/ 96824 w 118392"/>
              <a:gd name="connsiteY1" fmla="*/ 351429 h 641691"/>
              <a:gd name="connsiteX2" fmla="*/ 117991 w 118392"/>
              <a:gd name="connsiteY2" fmla="*/ 641412 h 641691"/>
              <a:gd name="connsiteX3" fmla="*/ 86241 w 118392"/>
              <a:gd name="connsiteY3" fmla="*/ 408579 h 641691"/>
              <a:gd name="connsiteX4" fmla="*/ 67191 w 118392"/>
              <a:gd name="connsiteY4" fmla="*/ 611779 h 641691"/>
              <a:gd name="connsiteX5" fmla="*/ 39674 w 118392"/>
              <a:gd name="connsiteY5" fmla="*/ 378945 h 641691"/>
              <a:gd name="connsiteX6" fmla="*/ 1574 w 118392"/>
              <a:gd name="connsiteY6" fmla="*/ 62 h 64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92" h="641691">
                <a:moveTo>
                  <a:pt x="1574" y="62"/>
                </a:moveTo>
                <a:cubicBezTo>
                  <a:pt x="11099" y="-4524"/>
                  <a:pt x="77421" y="244537"/>
                  <a:pt x="96824" y="351429"/>
                </a:cubicBezTo>
                <a:cubicBezTo>
                  <a:pt x="116227" y="458321"/>
                  <a:pt x="119755" y="631887"/>
                  <a:pt x="117991" y="641412"/>
                </a:cubicBezTo>
                <a:cubicBezTo>
                  <a:pt x="116227" y="650937"/>
                  <a:pt x="94708" y="413518"/>
                  <a:pt x="86241" y="408579"/>
                </a:cubicBezTo>
                <a:cubicBezTo>
                  <a:pt x="77774" y="403640"/>
                  <a:pt x="74952" y="616718"/>
                  <a:pt x="67191" y="611779"/>
                </a:cubicBezTo>
                <a:cubicBezTo>
                  <a:pt x="59430" y="606840"/>
                  <a:pt x="50963" y="478428"/>
                  <a:pt x="39674" y="378945"/>
                </a:cubicBezTo>
                <a:cubicBezTo>
                  <a:pt x="28385" y="279462"/>
                  <a:pt x="-7951" y="4648"/>
                  <a:pt x="1574" y="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65B800A7-F457-4084-9611-DCE7630C4CEA}"/>
              </a:ext>
            </a:extLst>
          </p:cNvPr>
          <p:cNvSpPr/>
          <p:nvPr/>
        </p:nvSpPr>
        <p:spPr>
          <a:xfrm>
            <a:off x="6125577" y="2550241"/>
            <a:ext cx="459828" cy="629006"/>
          </a:xfrm>
          <a:custGeom>
            <a:avLst/>
            <a:gdLst>
              <a:gd name="connsiteX0" fmla="*/ 433973 w 459828"/>
              <a:gd name="connsiteY0" fmla="*/ 269159 h 629006"/>
              <a:gd name="connsiteX1" fmla="*/ 298506 w 459828"/>
              <a:gd name="connsiteY1" fmla="*/ 521042 h 629006"/>
              <a:gd name="connsiteX2" fmla="*/ 152456 w 459828"/>
              <a:gd name="connsiteY2" fmla="*/ 628992 h 629006"/>
              <a:gd name="connsiteX3" fmla="*/ 220190 w 459828"/>
              <a:gd name="connsiteY3" fmla="*/ 529509 h 629006"/>
              <a:gd name="connsiteX4" fmla="*/ 56 w 459828"/>
              <a:gd name="connsiteY4" fmla="*/ 624759 h 629006"/>
              <a:gd name="connsiteX5" fmla="*/ 243473 w 459828"/>
              <a:gd name="connsiteY5" fmla="*/ 446959 h 629006"/>
              <a:gd name="connsiteX6" fmla="*/ 459373 w 459828"/>
              <a:gd name="connsiteY6" fmla="*/ 74426 h 629006"/>
              <a:gd name="connsiteX7" fmla="*/ 302740 w 459828"/>
              <a:gd name="connsiteY7" fmla="*/ 307259 h 629006"/>
              <a:gd name="connsiteX8" fmla="*/ 383173 w 459828"/>
              <a:gd name="connsiteY8" fmla="*/ 342 h 629006"/>
              <a:gd name="connsiteX9" fmla="*/ 433973 w 459828"/>
              <a:gd name="connsiteY9" fmla="*/ 269159 h 62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828" h="629006">
                <a:moveTo>
                  <a:pt x="433973" y="269159"/>
                </a:moveTo>
                <a:cubicBezTo>
                  <a:pt x="419862" y="355942"/>
                  <a:pt x="345425" y="461070"/>
                  <a:pt x="298506" y="521042"/>
                </a:cubicBezTo>
                <a:cubicBezTo>
                  <a:pt x="251587" y="581014"/>
                  <a:pt x="165509" y="627581"/>
                  <a:pt x="152456" y="628992"/>
                </a:cubicBezTo>
                <a:cubicBezTo>
                  <a:pt x="139403" y="630403"/>
                  <a:pt x="245590" y="530215"/>
                  <a:pt x="220190" y="529509"/>
                </a:cubicBezTo>
                <a:cubicBezTo>
                  <a:pt x="194790" y="528804"/>
                  <a:pt x="-3825" y="638517"/>
                  <a:pt x="56" y="624759"/>
                </a:cubicBezTo>
                <a:cubicBezTo>
                  <a:pt x="3936" y="611001"/>
                  <a:pt x="166920" y="538681"/>
                  <a:pt x="243473" y="446959"/>
                </a:cubicBezTo>
                <a:cubicBezTo>
                  <a:pt x="320026" y="355237"/>
                  <a:pt x="449495" y="97709"/>
                  <a:pt x="459373" y="74426"/>
                </a:cubicBezTo>
                <a:cubicBezTo>
                  <a:pt x="469251" y="51143"/>
                  <a:pt x="315440" y="319606"/>
                  <a:pt x="302740" y="307259"/>
                </a:cubicBezTo>
                <a:cubicBezTo>
                  <a:pt x="290040" y="294912"/>
                  <a:pt x="363065" y="9867"/>
                  <a:pt x="383173" y="342"/>
                </a:cubicBezTo>
                <a:cubicBezTo>
                  <a:pt x="403281" y="-9183"/>
                  <a:pt x="448084" y="182376"/>
                  <a:pt x="433973" y="2691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19491607-15F5-4B8A-A037-0C6A904B3281}"/>
              </a:ext>
            </a:extLst>
          </p:cNvPr>
          <p:cNvSpPr/>
          <p:nvPr/>
        </p:nvSpPr>
        <p:spPr>
          <a:xfrm>
            <a:off x="5701622" y="2706959"/>
            <a:ext cx="461388" cy="454453"/>
          </a:xfrm>
          <a:custGeom>
            <a:avLst/>
            <a:gdLst>
              <a:gd name="connsiteX0" fmla="*/ 59945 w 461388"/>
              <a:gd name="connsiteY0" fmla="*/ 2374 h 454453"/>
              <a:gd name="connsiteX1" fmla="*/ 17611 w 461388"/>
              <a:gd name="connsiteY1" fmla="*/ 112441 h 454453"/>
              <a:gd name="connsiteX2" fmla="*/ 123445 w 461388"/>
              <a:gd name="connsiteY2" fmla="*/ 258491 h 454453"/>
              <a:gd name="connsiteX3" fmla="*/ 457878 w 461388"/>
              <a:gd name="connsiteY3" fmla="*/ 448991 h 454453"/>
              <a:gd name="connsiteX4" fmla="*/ 290661 w 461388"/>
              <a:gd name="connsiteY4" fmla="*/ 385491 h 454453"/>
              <a:gd name="connsiteX5" fmla="*/ 161545 w 461388"/>
              <a:gd name="connsiteY5" fmla="*/ 357974 h 454453"/>
              <a:gd name="connsiteX6" fmla="*/ 311828 w 461388"/>
              <a:gd name="connsiteY6" fmla="*/ 451108 h 454453"/>
              <a:gd name="connsiteX7" fmla="*/ 13378 w 461388"/>
              <a:gd name="connsiteY7" fmla="*/ 218274 h 454453"/>
              <a:gd name="connsiteX8" fmla="*/ 59945 w 461388"/>
              <a:gd name="connsiteY8" fmla="*/ 2374 h 45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388" h="454453">
                <a:moveTo>
                  <a:pt x="59945" y="2374"/>
                </a:moveTo>
                <a:cubicBezTo>
                  <a:pt x="60650" y="-15265"/>
                  <a:pt x="7028" y="69755"/>
                  <a:pt x="17611" y="112441"/>
                </a:cubicBezTo>
                <a:cubicBezTo>
                  <a:pt x="28194" y="155127"/>
                  <a:pt x="50067" y="202399"/>
                  <a:pt x="123445" y="258491"/>
                </a:cubicBezTo>
                <a:cubicBezTo>
                  <a:pt x="196823" y="314583"/>
                  <a:pt x="430009" y="427824"/>
                  <a:pt x="457878" y="448991"/>
                </a:cubicBezTo>
                <a:cubicBezTo>
                  <a:pt x="485747" y="470158"/>
                  <a:pt x="340050" y="400660"/>
                  <a:pt x="290661" y="385491"/>
                </a:cubicBezTo>
                <a:cubicBezTo>
                  <a:pt x="241272" y="370322"/>
                  <a:pt x="158017" y="347038"/>
                  <a:pt x="161545" y="357974"/>
                </a:cubicBezTo>
                <a:cubicBezTo>
                  <a:pt x="165073" y="368910"/>
                  <a:pt x="336522" y="474391"/>
                  <a:pt x="311828" y="451108"/>
                </a:cubicBezTo>
                <a:cubicBezTo>
                  <a:pt x="287134" y="427825"/>
                  <a:pt x="60650" y="296591"/>
                  <a:pt x="13378" y="218274"/>
                </a:cubicBezTo>
                <a:cubicBezTo>
                  <a:pt x="-33894" y="139957"/>
                  <a:pt x="59240" y="20013"/>
                  <a:pt x="59945" y="23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0A6CB2B2-B1D5-4DBD-AE37-EFF21FDC081E}"/>
              </a:ext>
            </a:extLst>
          </p:cNvPr>
          <p:cNvSpPr/>
          <p:nvPr/>
        </p:nvSpPr>
        <p:spPr>
          <a:xfrm>
            <a:off x="5968978" y="2937123"/>
            <a:ext cx="400273" cy="106174"/>
          </a:xfrm>
          <a:custGeom>
            <a:avLst/>
            <a:gdLst>
              <a:gd name="connsiteX0" fmla="*/ 1610 w 400273"/>
              <a:gd name="connsiteY0" fmla="*/ 1340 h 106174"/>
              <a:gd name="connsiteX1" fmla="*/ 188935 w 400273"/>
              <a:gd name="connsiteY1" fmla="*/ 23565 h 106174"/>
              <a:gd name="connsiteX2" fmla="*/ 365147 w 400273"/>
              <a:gd name="connsiteY2" fmla="*/ 2927 h 106174"/>
              <a:gd name="connsiteX3" fmla="*/ 173060 w 400273"/>
              <a:gd name="connsiteY3" fmla="*/ 52140 h 106174"/>
              <a:gd name="connsiteX4" fmla="*/ 400072 w 400273"/>
              <a:gd name="connsiteY4" fmla="*/ 56902 h 106174"/>
              <a:gd name="connsiteX5" fmla="*/ 125435 w 400273"/>
              <a:gd name="connsiteY5" fmla="*/ 63252 h 106174"/>
              <a:gd name="connsiteX6" fmla="*/ 22 w 400273"/>
              <a:gd name="connsiteY6" fmla="*/ 106115 h 106174"/>
              <a:gd name="connsiteX7" fmla="*/ 114322 w 400273"/>
              <a:gd name="connsiteY7" fmla="*/ 71190 h 106174"/>
              <a:gd name="connsiteX8" fmla="*/ 1610 w 400273"/>
              <a:gd name="connsiteY8" fmla="*/ 1340 h 1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273" h="106174">
                <a:moveTo>
                  <a:pt x="1610" y="1340"/>
                </a:moveTo>
                <a:cubicBezTo>
                  <a:pt x="14045" y="-6597"/>
                  <a:pt x="128346" y="23301"/>
                  <a:pt x="188935" y="23565"/>
                </a:cubicBezTo>
                <a:cubicBezTo>
                  <a:pt x="249524" y="23829"/>
                  <a:pt x="367793" y="-1835"/>
                  <a:pt x="365147" y="2927"/>
                </a:cubicBezTo>
                <a:cubicBezTo>
                  <a:pt x="362501" y="7689"/>
                  <a:pt x="167239" y="43144"/>
                  <a:pt x="173060" y="52140"/>
                </a:cubicBezTo>
                <a:cubicBezTo>
                  <a:pt x="178881" y="61136"/>
                  <a:pt x="408010" y="55050"/>
                  <a:pt x="400072" y="56902"/>
                </a:cubicBezTo>
                <a:cubicBezTo>
                  <a:pt x="392135" y="58754"/>
                  <a:pt x="192110" y="55050"/>
                  <a:pt x="125435" y="63252"/>
                </a:cubicBezTo>
                <a:cubicBezTo>
                  <a:pt x="58760" y="71454"/>
                  <a:pt x="1874" y="104792"/>
                  <a:pt x="22" y="106115"/>
                </a:cubicBezTo>
                <a:cubicBezTo>
                  <a:pt x="-1830" y="107438"/>
                  <a:pt x="111147" y="86536"/>
                  <a:pt x="114322" y="71190"/>
                </a:cubicBezTo>
                <a:cubicBezTo>
                  <a:pt x="117497" y="55844"/>
                  <a:pt x="-10825" y="9277"/>
                  <a:pt x="1610" y="134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C3851099-8EED-445C-AB47-6323FC28C7BB}"/>
              </a:ext>
            </a:extLst>
          </p:cNvPr>
          <p:cNvSpPr/>
          <p:nvPr/>
        </p:nvSpPr>
        <p:spPr>
          <a:xfrm>
            <a:off x="5854344" y="2632693"/>
            <a:ext cx="160589" cy="292067"/>
          </a:xfrm>
          <a:custGeom>
            <a:avLst/>
            <a:gdLst>
              <a:gd name="connsiteX0" fmla="*/ 159106 w 160589"/>
              <a:gd name="connsiteY0" fmla="*/ 970 h 292067"/>
              <a:gd name="connsiteX1" fmla="*/ 84494 w 160589"/>
              <a:gd name="connsiteY1" fmla="*/ 85107 h 292067"/>
              <a:gd name="connsiteX2" fmla="*/ 52744 w 160589"/>
              <a:gd name="connsiteY2" fmla="*/ 185120 h 292067"/>
              <a:gd name="connsiteX3" fmla="*/ 55919 w 160589"/>
              <a:gd name="connsiteY3" fmla="*/ 110507 h 292067"/>
              <a:gd name="connsiteX4" fmla="*/ 30519 w 160589"/>
              <a:gd name="connsiteY4" fmla="*/ 170832 h 292067"/>
              <a:gd name="connsiteX5" fmla="*/ 79731 w 160589"/>
              <a:gd name="connsiteY5" fmla="*/ 291482 h 292067"/>
              <a:gd name="connsiteX6" fmla="*/ 19406 w 160589"/>
              <a:gd name="connsiteY6" fmla="*/ 213695 h 292067"/>
              <a:gd name="connsiteX7" fmla="*/ 9881 w 160589"/>
              <a:gd name="connsiteY7" fmla="*/ 142257 h 292067"/>
              <a:gd name="connsiteX8" fmla="*/ 159106 w 160589"/>
              <a:gd name="connsiteY8" fmla="*/ 970 h 29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589" h="292067">
                <a:moveTo>
                  <a:pt x="159106" y="970"/>
                </a:moveTo>
                <a:cubicBezTo>
                  <a:pt x="171541" y="-8555"/>
                  <a:pt x="102221" y="54415"/>
                  <a:pt x="84494" y="85107"/>
                </a:cubicBezTo>
                <a:cubicBezTo>
                  <a:pt x="66767" y="115799"/>
                  <a:pt x="57506" y="180887"/>
                  <a:pt x="52744" y="185120"/>
                </a:cubicBezTo>
                <a:cubicBezTo>
                  <a:pt x="47982" y="189353"/>
                  <a:pt x="59623" y="112888"/>
                  <a:pt x="55919" y="110507"/>
                </a:cubicBezTo>
                <a:cubicBezTo>
                  <a:pt x="52215" y="108126"/>
                  <a:pt x="26550" y="140670"/>
                  <a:pt x="30519" y="170832"/>
                </a:cubicBezTo>
                <a:cubicBezTo>
                  <a:pt x="34488" y="200994"/>
                  <a:pt x="81583" y="284338"/>
                  <a:pt x="79731" y="291482"/>
                </a:cubicBezTo>
                <a:cubicBezTo>
                  <a:pt x="77879" y="298626"/>
                  <a:pt x="31048" y="238566"/>
                  <a:pt x="19406" y="213695"/>
                </a:cubicBezTo>
                <a:cubicBezTo>
                  <a:pt x="7764" y="188824"/>
                  <a:pt x="-12079" y="175065"/>
                  <a:pt x="9881" y="142257"/>
                </a:cubicBezTo>
                <a:cubicBezTo>
                  <a:pt x="31841" y="109449"/>
                  <a:pt x="146671" y="10495"/>
                  <a:pt x="159106" y="970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686FE154-2D22-422C-9BB5-5AC8F1DE3DDA}"/>
              </a:ext>
            </a:extLst>
          </p:cNvPr>
          <p:cNvSpPr/>
          <p:nvPr/>
        </p:nvSpPr>
        <p:spPr>
          <a:xfrm>
            <a:off x="6237262" y="2566599"/>
            <a:ext cx="152311" cy="282465"/>
          </a:xfrm>
          <a:custGeom>
            <a:avLst/>
            <a:gdLst>
              <a:gd name="connsiteX0" fmla="*/ 26 w 152311"/>
              <a:gd name="connsiteY0" fmla="*/ 389 h 282465"/>
              <a:gd name="connsiteX1" fmla="*/ 96863 w 152311"/>
              <a:gd name="connsiteY1" fmla="*/ 101989 h 282465"/>
              <a:gd name="connsiteX2" fmla="*/ 147663 w 152311"/>
              <a:gd name="connsiteY2" fmla="*/ 246451 h 282465"/>
              <a:gd name="connsiteX3" fmla="*/ 147663 w 152311"/>
              <a:gd name="connsiteY3" fmla="*/ 273439 h 282465"/>
              <a:gd name="connsiteX4" fmla="*/ 127026 w 152311"/>
              <a:gd name="connsiteY4" fmla="*/ 117864 h 282465"/>
              <a:gd name="connsiteX5" fmla="*/ 123851 w 152311"/>
              <a:gd name="connsiteY5" fmla="*/ 236926 h 282465"/>
              <a:gd name="connsiteX6" fmla="*/ 87338 w 152311"/>
              <a:gd name="connsiteY6" fmla="*/ 138501 h 282465"/>
              <a:gd name="connsiteX7" fmla="*/ 26 w 152311"/>
              <a:gd name="connsiteY7" fmla="*/ 389 h 28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311" h="282465">
                <a:moveTo>
                  <a:pt x="26" y="389"/>
                </a:moveTo>
                <a:cubicBezTo>
                  <a:pt x="1613" y="-5696"/>
                  <a:pt x="72257" y="60979"/>
                  <a:pt x="96863" y="101989"/>
                </a:cubicBezTo>
                <a:cubicBezTo>
                  <a:pt x="121469" y="142999"/>
                  <a:pt x="139196" y="217876"/>
                  <a:pt x="147663" y="246451"/>
                </a:cubicBezTo>
                <a:cubicBezTo>
                  <a:pt x="156130" y="275026"/>
                  <a:pt x="151102" y="294870"/>
                  <a:pt x="147663" y="273439"/>
                </a:cubicBezTo>
                <a:cubicBezTo>
                  <a:pt x="144224" y="252008"/>
                  <a:pt x="130995" y="123949"/>
                  <a:pt x="127026" y="117864"/>
                </a:cubicBezTo>
                <a:cubicBezTo>
                  <a:pt x="123057" y="111779"/>
                  <a:pt x="130466" y="233487"/>
                  <a:pt x="123851" y="236926"/>
                </a:cubicBezTo>
                <a:cubicBezTo>
                  <a:pt x="117236" y="240365"/>
                  <a:pt x="106653" y="173690"/>
                  <a:pt x="87338" y="138501"/>
                </a:cubicBezTo>
                <a:cubicBezTo>
                  <a:pt x="68023" y="103312"/>
                  <a:pt x="-1561" y="6474"/>
                  <a:pt x="26" y="389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53F2E9F3-7679-489C-AF3A-0A0E79CCF857}"/>
              </a:ext>
            </a:extLst>
          </p:cNvPr>
          <p:cNvSpPr/>
          <p:nvPr/>
        </p:nvSpPr>
        <p:spPr>
          <a:xfrm>
            <a:off x="5983280" y="2686942"/>
            <a:ext cx="292416" cy="82318"/>
          </a:xfrm>
          <a:custGeom>
            <a:avLst/>
            <a:gdLst>
              <a:gd name="connsiteX0" fmla="*/ 1595 w 292416"/>
              <a:gd name="connsiteY0" fmla="*/ 696 h 82318"/>
              <a:gd name="connsiteX1" fmla="*/ 80970 w 292416"/>
              <a:gd name="connsiteY1" fmla="*/ 40383 h 82318"/>
              <a:gd name="connsiteX2" fmla="*/ 292108 w 292416"/>
              <a:gd name="connsiteY2" fmla="*/ 2283 h 82318"/>
              <a:gd name="connsiteX3" fmla="*/ 131770 w 292416"/>
              <a:gd name="connsiteY3" fmla="*/ 49908 h 82318"/>
              <a:gd name="connsiteX4" fmla="*/ 290520 w 292416"/>
              <a:gd name="connsiteY4" fmla="*/ 56258 h 82318"/>
              <a:gd name="connsiteX5" fmla="*/ 142883 w 292416"/>
              <a:gd name="connsiteY5" fmla="*/ 81658 h 82318"/>
              <a:gd name="connsiteX6" fmla="*/ 1595 w 292416"/>
              <a:gd name="connsiteY6" fmla="*/ 696 h 8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416" h="82318">
                <a:moveTo>
                  <a:pt x="1595" y="696"/>
                </a:moveTo>
                <a:cubicBezTo>
                  <a:pt x="-8724" y="-6183"/>
                  <a:pt x="32551" y="40119"/>
                  <a:pt x="80970" y="40383"/>
                </a:cubicBezTo>
                <a:cubicBezTo>
                  <a:pt x="129389" y="40647"/>
                  <a:pt x="283641" y="696"/>
                  <a:pt x="292108" y="2283"/>
                </a:cubicBezTo>
                <a:cubicBezTo>
                  <a:pt x="300575" y="3870"/>
                  <a:pt x="132035" y="40912"/>
                  <a:pt x="131770" y="49908"/>
                </a:cubicBezTo>
                <a:cubicBezTo>
                  <a:pt x="131505" y="58904"/>
                  <a:pt x="288668" y="50966"/>
                  <a:pt x="290520" y="56258"/>
                </a:cubicBezTo>
                <a:cubicBezTo>
                  <a:pt x="292372" y="61550"/>
                  <a:pt x="188921" y="86685"/>
                  <a:pt x="142883" y="81658"/>
                </a:cubicBezTo>
                <a:cubicBezTo>
                  <a:pt x="96845" y="76631"/>
                  <a:pt x="11914" y="7575"/>
                  <a:pt x="1595" y="6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BCDC2760-52A4-48D7-811D-9BB515AFD3B4}"/>
              </a:ext>
            </a:extLst>
          </p:cNvPr>
          <p:cNvSpPr/>
          <p:nvPr/>
        </p:nvSpPr>
        <p:spPr>
          <a:xfrm>
            <a:off x="5847760" y="2392324"/>
            <a:ext cx="193183" cy="139760"/>
          </a:xfrm>
          <a:custGeom>
            <a:avLst/>
            <a:gdLst>
              <a:gd name="connsiteX0" fmla="*/ 192678 w 193183"/>
              <a:gd name="connsiteY0" fmla="*/ 39 h 139760"/>
              <a:gd name="connsiteX1" fmla="*/ 172040 w 193183"/>
              <a:gd name="connsiteY1" fmla="*/ 85764 h 139760"/>
              <a:gd name="connsiteX2" fmla="*/ 52978 w 193183"/>
              <a:gd name="connsiteY2" fmla="*/ 136564 h 139760"/>
              <a:gd name="connsiteX3" fmla="*/ 2178 w 193183"/>
              <a:gd name="connsiteY3" fmla="*/ 130214 h 139760"/>
              <a:gd name="connsiteX4" fmla="*/ 119653 w 193183"/>
              <a:gd name="connsiteY4" fmla="*/ 95289 h 139760"/>
              <a:gd name="connsiteX5" fmla="*/ 2178 w 193183"/>
              <a:gd name="connsiteY5" fmla="*/ 114339 h 139760"/>
              <a:gd name="connsiteX6" fmla="*/ 165690 w 193183"/>
              <a:gd name="connsiteY6" fmla="*/ 74651 h 139760"/>
              <a:gd name="connsiteX7" fmla="*/ 192678 w 193183"/>
              <a:gd name="connsiteY7" fmla="*/ 39 h 13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83" h="139760">
                <a:moveTo>
                  <a:pt x="192678" y="39"/>
                </a:moveTo>
                <a:cubicBezTo>
                  <a:pt x="193736" y="1891"/>
                  <a:pt x="195323" y="63010"/>
                  <a:pt x="172040" y="85764"/>
                </a:cubicBezTo>
                <a:cubicBezTo>
                  <a:pt x="148757" y="108518"/>
                  <a:pt x="81288" y="129156"/>
                  <a:pt x="52978" y="136564"/>
                </a:cubicBezTo>
                <a:cubicBezTo>
                  <a:pt x="24668" y="143972"/>
                  <a:pt x="-8934" y="137093"/>
                  <a:pt x="2178" y="130214"/>
                </a:cubicBezTo>
                <a:cubicBezTo>
                  <a:pt x="13290" y="123335"/>
                  <a:pt x="119653" y="97935"/>
                  <a:pt x="119653" y="95289"/>
                </a:cubicBezTo>
                <a:cubicBezTo>
                  <a:pt x="119653" y="92643"/>
                  <a:pt x="-5495" y="117779"/>
                  <a:pt x="2178" y="114339"/>
                </a:cubicBezTo>
                <a:cubicBezTo>
                  <a:pt x="9851" y="110899"/>
                  <a:pt x="135263" y="87616"/>
                  <a:pt x="165690" y="74651"/>
                </a:cubicBezTo>
                <a:cubicBezTo>
                  <a:pt x="196117" y="61686"/>
                  <a:pt x="191620" y="-1813"/>
                  <a:pt x="192678" y="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D966FB3-0F89-4E76-BFEF-930779BACE09}"/>
              </a:ext>
            </a:extLst>
          </p:cNvPr>
          <p:cNvSpPr/>
          <p:nvPr/>
        </p:nvSpPr>
        <p:spPr>
          <a:xfrm>
            <a:off x="6132513" y="2354674"/>
            <a:ext cx="103191" cy="178990"/>
          </a:xfrm>
          <a:custGeom>
            <a:avLst/>
            <a:gdLst>
              <a:gd name="connsiteX0" fmla="*/ 90487 w 103191"/>
              <a:gd name="connsiteY0" fmla="*/ 1176 h 178990"/>
              <a:gd name="connsiteX1" fmla="*/ 49212 w 103191"/>
              <a:gd name="connsiteY1" fmla="*/ 63089 h 178990"/>
              <a:gd name="connsiteX2" fmla="*/ 103187 w 103191"/>
              <a:gd name="connsiteY2" fmla="*/ 174214 h 178990"/>
              <a:gd name="connsiteX3" fmla="*/ 52387 w 103191"/>
              <a:gd name="connsiteY3" fmla="*/ 121826 h 178990"/>
              <a:gd name="connsiteX4" fmla="*/ 73025 w 103191"/>
              <a:gd name="connsiteY4" fmla="*/ 178976 h 178990"/>
              <a:gd name="connsiteX5" fmla="*/ 0 w 103191"/>
              <a:gd name="connsiteY5" fmla="*/ 115476 h 178990"/>
              <a:gd name="connsiteX6" fmla="*/ 90487 w 103191"/>
              <a:gd name="connsiteY6" fmla="*/ 1176 h 17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91" h="178990">
                <a:moveTo>
                  <a:pt x="90487" y="1176"/>
                </a:moveTo>
                <a:cubicBezTo>
                  <a:pt x="98689" y="-7555"/>
                  <a:pt x="47095" y="34249"/>
                  <a:pt x="49212" y="63089"/>
                </a:cubicBezTo>
                <a:cubicBezTo>
                  <a:pt x="51329" y="91929"/>
                  <a:pt x="102658" y="164425"/>
                  <a:pt x="103187" y="174214"/>
                </a:cubicBezTo>
                <a:cubicBezTo>
                  <a:pt x="103716" y="184004"/>
                  <a:pt x="57414" y="121032"/>
                  <a:pt x="52387" y="121826"/>
                </a:cubicBezTo>
                <a:cubicBezTo>
                  <a:pt x="47360" y="122620"/>
                  <a:pt x="81756" y="180034"/>
                  <a:pt x="73025" y="178976"/>
                </a:cubicBezTo>
                <a:cubicBezTo>
                  <a:pt x="64294" y="177918"/>
                  <a:pt x="0" y="143522"/>
                  <a:pt x="0" y="115476"/>
                </a:cubicBezTo>
                <a:cubicBezTo>
                  <a:pt x="0" y="87430"/>
                  <a:pt x="82285" y="9907"/>
                  <a:pt x="90487" y="11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F1C2A463-25D1-4F58-8A52-E3A42D082B3D}"/>
              </a:ext>
            </a:extLst>
          </p:cNvPr>
          <p:cNvSpPr/>
          <p:nvPr/>
        </p:nvSpPr>
        <p:spPr>
          <a:xfrm>
            <a:off x="5909598" y="2029192"/>
            <a:ext cx="243748" cy="93830"/>
          </a:xfrm>
          <a:custGeom>
            <a:avLst/>
            <a:gdLst>
              <a:gd name="connsiteX0" fmla="*/ 135 w 243748"/>
              <a:gd name="connsiteY0" fmla="*/ 93825 h 93830"/>
              <a:gd name="connsiteX1" fmla="*/ 163119 w 243748"/>
              <a:gd name="connsiteY1" fmla="*/ 13391 h 93830"/>
              <a:gd name="connsiteX2" fmla="*/ 243552 w 243748"/>
              <a:gd name="connsiteY2" fmla="*/ 47258 h 93830"/>
              <a:gd name="connsiteX3" fmla="*/ 184285 w 243748"/>
              <a:gd name="connsiteY3" fmla="*/ 4925 h 93830"/>
              <a:gd name="connsiteX4" fmla="*/ 135602 w 243748"/>
              <a:gd name="connsiteY4" fmla="*/ 9158 h 93830"/>
              <a:gd name="connsiteX5" fmla="*/ 135 w 243748"/>
              <a:gd name="connsiteY5" fmla="*/ 93825 h 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48" h="93830">
                <a:moveTo>
                  <a:pt x="135" y="93825"/>
                </a:moveTo>
                <a:cubicBezTo>
                  <a:pt x="4721" y="94531"/>
                  <a:pt x="122550" y="21152"/>
                  <a:pt x="163119" y="13391"/>
                </a:cubicBezTo>
                <a:cubicBezTo>
                  <a:pt x="203689" y="5630"/>
                  <a:pt x="240024" y="48669"/>
                  <a:pt x="243552" y="47258"/>
                </a:cubicBezTo>
                <a:cubicBezTo>
                  <a:pt x="247080" y="45847"/>
                  <a:pt x="202277" y="11275"/>
                  <a:pt x="184285" y="4925"/>
                </a:cubicBezTo>
                <a:cubicBezTo>
                  <a:pt x="166293" y="-1425"/>
                  <a:pt x="162766" y="-3189"/>
                  <a:pt x="135602" y="9158"/>
                </a:cubicBezTo>
                <a:cubicBezTo>
                  <a:pt x="108438" y="21505"/>
                  <a:pt x="-4451" y="93119"/>
                  <a:pt x="135" y="938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D757CDBF-4F1A-48B1-ABA4-FB85DE51457C}"/>
              </a:ext>
            </a:extLst>
          </p:cNvPr>
          <p:cNvSpPr/>
          <p:nvPr/>
        </p:nvSpPr>
        <p:spPr>
          <a:xfrm>
            <a:off x="5975032" y="2177659"/>
            <a:ext cx="93787" cy="83163"/>
          </a:xfrm>
          <a:custGeom>
            <a:avLst/>
            <a:gdLst>
              <a:gd name="connsiteX0" fmla="*/ 2435 w 93787"/>
              <a:gd name="connsiteY0" fmla="*/ 82941 h 83163"/>
              <a:gd name="connsiteX1" fmla="*/ 93451 w 93787"/>
              <a:gd name="connsiteY1" fmla="*/ 2508 h 83163"/>
              <a:gd name="connsiteX2" fmla="*/ 32068 w 93787"/>
              <a:gd name="connsiteY2" fmla="*/ 25791 h 83163"/>
              <a:gd name="connsiteX3" fmla="*/ 2435 w 93787"/>
              <a:gd name="connsiteY3" fmla="*/ 82941 h 8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87" h="83163">
                <a:moveTo>
                  <a:pt x="2435" y="82941"/>
                </a:moveTo>
                <a:cubicBezTo>
                  <a:pt x="12665" y="79061"/>
                  <a:pt x="88512" y="12033"/>
                  <a:pt x="93451" y="2508"/>
                </a:cubicBezTo>
                <a:cubicBezTo>
                  <a:pt x="98390" y="-7017"/>
                  <a:pt x="47590" y="12738"/>
                  <a:pt x="32068" y="25791"/>
                </a:cubicBezTo>
                <a:cubicBezTo>
                  <a:pt x="16546" y="38844"/>
                  <a:pt x="-7795" y="86821"/>
                  <a:pt x="2435" y="829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DB0450B3-AFF2-44AA-B833-4E1A49B4C73F}"/>
              </a:ext>
            </a:extLst>
          </p:cNvPr>
          <p:cNvSpPr/>
          <p:nvPr/>
        </p:nvSpPr>
        <p:spPr>
          <a:xfrm>
            <a:off x="6068343" y="2107088"/>
            <a:ext cx="119638" cy="95114"/>
          </a:xfrm>
          <a:custGeom>
            <a:avLst/>
            <a:gdLst>
              <a:gd name="connsiteX0" fmla="*/ 140 w 119638"/>
              <a:gd name="connsiteY0" fmla="*/ 1112 h 95114"/>
              <a:gd name="connsiteX1" fmla="*/ 114440 w 119638"/>
              <a:gd name="connsiteY1" fmla="*/ 94245 h 95114"/>
              <a:gd name="connsiteX2" fmla="*/ 91157 w 119638"/>
              <a:gd name="connsiteY2" fmla="*/ 45562 h 95114"/>
              <a:gd name="connsiteX3" fmla="*/ 140 w 119638"/>
              <a:gd name="connsiteY3" fmla="*/ 1112 h 9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8" h="95114">
                <a:moveTo>
                  <a:pt x="140" y="1112"/>
                </a:moveTo>
                <a:cubicBezTo>
                  <a:pt x="4020" y="9226"/>
                  <a:pt x="99271" y="86837"/>
                  <a:pt x="114440" y="94245"/>
                </a:cubicBezTo>
                <a:cubicBezTo>
                  <a:pt x="129609" y="101653"/>
                  <a:pt x="108443" y="59673"/>
                  <a:pt x="91157" y="45562"/>
                </a:cubicBezTo>
                <a:cubicBezTo>
                  <a:pt x="73871" y="31451"/>
                  <a:pt x="-3740" y="-7002"/>
                  <a:pt x="140" y="11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059DAA4C-BBAC-4F04-AEF1-C66BA62B5D91}"/>
              </a:ext>
            </a:extLst>
          </p:cNvPr>
          <p:cNvSpPr/>
          <p:nvPr/>
        </p:nvSpPr>
        <p:spPr>
          <a:xfrm>
            <a:off x="5903008" y="2798495"/>
            <a:ext cx="122384" cy="108508"/>
          </a:xfrm>
          <a:custGeom>
            <a:avLst/>
            <a:gdLst>
              <a:gd name="connsiteX0" fmla="*/ 121555 w 122384"/>
              <a:gd name="connsiteY0" fmla="*/ 268 h 108508"/>
              <a:gd name="connsiteX1" fmla="*/ 15192 w 122384"/>
              <a:gd name="connsiteY1" fmla="*/ 20905 h 108508"/>
              <a:gd name="connsiteX2" fmla="*/ 10430 w 122384"/>
              <a:gd name="connsiteY2" fmla="*/ 54243 h 108508"/>
              <a:gd name="connsiteX3" fmla="*/ 107267 w 122384"/>
              <a:gd name="connsiteY3" fmla="*/ 108218 h 108508"/>
              <a:gd name="connsiteX4" fmla="*/ 72342 w 122384"/>
              <a:gd name="connsiteY4" fmla="*/ 74880 h 108508"/>
              <a:gd name="connsiteX5" fmla="*/ 53292 w 122384"/>
              <a:gd name="connsiteY5" fmla="*/ 55830 h 108508"/>
              <a:gd name="connsiteX6" fmla="*/ 97742 w 122384"/>
              <a:gd name="connsiteY6" fmla="*/ 62180 h 108508"/>
              <a:gd name="connsiteX7" fmla="*/ 65992 w 122384"/>
              <a:gd name="connsiteY7" fmla="*/ 35193 h 108508"/>
              <a:gd name="connsiteX8" fmla="*/ 121555 w 122384"/>
              <a:gd name="connsiteY8" fmla="*/ 268 h 1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84" h="108508">
                <a:moveTo>
                  <a:pt x="121555" y="268"/>
                </a:moveTo>
                <a:cubicBezTo>
                  <a:pt x="113088" y="-2113"/>
                  <a:pt x="33713" y="11909"/>
                  <a:pt x="15192" y="20905"/>
                </a:cubicBezTo>
                <a:cubicBezTo>
                  <a:pt x="-3329" y="29901"/>
                  <a:pt x="-4916" y="39691"/>
                  <a:pt x="10430" y="54243"/>
                </a:cubicBezTo>
                <a:cubicBezTo>
                  <a:pt x="25776" y="68795"/>
                  <a:pt x="96948" y="104779"/>
                  <a:pt x="107267" y="108218"/>
                </a:cubicBezTo>
                <a:cubicBezTo>
                  <a:pt x="117586" y="111657"/>
                  <a:pt x="81338" y="83611"/>
                  <a:pt x="72342" y="74880"/>
                </a:cubicBezTo>
                <a:cubicBezTo>
                  <a:pt x="63346" y="66149"/>
                  <a:pt x="49059" y="57947"/>
                  <a:pt x="53292" y="55830"/>
                </a:cubicBezTo>
                <a:cubicBezTo>
                  <a:pt x="57525" y="53713"/>
                  <a:pt x="95625" y="65620"/>
                  <a:pt x="97742" y="62180"/>
                </a:cubicBezTo>
                <a:cubicBezTo>
                  <a:pt x="99859" y="58741"/>
                  <a:pt x="60965" y="45512"/>
                  <a:pt x="65992" y="35193"/>
                </a:cubicBezTo>
                <a:cubicBezTo>
                  <a:pt x="71019" y="24874"/>
                  <a:pt x="130022" y="2649"/>
                  <a:pt x="121555" y="26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94A1F8A0-A297-44A2-BDF1-34F2CFE49BCC}"/>
              </a:ext>
            </a:extLst>
          </p:cNvPr>
          <p:cNvSpPr/>
          <p:nvPr/>
        </p:nvSpPr>
        <p:spPr>
          <a:xfrm>
            <a:off x="6227755" y="2812693"/>
            <a:ext cx="123363" cy="83574"/>
          </a:xfrm>
          <a:custGeom>
            <a:avLst/>
            <a:gdLst>
              <a:gd name="connsiteX0" fmla="*/ 8 w 123363"/>
              <a:gd name="connsiteY0" fmla="*/ 357 h 83574"/>
              <a:gd name="connsiteX1" fmla="*/ 106370 w 123363"/>
              <a:gd name="connsiteY1" fmla="*/ 13057 h 83574"/>
              <a:gd name="connsiteX2" fmla="*/ 115895 w 123363"/>
              <a:gd name="connsiteY2" fmla="*/ 16232 h 83574"/>
              <a:gd name="connsiteX3" fmla="*/ 33345 w 123363"/>
              <a:gd name="connsiteY3" fmla="*/ 82907 h 83574"/>
              <a:gd name="connsiteX4" fmla="*/ 103195 w 123363"/>
              <a:gd name="connsiteY4" fmla="*/ 49570 h 83574"/>
              <a:gd name="connsiteX5" fmla="*/ 69858 w 123363"/>
              <a:gd name="connsiteY5" fmla="*/ 33695 h 83574"/>
              <a:gd name="connsiteX6" fmla="*/ 100020 w 123363"/>
              <a:gd name="connsiteY6" fmla="*/ 6707 h 83574"/>
              <a:gd name="connsiteX7" fmla="*/ 8 w 123363"/>
              <a:gd name="connsiteY7" fmla="*/ 357 h 8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363" h="83574">
                <a:moveTo>
                  <a:pt x="8" y="357"/>
                </a:moveTo>
                <a:cubicBezTo>
                  <a:pt x="1066" y="1415"/>
                  <a:pt x="87056" y="10411"/>
                  <a:pt x="106370" y="13057"/>
                </a:cubicBezTo>
                <a:cubicBezTo>
                  <a:pt x="125684" y="15703"/>
                  <a:pt x="128066" y="4590"/>
                  <a:pt x="115895" y="16232"/>
                </a:cubicBezTo>
                <a:cubicBezTo>
                  <a:pt x="103724" y="27874"/>
                  <a:pt x="35462" y="77351"/>
                  <a:pt x="33345" y="82907"/>
                </a:cubicBezTo>
                <a:cubicBezTo>
                  <a:pt x="31228" y="88463"/>
                  <a:pt x="97110" y="57772"/>
                  <a:pt x="103195" y="49570"/>
                </a:cubicBezTo>
                <a:cubicBezTo>
                  <a:pt x="109281" y="41368"/>
                  <a:pt x="70387" y="40839"/>
                  <a:pt x="69858" y="33695"/>
                </a:cubicBezTo>
                <a:cubicBezTo>
                  <a:pt x="69329" y="26551"/>
                  <a:pt x="107164" y="13057"/>
                  <a:pt x="100020" y="6707"/>
                </a:cubicBezTo>
                <a:cubicBezTo>
                  <a:pt x="92876" y="357"/>
                  <a:pt x="-1050" y="-701"/>
                  <a:pt x="8" y="357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66C579D-130E-4B0E-A94A-250D78540BE6}"/>
              </a:ext>
            </a:extLst>
          </p:cNvPr>
          <p:cNvSpPr/>
          <p:nvPr/>
        </p:nvSpPr>
        <p:spPr>
          <a:xfrm>
            <a:off x="5934075" y="2764723"/>
            <a:ext cx="396932" cy="99425"/>
          </a:xfrm>
          <a:custGeom>
            <a:avLst/>
            <a:gdLst>
              <a:gd name="connsiteX0" fmla="*/ 0 w 396932"/>
              <a:gd name="connsiteY0" fmla="*/ 99127 h 99425"/>
              <a:gd name="connsiteX1" fmla="*/ 106363 w 396932"/>
              <a:gd name="connsiteY1" fmla="*/ 48327 h 99425"/>
              <a:gd name="connsiteX2" fmla="*/ 188913 w 396932"/>
              <a:gd name="connsiteY2" fmla="*/ 53090 h 99425"/>
              <a:gd name="connsiteX3" fmla="*/ 231775 w 396932"/>
              <a:gd name="connsiteY3" fmla="*/ 49915 h 99425"/>
              <a:gd name="connsiteX4" fmla="*/ 295275 w 396932"/>
              <a:gd name="connsiteY4" fmla="*/ 32452 h 99425"/>
              <a:gd name="connsiteX5" fmla="*/ 395288 w 396932"/>
              <a:gd name="connsiteY5" fmla="*/ 65790 h 99425"/>
              <a:gd name="connsiteX6" fmla="*/ 347663 w 396932"/>
              <a:gd name="connsiteY6" fmla="*/ 11815 h 99425"/>
              <a:gd name="connsiteX7" fmla="*/ 222250 w 396932"/>
              <a:gd name="connsiteY7" fmla="*/ 702 h 99425"/>
              <a:gd name="connsiteX8" fmla="*/ 195263 w 396932"/>
              <a:gd name="connsiteY8" fmla="*/ 24515 h 99425"/>
              <a:gd name="connsiteX9" fmla="*/ 106363 w 396932"/>
              <a:gd name="connsiteY9" fmla="*/ 21340 h 99425"/>
              <a:gd name="connsiteX10" fmla="*/ 0 w 396932"/>
              <a:gd name="connsiteY10" fmla="*/ 99127 h 9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932" h="99425">
                <a:moveTo>
                  <a:pt x="0" y="99127"/>
                </a:moveTo>
                <a:cubicBezTo>
                  <a:pt x="0" y="103625"/>
                  <a:pt x="74878" y="56000"/>
                  <a:pt x="106363" y="48327"/>
                </a:cubicBezTo>
                <a:cubicBezTo>
                  <a:pt x="137849" y="40654"/>
                  <a:pt x="168011" y="52825"/>
                  <a:pt x="188913" y="53090"/>
                </a:cubicBezTo>
                <a:cubicBezTo>
                  <a:pt x="209815" y="53355"/>
                  <a:pt x="214048" y="53355"/>
                  <a:pt x="231775" y="49915"/>
                </a:cubicBezTo>
                <a:cubicBezTo>
                  <a:pt x="249502" y="46475"/>
                  <a:pt x="268023" y="29806"/>
                  <a:pt x="295275" y="32452"/>
                </a:cubicBezTo>
                <a:cubicBezTo>
                  <a:pt x="322527" y="35098"/>
                  <a:pt x="386557" y="69229"/>
                  <a:pt x="395288" y="65790"/>
                </a:cubicBezTo>
                <a:cubicBezTo>
                  <a:pt x="404019" y="62350"/>
                  <a:pt x="376503" y="22663"/>
                  <a:pt x="347663" y="11815"/>
                </a:cubicBezTo>
                <a:cubicBezTo>
                  <a:pt x="318823" y="967"/>
                  <a:pt x="247650" y="-1415"/>
                  <a:pt x="222250" y="702"/>
                </a:cubicBezTo>
                <a:cubicBezTo>
                  <a:pt x="196850" y="2819"/>
                  <a:pt x="214578" y="21075"/>
                  <a:pt x="195263" y="24515"/>
                </a:cubicBezTo>
                <a:cubicBezTo>
                  <a:pt x="175949" y="27955"/>
                  <a:pt x="135996" y="13403"/>
                  <a:pt x="106363" y="21340"/>
                </a:cubicBezTo>
                <a:cubicBezTo>
                  <a:pt x="76730" y="29277"/>
                  <a:pt x="0" y="94629"/>
                  <a:pt x="0" y="9912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4DB6D017-331F-4F05-A278-93B73031CD0B}"/>
              </a:ext>
            </a:extLst>
          </p:cNvPr>
          <p:cNvSpPr/>
          <p:nvPr/>
        </p:nvSpPr>
        <p:spPr>
          <a:xfrm>
            <a:off x="5954829" y="2805112"/>
            <a:ext cx="406285" cy="178348"/>
          </a:xfrm>
          <a:custGeom>
            <a:avLst/>
            <a:gdLst>
              <a:gd name="connsiteX0" fmla="*/ 1471 w 406285"/>
              <a:gd name="connsiteY0" fmla="*/ 73026 h 178348"/>
              <a:gd name="connsiteX1" fmla="*/ 112596 w 406285"/>
              <a:gd name="connsiteY1" fmla="*/ 142876 h 178348"/>
              <a:gd name="connsiteX2" fmla="*/ 212609 w 406285"/>
              <a:gd name="connsiteY2" fmla="*/ 130176 h 178348"/>
              <a:gd name="connsiteX3" fmla="*/ 341196 w 406285"/>
              <a:gd name="connsiteY3" fmla="*/ 68263 h 178348"/>
              <a:gd name="connsiteX4" fmla="*/ 406284 w 406285"/>
              <a:gd name="connsiteY4" fmla="*/ 1 h 178348"/>
              <a:gd name="connsiteX5" fmla="*/ 342784 w 406285"/>
              <a:gd name="connsiteY5" fmla="*/ 66676 h 178348"/>
              <a:gd name="connsiteX6" fmla="*/ 325321 w 406285"/>
              <a:gd name="connsiteY6" fmla="*/ 152401 h 178348"/>
              <a:gd name="connsiteX7" fmla="*/ 225309 w 406285"/>
              <a:gd name="connsiteY7" fmla="*/ 157163 h 178348"/>
              <a:gd name="connsiteX8" fmla="*/ 196734 w 406285"/>
              <a:gd name="connsiteY8" fmla="*/ 174626 h 178348"/>
              <a:gd name="connsiteX9" fmla="*/ 1471 w 406285"/>
              <a:gd name="connsiteY9" fmla="*/ 73026 h 17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285" h="178348">
                <a:moveTo>
                  <a:pt x="1471" y="73026"/>
                </a:moveTo>
                <a:cubicBezTo>
                  <a:pt x="-12552" y="67734"/>
                  <a:pt x="77406" y="133351"/>
                  <a:pt x="112596" y="142876"/>
                </a:cubicBezTo>
                <a:cubicBezTo>
                  <a:pt x="147786" y="152401"/>
                  <a:pt x="174509" y="142612"/>
                  <a:pt x="212609" y="130176"/>
                </a:cubicBezTo>
                <a:cubicBezTo>
                  <a:pt x="250709" y="117741"/>
                  <a:pt x="308917" y="89959"/>
                  <a:pt x="341196" y="68263"/>
                </a:cubicBezTo>
                <a:cubicBezTo>
                  <a:pt x="373475" y="46567"/>
                  <a:pt x="406019" y="265"/>
                  <a:pt x="406284" y="1"/>
                </a:cubicBezTo>
                <a:cubicBezTo>
                  <a:pt x="406549" y="-263"/>
                  <a:pt x="356278" y="41276"/>
                  <a:pt x="342784" y="66676"/>
                </a:cubicBezTo>
                <a:cubicBezTo>
                  <a:pt x="329290" y="92076"/>
                  <a:pt x="344900" y="137320"/>
                  <a:pt x="325321" y="152401"/>
                </a:cubicBezTo>
                <a:cubicBezTo>
                  <a:pt x="305742" y="167482"/>
                  <a:pt x="246740" y="153459"/>
                  <a:pt x="225309" y="157163"/>
                </a:cubicBezTo>
                <a:cubicBezTo>
                  <a:pt x="203878" y="160867"/>
                  <a:pt x="232982" y="188120"/>
                  <a:pt x="196734" y="174626"/>
                </a:cubicBezTo>
                <a:cubicBezTo>
                  <a:pt x="160486" y="161132"/>
                  <a:pt x="15494" y="78318"/>
                  <a:pt x="1471" y="7302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F310CE92-7C55-4DD3-B07F-3D67D1A14996}"/>
              </a:ext>
            </a:extLst>
          </p:cNvPr>
          <p:cNvSpPr/>
          <p:nvPr/>
        </p:nvSpPr>
        <p:spPr>
          <a:xfrm>
            <a:off x="5981700" y="2897188"/>
            <a:ext cx="190580" cy="79832"/>
          </a:xfrm>
          <a:custGeom>
            <a:avLst/>
            <a:gdLst>
              <a:gd name="connsiteX0" fmla="*/ 0 w 190580"/>
              <a:gd name="connsiteY0" fmla="*/ 0 h 79832"/>
              <a:gd name="connsiteX1" fmla="*/ 120650 w 190580"/>
              <a:gd name="connsiteY1" fmla="*/ 66675 h 79832"/>
              <a:gd name="connsiteX2" fmla="*/ 190500 w 190580"/>
              <a:gd name="connsiteY2" fmla="*/ 79375 h 79832"/>
              <a:gd name="connsiteX3" fmla="*/ 107950 w 190580"/>
              <a:gd name="connsiteY3" fmla="*/ 58737 h 79832"/>
              <a:gd name="connsiteX4" fmla="*/ 0 w 190580"/>
              <a:gd name="connsiteY4" fmla="*/ 0 h 7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80" h="79832">
                <a:moveTo>
                  <a:pt x="0" y="0"/>
                </a:moveTo>
                <a:cubicBezTo>
                  <a:pt x="44450" y="26723"/>
                  <a:pt x="88900" y="53446"/>
                  <a:pt x="120650" y="66675"/>
                </a:cubicBezTo>
                <a:cubicBezTo>
                  <a:pt x="152400" y="79904"/>
                  <a:pt x="192617" y="80698"/>
                  <a:pt x="190500" y="79375"/>
                </a:cubicBezTo>
                <a:cubicBezTo>
                  <a:pt x="188383" y="78052"/>
                  <a:pt x="107950" y="58737"/>
                  <a:pt x="107950" y="587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3F6B314B-736A-49FE-A890-D6447408D176}"/>
              </a:ext>
            </a:extLst>
          </p:cNvPr>
          <p:cNvSpPr/>
          <p:nvPr/>
        </p:nvSpPr>
        <p:spPr>
          <a:xfrm>
            <a:off x="5735782" y="1894432"/>
            <a:ext cx="408103" cy="264630"/>
          </a:xfrm>
          <a:custGeom>
            <a:avLst/>
            <a:gdLst>
              <a:gd name="connsiteX0" fmla="*/ 334818 w 408103"/>
              <a:gd name="connsiteY0" fmla="*/ 64543 h 264630"/>
              <a:gd name="connsiteX1" fmla="*/ 157018 w 408103"/>
              <a:gd name="connsiteY1" fmla="*/ 134393 h 264630"/>
              <a:gd name="connsiteX2" fmla="*/ 55418 w 408103"/>
              <a:gd name="connsiteY2" fmla="*/ 258218 h 264630"/>
              <a:gd name="connsiteX3" fmla="*/ 52243 w 408103"/>
              <a:gd name="connsiteY3" fmla="*/ 147093 h 264630"/>
              <a:gd name="connsiteX4" fmla="*/ 42718 w 408103"/>
              <a:gd name="connsiteY4" fmla="*/ 264568 h 264630"/>
              <a:gd name="connsiteX5" fmla="*/ 23668 w 408103"/>
              <a:gd name="connsiteY5" fmla="*/ 128043 h 264630"/>
              <a:gd name="connsiteX6" fmla="*/ 407843 w 408103"/>
              <a:gd name="connsiteY6" fmla="*/ 1043 h 264630"/>
              <a:gd name="connsiteX7" fmla="*/ 87168 w 408103"/>
              <a:gd name="connsiteY7" fmla="*/ 67718 h 264630"/>
              <a:gd name="connsiteX8" fmla="*/ 334818 w 408103"/>
              <a:gd name="connsiteY8" fmla="*/ 64543 h 26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103" h="264630">
                <a:moveTo>
                  <a:pt x="334818" y="64543"/>
                </a:moveTo>
                <a:cubicBezTo>
                  <a:pt x="346460" y="75656"/>
                  <a:pt x="203585" y="102114"/>
                  <a:pt x="157018" y="134393"/>
                </a:cubicBezTo>
                <a:cubicBezTo>
                  <a:pt x="110451" y="166672"/>
                  <a:pt x="72880" y="256101"/>
                  <a:pt x="55418" y="258218"/>
                </a:cubicBezTo>
                <a:cubicBezTo>
                  <a:pt x="37956" y="260335"/>
                  <a:pt x="54360" y="146035"/>
                  <a:pt x="52243" y="147093"/>
                </a:cubicBezTo>
                <a:cubicBezTo>
                  <a:pt x="50126" y="148151"/>
                  <a:pt x="47480" y="267743"/>
                  <a:pt x="42718" y="264568"/>
                </a:cubicBezTo>
                <a:cubicBezTo>
                  <a:pt x="37956" y="261393"/>
                  <a:pt x="-37186" y="171964"/>
                  <a:pt x="23668" y="128043"/>
                </a:cubicBezTo>
                <a:cubicBezTo>
                  <a:pt x="84522" y="84122"/>
                  <a:pt x="397260" y="11097"/>
                  <a:pt x="407843" y="1043"/>
                </a:cubicBezTo>
                <a:cubicBezTo>
                  <a:pt x="418426" y="-9011"/>
                  <a:pt x="102514" y="56606"/>
                  <a:pt x="87168" y="67718"/>
                </a:cubicBezTo>
                <a:cubicBezTo>
                  <a:pt x="71822" y="78830"/>
                  <a:pt x="323176" y="53430"/>
                  <a:pt x="334818" y="6454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3E6194FD-6481-4BD3-AB7D-2DCEFB491F3E}"/>
              </a:ext>
            </a:extLst>
          </p:cNvPr>
          <p:cNvSpPr/>
          <p:nvPr/>
        </p:nvSpPr>
        <p:spPr>
          <a:xfrm>
            <a:off x="5666011" y="2487241"/>
            <a:ext cx="100857" cy="354425"/>
          </a:xfrm>
          <a:custGeom>
            <a:avLst/>
            <a:gdLst>
              <a:gd name="connsiteX0" fmla="*/ 98202 w 100857"/>
              <a:gd name="connsiteY0" fmla="*/ 1959 h 354425"/>
              <a:gd name="connsiteX1" fmla="*/ 74389 w 100857"/>
              <a:gd name="connsiteY1" fmla="*/ 94034 h 354425"/>
              <a:gd name="connsiteX2" fmla="*/ 74389 w 100857"/>
              <a:gd name="connsiteY2" fmla="*/ 189284 h 354425"/>
              <a:gd name="connsiteX3" fmla="*/ 88677 w 100857"/>
              <a:gd name="connsiteY3" fmla="*/ 354384 h 354425"/>
              <a:gd name="connsiteX4" fmla="*/ 44227 w 100857"/>
              <a:gd name="connsiteY4" fmla="*/ 206747 h 354425"/>
              <a:gd name="connsiteX5" fmla="*/ 71214 w 100857"/>
              <a:gd name="connsiteY5" fmla="*/ 349622 h 354425"/>
              <a:gd name="connsiteX6" fmla="*/ 25177 w 100857"/>
              <a:gd name="connsiteY6" fmla="*/ 248022 h 354425"/>
              <a:gd name="connsiteX7" fmla="*/ 2952 w 100857"/>
              <a:gd name="connsiteY7" fmla="*/ 184522 h 354425"/>
              <a:gd name="connsiteX8" fmla="*/ 98202 w 100857"/>
              <a:gd name="connsiteY8" fmla="*/ 1959 h 35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57" h="354425">
                <a:moveTo>
                  <a:pt x="98202" y="1959"/>
                </a:moveTo>
                <a:cubicBezTo>
                  <a:pt x="110108" y="-13122"/>
                  <a:pt x="78358" y="62813"/>
                  <a:pt x="74389" y="94034"/>
                </a:cubicBezTo>
                <a:cubicBezTo>
                  <a:pt x="70420" y="125255"/>
                  <a:pt x="72008" y="145892"/>
                  <a:pt x="74389" y="189284"/>
                </a:cubicBezTo>
                <a:cubicBezTo>
                  <a:pt x="76770" y="232676"/>
                  <a:pt x="93704" y="351474"/>
                  <a:pt x="88677" y="354384"/>
                </a:cubicBezTo>
                <a:cubicBezTo>
                  <a:pt x="83650" y="357294"/>
                  <a:pt x="47137" y="207541"/>
                  <a:pt x="44227" y="206747"/>
                </a:cubicBezTo>
                <a:cubicBezTo>
                  <a:pt x="41317" y="205953"/>
                  <a:pt x="74389" y="342743"/>
                  <a:pt x="71214" y="349622"/>
                </a:cubicBezTo>
                <a:cubicBezTo>
                  <a:pt x="68039" y="356501"/>
                  <a:pt x="36554" y="275539"/>
                  <a:pt x="25177" y="248022"/>
                </a:cubicBezTo>
                <a:cubicBezTo>
                  <a:pt x="13800" y="220505"/>
                  <a:pt x="-7896" y="220770"/>
                  <a:pt x="2952" y="184522"/>
                </a:cubicBezTo>
                <a:cubicBezTo>
                  <a:pt x="13800" y="148274"/>
                  <a:pt x="86296" y="17040"/>
                  <a:pt x="98202" y="195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5FF04D08-FBB7-467C-A6A1-CD216FF6EF7B}"/>
              </a:ext>
            </a:extLst>
          </p:cNvPr>
          <p:cNvSpPr/>
          <p:nvPr/>
        </p:nvSpPr>
        <p:spPr>
          <a:xfrm>
            <a:off x="5141548" y="4258061"/>
            <a:ext cx="160015" cy="917810"/>
          </a:xfrm>
          <a:custGeom>
            <a:avLst/>
            <a:gdLst>
              <a:gd name="connsiteX0" fmla="*/ 365 w 160015"/>
              <a:gd name="connsiteY0" fmla="*/ 5964 h 917810"/>
              <a:gd name="connsiteX1" fmla="*/ 148002 w 160015"/>
              <a:gd name="connsiteY1" fmla="*/ 877502 h 917810"/>
              <a:gd name="connsiteX2" fmla="*/ 146415 w 160015"/>
              <a:gd name="connsiteY2" fmla="*/ 745739 h 917810"/>
              <a:gd name="connsiteX3" fmla="*/ 106727 w 160015"/>
              <a:gd name="connsiteY3" fmla="*/ 506027 h 917810"/>
              <a:gd name="connsiteX4" fmla="*/ 365 w 160015"/>
              <a:gd name="connsiteY4" fmla="*/ 5964 h 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15" h="917810">
                <a:moveTo>
                  <a:pt x="365" y="5964"/>
                </a:moveTo>
                <a:cubicBezTo>
                  <a:pt x="7244" y="67876"/>
                  <a:pt x="123660" y="754206"/>
                  <a:pt x="148002" y="877502"/>
                </a:cubicBezTo>
                <a:cubicBezTo>
                  <a:pt x="172344" y="1000798"/>
                  <a:pt x="153294" y="807651"/>
                  <a:pt x="146415" y="745739"/>
                </a:cubicBezTo>
                <a:cubicBezTo>
                  <a:pt x="139536" y="683827"/>
                  <a:pt x="106727" y="506027"/>
                  <a:pt x="106727" y="506027"/>
                </a:cubicBezTo>
                <a:cubicBezTo>
                  <a:pt x="85825" y="381673"/>
                  <a:pt x="-6514" y="-55948"/>
                  <a:pt x="365" y="59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F3C829E-07E6-41C7-9CC6-9751E1A22609}"/>
              </a:ext>
            </a:extLst>
          </p:cNvPr>
          <p:cNvSpPr/>
          <p:nvPr/>
        </p:nvSpPr>
        <p:spPr>
          <a:xfrm>
            <a:off x="5145088" y="3945407"/>
            <a:ext cx="1385724" cy="293218"/>
          </a:xfrm>
          <a:custGeom>
            <a:avLst/>
            <a:gdLst>
              <a:gd name="connsiteX0" fmla="*/ 0 w 1385724"/>
              <a:gd name="connsiteY0" fmla="*/ 293218 h 293218"/>
              <a:gd name="connsiteX1" fmla="*/ 1301750 w 1385724"/>
              <a:gd name="connsiteY1" fmla="*/ 20168 h 293218"/>
              <a:gd name="connsiteX2" fmla="*/ 1217612 w 1385724"/>
              <a:gd name="connsiteY2" fmla="*/ 28106 h 293218"/>
              <a:gd name="connsiteX3" fmla="*/ 900112 w 1385724"/>
              <a:gd name="connsiteY3" fmla="*/ 90018 h 293218"/>
              <a:gd name="connsiteX4" fmla="*/ 0 w 1385724"/>
              <a:gd name="connsiteY4" fmla="*/ 293218 h 29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724" h="293218">
                <a:moveTo>
                  <a:pt x="0" y="293218"/>
                </a:moveTo>
                <a:lnTo>
                  <a:pt x="1301750" y="20168"/>
                </a:lnTo>
                <a:cubicBezTo>
                  <a:pt x="1504685" y="-24017"/>
                  <a:pt x="1284552" y="16464"/>
                  <a:pt x="1217612" y="28106"/>
                </a:cubicBezTo>
                <a:cubicBezTo>
                  <a:pt x="1150672" y="39748"/>
                  <a:pt x="900112" y="90018"/>
                  <a:pt x="900112" y="90018"/>
                </a:cubicBezTo>
                <a:lnTo>
                  <a:pt x="0" y="2932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64C0D555-2F27-4003-A6D0-6192BD5798C3}"/>
              </a:ext>
            </a:extLst>
          </p:cNvPr>
          <p:cNvSpPr/>
          <p:nvPr/>
        </p:nvSpPr>
        <p:spPr>
          <a:xfrm>
            <a:off x="5148263" y="3977440"/>
            <a:ext cx="1342717" cy="288173"/>
          </a:xfrm>
          <a:custGeom>
            <a:avLst/>
            <a:gdLst>
              <a:gd name="connsiteX0" fmla="*/ 0 w 1342717"/>
              <a:gd name="connsiteY0" fmla="*/ 288173 h 288173"/>
              <a:gd name="connsiteX1" fmla="*/ 354012 w 1342717"/>
              <a:gd name="connsiteY1" fmla="*/ 200860 h 288173"/>
              <a:gd name="connsiteX2" fmla="*/ 1314450 w 1342717"/>
              <a:gd name="connsiteY2" fmla="*/ 8773 h 288173"/>
              <a:gd name="connsiteX3" fmla="*/ 1052512 w 1342717"/>
              <a:gd name="connsiteY3" fmla="*/ 42110 h 288173"/>
              <a:gd name="connsiteX4" fmla="*/ 688975 w 1342717"/>
              <a:gd name="connsiteY4" fmla="*/ 127835 h 288173"/>
              <a:gd name="connsiteX5" fmla="*/ 0 w 1342717"/>
              <a:gd name="connsiteY5" fmla="*/ 288173 h 28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717" h="288173">
                <a:moveTo>
                  <a:pt x="0" y="288173"/>
                </a:moveTo>
                <a:cubicBezTo>
                  <a:pt x="67468" y="267800"/>
                  <a:pt x="134937" y="247427"/>
                  <a:pt x="354012" y="200860"/>
                </a:cubicBezTo>
                <a:cubicBezTo>
                  <a:pt x="573087" y="154293"/>
                  <a:pt x="1198033" y="35231"/>
                  <a:pt x="1314450" y="8773"/>
                </a:cubicBezTo>
                <a:cubicBezTo>
                  <a:pt x="1430867" y="-17685"/>
                  <a:pt x="1156758" y="22266"/>
                  <a:pt x="1052512" y="42110"/>
                </a:cubicBezTo>
                <a:cubicBezTo>
                  <a:pt x="948266" y="61954"/>
                  <a:pt x="688975" y="127835"/>
                  <a:pt x="688975" y="127835"/>
                </a:cubicBezTo>
                <a:lnTo>
                  <a:pt x="0" y="2881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36863D8D-01F3-4BCC-9D7C-69461CB4F749}"/>
              </a:ext>
            </a:extLst>
          </p:cNvPr>
          <p:cNvSpPr/>
          <p:nvPr/>
        </p:nvSpPr>
        <p:spPr>
          <a:xfrm>
            <a:off x="6423851" y="3978568"/>
            <a:ext cx="105706" cy="683670"/>
          </a:xfrm>
          <a:custGeom>
            <a:avLst/>
            <a:gdLst>
              <a:gd name="connsiteX0" fmla="*/ 3937 w 105706"/>
              <a:gd name="connsiteY0" fmla="*/ 15582 h 683670"/>
              <a:gd name="connsiteX1" fmla="*/ 105537 w 105706"/>
              <a:gd name="connsiteY1" fmla="*/ 680745 h 683670"/>
              <a:gd name="connsiteX2" fmla="*/ 27749 w 105706"/>
              <a:gd name="connsiteY2" fmla="*/ 248945 h 683670"/>
              <a:gd name="connsiteX3" fmla="*/ 3937 w 105706"/>
              <a:gd name="connsiteY3" fmla="*/ 15582 h 68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06" h="683670">
                <a:moveTo>
                  <a:pt x="3937" y="15582"/>
                </a:moveTo>
                <a:cubicBezTo>
                  <a:pt x="16902" y="87549"/>
                  <a:pt x="101568" y="641851"/>
                  <a:pt x="105537" y="680745"/>
                </a:cubicBezTo>
                <a:cubicBezTo>
                  <a:pt x="109506" y="719639"/>
                  <a:pt x="42566" y="359806"/>
                  <a:pt x="27749" y="248945"/>
                </a:cubicBezTo>
                <a:cubicBezTo>
                  <a:pt x="12932" y="138085"/>
                  <a:pt x="-9028" y="-56385"/>
                  <a:pt x="3937" y="155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58E8AE5D-0EDE-4CFC-9D74-2413EFA1E747}"/>
              </a:ext>
            </a:extLst>
          </p:cNvPr>
          <p:cNvSpPr/>
          <p:nvPr/>
        </p:nvSpPr>
        <p:spPr>
          <a:xfrm>
            <a:off x="6457941" y="3964054"/>
            <a:ext cx="124966" cy="869870"/>
          </a:xfrm>
          <a:custGeom>
            <a:avLst/>
            <a:gdLst>
              <a:gd name="connsiteX0" fmla="*/ 9 w 124966"/>
              <a:gd name="connsiteY0" fmla="*/ 3109 h 869870"/>
              <a:gd name="connsiteX1" fmla="*/ 115897 w 124966"/>
              <a:gd name="connsiteY1" fmla="*/ 720659 h 869870"/>
              <a:gd name="connsiteX2" fmla="*/ 117484 w 124966"/>
              <a:gd name="connsiteY2" fmla="*/ 868296 h 869870"/>
              <a:gd name="connsiteX3" fmla="*/ 117484 w 124966"/>
              <a:gd name="connsiteY3" fmla="*/ 777809 h 869870"/>
              <a:gd name="connsiteX4" fmla="*/ 109547 w 124966"/>
              <a:gd name="connsiteY4" fmla="*/ 473009 h 869870"/>
              <a:gd name="connsiteX5" fmla="*/ 9 w 124966"/>
              <a:gd name="connsiteY5" fmla="*/ 3109 h 86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66" h="869870">
                <a:moveTo>
                  <a:pt x="9" y="3109"/>
                </a:moveTo>
                <a:cubicBezTo>
                  <a:pt x="1067" y="44384"/>
                  <a:pt x="96318" y="576461"/>
                  <a:pt x="115897" y="720659"/>
                </a:cubicBezTo>
                <a:cubicBezTo>
                  <a:pt x="135476" y="864857"/>
                  <a:pt x="117220" y="858771"/>
                  <a:pt x="117484" y="868296"/>
                </a:cubicBezTo>
                <a:cubicBezTo>
                  <a:pt x="117749" y="877821"/>
                  <a:pt x="118807" y="843690"/>
                  <a:pt x="117484" y="777809"/>
                </a:cubicBezTo>
                <a:cubicBezTo>
                  <a:pt x="116161" y="711928"/>
                  <a:pt x="128861" y="603184"/>
                  <a:pt x="109547" y="473009"/>
                </a:cubicBezTo>
                <a:cubicBezTo>
                  <a:pt x="90233" y="342834"/>
                  <a:pt x="-1049" y="-38166"/>
                  <a:pt x="9" y="3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B7087277-602B-476A-A0DE-2C093B341D61}"/>
              </a:ext>
            </a:extLst>
          </p:cNvPr>
          <p:cNvSpPr/>
          <p:nvPr/>
        </p:nvSpPr>
        <p:spPr>
          <a:xfrm>
            <a:off x="5668970" y="5898872"/>
            <a:ext cx="883111" cy="188492"/>
          </a:xfrm>
          <a:custGeom>
            <a:avLst/>
            <a:gdLst>
              <a:gd name="connsiteX0" fmla="*/ 3697 w 883111"/>
              <a:gd name="connsiteY0" fmla="*/ 184428 h 188492"/>
              <a:gd name="connsiteX1" fmla="*/ 374113 w 883111"/>
              <a:gd name="connsiteY1" fmla="*/ 146328 h 188492"/>
              <a:gd name="connsiteX2" fmla="*/ 860947 w 883111"/>
              <a:gd name="connsiteY2" fmla="*/ 12978 h 188492"/>
              <a:gd name="connsiteX3" fmla="*/ 780513 w 883111"/>
              <a:gd name="connsiteY3" fmla="*/ 10861 h 188492"/>
              <a:gd name="connsiteX4" fmla="*/ 602713 w 883111"/>
              <a:gd name="connsiteY4" fmla="*/ 63778 h 188492"/>
              <a:gd name="connsiteX5" fmla="*/ 3697 w 883111"/>
              <a:gd name="connsiteY5" fmla="*/ 184428 h 18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111" h="188492">
                <a:moveTo>
                  <a:pt x="3697" y="184428"/>
                </a:moveTo>
                <a:cubicBezTo>
                  <a:pt x="-34403" y="198186"/>
                  <a:pt x="231238" y="174903"/>
                  <a:pt x="374113" y="146328"/>
                </a:cubicBezTo>
                <a:cubicBezTo>
                  <a:pt x="516988" y="117753"/>
                  <a:pt x="793214" y="35556"/>
                  <a:pt x="860947" y="12978"/>
                </a:cubicBezTo>
                <a:cubicBezTo>
                  <a:pt x="928680" y="-9600"/>
                  <a:pt x="823552" y="2394"/>
                  <a:pt x="780513" y="10861"/>
                </a:cubicBezTo>
                <a:cubicBezTo>
                  <a:pt x="737474" y="19328"/>
                  <a:pt x="728655" y="35556"/>
                  <a:pt x="602713" y="63778"/>
                </a:cubicBezTo>
                <a:cubicBezTo>
                  <a:pt x="476771" y="92000"/>
                  <a:pt x="41797" y="170670"/>
                  <a:pt x="3697" y="1844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915C7605-4FA6-4DBC-B308-9F675B0F0A69}"/>
              </a:ext>
            </a:extLst>
          </p:cNvPr>
          <p:cNvSpPr/>
          <p:nvPr/>
        </p:nvSpPr>
        <p:spPr>
          <a:xfrm>
            <a:off x="5359104" y="2565383"/>
            <a:ext cx="195566" cy="352039"/>
          </a:xfrm>
          <a:custGeom>
            <a:avLst/>
            <a:gdLst>
              <a:gd name="connsiteX0" fmla="*/ 195029 w 195566"/>
              <a:gd name="connsiteY0" fmla="*/ 17 h 352039"/>
              <a:gd name="connsiteX1" fmla="*/ 61679 w 195566"/>
              <a:gd name="connsiteY1" fmla="*/ 141834 h 352039"/>
              <a:gd name="connsiteX2" fmla="*/ 57446 w 195566"/>
              <a:gd name="connsiteY2" fmla="*/ 349267 h 352039"/>
              <a:gd name="connsiteX3" fmla="*/ 57446 w 195566"/>
              <a:gd name="connsiteY3" fmla="*/ 254017 h 352039"/>
              <a:gd name="connsiteX4" fmla="*/ 4529 w 195566"/>
              <a:gd name="connsiteY4" fmla="*/ 150300 h 352039"/>
              <a:gd name="connsiteX5" fmla="*/ 195029 w 195566"/>
              <a:gd name="connsiteY5" fmla="*/ 17 h 3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66" h="352039">
                <a:moveTo>
                  <a:pt x="195029" y="17"/>
                </a:moveTo>
                <a:cubicBezTo>
                  <a:pt x="204554" y="-1394"/>
                  <a:pt x="84609" y="83626"/>
                  <a:pt x="61679" y="141834"/>
                </a:cubicBezTo>
                <a:cubicBezTo>
                  <a:pt x="38749" y="200042"/>
                  <a:pt x="58151" y="330570"/>
                  <a:pt x="57446" y="349267"/>
                </a:cubicBezTo>
                <a:cubicBezTo>
                  <a:pt x="56740" y="367964"/>
                  <a:pt x="66265" y="287178"/>
                  <a:pt x="57446" y="254017"/>
                </a:cubicBezTo>
                <a:cubicBezTo>
                  <a:pt x="48627" y="220856"/>
                  <a:pt x="-17696" y="187341"/>
                  <a:pt x="4529" y="150300"/>
                </a:cubicBezTo>
                <a:cubicBezTo>
                  <a:pt x="26754" y="113259"/>
                  <a:pt x="185504" y="1428"/>
                  <a:pt x="195029" y="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3615B425-F805-4104-B97E-788FC2F22E57}"/>
              </a:ext>
            </a:extLst>
          </p:cNvPr>
          <p:cNvSpPr/>
          <p:nvPr/>
        </p:nvSpPr>
        <p:spPr>
          <a:xfrm>
            <a:off x="6538321" y="2353237"/>
            <a:ext cx="108528" cy="476147"/>
          </a:xfrm>
          <a:custGeom>
            <a:avLst/>
            <a:gdLst>
              <a:gd name="connsiteX0" fmla="*/ 80496 w 108528"/>
              <a:gd name="connsiteY0" fmla="*/ 496 h 476147"/>
              <a:gd name="connsiteX1" fmla="*/ 42396 w 108528"/>
              <a:gd name="connsiteY1" fmla="*/ 155013 h 476147"/>
              <a:gd name="connsiteX2" fmla="*/ 105896 w 108528"/>
              <a:gd name="connsiteY2" fmla="*/ 466163 h 476147"/>
              <a:gd name="connsiteX3" fmla="*/ 86846 w 108528"/>
              <a:gd name="connsiteY3" fmla="*/ 381496 h 476147"/>
              <a:gd name="connsiteX4" fmla="*/ 62 w 108528"/>
              <a:gd name="connsiteY4" fmla="*/ 201580 h 476147"/>
              <a:gd name="connsiteX5" fmla="*/ 80496 w 108528"/>
              <a:gd name="connsiteY5" fmla="*/ 496 h 47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28" h="476147">
                <a:moveTo>
                  <a:pt x="80496" y="496"/>
                </a:moveTo>
                <a:cubicBezTo>
                  <a:pt x="87552" y="-7265"/>
                  <a:pt x="38163" y="77402"/>
                  <a:pt x="42396" y="155013"/>
                </a:cubicBezTo>
                <a:cubicBezTo>
                  <a:pt x="46629" y="232624"/>
                  <a:pt x="98488" y="428416"/>
                  <a:pt x="105896" y="466163"/>
                </a:cubicBezTo>
                <a:cubicBezTo>
                  <a:pt x="113304" y="503910"/>
                  <a:pt x="104485" y="425593"/>
                  <a:pt x="86846" y="381496"/>
                </a:cubicBezTo>
                <a:cubicBezTo>
                  <a:pt x="69207" y="337399"/>
                  <a:pt x="-2407" y="262258"/>
                  <a:pt x="62" y="201580"/>
                </a:cubicBezTo>
                <a:cubicBezTo>
                  <a:pt x="2531" y="140902"/>
                  <a:pt x="73440" y="8257"/>
                  <a:pt x="80496" y="4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C100DBBD-868C-47B1-A8B6-29D51D7CB16C}"/>
              </a:ext>
            </a:extLst>
          </p:cNvPr>
          <p:cNvSpPr/>
          <p:nvPr/>
        </p:nvSpPr>
        <p:spPr>
          <a:xfrm>
            <a:off x="6664890" y="2300790"/>
            <a:ext cx="172389" cy="759211"/>
          </a:xfrm>
          <a:custGeom>
            <a:avLst/>
            <a:gdLst>
              <a:gd name="connsiteX0" fmla="*/ 30127 w 172389"/>
              <a:gd name="connsiteY0" fmla="*/ 27 h 759211"/>
              <a:gd name="connsiteX1" fmla="*/ 95743 w 172389"/>
              <a:gd name="connsiteY1" fmla="*/ 194760 h 759211"/>
              <a:gd name="connsiteX2" fmla="*/ 49177 w 172389"/>
              <a:gd name="connsiteY2" fmla="*/ 448760 h 759211"/>
              <a:gd name="connsiteX3" fmla="*/ 169827 w 172389"/>
              <a:gd name="connsiteY3" fmla="*/ 749327 h 759211"/>
              <a:gd name="connsiteX4" fmla="*/ 121143 w 172389"/>
              <a:gd name="connsiteY4" fmla="*/ 662543 h 759211"/>
              <a:gd name="connsiteX5" fmla="*/ 493 w 172389"/>
              <a:gd name="connsiteY5" fmla="*/ 423360 h 759211"/>
              <a:gd name="connsiteX6" fmla="*/ 76693 w 172389"/>
              <a:gd name="connsiteY6" fmla="*/ 207460 h 759211"/>
              <a:gd name="connsiteX7" fmla="*/ 30127 w 172389"/>
              <a:gd name="connsiteY7" fmla="*/ 27 h 75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389" h="759211">
                <a:moveTo>
                  <a:pt x="30127" y="27"/>
                </a:moveTo>
                <a:cubicBezTo>
                  <a:pt x="33302" y="-2090"/>
                  <a:pt x="92568" y="119971"/>
                  <a:pt x="95743" y="194760"/>
                </a:cubicBezTo>
                <a:cubicBezTo>
                  <a:pt x="98918" y="269549"/>
                  <a:pt x="36830" y="356332"/>
                  <a:pt x="49177" y="448760"/>
                </a:cubicBezTo>
                <a:cubicBezTo>
                  <a:pt x="61524" y="541188"/>
                  <a:pt x="157833" y="713697"/>
                  <a:pt x="169827" y="749327"/>
                </a:cubicBezTo>
                <a:cubicBezTo>
                  <a:pt x="181821" y="784957"/>
                  <a:pt x="149365" y="716871"/>
                  <a:pt x="121143" y="662543"/>
                </a:cubicBezTo>
                <a:cubicBezTo>
                  <a:pt x="92921" y="608215"/>
                  <a:pt x="7901" y="499207"/>
                  <a:pt x="493" y="423360"/>
                </a:cubicBezTo>
                <a:cubicBezTo>
                  <a:pt x="-6915" y="347513"/>
                  <a:pt x="71401" y="273077"/>
                  <a:pt x="76693" y="207460"/>
                </a:cubicBezTo>
                <a:cubicBezTo>
                  <a:pt x="81985" y="141843"/>
                  <a:pt x="26952" y="2144"/>
                  <a:pt x="30127" y="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17F6D5AD-D7D3-4BBE-B653-986DC372C242}"/>
              </a:ext>
            </a:extLst>
          </p:cNvPr>
          <p:cNvSpPr/>
          <p:nvPr/>
        </p:nvSpPr>
        <p:spPr>
          <a:xfrm>
            <a:off x="6595955" y="2801987"/>
            <a:ext cx="442744" cy="789259"/>
          </a:xfrm>
          <a:custGeom>
            <a:avLst/>
            <a:gdLst>
              <a:gd name="connsiteX0" fmla="*/ 10162 w 442744"/>
              <a:gd name="connsiteY0" fmla="*/ 2596 h 789259"/>
              <a:gd name="connsiteX1" fmla="*/ 22862 w 442744"/>
              <a:gd name="connsiteY1" fmla="*/ 235430 h 789259"/>
              <a:gd name="connsiteX2" fmla="*/ 249345 w 442744"/>
              <a:gd name="connsiteY2" fmla="*/ 491546 h 789259"/>
              <a:gd name="connsiteX3" fmla="*/ 435612 w 442744"/>
              <a:gd name="connsiteY3" fmla="*/ 781530 h 789259"/>
              <a:gd name="connsiteX4" fmla="*/ 386928 w 442744"/>
              <a:gd name="connsiteY4" fmla="*/ 688396 h 789259"/>
              <a:gd name="connsiteX5" fmla="*/ 226062 w 442744"/>
              <a:gd name="connsiteY5" fmla="*/ 502130 h 789259"/>
              <a:gd name="connsiteX6" fmla="*/ 44028 w 442744"/>
              <a:gd name="connsiteY6" fmla="*/ 392063 h 789259"/>
              <a:gd name="connsiteX7" fmla="*/ 10162 w 442744"/>
              <a:gd name="connsiteY7" fmla="*/ 2596 h 78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744" h="789259">
                <a:moveTo>
                  <a:pt x="10162" y="2596"/>
                </a:moveTo>
                <a:cubicBezTo>
                  <a:pt x="6634" y="-23509"/>
                  <a:pt x="-17002" y="153938"/>
                  <a:pt x="22862" y="235430"/>
                </a:cubicBezTo>
                <a:cubicBezTo>
                  <a:pt x="62726" y="316922"/>
                  <a:pt x="180553" y="400529"/>
                  <a:pt x="249345" y="491546"/>
                </a:cubicBezTo>
                <a:cubicBezTo>
                  <a:pt x="318137" y="582563"/>
                  <a:pt x="412681" y="748722"/>
                  <a:pt x="435612" y="781530"/>
                </a:cubicBezTo>
                <a:cubicBezTo>
                  <a:pt x="458543" y="814338"/>
                  <a:pt x="421853" y="734963"/>
                  <a:pt x="386928" y="688396"/>
                </a:cubicBezTo>
                <a:cubicBezTo>
                  <a:pt x="352003" y="641829"/>
                  <a:pt x="283212" y="551519"/>
                  <a:pt x="226062" y="502130"/>
                </a:cubicBezTo>
                <a:cubicBezTo>
                  <a:pt x="168912" y="452741"/>
                  <a:pt x="80364" y="472144"/>
                  <a:pt x="44028" y="392063"/>
                </a:cubicBezTo>
                <a:cubicBezTo>
                  <a:pt x="7692" y="311982"/>
                  <a:pt x="13690" y="28701"/>
                  <a:pt x="10162" y="25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17463C5-8E67-4ECB-8D28-9923CC782894}"/>
              </a:ext>
            </a:extLst>
          </p:cNvPr>
          <p:cNvSpPr/>
          <p:nvPr/>
        </p:nvSpPr>
        <p:spPr>
          <a:xfrm>
            <a:off x="5522362" y="2712418"/>
            <a:ext cx="140232" cy="602913"/>
          </a:xfrm>
          <a:custGeom>
            <a:avLst/>
            <a:gdLst>
              <a:gd name="connsiteX0" fmla="*/ 99505 w 140232"/>
              <a:gd name="connsiteY0" fmla="*/ 1149 h 602913"/>
              <a:gd name="connsiteX1" fmla="*/ 29655 w 140232"/>
              <a:gd name="connsiteY1" fmla="*/ 142965 h 602913"/>
              <a:gd name="connsiteX2" fmla="*/ 127021 w 140232"/>
              <a:gd name="connsiteY2" fmla="*/ 559949 h 602913"/>
              <a:gd name="connsiteX3" fmla="*/ 135488 w 140232"/>
              <a:gd name="connsiteY3" fmla="*/ 578999 h 602913"/>
              <a:gd name="connsiteX4" fmla="*/ 91038 w 140232"/>
              <a:gd name="connsiteY4" fmla="*/ 466815 h 602913"/>
              <a:gd name="connsiteX5" fmla="*/ 21 w 140232"/>
              <a:gd name="connsiteY5" fmla="*/ 204349 h 602913"/>
              <a:gd name="connsiteX6" fmla="*/ 99505 w 140232"/>
              <a:gd name="connsiteY6" fmla="*/ 1149 h 60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32" h="602913">
                <a:moveTo>
                  <a:pt x="99505" y="1149"/>
                </a:moveTo>
                <a:cubicBezTo>
                  <a:pt x="104444" y="-9082"/>
                  <a:pt x="25069" y="49832"/>
                  <a:pt x="29655" y="142965"/>
                </a:cubicBezTo>
                <a:cubicBezTo>
                  <a:pt x="34241" y="236098"/>
                  <a:pt x="109382" y="487277"/>
                  <a:pt x="127021" y="559949"/>
                </a:cubicBezTo>
                <a:cubicBezTo>
                  <a:pt x="144660" y="632621"/>
                  <a:pt x="141485" y="594521"/>
                  <a:pt x="135488" y="578999"/>
                </a:cubicBezTo>
                <a:cubicBezTo>
                  <a:pt x="129491" y="563477"/>
                  <a:pt x="113616" y="529257"/>
                  <a:pt x="91038" y="466815"/>
                </a:cubicBezTo>
                <a:cubicBezTo>
                  <a:pt x="68460" y="404373"/>
                  <a:pt x="-1390" y="278432"/>
                  <a:pt x="21" y="204349"/>
                </a:cubicBezTo>
                <a:cubicBezTo>
                  <a:pt x="1432" y="130266"/>
                  <a:pt x="94566" y="11380"/>
                  <a:pt x="99505" y="11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F4DC11E4-A034-4A30-B47E-A03AB264FF0A}"/>
              </a:ext>
            </a:extLst>
          </p:cNvPr>
          <p:cNvSpPr/>
          <p:nvPr/>
        </p:nvSpPr>
        <p:spPr>
          <a:xfrm>
            <a:off x="6017544" y="1693201"/>
            <a:ext cx="519078" cy="537257"/>
          </a:xfrm>
          <a:custGeom>
            <a:avLst/>
            <a:gdLst>
              <a:gd name="connsiteX0" fmla="*/ 232973 w 519078"/>
              <a:gd name="connsiteY0" fmla="*/ 262599 h 537257"/>
              <a:gd name="connsiteX1" fmla="*/ 139 w 519078"/>
              <a:gd name="connsiteY1" fmla="*/ 31882 h 537257"/>
              <a:gd name="connsiteX2" fmla="*/ 271073 w 519078"/>
              <a:gd name="connsiteY2" fmla="*/ 55166 h 537257"/>
              <a:gd name="connsiteX3" fmla="*/ 510256 w 519078"/>
              <a:gd name="connsiteY3" fmla="*/ 520832 h 537257"/>
              <a:gd name="connsiteX4" fmla="*/ 446756 w 519078"/>
              <a:gd name="connsiteY4" fmla="*/ 398066 h 537257"/>
              <a:gd name="connsiteX5" fmla="*/ 249906 w 519078"/>
              <a:gd name="connsiteY5" fmla="*/ 67866 h 537257"/>
              <a:gd name="connsiteX6" fmla="*/ 156773 w 519078"/>
              <a:gd name="connsiteY6" fmla="*/ 48816 h 537257"/>
              <a:gd name="connsiteX7" fmla="*/ 232973 w 519078"/>
              <a:gd name="connsiteY7" fmla="*/ 262599 h 5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8" h="537257">
                <a:moveTo>
                  <a:pt x="232973" y="262599"/>
                </a:moveTo>
                <a:cubicBezTo>
                  <a:pt x="206867" y="259777"/>
                  <a:pt x="-6211" y="66454"/>
                  <a:pt x="139" y="31882"/>
                </a:cubicBezTo>
                <a:cubicBezTo>
                  <a:pt x="6489" y="-2690"/>
                  <a:pt x="186053" y="-26326"/>
                  <a:pt x="271073" y="55166"/>
                </a:cubicBezTo>
                <a:cubicBezTo>
                  <a:pt x="356093" y="136658"/>
                  <a:pt x="480976" y="463682"/>
                  <a:pt x="510256" y="520832"/>
                </a:cubicBezTo>
                <a:cubicBezTo>
                  <a:pt x="539536" y="577982"/>
                  <a:pt x="490148" y="473560"/>
                  <a:pt x="446756" y="398066"/>
                </a:cubicBezTo>
                <a:cubicBezTo>
                  <a:pt x="403364" y="322572"/>
                  <a:pt x="298237" y="126074"/>
                  <a:pt x="249906" y="67866"/>
                </a:cubicBezTo>
                <a:cubicBezTo>
                  <a:pt x="201575" y="9658"/>
                  <a:pt x="166651" y="20594"/>
                  <a:pt x="156773" y="48816"/>
                </a:cubicBezTo>
                <a:cubicBezTo>
                  <a:pt x="146895" y="77038"/>
                  <a:pt x="259079" y="265421"/>
                  <a:pt x="232973" y="2625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62EB133D-2B91-4ECC-8FC3-B448EA8F2DDE}"/>
              </a:ext>
            </a:extLst>
          </p:cNvPr>
          <p:cNvSpPr/>
          <p:nvPr/>
        </p:nvSpPr>
        <p:spPr>
          <a:xfrm>
            <a:off x="5691441" y="1770118"/>
            <a:ext cx="247709" cy="316897"/>
          </a:xfrm>
          <a:custGeom>
            <a:avLst/>
            <a:gdLst>
              <a:gd name="connsiteX0" fmla="*/ 247397 w 247709"/>
              <a:gd name="connsiteY0" fmla="*/ 230132 h 316897"/>
              <a:gd name="connsiteX1" fmla="*/ 193422 w 247709"/>
              <a:gd name="connsiteY1" fmla="*/ 69795 h 316897"/>
              <a:gd name="connsiteX2" fmla="*/ 55309 w 247709"/>
              <a:gd name="connsiteY2" fmla="*/ 106307 h 316897"/>
              <a:gd name="connsiteX3" fmla="*/ 25147 w 247709"/>
              <a:gd name="connsiteY3" fmla="*/ 311095 h 316897"/>
              <a:gd name="connsiteX4" fmla="*/ 23559 w 247709"/>
              <a:gd name="connsiteY4" fmla="*/ 250770 h 316897"/>
              <a:gd name="connsiteX5" fmla="*/ 1334 w 247709"/>
              <a:gd name="connsiteY5" fmla="*/ 145995 h 316897"/>
              <a:gd name="connsiteX6" fmla="*/ 68009 w 247709"/>
              <a:gd name="connsiteY6" fmla="*/ 31695 h 316897"/>
              <a:gd name="connsiteX7" fmla="*/ 172784 w 247709"/>
              <a:gd name="connsiteY7" fmla="*/ 14232 h 316897"/>
              <a:gd name="connsiteX8" fmla="*/ 247397 w 247709"/>
              <a:gd name="connsiteY8" fmla="*/ 230132 h 31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709" h="316897">
                <a:moveTo>
                  <a:pt x="247397" y="230132"/>
                </a:moveTo>
                <a:cubicBezTo>
                  <a:pt x="250837" y="239392"/>
                  <a:pt x="225437" y="90432"/>
                  <a:pt x="193422" y="69795"/>
                </a:cubicBezTo>
                <a:cubicBezTo>
                  <a:pt x="161407" y="49157"/>
                  <a:pt x="83355" y="66090"/>
                  <a:pt x="55309" y="106307"/>
                </a:cubicBezTo>
                <a:cubicBezTo>
                  <a:pt x="27263" y="146524"/>
                  <a:pt x="30439" y="287018"/>
                  <a:pt x="25147" y="311095"/>
                </a:cubicBezTo>
                <a:cubicBezTo>
                  <a:pt x="19855" y="335172"/>
                  <a:pt x="27528" y="278287"/>
                  <a:pt x="23559" y="250770"/>
                </a:cubicBezTo>
                <a:cubicBezTo>
                  <a:pt x="19590" y="223253"/>
                  <a:pt x="-6074" y="182507"/>
                  <a:pt x="1334" y="145995"/>
                </a:cubicBezTo>
                <a:cubicBezTo>
                  <a:pt x="8742" y="109483"/>
                  <a:pt x="39434" y="53655"/>
                  <a:pt x="68009" y="31695"/>
                </a:cubicBezTo>
                <a:cubicBezTo>
                  <a:pt x="96584" y="9735"/>
                  <a:pt x="141299" y="-16989"/>
                  <a:pt x="172784" y="14232"/>
                </a:cubicBezTo>
                <a:cubicBezTo>
                  <a:pt x="204269" y="45453"/>
                  <a:pt x="243957" y="220872"/>
                  <a:pt x="247397" y="230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5189DD96-2E97-4575-94CA-13FD993619F9}"/>
              </a:ext>
            </a:extLst>
          </p:cNvPr>
          <p:cNvSpPr/>
          <p:nvPr/>
        </p:nvSpPr>
        <p:spPr>
          <a:xfrm>
            <a:off x="5633873" y="2397390"/>
            <a:ext cx="93589" cy="383299"/>
          </a:xfrm>
          <a:custGeom>
            <a:avLst/>
            <a:gdLst>
              <a:gd name="connsiteX0" fmla="*/ 92240 w 93589"/>
              <a:gd name="connsiteY0" fmla="*/ 1323 h 383299"/>
              <a:gd name="connsiteX1" fmla="*/ 55727 w 93589"/>
              <a:gd name="connsiteY1" fmla="*/ 64823 h 383299"/>
              <a:gd name="connsiteX2" fmla="*/ 65252 w 93589"/>
              <a:gd name="connsiteY2" fmla="*/ 371210 h 383299"/>
              <a:gd name="connsiteX3" fmla="*/ 58902 w 93589"/>
              <a:gd name="connsiteY3" fmla="*/ 299773 h 383299"/>
              <a:gd name="connsiteX4" fmla="*/ 165 w 93589"/>
              <a:gd name="connsiteY4" fmla="*/ 94985 h 383299"/>
              <a:gd name="connsiteX5" fmla="*/ 92240 w 93589"/>
              <a:gd name="connsiteY5" fmla="*/ 1323 h 38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89" h="383299">
                <a:moveTo>
                  <a:pt x="92240" y="1323"/>
                </a:moveTo>
                <a:cubicBezTo>
                  <a:pt x="101500" y="-3704"/>
                  <a:pt x="60225" y="3175"/>
                  <a:pt x="55727" y="64823"/>
                </a:cubicBezTo>
                <a:cubicBezTo>
                  <a:pt x="51229" y="126471"/>
                  <a:pt x="64723" y="332052"/>
                  <a:pt x="65252" y="371210"/>
                </a:cubicBezTo>
                <a:cubicBezTo>
                  <a:pt x="65781" y="410368"/>
                  <a:pt x="69750" y="345810"/>
                  <a:pt x="58902" y="299773"/>
                </a:cubicBezTo>
                <a:cubicBezTo>
                  <a:pt x="48054" y="253736"/>
                  <a:pt x="-3275" y="142345"/>
                  <a:pt x="165" y="94985"/>
                </a:cubicBezTo>
                <a:cubicBezTo>
                  <a:pt x="3605" y="47625"/>
                  <a:pt x="82980" y="6350"/>
                  <a:pt x="92240" y="1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93B3C56F-BE69-4DC3-84CC-BEA6717A187C}"/>
              </a:ext>
            </a:extLst>
          </p:cNvPr>
          <p:cNvSpPr/>
          <p:nvPr/>
        </p:nvSpPr>
        <p:spPr>
          <a:xfrm>
            <a:off x="5130434" y="2887495"/>
            <a:ext cx="433934" cy="586542"/>
          </a:xfrm>
          <a:custGeom>
            <a:avLst/>
            <a:gdLst>
              <a:gd name="connsiteX0" fmla="*/ 432166 w 433934"/>
              <a:gd name="connsiteY0" fmla="*/ 1755 h 586542"/>
              <a:gd name="connsiteX1" fmla="*/ 339033 w 433934"/>
              <a:gd name="connsiteY1" fmla="*/ 139338 h 586542"/>
              <a:gd name="connsiteX2" fmla="*/ 303049 w 433934"/>
              <a:gd name="connsiteY2" fmla="*/ 268455 h 586542"/>
              <a:gd name="connsiteX3" fmla="*/ 286116 w 433934"/>
              <a:gd name="connsiteY3" fmla="*/ 448372 h 586542"/>
              <a:gd name="connsiteX4" fmla="*/ 366 w 433934"/>
              <a:gd name="connsiteY4" fmla="*/ 585955 h 586542"/>
              <a:gd name="connsiteX5" fmla="*/ 226849 w 433934"/>
              <a:gd name="connsiteY5" fmla="*/ 494938 h 586542"/>
              <a:gd name="connsiteX6" fmla="*/ 262833 w 433934"/>
              <a:gd name="connsiteY6" fmla="*/ 420855 h 586542"/>
              <a:gd name="connsiteX7" fmla="*/ 248016 w 433934"/>
              <a:gd name="connsiteY7" fmla="*/ 240938 h 586542"/>
              <a:gd name="connsiteX8" fmla="*/ 432166 w 433934"/>
              <a:gd name="connsiteY8" fmla="*/ 1755 h 5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934" h="586542">
                <a:moveTo>
                  <a:pt x="432166" y="1755"/>
                </a:moveTo>
                <a:cubicBezTo>
                  <a:pt x="447336" y="-15178"/>
                  <a:pt x="360552" y="94888"/>
                  <a:pt x="339033" y="139338"/>
                </a:cubicBezTo>
                <a:cubicBezTo>
                  <a:pt x="317513" y="183788"/>
                  <a:pt x="311868" y="216949"/>
                  <a:pt x="303049" y="268455"/>
                </a:cubicBezTo>
                <a:cubicBezTo>
                  <a:pt x="294230" y="319961"/>
                  <a:pt x="336563" y="395455"/>
                  <a:pt x="286116" y="448372"/>
                </a:cubicBezTo>
                <a:cubicBezTo>
                  <a:pt x="235669" y="501289"/>
                  <a:pt x="10244" y="578194"/>
                  <a:pt x="366" y="585955"/>
                </a:cubicBezTo>
                <a:cubicBezTo>
                  <a:pt x="-9512" y="593716"/>
                  <a:pt x="183104" y="522455"/>
                  <a:pt x="226849" y="494938"/>
                </a:cubicBezTo>
                <a:cubicBezTo>
                  <a:pt x="270593" y="467421"/>
                  <a:pt x="259305" y="463188"/>
                  <a:pt x="262833" y="420855"/>
                </a:cubicBezTo>
                <a:cubicBezTo>
                  <a:pt x="266361" y="378522"/>
                  <a:pt x="219088" y="306908"/>
                  <a:pt x="248016" y="240938"/>
                </a:cubicBezTo>
                <a:cubicBezTo>
                  <a:pt x="276944" y="174969"/>
                  <a:pt x="416996" y="18688"/>
                  <a:pt x="432166" y="17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D97E6FEA-D4C1-4F6B-9223-4347012DE8E2}"/>
              </a:ext>
            </a:extLst>
          </p:cNvPr>
          <p:cNvSpPr/>
          <p:nvPr/>
        </p:nvSpPr>
        <p:spPr>
          <a:xfrm>
            <a:off x="5502205" y="3106868"/>
            <a:ext cx="428617" cy="486830"/>
          </a:xfrm>
          <a:custGeom>
            <a:avLst/>
            <a:gdLst>
              <a:gd name="connsiteX0" fmla="*/ 108020 w 428617"/>
              <a:gd name="connsiteY0" fmla="*/ 3045 h 486830"/>
              <a:gd name="connsiteX1" fmla="*/ 31820 w 428617"/>
              <a:gd name="connsiteY1" fmla="*/ 141157 h 486830"/>
              <a:gd name="connsiteX2" fmla="*/ 81033 w 428617"/>
              <a:gd name="connsiteY2" fmla="*/ 304670 h 486830"/>
              <a:gd name="connsiteX3" fmla="*/ 422345 w 428617"/>
              <a:gd name="connsiteY3" fmla="*/ 484057 h 486830"/>
              <a:gd name="connsiteX4" fmla="*/ 288995 w 428617"/>
              <a:gd name="connsiteY4" fmla="*/ 409445 h 486830"/>
              <a:gd name="connsiteX5" fmla="*/ 122308 w 428617"/>
              <a:gd name="connsiteY5" fmla="*/ 350707 h 486830"/>
              <a:gd name="connsiteX6" fmla="*/ 70 w 428617"/>
              <a:gd name="connsiteY6" fmla="*/ 277682 h 486830"/>
              <a:gd name="connsiteX7" fmla="*/ 108020 w 428617"/>
              <a:gd name="connsiteY7" fmla="*/ 3045 h 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17" h="486830">
                <a:moveTo>
                  <a:pt x="108020" y="3045"/>
                </a:moveTo>
                <a:cubicBezTo>
                  <a:pt x="113312" y="-19709"/>
                  <a:pt x="36318" y="90886"/>
                  <a:pt x="31820" y="141157"/>
                </a:cubicBezTo>
                <a:cubicBezTo>
                  <a:pt x="27322" y="191428"/>
                  <a:pt x="15946" y="247520"/>
                  <a:pt x="81033" y="304670"/>
                </a:cubicBezTo>
                <a:cubicBezTo>
                  <a:pt x="146120" y="361820"/>
                  <a:pt x="387685" y="466595"/>
                  <a:pt x="422345" y="484057"/>
                </a:cubicBezTo>
                <a:cubicBezTo>
                  <a:pt x="457005" y="501520"/>
                  <a:pt x="339001" y="431670"/>
                  <a:pt x="288995" y="409445"/>
                </a:cubicBezTo>
                <a:cubicBezTo>
                  <a:pt x="238989" y="387220"/>
                  <a:pt x="170462" y="372667"/>
                  <a:pt x="122308" y="350707"/>
                </a:cubicBezTo>
                <a:cubicBezTo>
                  <a:pt x="74154" y="328747"/>
                  <a:pt x="3245" y="329011"/>
                  <a:pt x="70" y="277682"/>
                </a:cubicBezTo>
                <a:cubicBezTo>
                  <a:pt x="-3105" y="226353"/>
                  <a:pt x="102728" y="25799"/>
                  <a:pt x="108020" y="30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3AE7A7BE-A7A9-4632-BB9D-8B3B4E9FC1DD}"/>
              </a:ext>
            </a:extLst>
          </p:cNvPr>
          <p:cNvSpPr/>
          <p:nvPr/>
        </p:nvSpPr>
        <p:spPr>
          <a:xfrm>
            <a:off x="5416889" y="2416111"/>
            <a:ext cx="94033" cy="226905"/>
          </a:xfrm>
          <a:custGeom>
            <a:avLst/>
            <a:gdLst>
              <a:gd name="connsiteX0" fmla="*/ 93324 w 94033"/>
              <a:gd name="connsiteY0" fmla="*/ 64 h 226905"/>
              <a:gd name="connsiteX1" fmla="*/ 44111 w 94033"/>
              <a:gd name="connsiteY1" fmla="*/ 85789 h 226905"/>
              <a:gd name="connsiteX2" fmla="*/ 48874 w 94033"/>
              <a:gd name="connsiteY2" fmla="*/ 222314 h 226905"/>
              <a:gd name="connsiteX3" fmla="*/ 37761 w 94033"/>
              <a:gd name="connsiteY3" fmla="*/ 185802 h 226905"/>
              <a:gd name="connsiteX4" fmla="*/ 1249 w 94033"/>
              <a:gd name="connsiteY4" fmla="*/ 98489 h 226905"/>
              <a:gd name="connsiteX5" fmla="*/ 93324 w 94033"/>
              <a:gd name="connsiteY5" fmla="*/ 64 h 22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33" h="226905">
                <a:moveTo>
                  <a:pt x="93324" y="64"/>
                </a:moveTo>
                <a:cubicBezTo>
                  <a:pt x="100468" y="-2053"/>
                  <a:pt x="51519" y="48747"/>
                  <a:pt x="44111" y="85789"/>
                </a:cubicBezTo>
                <a:cubicBezTo>
                  <a:pt x="36703" y="122831"/>
                  <a:pt x="49932" y="205645"/>
                  <a:pt x="48874" y="222314"/>
                </a:cubicBezTo>
                <a:cubicBezTo>
                  <a:pt x="47816" y="238983"/>
                  <a:pt x="45698" y="206440"/>
                  <a:pt x="37761" y="185802"/>
                </a:cubicBezTo>
                <a:cubicBezTo>
                  <a:pt x="29823" y="165165"/>
                  <a:pt x="-7218" y="125212"/>
                  <a:pt x="1249" y="98489"/>
                </a:cubicBezTo>
                <a:cubicBezTo>
                  <a:pt x="9716" y="71766"/>
                  <a:pt x="86180" y="2181"/>
                  <a:pt x="93324" y="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3" name="グループ化 392">
            <a:extLst>
              <a:ext uri="{FF2B5EF4-FFF2-40B4-BE49-F238E27FC236}">
                <a16:creationId xmlns:a16="http://schemas.microsoft.com/office/drawing/2014/main" id="{99FC83F5-9AE9-45FB-8677-83075175BB7B}"/>
              </a:ext>
            </a:extLst>
          </p:cNvPr>
          <p:cNvGrpSpPr/>
          <p:nvPr/>
        </p:nvGrpSpPr>
        <p:grpSpPr>
          <a:xfrm rot="20747941">
            <a:off x="5207664" y="4191323"/>
            <a:ext cx="1019666" cy="286712"/>
            <a:chOff x="2266943" y="4591838"/>
            <a:chExt cx="4832567" cy="1358834"/>
          </a:xfrm>
        </p:grpSpPr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6CE260A3-19DB-4701-B5C9-025EF4C9D510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BA73F606-F1F9-4308-A9E9-5D3941B932AF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BF5F4F7A-3CBF-4E19-AAA9-D9E3B1A31793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84E45D64-4169-4309-9CC9-47A65151C34B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B7CBD62E-C075-4C3C-9DE2-24AF72955CC2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50A4B29D-AF72-4E6F-8D32-4FC13852925F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01B43FB6-AAF5-43C9-820B-A91CDFB20AFB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58E3CBE1-BD97-4CB9-BA95-60C271E08DF2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D534C668-6D75-45ED-BFA2-6CA73176704E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67B035B1-554C-41D5-A45E-39701E2D296F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A6589169-9133-4804-83A2-5EF61E3A9762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F5F8EB33-3ED9-4137-871D-0BC4A6A4B63E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1ACE6D65-B567-4911-8EBB-9B8FB869D4F4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A024C144-F987-4224-B83C-34E63F06698A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30F7C44B-A42B-4758-AC7B-EBA4DB287B00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09DB1F7C-C748-4232-93E4-76A94E2A4A30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482AA16B-E2EA-4ECE-B59B-9F31E349725E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3C1D10ED-63C6-4847-AF5D-1893F3C1EDD8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DE396234-4E35-4675-ADBB-5BF9E68821E7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33C01204-D582-45A9-9187-A91C4D82B6DB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217A9BD2-F38C-4D52-A825-FAD497F06883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5E3C7983-C030-411E-BEED-A5A896064500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9F4A0E35-25AD-4BD4-A399-C5B5AA4032DD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88AE606C-74F0-46E2-BB1D-09BE94EB5C0E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209FDD6D-E29B-494C-8269-BBAE75CB9F20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433ADA61-63E5-4D52-891A-03CB6E505975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F482B931-6C6A-44D6-AAA9-766BB84B4C30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12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動画とモーショングラフィックスの学校 BYND［バインド］｜東京都心の通学＆オンラインの動画制作スクール｜After EffectsとPremiereの講座" hidden="1">
            <a:extLst>
              <a:ext uri="{FF2B5EF4-FFF2-40B4-BE49-F238E27FC236}">
                <a16:creationId xmlns:a16="http://schemas.microsoft.com/office/drawing/2014/main" id="{B6D7F895-179D-4AB2-9ABD-28996B14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595813"/>
            <a:ext cx="45339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1B9F477-328B-4BE1-AC97-22A8D3D84CFC}"/>
              </a:ext>
            </a:extLst>
          </p:cNvPr>
          <p:cNvGrpSpPr/>
          <p:nvPr/>
        </p:nvGrpSpPr>
        <p:grpSpPr>
          <a:xfrm>
            <a:off x="2266943" y="4591838"/>
            <a:ext cx="4832567" cy="1358834"/>
            <a:chOff x="2266943" y="4591838"/>
            <a:chExt cx="4832567" cy="1358834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4FD8D82F-3D9B-4721-B181-79CD3BB93CC0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B474709-AF19-43B5-88D8-3FD43974008E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DFE938A1-27E8-4097-A10E-5B74728A1C02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BDB7360-8782-40F2-ACC9-9B1772F67C4E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F2A2221-4310-45A5-856F-A1E3967F708C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844A4DC-9258-4846-9934-E9EC42B579F8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A7F1783-F83B-4034-BD4D-54E981FC3164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FF3BB20-6B3A-430C-99D4-73FC6EBDB321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02753C7-4774-45BE-98E9-D7927A0C97D8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336FBD5-828C-4C0A-8116-ABE78546A2B7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D12AF07-C177-4E64-B492-6D1FB6B7B8B9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7E1685B-DE62-4FFC-B908-7B3CDA7DA22E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0E4F9E2-1524-41A6-952E-36C9E53FFDD4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92BFE2CE-9333-4980-A2BC-8C0E3CD1885D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07057EC-5764-4922-B397-23DF6AB23967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EA64D000-28D5-4876-AFCF-88D2E67922FE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BE390131-2A99-459C-9253-C5E60ABFA598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C828398-04C5-48A5-8D2F-2D7F1CD21BD6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9C72A69-2F01-4F92-9AF8-A7A2BB9BDDAB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FD77213-522D-4D86-8D90-6D921719AD00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62046142-5E14-4C6D-AD53-30C411CE91F0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C904A8DD-36A5-4FF8-B8E3-AA1B1D21AE12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D2DC9B1B-44F0-42CD-8049-C6E693AE5DB1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C944EA8-0A3F-4FD8-AF30-4FDAA6882FF1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0EF3190F-72A2-49A9-B8A1-DC06C2C95152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14FA0E5-C3DA-449B-BC19-313C8E375069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AEAF6E0-DB7A-4414-95DF-0FADE0049868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56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8E939359-EE13-4009-9D2B-7FA9DC7A17EA}"/>
              </a:ext>
            </a:extLst>
          </p:cNvPr>
          <p:cNvGrpSpPr/>
          <p:nvPr/>
        </p:nvGrpSpPr>
        <p:grpSpPr>
          <a:xfrm>
            <a:off x="152400" y="286538"/>
            <a:ext cx="4832567" cy="1358834"/>
            <a:chOff x="2266943" y="4591838"/>
            <a:chExt cx="4832567" cy="1358834"/>
          </a:xfrm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CD7C259B-3739-4C7D-9A84-EB0F31CAA546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B0291B5D-8E85-4DE5-A4D4-1B37DC6D4DDD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85A7E91B-D726-4CDC-8372-935B72E84D82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9AB8BB88-B07D-4E7C-9795-AE2DF40DE597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680CBB6B-A122-4C7C-9558-8C25690DB2D6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1E514524-ED19-4C11-A154-ECCB95D77A81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46837B55-2BF6-4030-A554-BB93C0877C01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E148200E-831B-4CFB-A737-4DA03C392110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E536E7E8-6134-4EE1-AFE2-8B323DE2219B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EF09BED-84D3-4DDC-BCCC-8C7E16CE3EC8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FBF88402-9462-4EF2-893A-D1766053537E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6FF72E9B-A00F-4643-A7D0-E7532D239276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671326A0-3570-4B95-95A9-13C3173A3390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DFEFA2A4-98CA-4723-ADB1-EE22764B144D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52B374-3A59-4594-BEB3-D73B5A61157C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F1617334-C19F-46FA-8F8D-1C9761600269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CFC83212-BB81-41E7-8A5B-D8BD2D8A0F9E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6C75527E-383A-4882-A6D7-D03ADFCB3FD2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EEBD0DD0-052B-45F6-AAD5-FAAFEBC11B9D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B168ABBA-C7B5-45AF-9959-E001FAAAD7DC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99116063-330E-4CFB-AE0B-5E83D5BE7E9C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67753EC-5475-4AD4-812D-5310622C6218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D84584FE-6B05-4B61-8DAA-569ABECADD33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6917665B-70E1-41EB-8438-43CBF3C788FE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A4F43167-6BFD-4D41-B260-258617881F09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AB176128-5F16-4E3E-9BE3-C7379845C8EB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DB8074B2-39D6-4863-B11E-2BBB19F5194E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3" name="Picture 4" descr="Adobe Premiere Pro | 業界最先端の動画編集ソフト【アドビ公式】">
            <a:extLst>
              <a:ext uri="{FF2B5EF4-FFF2-40B4-BE49-F238E27FC236}">
                <a16:creationId xmlns:a16="http://schemas.microsoft.com/office/drawing/2014/main" id="{04621918-DD27-4192-AD8B-34DAC6AC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81" y="11739348"/>
            <a:ext cx="724990" cy="7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Picture 6" descr="Netshop.Too - Adobe AfterEffects 単体プラン 12ヶ月: ソフトウェア">
            <a:extLst>
              <a:ext uri="{FF2B5EF4-FFF2-40B4-BE49-F238E27FC236}">
                <a16:creationId xmlns:a16="http://schemas.microsoft.com/office/drawing/2014/main" id="{FDC91D18-6ED2-484D-85C7-B90EE7D9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33" y="11644099"/>
            <a:ext cx="905134" cy="9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テキスト ボックス 444">
            <a:extLst>
              <a:ext uri="{FF2B5EF4-FFF2-40B4-BE49-F238E27FC236}">
                <a16:creationId xmlns:a16="http://schemas.microsoft.com/office/drawing/2014/main" id="{44FA75BB-5338-450D-9012-0878577F9D9E}"/>
              </a:ext>
            </a:extLst>
          </p:cNvPr>
          <p:cNvSpPr txBox="1"/>
          <p:nvPr/>
        </p:nvSpPr>
        <p:spPr>
          <a:xfrm>
            <a:off x="8720351" y="204232"/>
            <a:ext cx="615553" cy="6196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撮ってみる。作ってみる。観てみる。</a:t>
            </a:r>
          </a:p>
        </p:txBody>
      </p:sp>
      <p:sp>
        <p:nvSpPr>
          <p:cNvPr id="1828" name="テキスト ボックス 1827">
            <a:extLst>
              <a:ext uri="{FF2B5EF4-FFF2-40B4-BE49-F238E27FC236}">
                <a16:creationId xmlns:a16="http://schemas.microsoft.com/office/drawing/2014/main" id="{FE2FA988-3880-4C23-9E59-2D147C7B6B6D}"/>
              </a:ext>
            </a:extLst>
          </p:cNvPr>
          <p:cNvSpPr txBox="1"/>
          <p:nvPr/>
        </p:nvSpPr>
        <p:spPr>
          <a:xfrm>
            <a:off x="631880" y="2404834"/>
            <a:ext cx="861774" cy="7991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とりあえず、「みませんか？」</a:t>
            </a:r>
          </a:p>
        </p:txBody>
      </p: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F95288ED-F014-4DF2-8AB5-FC9AB3A361FE}"/>
              </a:ext>
            </a:extLst>
          </p:cNvPr>
          <p:cNvGrpSpPr/>
          <p:nvPr/>
        </p:nvGrpSpPr>
        <p:grpSpPr>
          <a:xfrm>
            <a:off x="2095067" y="1589638"/>
            <a:ext cx="5411066" cy="10886144"/>
            <a:chOff x="3031717" y="1589638"/>
            <a:chExt cx="5411066" cy="10886144"/>
          </a:xfrm>
        </p:grpSpPr>
        <p:grpSp>
          <p:nvGrpSpPr>
            <p:cNvPr id="442" name="グループ化 441">
              <a:extLst>
                <a:ext uri="{FF2B5EF4-FFF2-40B4-BE49-F238E27FC236}">
                  <a16:creationId xmlns:a16="http://schemas.microsoft.com/office/drawing/2014/main" id="{34330344-8C98-45BD-9FE5-AC54C6128B7B}"/>
                </a:ext>
              </a:extLst>
            </p:cNvPr>
            <p:cNvGrpSpPr/>
            <p:nvPr/>
          </p:nvGrpSpPr>
          <p:grpSpPr>
            <a:xfrm>
              <a:off x="3031717" y="5648913"/>
              <a:ext cx="5411066" cy="5155723"/>
              <a:chOff x="3031717" y="5648913"/>
              <a:chExt cx="5411066" cy="5155723"/>
            </a:xfrm>
          </p:grpSpPr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56211E52-BDA7-43E4-8FD8-928F99B96DC5}"/>
                  </a:ext>
                </a:extLst>
              </p:cNvPr>
              <p:cNvSpPr/>
              <p:nvPr/>
            </p:nvSpPr>
            <p:spPr>
              <a:xfrm>
                <a:off x="3070758" y="6802920"/>
                <a:ext cx="337432" cy="213422"/>
              </a:xfrm>
              <a:custGeom>
                <a:avLst/>
                <a:gdLst>
                  <a:gd name="connsiteX0" fmla="*/ 337075 w 337432"/>
                  <a:gd name="connsiteY0" fmla="*/ 47 h 213422"/>
                  <a:gd name="connsiteX1" fmla="*/ 87309 w 337432"/>
                  <a:gd name="connsiteY1" fmla="*/ 80480 h 213422"/>
                  <a:gd name="connsiteX2" fmla="*/ 2642 w 337432"/>
                  <a:gd name="connsiteY2" fmla="*/ 209597 h 213422"/>
                  <a:gd name="connsiteX3" fmla="*/ 32275 w 337432"/>
                  <a:gd name="connsiteY3" fmla="*/ 171497 h 213422"/>
                  <a:gd name="connsiteX4" fmla="*/ 140225 w 337432"/>
                  <a:gd name="connsiteY4" fmla="*/ 91063 h 213422"/>
                  <a:gd name="connsiteX5" fmla="*/ 337075 w 337432"/>
                  <a:gd name="connsiteY5" fmla="*/ 47 h 2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32" h="213422">
                    <a:moveTo>
                      <a:pt x="337075" y="47"/>
                    </a:moveTo>
                    <a:cubicBezTo>
                      <a:pt x="328256" y="-1717"/>
                      <a:pt x="143048" y="45555"/>
                      <a:pt x="87309" y="80480"/>
                    </a:cubicBezTo>
                    <a:cubicBezTo>
                      <a:pt x="31570" y="115405"/>
                      <a:pt x="11814" y="194428"/>
                      <a:pt x="2642" y="209597"/>
                    </a:cubicBezTo>
                    <a:cubicBezTo>
                      <a:pt x="-6530" y="224766"/>
                      <a:pt x="9345" y="191253"/>
                      <a:pt x="32275" y="171497"/>
                    </a:cubicBezTo>
                    <a:cubicBezTo>
                      <a:pt x="55205" y="151741"/>
                      <a:pt x="91542" y="118227"/>
                      <a:pt x="140225" y="91063"/>
                    </a:cubicBezTo>
                    <a:cubicBezTo>
                      <a:pt x="188908" y="63899"/>
                      <a:pt x="345894" y="1811"/>
                      <a:pt x="337075" y="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33EC74FC-D250-427D-89C4-55CA3C7D4D49}"/>
                  </a:ext>
                </a:extLst>
              </p:cNvPr>
              <p:cNvSpPr/>
              <p:nvPr/>
            </p:nvSpPr>
            <p:spPr>
              <a:xfrm>
                <a:off x="3382260" y="6818627"/>
                <a:ext cx="1472443" cy="194126"/>
              </a:xfrm>
              <a:custGeom>
                <a:avLst/>
                <a:gdLst>
                  <a:gd name="connsiteX0" fmla="*/ 4407 w 1472443"/>
                  <a:gd name="connsiteY0" fmla="*/ 1273 h 194126"/>
                  <a:gd name="connsiteX1" fmla="*/ 1392940 w 1472443"/>
                  <a:gd name="connsiteY1" fmla="*/ 181190 h 194126"/>
                  <a:gd name="connsiteX2" fmla="*/ 1282873 w 1472443"/>
                  <a:gd name="connsiteY2" fmla="*/ 174840 h 194126"/>
                  <a:gd name="connsiteX3" fmla="*/ 1119890 w 1472443"/>
                  <a:gd name="connsiteY3" fmla="*/ 134623 h 194126"/>
                  <a:gd name="connsiteX4" fmla="*/ 959023 w 1472443"/>
                  <a:gd name="connsiteY4" fmla="*/ 102873 h 194126"/>
                  <a:gd name="connsiteX5" fmla="*/ 4407 w 1472443"/>
                  <a:gd name="connsiteY5" fmla="*/ 1273 h 19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443" h="194126">
                    <a:moveTo>
                      <a:pt x="4407" y="1273"/>
                    </a:moveTo>
                    <a:cubicBezTo>
                      <a:pt x="76726" y="14326"/>
                      <a:pt x="1179862" y="152262"/>
                      <a:pt x="1392940" y="181190"/>
                    </a:cubicBezTo>
                    <a:cubicBezTo>
                      <a:pt x="1606018" y="210118"/>
                      <a:pt x="1328381" y="182601"/>
                      <a:pt x="1282873" y="174840"/>
                    </a:cubicBezTo>
                    <a:cubicBezTo>
                      <a:pt x="1237365" y="167079"/>
                      <a:pt x="1173865" y="146617"/>
                      <a:pt x="1119890" y="134623"/>
                    </a:cubicBezTo>
                    <a:cubicBezTo>
                      <a:pt x="1065915" y="122629"/>
                      <a:pt x="1147053" y="126509"/>
                      <a:pt x="959023" y="102873"/>
                    </a:cubicBezTo>
                    <a:cubicBezTo>
                      <a:pt x="770993" y="79237"/>
                      <a:pt x="-67912" y="-11780"/>
                      <a:pt x="4407" y="12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52D2ADA3-00FE-4267-B813-48FB1F6458D5}"/>
                  </a:ext>
                </a:extLst>
              </p:cNvPr>
              <p:cNvSpPr/>
              <p:nvPr/>
            </p:nvSpPr>
            <p:spPr>
              <a:xfrm>
                <a:off x="3090317" y="6903157"/>
                <a:ext cx="445059" cy="103808"/>
              </a:xfrm>
              <a:custGeom>
                <a:avLst/>
                <a:gdLst>
                  <a:gd name="connsiteX0" fmla="*/ 16 w 445059"/>
                  <a:gd name="connsiteY0" fmla="*/ 103010 h 103808"/>
                  <a:gd name="connsiteX1" fmla="*/ 211683 w 445059"/>
                  <a:gd name="connsiteY1" fmla="*/ 50093 h 103808"/>
                  <a:gd name="connsiteX2" fmla="*/ 440283 w 445059"/>
                  <a:gd name="connsiteY2" fmla="*/ 45860 h 103808"/>
                  <a:gd name="connsiteX3" fmla="*/ 355616 w 445059"/>
                  <a:gd name="connsiteY3" fmla="*/ 20460 h 103808"/>
                  <a:gd name="connsiteX4" fmla="*/ 222266 w 445059"/>
                  <a:gd name="connsiteY4" fmla="*/ 3526 h 103808"/>
                  <a:gd name="connsiteX5" fmla="*/ 16 w 445059"/>
                  <a:gd name="connsiteY5" fmla="*/ 103010 h 10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059" h="103808">
                    <a:moveTo>
                      <a:pt x="16" y="103010"/>
                    </a:moveTo>
                    <a:cubicBezTo>
                      <a:pt x="-1748" y="110771"/>
                      <a:pt x="138305" y="59618"/>
                      <a:pt x="211683" y="50093"/>
                    </a:cubicBezTo>
                    <a:cubicBezTo>
                      <a:pt x="285061" y="40568"/>
                      <a:pt x="416294" y="50799"/>
                      <a:pt x="440283" y="45860"/>
                    </a:cubicBezTo>
                    <a:cubicBezTo>
                      <a:pt x="464272" y="40921"/>
                      <a:pt x="391952" y="27516"/>
                      <a:pt x="355616" y="20460"/>
                    </a:cubicBezTo>
                    <a:cubicBezTo>
                      <a:pt x="319280" y="13404"/>
                      <a:pt x="277299" y="-8468"/>
                      <a:pt x="222266" y="3526"/>
                    </a:cubicBezTo>
                    <a:cubicBezTo>
                      <a:pt x="167233" y="15520"/>
                      <a:pt x="1780" y="95249"/>
                      <a:pt x="16" y="1030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258E1AD-1B25-41F9-86D3-FE6EA03A58E6}"/>
                  </a:ext>
                </a:extLst>
              </p:cNvPr>
              <p:cNvSpPr/>
              <p:nvPr/>
            </p:nvSpPr>
            <p:spPr>
              <a:xfrm>
                <a:off x="3549650" y="6963833"/>
                <a:ext cx="1222980" cy="131475"/>
              </a:xfrm>
              <a:custGeom>
                <a:avLst/>
                <a:gdLst>
                  <a:gd name="connsiteX0" fmla="*/ 0 w 1222980"/>
                  <a:gd name="connsiteY0" fmla="*/ 0 h 131475"/>
                  <a:gd name="connsiteX1" fmla="*/ 1187450 w 1222980"/>
                  <a:gd name="connsiteY1" fmla="*/ 129117 h 131475"/>
                  <a:gd name="connsiteX2" fmla="*/ 935567 w 1222980"/>
                  <a:gd name="connsiteY2" fmla="*/ 86784 h 131475"/>
                  <a:gd name="connsiteX3" fmla="*/ 810683 w 1222980"/>
                  <a:gd name="connsiteY3" fmla="*/ 69850 h 131475"/>
                  <a:gd name="connsiteX4" fmla="*/ 0 w 1222980"/>
                  <a:gd name="connsiteY4" fmla="*/ 0 h 1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2980" h="131475">
                    <a:moveTo>
                      <a:pt x="0" y="0"/>
                    </a:moveTo>
                    <a:lnTo>
                      <a:pt x="1187450" y="129117"/>
                    </a:lnTo>
                    <a:cubicBezTo>
                      <a:pt x="1343378" y="143581"/>
                      <a:pt x="935567" y="86784"/>
                      <a:pt x="935567" y="86784"/>
                    </a:cubicBezTo>
                    <a:cubicBezTo>
                      <a:pt x="872773" y="76906"/>
                      <a:pt x="810683" y="69850"/>
                      <a:pt x="810683" y="698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B8695BA6-DCA4-4644-8765-9A86EF6383A6}"/>
                  </a:ext>
                </a:extLst>
              </p:cNvPr>
              <p:cNvSpPr/>
              <p:nvPr/>
            </p:nvSpPr>
            <p:spPr>
              <a:xfrm>
                <a:off x="3031717" y="7004027"/>
                <a:ext cx="84662" cy="184952"/>
              </a:xfrm>
              <a:custGeom>
                <a:avLst/>
                <a:gdLst>
                  <a:gd name="connsiteX0" fmla="*/ 84016 w 84662"/>
                  <a:gd name="connsiteY0" fmla="*/ 23 h 184952"/>
                  <a:gd name="connsiteX1" fmla="*/ 41683 w 84662"/>
                  <a:gd name="connsiteY1" fmla="*/ 88923 h 184952"/>
                  <a:gd name="connsiteX2" fmla="*/ 75550 w 84662"/>
                  <a:gd name="connsiteY2" fmla="*/ 184173 h 184952"/>
                  <a:gd name="connsiteX3" fmla="*/ 43800 w 84662"/>
                  <a:gd name="connsiteY3" fmla="*/ 131256 h 184952"/>
                  <a:gd name="connsiteX4" fmla="*/ 1466 w 84662"/>
                  <a:gd name="connsiteY4" fmla="*/ 80456 h 184952"/>
                  <a:gd name="connsiteX5" fmla="*/ 84016 w 84662"/>
                  <a:gd name="connsiteY5" fmla="*/ 23 h 18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2" h="184952">
                    <a:moveTo>
                      <a:pt x="84016" y="23"/>
                    </a:moveTo>
                    <a:cubicBezTo>
                      <a:pt x="90719" y="1434"/>
                      <a:pt x="43094" y="58231"/>
                      <a:pt x="41683" y="88923"/>
                    </a:cubicBezTo>
                    <a:cubicBezTo>
                      <a:pt x="40272" y="119615"/>
                      <a:pt x="75197" y="177118"/>
                      <a:pt x="75550" y="184173"/>
                    </a:cubicBezTo>
                    <a:cubicBezTo>
                      <a:pt x="75903" y="191228"/>
                      <a:pt x="56147" y="148542"/>
                      <a:pt x="43800" y="131256"/>
                    </a:cubicBezTo>
                    <a:cubicBezTo>
                      <a:pt x="31453" y="113970"/>
                      <a:pt x="-8059" y="100211"/>
                      <a:pt x="1466" y="80456"/>
                    </a:cubicBezTo>
                    <a:cubicBezTo>
                      <a:pt x="10991" y="60701"/>
                      <a:pt x="77313" y="-1388"/>
                      <a:pt x="84016" y="2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2DA9B35D-F6B5-4B76-8A18-7AFA02368C96}"/>
                  </a:ext>
                </a:extLst>
              </p:cNvPr>
              <p:cNvSpPr/>
              <p:nvPr/>
            </p:nvSpPr>
            <p:spPr>
              <a:xfrm>
                <a:off x="3081594" y="7149753"/>
                <a:ext cx="42609" cy="718743"/>
              </a:xfrm>
              <a:custGeom>
                <a:avLst/>
                <a:gdLst>
                  <a:gd name="connsiteX0" fmla="*/ 273 w 42609"/>
                  <a:gd name="connsiteY0" fmla="*/ 76547 h 718743"/>
                  <a:gd name="connsiteX1" fmla="*/ 17206 w 42609"/>
                  <a:gd name="connsiteY1" fmla="*/ 696730 h 718743"/>
                  <a:gd name="connsiteX2" fmla="*/ 10856 w 42609"/>
                  <a:gd name="connsiteY2" fmla="*/ 535864 h 718743"/>
                  <a:gd name="connsiteX3" fmla="*/ 42606 w 42609"/>
                  <a:gd name="connsiteY3" fmla="*/ 112530 h 718743"/>
                  <a:gd name="connsiteX4" fmla="*/ 8739 w 42609"/>
                  <a:gd name="connsiteY4" fmla="*/ 17280 h 718743"/>
                  <a:gd name="connsiteX5" fmla="*/ 273 w 42609"/>
                  <a:gd name="connsiteY5" fmla="*/ 76547 h 71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09" h="718743">
                    <a:moveTo>
                      <a:pt x="273" y="76547"/>
                    </a:moveTo>
                    <a:cubicBezTo>
                      <a:pt x="1684" y="189789"/>
                      <a:pt x="15442" y="620177"/>
                      <a:pt x="17206" y="696730"/>
                    </a:cubicBezTo>
                    <a:cubicBezTo>
                      <a:pt x="18970" y="773283"/>
                      <a:pt x="6623" y="633231"/>
                      <a:pt x="10856" y="535864"/>
                    </a:cubicBezTo>
                    <a:cubicBezTo>
                      <a:pt x="15089" y="438497"/>
                      <a:pt x="42959" y="198961"/>
                      <a:pt x="42606" y="112530"/>
                    </a:cubicBezTo>
                    <a:cubicBezTo>
                      <a:pt x="42253" y="26099"/>
                      <a:pt x="14383" y="28569"/>
                      <a:pt x="8739" y="17280"/>
                    </a:cubicBezTo>
                    <a:cubicBezTo>
                      <a:pt x="3095" y="5991"/>
                      <a:pt x="-1138" y="-36695"/>
                      <a:pt x="273" y="765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: 図形 1294">
                <a:extLst>
                  <a:ext uri="{FF2B5EF4-FFF2-40B4-BE49-F238E27FC236}">
                    <a16:creationId xmlns:a16="http://schemas.microsoft.com/office/drawing/2014/main" id="{50B8910A-3287-4D0B-B9A2-C40E154C46A9}"/>
                  </a:ext>
                </a:extLst>
              </p:cNvPr>
              <p:cNvSpPr/>
              <p:nvPr/>
            </p:nvSpPr>
            <p:spPr>
              <a:xfrm>
                <a:off x="3098767" y="7804877"/>
                <a:ext cx="30660" cy="669879"/>
              </a:xfrm>
              <a:custGeom>
                <a:avLst/>
                <a:gdLst>
                  <a:gd name="connsiteX0" fmla="*/ 14850 w 30660"/>
                  <a:gd name="connsiteY0" fmla="*/ 1390 h 669879"/>
                  <a:gd name="connsiteX1" fmla="*/ 33 w 30660"/>
                  <a:gd name="connsiteY1" fmla="*/ 617340 h 669879"/>
                  <a:gd name="connsiteX2" fmla="*/ 19083 w 30660"/>
                  <a:gd name="connsiteY2" fmla="*/ 636390 h 669879"/>
                  <a:gd name="connsiteX3" fmla="*/ 2150 w 30660"/>
                  <a:gd name="connsiteY3" fmla="*/ 613106 h 669879"/>
                  <a:gd name="connsiteX4" fmla="*/ 29666 w 30660"/>
                  <a:gd name="connsiteY4" fmla="*/ 454356 h 669879"/>
                  <a:gd name="connsiteX5" fmla="*/ 14850 w 30660"/>
                  <a:gd name="connsiteY5" fmla="*/ 1390 h 66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60" h="669879">
                    <a:moveTo>
                      <a:pt x="14850" y="1390"/>
                    </a:moveTo>
                    <a:cubicBezTo>
                      <a:pt x="9911" y="28554"/>
                      <a:pt x="-673" y="511507"/>
                      <a:pt x="33" y="617340"/>
                    </a:cubicBezTo>
                    <a:cubicBezTo>
                      <a:pt x="738" y="723173"/>
                      <a:pt x="19083" y="636390"/>
                      <a:pt x="19083" y="636390"/>
                    </a:cubicBezTo>
                    <a:cubicBezTo>
                      <a:pt x="19436" y="635684"/>
                      <a:pt x="386" y="643445"/>
                      <a:pt x="2150" y="613106"/>
                    </a:cubicBezTo>
                    <a:cubicBezTo>
                      <a:pt x="3914" y="582767"/>
                      <a:pt x="24727" y="555956"/>
                      <a:pt x="29666" y="454356"/>
                    </a:cubicBezTo>
                    <a:cubicBezTo>
                      <a:pt x="34605" y="352756"/>
                      <a:pt x="19789" y="-25774"/>
                      <a:pt x="14850" y="13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80F77AAB-16FF-43B1-BD87-0538B8F8EB38}"/>
                  </a:ext>
                </a:extLst>
              </p:cNvPr>
              <p:cNvSpPr/>
              <p:nvPr/>
            </p:nvSpPr>
            <p:spPr>
              <a:xfrm>
                <a:off x="3088752" y="8417968"/>
                <a:ext cx="1657590" cy="326001"/>
              </a:xfrm>
              <a:custGeom>
                <a:avLst/>
                <a:gdLst>
                  <a:gd name="connsiteX0" fmla="*/ 30686 w 1657590"/>
                  <a:gd name="connsiteY0" fmla="*/ 2132 h 326001"/>
                  <a:gd name="connsiteX1" fmla="*/ 117998 w 1657590"/>
                  <a:gd name="connsiteY1" fmla="*/ 54520 h 326001"/>
                  <a:gd name="connsiteX2" fmla="*/ 241823 w 1657590"/>
                  <a:gd name="connsiteY2" fmla="*/ 70395 h 326001"/>
                  <a:gd name="connsiteX3" fmla="*/ 737123 w 1657590"/>
                  <a:gd name="connsiteY3" fmla="*/ 159295 h 326001"/>
                  <a:gd name="connsiteX4" fmla="*/ 1641998 w 1657590"/>
                  <a:gd name="connsiteY4" fmla="*/ 324395 h 326001"/>
                  <a:gd name="connsiteX5" fmla="*/ 1264173 w 1657590"/>
                  <a:gd name="connsiteY5" fmla="*/ 237082 h 326001"/>
                  <a:gd name="connsiteX6" fmla="*/ 676798 w 1657590"/>
                  <a:gd name="connsiteY6" fmla="*/ 135482 h 326001"/>
                  <a:gd name="connsiteX7" fmla="*/ 30686 w 1657590"/>
                  <a:gd name="connsiteY7" fmla="*/ 2132 h 32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7590" h="326001">
                    <a:moveTo>
                      <a:pt x="30686" y="2132"/>
                    </a:moveTo>
                    <a:cubicBezTo>
                      <a:pt x="-62447" y="-11362"/>
                      <a:pt x="82809" y="43143"/>
                      <a:pt x="117998" y="54520"/>
                    </a:cubicBezTo>
                    <a:cubicBezTo>
                      <a:pt x="153187" y="65897"/>
                      <a:pt x="241823" y="70395"/>
                      <a:pt x="241823" y="70395"/>
                    </a:cubicBezTo>
                    <a:cubicBezTo>
                      <a:pt x="345010" y="87857"/>
                      <a:pt x="737123" y="159295"/>
                      <a:pt x="737123" y="159295"/>
                    </a:cubicBezTo>
                    <a:lnTo>
                      <a:pt x="1641998" y="324395"/>
                    </a:lnTo>
                    <a:cubicBezTo>
                      <a:pt x="1729840" y="337359"/>
                      <a:pt x="1425040" y="268567"/>
                      <a:pt x="1264173" y="237082"/>
                    </a:cubicBezTo>
                    <a:cubicBezTo>
                      <a:pt x="1103306" y="205597"/>
                      <a:pt x="883967" y="174640"/>
                      <a:pt x="676798" y="135482"/>
                    </a:cubicBezTo>
                    <a:cubicBezTo>
                      <a:pt x="469629" y="96324"/>
                      <a:pt x="123819" y="15626"/>
                      <a:pt x="30686" y="21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3608E20B-68E0-4403-83C2-3A23425962DF}"/>
                  </a:ext>
                </a:extLst>
              </p:cNvPr>
              <p:cNvSpPr/>
              <p:nvPr/>
            </p:nvSpPr>
            <p:spPr>
              <a:xfrm>
                <a:off x="3111355" y="8423231"/>
                <a:ext cx="185883" cy="103588"/>
              </a:xfrm>
              <a:custGeom>
                <a:avLst/>
                <a:gdLst>
                  <a:gd name="connsiteX0" fmla="*/ 145 w 185883"/>
                  <a:gd name="connsiteY0" fmla="*/ 44 h 103588"/>
                  <a:gd name="connsiteX1" fmla="*/ 36658 w 185883"/>
                  <a:gd name="connsiteY1" fmla="*/ 92119 h 103588"/>
                  <a:gd name="connsiteX2" fmla="*/ 103333 w 185883"/>
                  <a:gd name="connsiteY2" fmla="*/ 100057 h 103588"/>
                  <a:gd name="connsiteX3" fmla="*/ 185883 w 185883"/>
                  <a:gd name="connsiteY3" fmla="*/ 103232 h 103588"/>
                  <a:gd name="connsiteX4" fmla="*/ 101745 w 185883"/>
                  <a:gd name="connsiteY4" fmla="*/ 92119 h 103588"/>
                  <a:gd name="connsiteX5" fmla="*/ 49358 w 185883"/>
                  <a:gd name="connsiteY5" fmla="*/ 79419 h 103588"/>
                  <a:gd name="connsiteX6" fmla="*/ 145 w 185883"/>
                  <a:gd name="connsiteY6" fmla="*/ 44 h 10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883" h="103588">
                    <a:moveTo>
                      <a:pt x="145" y="44"/>
                    </a:moveTo>
                    <a:cubicBezTo>
                      <a:pt x="-1972" y="2161"/>
                      <a:pt x="19460" y="75450"/>
                      <a:pt x="36658" y="92119"/>
                    </a:cubicBezTo>
                    <a:cubicBezTo>
                      <a:pt x="53856" y="108788"/>
                      <a:pt x="78462" y="98205"/>
                      <a:pt x="103333" y="100057"/>
                    </a:cubicBezTo>
                    <a:cubicBezTo>
                      <a:pt x="128204" y="101909"/>
                      <a:pt x="186148" y="104555"/>
                      <a:pt x="185883" y="103232"/>
                    </a:cubicBezTo>
                    <a:cubicBezTo>
                      <a:pt x="185618" y="101909"/>
                      <a:pt x="124499" y="96088"/>
                      <a:pt x="101745" y="92119"/>
                    </a:cubicBezTo>
                    <a:cubicBezTo>
                      <a:pt x="78991" y="88150"/>
                      <a:pt x="65233" y="86563"/>
                      <a:pt x="49358" y="79419"/>
                    </a:cubicBezTo>
                    <a:cubicBezTo>
                      <a:pt x="33483" y="72275"/>
                      <a:pt x="2262" y="-2073"/>
                      <a:pt x="145" y="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B7194FB1-BF31-45FB-A48E-00507D2AFC1E}"/>
                  </a:ext>
                </a:extLst>
              </p:cNvPr>
              <p:cNvSpPr/>
              <p:nvPr/>
            </p:nvSpPr>
            <p:spPr>
              <a:xfrm>
                <a:off x="3137334" y="8439149"/>
                <a:ext cx="140439" cy="66690"/>
              </a:xfrm>
              <a:custGeom>
                <a:avLst/>
                <a:gdLst>
                  <a:gd name="connsiteX0" fmla="*/ 2741 w 140439"/>
                  <a:gd name="connsiteY0" fmla="*/ 1 h 66690"/>
                  <a:gd name="connsiteX1" fmla="*/ 29729 w 140439"/>
                  <a:gd name="connsiteY1" fmla="*/ 52389 h 66690"/>
                  <a:gd name="connsiteX2" fmla="*/ 139266 w 140439"/>
                  <a:gd name="connsiteY2" fmla="*/ 66676 h 66690"/>
                  <a:gd name="connsiteX3" fmla="*/ 82116 w 140439"/>
                  <a:gd name="connsiteY3" fmla="*/ 50801 h 66690"/>
                  <a:gd name="connsiteX4" fmla="*/ 2741 w 140439"/>
                  <a:gd name="connsiteY4" fmla="*/ 1 h 6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39" h="66690">
                    <a:moveTo>
                      <a:pt x="2741" y="1"/>
                    </a:moveTo>
                    <a:cubicBezTo>
                      <a:pt x="-5990" y="266"/>
                      <a:pt x="6975" y="41277"/>
                      <a:pt x="29729" y="52389"/>
                    </a:cubicBezTo>
                    <a:cubicBezTo>
                      <a:pt x="52483" y="63501"/>
                      <a:pt x="130535" y="66941"/>
                      <a:pt x="139266" y="66676"/>
                    </a:cubicBezTo>
                    <a:cubicBezTo>
                      <a:pt x="147997" y="66411"/>
                      <a:pt x="105928" y="59268"/>
                      <a:pt x="82116" y="50801"/>
                    </a:cubicBezTo>
                    <a:cubicBezTo>
                      <a:pt x="58304" y="42334"/>
                      <a:pt x="11472" y="-264"/>
                      <a:pt x="2741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735B0DC8-3806-49D2-A4E9-39078CEC8536}"/>
                  </a:ext>
                </a:extLst>
              </p:cNvPr>
              <p:cNvSpPr/>
              <p:nvPr/>
            </p:nvSpPr>
            <p:spPr>
              <a:xfrm>
                <a:off x="3319463" y="8501063"/>
                <a:ext cx="1430337" cy="254000"/>
              </a:xfrm>
              <a:custGeom>
                <a:avLst/>
                <a:gdLst>
                  <a:gd name="connsiteX0" fmla="*/ 0 w 1430337"/>
                  <a:gd name="connsiteY0" fmla="*/ 0 h 254000"/>
                  <a:gd name="connsiteX1" fmla="*/ 1430337 w 1430337"/>
                  <a:gd name="connsiteY1" fmla="*/ 254000 h 254000"/>
                  <a:gd name="connsiteX2" fmla="*/ 1085850 w 1430337"/>
                  <a:gd name="connsiteY2" fmla="*/ 193675 h 254000"/>
                  <a:gd name="connsiteX3" fmla="*/ 895350 w 1430337"/>
                  <a:gd name="connsiteY3" fmla="*/ 163512 h 254000"/>
                  <a:gd name="connsiteX4" fmla="*/ 0 w 1430337"/>
                  <a:gd name="connsiteY4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337" h="254000">
                    <a:moveTo>
                      <a:pt x="0" y="0"/>
                    </a:moveTo>
                    <a:lnTo>
                      <a:pt x="1430337" y="254000"/>
                    </a:lnTo>
                    <a:lnTo>
                      <a:pt x="1085850" y="193675"/>
                    </a:lnTo>
                    <a:cubicBezTo>
                      <a:pt x="996686" y="178594"/>
                      <a:pt x="895350" y="163512"/>
                      <a:pt x="895350" y="1635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88DF2188-260A-4C86-89C0-AAFA74481CAE}"/>
                  </a:ext>
                </a:extLst>
              </p:cNvPr>
              <p:cNvSpPr/>
              <p:nvPr/>
            </p:nvSpPr>
            <p:spPr>
              <a:xfrm>
                <a:off x="3295650" y="8528050"/>
                <a:ext cx="1538884" cy="266985"/>
              </a:xfrm>
              <a:custGeom>
                <a:avLst/>
                <a:gdLst>
                  <a:gd name="connsiteX0" fmla="*/ 0 w 1538884"/>
                  <a:gd name="connsiteY0" fmla="*/ 0 h 266985"/>
                  <a:gd name="connsiteX1" fmla="*/ 1468438 w 1538884"/>
                  <a:gd name="connsiteY1" fmla="*/ 255588 h 266985"/>
                  <a:gd name="connsiteX2" fmla="*/ 1290638 w 1538884"/>
                  <a:gd name="connsiteY2" fmla="*/ 219075 h 266985"/>
                  <a:gd name="connsiteX3" fmla="*/ 1158875 w 1538884"/>
                  <a:gd name="connsiteY3" fmla="*/ 188913 h 266985"/>
                  <a:gd name="connsiteX4" fmla="*/ 0 w 1538884"/>
                  <a:gd name="connsiteY4" fmla="*/ 0 h 26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884" h="266985">
                    <a:moveTo>
                      <a:pt x="0" y="0"/>
                    </a:moveTo>
                    <a:lnTo>
                      <a:pt x="1468438" y="255588"/>
                    </a:lnTo>
                    <a:cubicBezTo>
                      <a:pt x="1683544" y="292100"/>
                      <a:pt x="1342232" y="230187"/>
                      <a:pt x="1290638" y="219075"/>
                    </a:cubicBezTo>
                    <a:cubicBezTo>
                      <a:pt x="1239044" y="207963"/>
                      <a:pt x="1158875" y="188913"/>
                      <a:pt x="1158875" y="1889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500D0A03-7862-4D9F-AC75-9420281E6E84}"/>
                  </a:ext>
                </a:extLst>
              </p:cNvPr>
              <p:cNvSpPr/>
              <p:nvPr/>
            </p:nvSpPr>
            <p:spPr>
              <a:xfrm>
                <a:off x="3294638" y="8480421"/>
                <a:ext cx="197869" cy="173266"/>
              </a:xfrm>
              <a:custGeom>
                <a:avLst/>
                <a:gdLst>
                  <a:gd name="connsiteX0" fmla="*/ 1012 w 197869"/>
                  <a:gd name="connsiteY0" fmla="*/ 173042 h 173266"/>
                  <a:gd name="connsiteX1" fmla="*/ 7362 w 197869"/>
                  <a:gd name="connsiteY1" fmla="*/ 23817 h 173266"/>
                  <a:gd name="connsiteX2" fmla="*/ 47050 w 197869"/>
                  <a:gd name="connsiteY2" fmla="*/ 22229 h 173266"/>
                  <a:gd name="connsiteX3" fmla="*/ 197862 w 197869"/>
                  <a:gd name="connsiteY3" fmla="*/ 52392 h 173266"/>
                  <a:gd name="connsiteX4" fmla="*/ 53400 w 197869"/>
                  <a:gd name="connsiteY4" fmla="*/ 4 h 173266"/>
                  <a:gd name="connsiteX5" fmla="*/ 20062 w 197869"/>
                  <a:gd name="connsiteY5" fmla="*/ 55567 h 173266"/>
                  <a:gd name="connsiteX6" fmla="*/ 1012 w 197869"/>
                  <a:gd name="connsiteY6" fmla="*/ 173042 h 1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869" h="173266">
                    <a:moveTo>
                      <a:pt x="1012" y="173042"/>
                    </a:moveTo>
                    <a:cubicBezTo>
                      <a:pt x="-1105" y="167750"/>
                      <a:pt x="-311" y="48952"/>
                      <a:pt x="7362" y="23817"/>
                    </a:cubicBezTo>
                    <a:cubicBezTo>
                      <a:pt x="15035" y="-1318"/>
                      <a:pt x="15300" y="17467"/>
                      <a:pt x="47050" y="22229"/>
                    </a:cubicBezTo>
                    <a:cubicBezTo>
                      <a:pt x="78800" y="26991"/>
                      <a:pt x="196804" y="56096"/>
                      <a:pt x="197862" y="52392"/>
                    </a:cubicBezTo>
                    <a:cubicBezTo>
                      <a:pt x="198920" y="48688"/>
                      <a:pt x="83033" y="-525"/>
                      <a:pt x="53400" y="4"/>
                    </a:cubicBezTo>
                    <a:cubicBezTo>
                      <a:pt x="23767" y="533"/>
                      <a:pt x="27999" y="22494"/>
                      <a:pt x="20062" y="55567"/>
                    </a:cubicBezTo>
                    <a:cubicBezTo>
                      <a:pt x="12125" y="88640"/>
                      <a:pt x="3129" y="178334"/>
                      <a:pt x="1012" y="173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5A5297F8-68FB-4989-8DDE-3D60B4FE5AEC}"/>
                  </a:ext>
                </a:extLst>
              </p:cNvPr>
              <p:cNvSpPr/>
              <p:nvPr/>
            </p:nvSpPr>
            <p:spPr>
              <a:xfrm>
                <a:off x="3296460" y="8619531"/>
                <a:ext cx="297119" cy="60020"/>
              </a:xfrm>
              <a:custGeom>
                <a:avLst/>
                <a:gdLst>
                  <a:gd name="connsiteX0" fmla="*/ 778 w 297119"/>
                  <a:gd name="connsiteY0" fmla="*/ 594 h 60020"/>
                  <a:gd name="connsiteX1" fmla="*/ 288115 w 297119"/>
                  <a:gd name="connsiteY1" fmla="*/ 59332 h 60020"/>
                  <a:gd name="connsiteX2" fmla="*/ 205565 w 297119"/>
                  <a:gd name="connsiteY2" fmla="*/ 30757 h 60020"/>
                  <a:gd name="connsiteX3" fmla="*/ 778 w 297119"/>
                  <a:gd name="connsiteY3" fmla="*/ 594 h 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19" h="60020">
                    <a:moveTo>
                      <a:pt x="778" y="594"/>
                    </a:moveTo>
                    <a:cubicBezTo>
                      <a:pt x="14536" y="5356"/>
                      <a:pt x="253984" y="54305"/>
                      <a:pt x="288115" y="59332"/>
                    </a:cubicBezTo>
                    <a:cubicBezTo>
                      <a:pt x="322246" y="64359"/>
                      <a:pt x="251602" y="40547"/>
                      <a:pt x="205565" y="30757"/>
                    </a:cubicBezTo>
                    <a:cubicBezTo>
                      <a:pt x="159528" y="20967"/>
                      <a:pt x="-12980" y="-4168"/>
                      <a:pt x="778" y="59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827DC028-9F8C-490D-8AA8-4B0F8F87199C}"/>
                  </a:ext>
                </a:extLst>
              </p:cNvPr>
              <p:cNvSpPr/>
              <p:nvPr/>
            </p:nvSpPr>
            <p:spPr>
              <a:xfrm>
                <a:off x="3308350" y="8637588"/>
                <a:ext cx="1503214" cy="262064"/>
              </a:xfrm>
              <a:custGeom>
                <a:avLst/>
                <a:gdLst>
                  <a:gd name="connsiteX0" fmla="*/ 0 w 1503214"/>
                  <a:gd name="connsiteY0" fmla="*/ 0 h 262064"/>
                  <a:gd name="connsiteX1" fmla="*/ 1106488 w 1503214"/>
                  <a:gd name="connsiteY1" fmla="*/ 193675 h 262064"/>
                  <a:gd name="connsiteX2" fmla="*/ 1470025 w 1503214"/>
                  <a:gd name="connsiteY2" fmla="*/ 258762 h 262064"/>
                  <a:gd name="connsiteX3" fmla="*/ 1395413 w 1503214"/>
                  <a:gd name="connsiteY3" fmla="*/ 236537 h 262064"/>
                  <a:gd name="connsiteX4" fmla="*/ 665163 w 1503214"/>
                  <a:gd name="connsiteY4" fmla="*/ 101600 h 262064"/>
                  <a:gd name="connsiteX5" fmla="*/ 0 w 1503214"/>
                  <a:gd name="connsiteY5" fmla="*/ 0 h 2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214" h="262064">
                    <a:moveTo>
                      <a:pt x="0" y="0"/>
                    </a:moveTo>
                    <a:lnTo>
                      <a:pt x="1106488" y="193675"/>
                    </a:lnTo>
                    <a:lnTo>
                      <a:pt x="1470025" y="258762"/>
                    </a:lnTo>
                    <a:cubicBezTo>
                      <a:pt x="1518179" y="265906"/>
                      <a:pt x="1529557" y="262731"/>
                      <a:pt x="1395413" y="236537"/>
                    </a:cubicBezTo>
                    <a:cubicBezTo>
                      <a:pt x="1261269" y="210343"/>
                      <a:pt x="897732" y="142081"/>
                      <a:pt x="665163" y="101600"/>
                    </a:cubicBezTo>
                    <a:cubicBezTo>
                      <a:pt x="432594" y="61119"/>
                      <a:pt x="216297" y="27384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438CF09A-6922-4D9D-8558-B01C07CCD44F}"/>
                  </a:ext>
                </a:extLst>
              </p:cNvPr>
              <p:cNvSpPr/>
              <p:nvPr/>
            </p:nvSpPr>
            <p:spPr>
              <a:xfrm>
                <a:off x="3206689" y="8591865"/>
                <a:ext cx="143092" cy="109240"/>
              </a:xfrm>
              <a:custGeom>
                <a:avLst/>
                <a:gdLst>
                  <a:gd name="connsiteX0" fmla="*/ 142936 w 143092"/>
                  <a:gd name="connsiteY0" fmla="*/ 39373 h 109240"/>
                  <a:gd name="connsiteX1" fmla="*/ 36573 w 143092"/>
                  <a:gd name="connsiteY1" fmla="*/ 12385 h 109240"/>
                  <a:gd name="connsiteX2" fmla="*/ 39748 w 143092"/>
                  <a:gd name="connsiteY2" fmla="*/ 109223 h 109240"/>
                  <a:gd name="connsiteX3" fmla="*/ 12761 w 143092"/>
                  <a:gd name="connsiteY3" fmla="*/ 20323 h 109240"/>
                  <a:gd name="connsiteX4" fmla="*/ 9586 w 143092"/>
                  <a:gd name="connsiteY4" fmla="*/ 1273 h 109240"/>
                  <a:gd name="connsiteX5" fmla="*/ 142936 w 143092"/>
                  <a:gd name="connsiteY5" fmla="*/ 39373 h 10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092" h="109240">
                    <a:moveTo>
                      <a:pt x="142936" y="39373"/>
                    </a:moveTo>
                    <a:cubicBezTo>
                      <a:pt x="147434" y="41225"/>
                      <a:pt x="53771" y="743"/>
                      <a:pt x="36573" y="12385"/>
                    </a:cubicBezTo>
                    <a:cubicBezTo>
                      <a:pt x="19375" y="24027"/>
                      <a:pt x="43717" y="107900"/>
                      <a:pt x="39748" y="109223"/>
                    </a:cubicBezTo>
                    <a:cubicBezTo>
                      <a:pt x="35779" y="110546"/>
                      <a:pt x="17788" y="38314"/>
                      <a:pt x="12761" y="20323"/>
                    </a:cubicBezTo>
                    <a:cubicBezTo>
                      <a:pt x="7734" y="2332"/>
                      <a:pt x="-11316" y="-2696"/>
                      <a:pt x="9586" y="1273"/>
                    </a:cubicBezTo>
                    <a:cubicBezTo>
                      <a:pt x="30488" y="5242"/>
                      <a:pt x="138438" y="37521"/>
                      <a:pt x="142936" y="393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FA07801-3C5D-4320-9BF5-F58C1221898D}"/>
                  </a:ext>
                </a:extLst>
              </p:cNvPr>
              <p:cNvSpPr/>
              <p:nvPr/>
            </p:nvSpPr>
            <p:spPr>
              <a:xfrm>
                <a:off x="3130282" y="8495108"/>
                <a:ext cx="44956" cy="171252"/>
              </a:xfrm>
              <a:custGeom>
                <a:avLst/>
                <a:gdLst>
                  <a:gd name="connsiteX0" fmla="*/ 268 w 44956"/>
                  <a:gd name="connsiteY0" fmla="*/ 1192 h 171252"/>
                  <a:gd name="connsiteX1" fmla="*/ 25668 w 44956"/>
                  <a:gd name="connsiteY1" fmla="*/ 139305 h 171252"/>
                  <a:gd name="connsiteX2" fmla="*/ 16143 w 44956"/>
                  <a:gd name="connsiteY2" fmla="*/ 171055 h 171252"/>
                  <a:gd name="connsiteX3" fmla="*/ 22493 w 44956"/>
                  <a:gd name="connsiteY3" fmla="*/ 131367 h 171252"/>
                  <a:gd name="connsiteX4" fmla="*/ 44718 w 44956"/>
                  <a:gd name="connsiteY4" fmla="*/ 75805 h 171252"/>
                  <a:gd name="connsiteX5" fmla="*/ 268 w 44956"/>
                  <a:gd name="connsiteY5" fmla="*/ 1192 h 17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56" h="171252">
                    <a:moveTo>
                      <a:pt x="268" y="1192"/>
                    </a:moveTo>
                    <a:cubicBezTo>
                      <a:pt x="-2907" y="11775"/>
                      <a:pt x="23022" y="110995"/>
                      <a:pt x="25668" y="139305"/>
                    </a:cubicBezTo>
                    <a:cubicBezTo>
                      <a:pt x="28314" y="167615"/>
                      <a:pt x="16672" y="172378"/>
                      <a:pt x="16143" y="171055"/>
                    </a:cubicBezTo>
                    <a:cubicBezTo>
                      <a:pt x="15614" y="169732"/>
                      <a:pt x="17731" y="147242"/>
                      <a:pt x="22493" y="131367"/>
                    </a:cubicBezTo>
                    <a:cubicBezTo>
                      <a:pt x="27255" y="115492"/>
                      <a:pt x="47364" y="98294"/>
                      <a:pt x="44718" y="75805"/>
                    </a:cubicBezTo>
                    <a:cubicBezTo>
                      <a:pt x="42072" y="53316"/>
                      <a:pt x="3443" y="-9391"/>
                      <a:pt x="268" y="11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A850E29E-B797-4F73-836C-B8BCFB73D3AE}"/>
                  </a:ext>
                </a:extLst>
              </p:cNvPr>
              <p:cNvSpPr/>
              <p:nvPr/>
            </p:nvSpPr>
            <p:spPr>
              <a:xfrm>
                <a:off x="3113088" y="8656034"/>
                <a:ext cx="183358" cy="43988"/>
              </a:xfrm>
              <a:custGeom>
                <a:avLst/>
                <a:gdLst>
                  <a:gd name="connsiteX0" fmla="*/ 0 w 183358"/>
                  <a:gd name="connsiteY0" fmla="*/ 604 h 43988"/>
                  <a:gd name="connsiteX1" fmla="*/ 104775 w 183358"/>
                  <a:gd name="connsiteY1" fmla="*/ 43466 h 43988"/>
                  <a:gd name="connsiteX2" fmla="*/ 182562 w 183358"/>
                  <a:gd name="connsiteY2" fmla="*/ 24416 h 43988"/>
                  <a:gd name="connsiteX3" fmla="*/ 142875 w 183358"/>
                  <a:gd name="connsiteY3" fmla="*/ 24416 h 43988"/>
                  <a:gd name="connsiteX4" fmla="*/ 106362 w 183358"/>
                  <a:gd name="connsiteY4" fmla="*/ 18066 h 43988"/>
                  <a:gd name="connsiteX5" fmla="*/ 0 w 183358"/>
                  <a:gd name="connsiteY5" fmla="*/ 60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8" h="43988">
                    <a:moveTo>
                      <a:pt x="0" y="604"/>
                    </a:moveTo>
                    <a:cubicBezTo>
                      <a:pt x="-264" y="4837"/>
                      <a:pt x="74348" y="39497"/>
                      <a:pt x="104775" y="43466"/>
                    </a:cubicBezTo>
                    <a:cubicBezTo>
                      <a:pt x="135202" y="47435"/>
                      <a:pt x="176212" y="27591"/>
                      <a:pt x="182562" y="24416"/>
                    </a:cubicBezTo>
                    <a:cubicBezTo>
                      <a:pt x="188912" y="21241"/>
                      <a:pt x="155575" y="25474"/>
                      <a:pt x="142875" y="24416"/>
                    </a:cubicBezTo>
                    <a:cubicBezTo>
                      <a:pt x="130175" y="23358"/>
                      <a:pt x="128323" y="20447"/>
                      <a:pt x="106362" y="18066"/>
                    </a:cubicBezTo>
                    <a:cubicBezTo>
                      <a:pt x="84402" y="15685"/>
                      <a:pt x="264" y="-3629"/>
                      <a:pt x="0" y="6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1B2BD743-77A7-490C-A034-C40FA5C3F02C}"/>
                  </a:ext>
                </a:extLst>
              </p:cNvPr>
              <p:cNvSpPr/>
              <p:nvPr/>
            </p:nvSpPr>
            <p:spPr>
              <a:xfrm>
                <a:off x="3247140" y="8680180"/>
                <a:ext cx="37721" cy="482450"/>
              </a:xfrm>
              <a:custGeom>
                <a:avLst/>
                <a:gdLst>
                  <a:gd name="connsiteX0" fmla="*/ 11998 w 37721"/>
                  <a:gd name="connsiteY0" fmla="*/ 14558 h 482450"/>
                  <a:gd name="connsiteX1" fmla="*/ 37398 w 37721"/>
                  <a:gd name="connsiteY1" fmla="*/ 468583 h 482450"/>
                  <a:gd name="connsiteX2" fmla="*/ 24698 w 37721"/>
                  <a:gd name="connsiteY2" fmla="*/ 344758 h 482450"/>
                  <a:gd name="connsiteX3" fmla="*/ 885 w 37721"/>
                  <a:gd name="connsiteY3" fmla="*/ 132033 h 482450"/>
                  <a:gd name="connsiteX4" fmla="*/ 11998 w 37721"/>
                  <a:gd name="connsiteY4" fmla="*/ 14558 h 48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21" h="482450">
                    <a:moveTo>
                      <a:pt x="11998" y="14558"/>
                    </a:moveTo>
                    <a:cubicBezTo>
                      <a:pt x="18084" y="70650"/>
                      <a:pt x="35281" y="413550"/>
                      <a:pt x="37398" y="468583"/>
                    </a:cubicBezTo>
                    <a:cubicBezTo>
                      <a:pt x="39515" y="523616"/>
                      <a:pt x="30784" y="400850"/>
                      <a:pt x="24698" y="344758"/>
                    </a:cubicBezTo>
                    <a:cubicBezTo>
                      <a:pt x="18612" y="288666"/>
                      <a:pt x="4589" y="185214"/>
                      <a:pt x="885" y="132033"/>
                    </a:cubicBezTo>
                    <a:cubicBezTo>
                      <a:pt x="-2819" y="78852"/>
                      <a:pt x="5912" y="-41534"/>
                      <a:pt x="11998" y="145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4BB3E2E0-2057-4E98-86D8-66C31BE5FD04}"/>
                  </a:ext>
                </a:extLst>
              </p:cNvPr>
              <p:cNvSpPr/>
              <p:nvPr/>
            </p:nvSpPr>
            <p:spPr>
              <a:xfrm>
                <a:off x="3147576" y="8682362"/>
                <a:ext cx="24543" cy="653537"/>
              </a:xfrm>
              <a:custGeom>
                <a:avLst/>
                <a:gdLst>
                  <a:gd name="connsiteX0" fmla="*/ 437 w 24543"/>
                  <a:gd name="connsiteY0" fmla="*/ 13963 h 653537"/>
                  <a:gd name="connsiteX1" fmla="*/ 9962 w 24543"/>
                  <a:gd name="connsiteY1" fmla="*/ 650551 h 653537"/>
                  <a:gd name="connsiteX2" fmla="*/ 24249 w 24543"/>
                  <a:gd name="connsiteY2" fmla="*/ 244151 h 653537"/>
                  <a:gd name="connsiteX3" fmla="*/ 437 w 24543"/>
                  <a:gd name="connsiteY3" fmla="*/ 13963 h 65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3" h="653537">
                    <a:moveTo>
                      <a:pt x="437" y="13963"/>
                    </a:moveTo>
                    <a:cubicBezTo>
                      <a:pt x="-1944" y="81696"/>
                      <a:pt x="5993" y="612186"/>
                      <a:pt x="9962" y="650551"/>
                    </a:cubicBezTo>
                    <a:cubicBezTo>
                      <a:pt x="13931" y="688916"/>
                      <a:pt x="26630" y="346809"/>
                      <a:pt x="24249" y="244151"/>
                    </a:cubicBezTo>
                    <a:cubicBezTo>
                      <a:pt x="21868" y="141493"/>
                      <a:pt x="2818" y="-53770"/>
                      <a:pt x="437" y="139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055DCAFF-005C-4597-AF1D-D8B45C97077E}"/>
                  </a:ext>
                </a:extLst>
              </p:cNvPr>
              <p:cNvSpPr/>
              <p:nvPr/>
            </p:nvSpPr>
            <p:spPr>
              <a:xfrm>
                <a:off x="3266817" y="8629262"/>
                <a:ext cx="42269" cy="587819"/>
              </a:xfrm>
              <a:custGeom>
                <a:avLst/>
                <a:gdLst>
                  <a:gd name="connsiteX0" fmla="*/ 258 w 42269"/>
                  <a:gd name="connsiteY0" fmla="*/ 388 h 587819"/>
                  <a:gd name="connsiteX1" fmla="*/ 24071 w 42269"/>
                  <a:gd name="connsiteY1" fmla="*/ 136913 h 587819"/>
                  <a:gd name="connsiteX2" fmla="*/ 25658 w 42269"/>
                  <a:gd name="connsiteY2" fmla="*/ 587763 h 587819"/>
                  <a:gd name="connsiteX3" fmla="*/ 41533 w 42269"/>
                  <a:gd name="connsiteY3" fmla="*/ 167076 h 587819"/>
                  <a:gd name="connsiteX4" fmla="*/ 258 w 42269"/>
                  <a:gd name="connsiteY4" fmla="*/ 388 h 58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69" h="587819">
                    <a:moveTo>
                      <a:pt x="258" y="388"/>
                    </a:moveTo>
                    <a:cubicBezTo>
                      <a:pt x="-2652" y="-4639"/>
                      <a:pt x="19838" y="39017"/>
                      <a:pt x="24071" y="136913"/>
                    </a:cubicBezTo>
                    <a:cubicBezTo>
                      <a:pt x="28304" y="234809"/>
                      <a:pt x="22748" y="582736"/>
                      <a:pt x="25658" y="587763"/>
                    </a:cubicBezTo>
                    <a:cubicBezTo>
                      <a:pt x="28568" y="592790"/>
                      <a:pt x="46031" y="260209"/>
                      <a:pt x="41533" y="167076"/>
                    </a:cubicBezTo>
                    <a:cubicBezTo>
                      <a:pt x="37035" y="73943"/>
                      <a:pt x="3168" y="5415"/>
                      <a:pt x="258" y="3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EFE15796-D2C5-4869-9203-062126B3A9BE}"/>
                  </a:ext>
                </a:extLst>
              </p:cNvPr>
              <p:cNvSpPr/>
              <p:nvPr/>
            </p:nvSpPr>
            <p:spPr>
              <a:xfrm>
                <a:off x="3160564" y="9336632"/>
                <a:ext cx="30877" cy="625325"/>
              </a:xfrm>
              <a:custGeom>
                <a:avLst/>
                <a:gdLst>
                  <a:gd name="connsiteX0" fmla="*/ 149 w 30877"/>
                  <a:gd name="connsiteY0" fmla="*/ 2631 h 625325"/>
                  <a:gd name="connsiteX1" fmla="*/ 19199 w 30877"/>
                  <a:gd name="connsiteY1" fmla="*/ 610643 h 625325"/>
                  <a:gd name="connsiteX2" fmla="*/ 30311 w 30877"/>
                  <a:gd name="connsiteY2" fmla="*/ 399506 h 625325"/>
                  <a:gd name="connsiteX3" fmla="*/ 149 w 30877"/>
                  <a:gd name="connsiteY3" fmla="*/ 2631 h 62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77" h="625325">
                    <a:moveTo>
                      <a:pt x="149" y="2631"/>
                    </a:moveTo>
                    <a:cubicBezTo>
                      <a:pt x="-1703" y="37820"/>
                      <a:pt x="14172" y="544497"/>
                      <a:pt x="19199" y="610643"/>
                    </a:cubicBezTo>
                    <a:cubicBezTo>
                      <a:pt x="24226" y="676789"/>
                      <a:pt x="33221" y="504016"/>
                      <a:pt x="30311" y="399506"/>
                    </a:cubicBezTo>
                    <a:cubicBezTo>
                      <a:pt x="27401" y="294996"/>
                      <a:pt x="2001" y="-32558"/>
                      <a:pt x="149" y="26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44AD9740-0755-4FDE-A3BE-E20858CD9D9F}"/>
                  </a:ext>
                </a:extLst>
              </p:cNvPr>
              <p:cNvSpPr/>
              <p:nvPr/>
            </p:nvSpPr>
            <p:spPr>
              <a:xfrm>
                <a:off x="3277466" y="9219267"/>
                <a:ext cx="34069" cy="777935"/>
              </a:xfrm>
              <a:custGeom>
                <a:avLst/>
                <a:gdLst>
                  <a:gd name="connsiteX0" fmla="*/ 8659 w 34069"/>
                  <a:gd name="connsiteY0" fmla="*/ 18396 h 777935"/>
                  <a:gd name="connsiteX1" fmla="*/ 34059 w 34069"/>
                  <a:gd name="connsiteY1" fmla="*/ 740708 h 777935"/>
                  <a:gd name="connsiteX2" fmla="*/ 5484 w 34069"/>
                  <a:gd name="connsiteY2" fmla="*/ 629583 h 777935"/>
                  <a:gd name="connsiteX3" fmla="*/ 722 w 34069"/>
                  <a:gd name="connsiteY3" fmla="*/ 246996 h 777935"/>
                  <a:gd name="connsiteX4" fmla="*/ 8659 w 34069"/>
                  <a:gd name="connsiteY4" fmla="*/ 18396 h 77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9" h="777935">
                    <a:moveTo>
                      <a:pt x="8659" y="18396"/>
                    </a:moveTo>
                    <a:cubicBezTo>
                      <a:pt x="14215" y="100681"/>
                      <a:pt x="34588" y="638844"/>
                      <a:pt x="34059" y="740708"/>
                    </a:cubicBezTo>
                    <a:cubicBezTo>
                      <a:pt x="33530" y="842572"/>
                      <a:pt x="11040" y="711868"/>
                      <a:pt x="5484" y="629583"/>
                    </a:cubicBezTo>
                    <a:cubicBezTo>
                      <a:pt x="-72" y="547298"/>
                      <a:pt x="-866" y="343040"/>
                      <a:pt x="722" y="246996"/>
                    </a:cubicBezTo>
                    <a:cubicBezTo>
                      <a:pt x="2309" y="150952"/>
                      <a:pt x="3103" y="-63889"/>
                      <a:pt x="8659" y="183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92E1BD7E-4649-40E4-9340-FDE4A7851D65}"/>
                  </a:ext>
                </a:extLst>
              </p:cNvPr>
              <p:cNvSpPr/>
              <p:nvPr/>
            </p:nvSpPr>
            <p:spPr>
              <a:xfrm>
                <a:off x="3308226" y="9247580"/>
                <a:ext cx="32283" cy="723056"/>
              </a:xfrm>
              <a:custGeom>
                <a:avLst/>
                <a:gdLst>
                  <a:gd name="connsiteX0" fmla="*/ 124 w 32283"/>
                  <a:gd name="connsiteY0" fmla="*/ 1195 h 723056"/>
                  <a:gd name="connsiteX1" fmla="*/ 20762 w 32283"/>
                  <a:gd name="connsiteY1" fmla="*/ 602858 h 723056"/>
                  <a:gd name="connsiteX2" fmla="*/ 19174 w 32283"/>
                  <a:gd name="connsiteY2" fmla="*/ 721920 h 723056"/>
                  <a:gd name="connsiteX3" fmla="*/ 19174 w 32283"/>
                  <a:gd name="connsiteY3" fmla="*/ 650483 h 723056"/>
                  <a:gd name="connsiteX4" fmla="*/ 31874 w 32283"/>
                  <a:gd name="connsiteY4" fmla="*/ 453633 h 723056"/>
                  <a:gd name="connsiteX5" fmla="*/ 124 w 32283"/>
                  <a:gd name="connsiteY5" fmla="*/ 1195 h 72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83" h="723056">
                    <a:moveTo>
                      <a:pt x="124" y="1195"/>
                    </a:moveTo>
                    <a:cubicBezTo>
                      <a:pt x="-1728" y="26066"/>
                      <a:pt x="17587" y="482737"/>
                      <a:pt x="20762" y="602858"/>
                    </a:cubicBezTo>
                    <a:cubicBezTo>
                      <a:pt x="23937" y="722979"/>
                      <a:pt x="19439" y="713983"/>
                      <a:pt x="19174" y="721920"/>
                    </a:cubicBezTo>
                    <a:cubicBezTo>
                      <a:pt x="18909" y="729857"/>
                      <a:pt x="17057" y="695197"/>
                      <a:pt x="19174" y="650483"/>
                    </a:cubicBezTo>
                    <a:cubicBezTo>
                      <a:pt x="21291" y="605769"/>
                      <a:pt x="34784" y="560789"/>
                      <a:pt x="31874" y="453633"/>
                    </a:cubicBezTo>
                    <a:cubicBezTo>
                      <a:pt x="28964" y="346477"/>
                      <a:pt x="1976" y="-23676"/>
                      <a:pt x="124" y="119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80478E12-8247-4018-A30F-783FD7363261}"/>
                  </a:ext>
                </a:extLst>
              </p:cNvPr>
              <p:cNvSpPr/>
              <p:nvPr/>
            </p:nvSpPr>
            <p:spPr>
              <a:xfrm>
                <a:off x="3135280" y="9959668"/>
                <a:ext cx="219677" cy="46683"/>
              </a:xfrm>
              <a:custGeom>
                <a:avLst/>
                <a:gdLst>
                  <a:gd name="connsiteX0" fmla="*/ 32 w 219677"/>
                  <a:gd name="connsiteY0" fmla="*/ 308 h 46683"/>
                  <a:gd name="connsiteX1" fmla="*/ 128620 w 219677"/>
                  <a:gd name="connsiteY1" fmla="*/ 38408 h 46683"/>
                  <a:gd name="connsiteX2" fmla="*/ 176245 w 219677"/>
                  <a:gd name="connsiteY2" fmla="*/ 27295 h 46683"/>
                  <a:gd name="connsiteX3" fmla="*/ 219107 w 219677"/>
                  <a:gd name="connsiteY3" fmla="*/ 308 h 46683"/>
                  <a:gd name="connsiteX4" fmla="*/ 196882 w 219677"/>
                  <a:gd name="connsiteY4" fmla="*/ 46345 h 46683"/>
                  <a:gd name="connsiteX5" fmla="*/ 141320 w 219677"/>
                  <a:gd name="connsiteY5" fmla="*/ 20945 h 46683"/>
                  <a:gd name="connsiteX6" fmla="*/ 32 w 219677"/>
                  <a:gd name="connsiteY6" fmla="*/ 308 h 4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677" h="46683">
                    <a:moveTo>
                      <a:pt x="32" y="308"/>
                    </a:moveTo>
                    <a:cubicBezTo>
                      <a:pt x="-2085" y="3218"/>
                      <a:pt x="99251" y="33910"/>
                      <a:pt x="128620" y="38408"/>
                    </a:cubicBezTo>
                    <a:cubicBezTo>
                      <a:pt x="157989" y="42906"/>
                      <a:pt x="161164" y="33645"/>
                      <a:pt x="176245" y="27295"/>
                    </a:cubicBezTo>
                    <a:cubicBezTo>
                      <a:pt x="191326" y="20945"/>
                      <a:pt x="215667" y="-2867"/>
                      <a:pt x="219107" y="308"/>
                    </a:cubicBezTo>
                    <a:cubicBezTo>
                      <a:pt x="222547" y="3483"/>
                      <a:pt x="209846" y="42906"/>
                      <a:pt x="196882" y="46345"/>
                    </a:cubicBezTo>
                    <a:cubicBezTo>
                      <a:pt x="183918" y="49784"/>
                      <a:pt x="170953" y="25972"/>
                      <a:pt x="141320" y="20945"/>
                    </a:cubicBezTo>
                    <a:cubicBezTo>
                      <a:pt x="111687" y="15918"/>
                      <a:pt x="2149" y="-2602"/>
                      <a:pt x="32" y="3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4FAC4B3B-8C61-42BA-A937-E429B9F6DD4B}"/>
                  </a:ext>
                </a:extLst>
              </p:cNvPr>
              <p:cNvSpPr/>
              <p:nvPr/>
            </p:nvSpPr>
            <p:spPr>
              <a:xfrm>
                <a:off x="3151587" y="9938939"/>
                <a:ext cx="226631" cy="102193"/>
              </a:xfrm>
              <a:custGeom>
                <a:avLst/>
                <a:gdLst>
                  <a:gd name="connsiteX0" fmla="*/ 67863 w 226631"/>
                  <a:gd name="connsiteY0" fmla="*/ 399 h 102193"/>
                  <a:gd name="connsiteX1" fmla="*/ 26588 w 226631"/>
                  <a:gd name="connsiteY1" fmla="*/ 60724 h 102193"/>
                  <a:gd name="connsiteX2" fmla="*/ 1188 w 226631"/>
                  <a:gd name="connsiteY2" fmla="*/ 71836 h 102193"/>
                  <a:gd name="connsiteX3" fmla="*/ 64688 w 226631"/>
                  <a:gd name="connsiteY3" fmla="*/ 67074 h 102193"/>
                  <a:gd name="connsiteX4" fmla="*/ 156763 w 226631"/>
                  <a:gd name="connsiteY4" fmla="*/ 92474 h 102193"/>
                  <a:gd name="connsiteX5" fmla="*/ 171051 w 226631"/>
                  <a:gd name="connsiteY5" fmla="*/ 98824 h 102193"/>
                  <a:gd name="connsiteX6" fmla="*/ 226613 w 226631"/>
                  <a:gd name="connsiteY6" fmla="*/ 41674 h 102193"/>
                  <a:gd name="connsiteX7" fmla="*/ 164701 w 226631"/>
                  <a:gd name="connsiteY7" fmla="*/ 75011 h 102193"/>
                  <a:gd name="connsiteX8" fmla="*/ 101201 w 226631"/>
                  <a:gd name="connsiteY8" fmla="*/ 75011 h 102193"/>
                  <a:gd name="connsiteX9" fmla="*/ 9126 w 226631"/>
                  <a:gd name="connsiteY9" fmla="*/ 94061 h 102193"/>
                  <a:gd name="connsiteX10" fmla="*/ 67863 w 226631"/>
                  <a:gd name="connsiteY10" fmla="*/ 399 h 1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31" h="102193">
                    <a:moveTo>
                      <a:pt x="67863" y="399"/>
                    </a:moveTo>
                    <a:cubicBezTo>
                      <a:pt x="70773" y="-5157"/>
                      <a:pt x="37700" y="48818"/>
                      <a:pt x="26588" y="60724"/>
                    </a:cubicBezTo>
                    <a:cubicBezTo>
                      <a:pt x="15476" y="72630"/>
                      <a:pt x="-5162" y="70778"/>
                      <a:pt x="1188" y="71836"/>
                    </a:cubicBezTo>
                    <a:cubicBezTo>
                      <a:pt x="7538" y="72894"/>
                      <a:pt x="38759" y="63634"/>
                      <a:pt x="64688" y="67074"/>
                    </a:cubicBezTo>
                    <a:cubicBezTo>
                      <a:pt x="90617" y="70514"/>
                      <a:pt x="139036" y="87182"/>
                      <a:pt x="156763" y="92474"/>
                    </a:cubicBezTo>
                    <a:cubicBezTo>
                      <a:pt x="174490" y="97766"/>
                      <a:pt x="159409" y="107291"/>
                      <a:pt x="171051" y="98824"/>
                    </a:cubicBezTo>
                    <a:cubicBezTo>
                      <a:pt x="182693" y="90357"/>
                      <a:pt x="227671" y="45643"/>
                      <a:pt x="226613" y="41674"/>
                    </a:cubicBezTo>
                    <a:cubicBezTo>
                      <a:pt x="225555" y="37705"/>
                      <a:pt x="185603" y="69455"/>
                      <a:pt x="164701" y="75011"/>
                    </a:cubicBezTo>
                    <a:cubicBezTo>
                      <a:pt x="143799" y="80567"/>
                      <a:pt x="127130" y="71836"/>
                      <a:pt x="101201" y="75011"/>
                    </a:cubicBezTo>
                    <a:cubicBezTo>
                      <a:pt x="75272" y="78186"/>
                      <a:pt x="13359" y="101205"/>
                      <a:pt x="9126" y="94061"/>
                    </a:cubicBezTo>
                    <a:cubicBezTo>
                      <a:pt x="4893" y="86917"/>
                      <a:pt x="64953" y="5955"/>
                      <a:pt x="67863" y="39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3D548917-08B2-45A4-BBCE-B3305E071C4F}"/>
                  </a:ext>
                </a:extLst>
              </p:cNvPr>
              <p:cNvSpPr/>
              <p:nvPr/>
            </p:nvSpPr>
            <p:spPr>
              <a:xfrm>
                <a:off x="3278489" y="5803890"/>
                <a:ext cx="169635" cy="189523"/>
              </a:xfrm>
              <a:custGeom>
                <a:avLst/>
                <a:gdLst>
                  <a:gd name="connsiteX0" fmla="*/ 169561 w 169635"/>
                  <a:gd name="connsiteY0" fmla="*/ 10 h 189523"/>
                  <a:gd name="connsiteX1" fmla="*/ 29861 w 169635"/>
                  <a:gd name="connsiteY1" fmla="*/ 109548 h 189523"/>
                  <a:gd name="connsiteX2" fmla="*/ 12399 w 169635"/>
                  <a:gd name="connsiteY2" fmla="*/ 188923 h 189523"/>
                  <a:gd name="connsiteX3" fmla="*/ 13986 w 169635"/>
                  <a:gd name="connsiteY3" fmla="*/ 144473 h 189523"/>
                  <a:gd name="connsiteX4" fmla="*/ 9224 w 169635"/>
                  <a:gd name="connsiteY4" fmla="*/ 115898 h 189523"/>
                  <a:gd name="connsiteX5" fmla="*/ 169561 w 169635"/>
                  <a:gd name="connsiteY5" fmla="*/ 10 h 18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635" h="189523">
                    <a:moveTo>
                      <a:pt x="169561" y="10"/>
                    </a:moveTo>
                    <a:cubicBezTo>
                      <a:pt x="173000" y="-1048"/>
                      <a:pt x="56055" y="78063"/>
                      <a:pt x="29861" y="109548"/>
                    </a:cubicBezTo>
                    <a:cubicBezTo>
                      <a:pt x="3667" y="141033"/>
                      <a:pt x="15045" y="183102"/>
                      <a:pt x="12399" y="188923"/>
                    </a:cubicBezTo>
                    <a:cubicBezTo>
                      <a:pt x="9753" y="194744"/>
                      <a:pt x="14515" y="156644"/>
                      <a:pt x="13986" y="144473"/>
                    </a:cubicBezTo>
                    <a:cubicBezTo>
                      <a:pt x="13457" y="132302"/>
                      <a:pt x="-13795" y="136006"/>
                      <a:pt x="9224" y="115898"/>
                    </a:cubicBezTo>
                    <a:cubicBezTo>
                      <a:pt x="32243" y="95790"/>
                      <a:pt x="166122" y="1068"/>
                      <a:pt x="169561" y="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: 図形 1316">
                <a:extLst>
                  <a:ext uri="{FF2B5EF4-FFF2-40B4-BE49-F238E27FC236}">
                    <a16:creationId xmlns:a16="http://schemas.microsoft.com/office/drawing/2014/main" id="{15FBF04B-9C28-4264-9E1C-0402A6CF146A}"/>
                  </a:ext>
                </a:extLst>
              </p:cNvPr>
              <p:cNvSpPr/>
              <p:nvPr/>
            </p:nvSpPr>
            <p:spPr>
              <a:xfrm>
                <a:off x="3292374" y="5943582"/>
                <a:ext cx="51398" cy="900554"/>
              </a:xfrm>
              <a:custGeom>
                <a:avLst/>
                <a:gdLst>
                  <a:gd name="connsiteX0" fmla="*/ 38201 w 51398"/>
                  <a:gd name="connsiteY0" fmla="*/ 6368 h 900554"/>
                  <a:gd name="connsiteX1" fmla="*/ 35026 w 51398"/>
                  <a:gd name="connsiteY1" fmla="*/ 350856 h 900554"/>
                  <a:gd name="connsiteX2" fmla="*/ 49314 w 51398"/>
                  <a:gd name="connsiteY2" fmla="*/ 868381 h 900554"/>
                  <a:gd name="connsiteX3" fmla="*/ 46139 w 51398"/>
                  <a:gd name="connsiteY3" fmla="*/ 830281 h 900554"/>
                  <a:gd name="connsiteX4" fmla="*/ 1689 w 51398"/>
                  <a:gd name="connsiteY4" fmla="*/ 704868 h 900554"/>
                  <a:gd name="connsiteX5" fmla="*/ 9626 w 51398"/>
                  <a:gd name="connsiteY5" fmla="*/ 169881 h 900554"/>
                  <a:gd name="connsiteX6" fmla="*/ 38201 w 51398"/>
                  <a:gd name="connsiteY6" fmla="*/ 6368 h 90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98" h="900554">
                    <a:moveTo>
                      <a:pt x="38201" y="6368"/>
                    </a:moveTo>
                    <a:cubicBezTo>
                      <a:pt x="42434" y="36530"/>
                      <a:pt x="33174" y="207187"/>
                      <a:pt x="35026" y="350856"/>
                    </a:cubicBezTo>
                    <a:cubicBezTo>
                      <a:pt x="36878" y="494525"/>
                      <a:pt x="47462" y="788477"/>
                      <a:pt x="49314" y="868381"/>
                    </a:cubicBezTo>
                    <a:cubicBezTo>
                      <a:pt x="51166" y="948285"/>
                      <a:pt x="54076" y="857533"/>
                      <a:pt x="46139" y="830281"/>
                    </a:cubicBezTo>
                    <a:cubicBezTo>
                      <a:pt x="38202" y="803029"/>
                      <a:pt x="7774" y="814935"/>
                      <a:pt x="1689" y="704868"/>
                    </a:cubicBezTo>
                    <a:cubicBezTo>
                      <a:pt x="-4397" y="594801"/>
                      <a:pt x="7774" y="282858"/>
                      <a:pt x="9626" y="169881"/>
                    </a:cubicBezTo>
                    <a:cubicBezTo>
                      <a:pt x="11478" y="56904"/>
                      <a:pt x="33968" y="-23794"/>
                      <a:pt x="38201" y="63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076984AA-7A0F-4F64-B974-ABDF4F94364A}"/>
                  </a:ext>
                </a:extLst>
              </p:cNvPr>
              <p:cNvSpPr/>
              <p:nvPr/>
            </p:nvSpPr>
            <p:spPr>
              <a:xfrm>
                <a:off x="3337574" y="5874890"/>
                <a:ext cx="541672" cy="68769"/>
              </a:xfrm>
              <a:custGeom>
                <a:avLst/>
                <a:gdLst>
                  <a:gd name="connsiteX0" fmla="*/ 4643 w 541672"/>
                  <a:gd name="connsiteY0" fmla="*/ 68710 h 68769"/>
                  <a:gd name="connsiteX1" fmla="*/ 214193 w 541672"/>
                  <a:gd name="connsiteY1" fmla="*/ 13677 h 68769"/>
                  <a:gd name="connsiteX2" fmla="*/ 527459 w 541672"/>
                  <a:gd name="connsiteY2" fmla="*/ 53893 h 68769"/>
                  <a:gd name="connsiteX3" fmla="*/ 480893 w 541672"/>
                  <a:gd name="connsiteY3" fmla="*/ 32727 h 68769"/>
                  <a:gd name="connsiteX4" fmla="*/ 415276 w 541672"/>
                  <a:gd name="connsiteY4" fmla="*/ 977 h 68769"/>
                  <a:gd name="connsiteX5" fmla="*/ 4643 w 541672"/>
                  <a:gd name="connsiteY5" fmla="*/ 6871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672" h="68769">
                    <a:moveTo>
                      <a:pt x="4643" y="68710"/>
                    </a:moveTo>
                    <a:cubicBezTo>
                      <a:pt x="-28871" y="70827"/>
                      <a:pt x="127057" y="16146"/>
                      <a:pt x="214193" y="13677"/>
                    </a:cubicBezTo>
                    <a:cubicBezTo>
                      <a:pt x="301329" y="11207"/>
                      <a:pt x="483009" y="50718"/>
                      <a:pt x="527459" y="53893"/>
                    </a:cubicBezTo>
                    <a:cubicBezTo>
                      <a:pt x="571909" y="57068"/>
                      <a:pt x="499590" y="41546"/>
                      <a:pt x="480893" y="32727"/>
                    </a:cubicBezTo>
                    <a:cubicBezTo>
                      <a:pt x="462196" y="23908"/>
                      <a:pt x="495709" y="-5726"/>
                      <a:pt x="415276" y="977"/>
                    </a:cubicBezTo>
                    <a:cubicBezTo>
                      <a:pt x="334843" y="7680"/>
                      <a:pt x="38157" y="66593"/>
                      <a:pt x="4643" y="687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6A96B136-8C0C-4C00-BED4-6A0BBA436B50}"/>
                  </a:ext>
                </a:extLst>
              </p:cNvPr>
              <p:cNvSpPr/>
              <p:nvPr/>
            </p:nvSpPr>
            <p:spPr>
              <a:xfrm>
                <a:off x="3304370" y="5814993"/>
                <a:ext cx="719413" cy="133036"/>
              </a:xfrm>
              <a:custGeom>
                <a:avLst/>
                <a:gdLst>
                  <a:gd name="connsiteX0" fmla="*/ 6097 w 719413"/>
                  <a:gd name="connsiteY0" fmla="*/ 132840 h 133036"/>
                  <a:gd name="connsiteX1" fmla="*/ 78063 w 719413"/>
                  <a:gd name="connsiteY1" fmla="*/ 7957 h 133036"/>
                  <a:gd name="connsiteX2" fmla="*/ 524680 w 719413"/>
                  <a:gd name="connsiteY2" fmla="*/ 12190 h 133036"/>
                  <a:gd name="connsiteX3" fmla="*/ 719413 w 719413"/>
                  <a:gd name="connsiteY3" fmla="*/ 10074 h 133036"/>
                  <a:gd name="connsiteX4" fmla="*/ 524680 w 719413"/>
                  <a:gd name="connsiteY4" fmla="*/ 22774 h 133036"/>
                  <a:gd name="connsiteX5" fmla="*/ 384980 w 719413"/>
                  <a:gd name="connsiteY5" fmla="*/ 48174 h 133036"/>
                  <a:gd name="connsiteX6" fmla="*/ 150030 w 719413"/>
                  <a:gd name="connsiteY6" fmla="*/ 37590 h 133036"/>
                  <a:gd name="connsiteX7" fmla="*/ 6097 w 719413"/>
                  <a:gd name="connsiteY7" fmla="*/ 13284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13" h="133036">
                    <a:moveTo>
                      <a:pt x="6097" y="132840"/>
                    </a:moveTo>
                    <a:cubicBezTo>
                      <a:pt x="-5898" y="127901"/>
                      <a:pt x="-8367" y="28065"/>
                      <a:pt x="78063" y="7957"/>
                    </a:cubicBezTo>
                    <a:cubicBezTo>
                      <a:pt x="164493" y="-12151"/>
                      <a:pt x="524680" y="12190"/>
                      <a:pt x="524680" y="12190"/>
                    </a:cubicBezTo>
                    <a:lnTo>
                      <a:pt x="719413" y="10074"/>
                    </a:lnTo>
                    <a:cubicBezTo>
                      <a:pt x="719413" y="11838"/>
                      <a:pt x="580419" y="16424"/>
                      <a:pt x="524680" y="22774"/>
                    </a:cubicBezTo>
                    <a:cubicBezTo>
                      <a:pt x="468941" y="29124"/>
                      <a:pt x="447421" y="45705"/>
                      <a:pt x="384980" y="48174"/>
                    </a:cubicBezTo>
                    <a:cubicBezTo>
                      <a:pt x="322539" y="50643"/>
                      <a:pt x="217410" y="27007"/>
                      <a:pt x="150030" y="37590"/>
                    </a:cubicBezTo>
                    <a:cubicBezTo>
                      <a:pt x="82650" y="48173"/>
                      <a:pt x="18092" y="137779"/>
                      <a:pt x="6097" y="1328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291309A9-7C09-4972-8310-1C8B8404136B}"/>
                  </a:ext>
                </a:extLst>
              </p:cNvPr>
              <p:cNvSpPr/>
              <p:nvPr/>
            </p:nvSpPr>
            <p:spPr>
              <a:xfrm>
                <a:off x="3941220" y="5899462"/>
                <a:ext cx="67917" cy="867225"/>
              </a:xfrm>
              <a:custGeom>
                <a:avLst/>
                <a:gdLst>
                  <a:gd name="connsiteX0" fmla="*/ 38113 w 67917"/>
                  <a:gd name="connsiteY0" fmla="*/ 8155 h 867225"/>
                  <a:gd name="connsiteX1" fmla="*/ 63513 w 67917"/>
                  <a:gd name="connsiteY1" fmla="*/ 820955 h 867225"/>
                  <a:gd name="connsiteX2" fmla="*/ 61397 w 67917"/>
                  <a:gd name="connsiteY2" fmla="*/ 729938 h 867225"/>
                  <a:gd name="connsiteX3" fmla="*/ 13 w 67917"/>
                  <a:gd name="connsiteY3" fmla="*/ 420905 h 867225"/>
                  <a:gd name="connsiteX4" fmla="*/ 38113 w 67917"/>
                  <a:gd name="connsiteY4" fmla="*/ 8155 h 86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7" h="867225">
                    <a:moveTo>
                      <a:pt x="38113" y="8155"/>
                    </a:moveTo>
                    <a:cubicBezTo>
                      <a:pt x="48696" y="74830"/>
                      <a:pt x="59632" y="700658"/>
                      <a:pt x="63513" y="820955"/>
                    </a:cubicBezTo>
                    <a:cubicBezTo>
                      <a:pt x="67394" y="941252"/>
                      <a:pt x="71980" y="796613"/>
                      <a:pt x="61397" y="729938"/>
                    </a:cubicBezTo>
                    <a:cubicBezTo>
                      <a:pt x="50814" y="663263"/>
                      <a:pt x="719" y="539791"/>
                      <a:pt x="13" y="420905"/>
                    </a:cubicBezTo>
                    <a:cubicBezTo>
                      <a:pt x="-693" y="302019"/>
                      <a:pt x="27530" y="-58520"/>
                      <a:pt x="38113" y="81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5DD6FD92-49D6-4420-A6DF-239C081856A7}"/>
                  </a:ext>
                </a:extLst>
              </p:cNvPr>
              <p:cNvSpPr/>
              <p:nvPr/>
            </p:nvSpPr>
            <p:spPr>
              <a:xfrm>
                <a:off x="3484881" y="5648913"/>
                <a:ext cx="1303922" cy="180000"/>
              </a:xfrm>
              <a:custGeom>
                <a:avLst/>
                <a:gdLst>
                  <a:gd name="connsiteX0" fmla="*/ 20319 w 1303922"/>
                  <a:gd name="connsiteY0" fmla="*/ 178800 h 180000"/>
                  <a:gd name="connsiteX1" fmla="*/ 1053782 w 1303922"/>
                  <a:gd name="connsiteY1" fmla="*/ 39100 h 180000"/>
                  <a:gd name="connsiteX2" fmla="*/ 1299844 w 1303922"/>
                  <a:gd name="connsiteY2" fmla="*/ 1000 h 180000"/>
                  <a:gd name="connsiteX3" fmla="*/ 1191894 w 1303922"/>
                  <a:gd name="connsiteY3" fmla="*/ 12112 h 180000"/>
                  <a:gd name="connsiteX4" fmla="*/ 991869 w 1303922"/>
                  <a:gd name="connsiteY4" fmla="*/ 23225 h 180000"/>
                  <a:gd name="connsiteX5" fmla="*/ 414019 w 1303922"/>
                  <a:gd name="connsiteY5" fmla="*/ 102600 h 180000"/>
                  <a:gd name="connsiteX6" fmla="*/ 20319 w 1303922"/>
                  <a:gd name="connsiteY6" fmla="*/ 17880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922" h="180000">
                    <a:moveTo>
                      <a:pt x="20319" y="178800"/>
                    </a:moveTo>
                    <a:cubicBezTo>
                      <a:pt x="126946" y="168217"/>
                      <a:pt x="840528" y="68733"/>
                      <a:pt x="1053782" y="39100"/>
                    </a:cubicBezTo>
                    <a:cubicBezTo>
                      <a:pt x="1267036" y="9467"/>
                      <a:pt x="1276825" y="5498"/>
                      <a:pt x="1299844" y="1000"/>
                    </a:cubicBezTo>
                    <a:cubicBezTo>
                      <a:pt x="1322863" y="-3498"/>
                      <a:pt x="1243223" y="8408"/>
                      <a:pt x="1191894" y="12112"/>
                    </a:cubicBezTo>
                    <a:cubicBezTo>
                      <a:pt x="1140565" y="15816"/>
                      <a:pt x="1121515" y="8144"/>
                      <a:pt x="991869" y="23225"/>
                    </a:cubicBezTo>
                    <a:cubicBezTo>
                      <a:pt x="862223" y="38306"/>
                      <a:pt x="574357" y="77994"/>
                      <a:pt x="414019" y="102600"/>
                    </a:cubicBezTo>
                    <a:cubicBezTo>
                      <a:pt x="253682" y="127206"/>
                      <a:pt x="-86308" y="189383"/>
                      <a:pt x="20319" y="1788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DEFFE8CB-72C6-4808-9357-9D6DC4FEE672}"/>
                  </a:ext>
                </a:extLst>
              </p:cNvPr>
              <p:cNvSpPr/>
              <p:nvPr/>
            </p:nvSpPr>
            <p:spPr>
              <a:xfrm>
                <a:off x="3814826" y="5728289"/>
                <a:ext cx="964486" cy="162574"/>
              </a:xfrm>
              <a:custGeom>
                <a:avLst/>
                <a:gdLst>
                  <a:gd name="connsiteX0" fmla="*/ 1524 w 964486"/>
                  <a:gd name="connsiteY0" fmla="*/ 161336 h 162574"/>
                  <a:gd name="connsiteX1" fmla="*/ 439674 w 964486"/>
                  <a:gd name="connsiteY1" fmla="*/ 77199 h 162574"/>
                  <a:gd name="connsiteX2" fmla="*/ 955612 w 964486"/>
                  <a:gd name="connsiteY2" fmla="*/ 8936 h 162574"/>
                  <a:gd name="connsiteX3" fmla="*/ 779399 w 964486"/>
                  <a:gd name="connsiteY3" fmla="*/ 8936 h 162574"/>
                  <a:gd name="connsiteX4" fmla="*/ 593662 w 964486"/>
                  <a:gd name="connsiteY4" fmla="*/ 8936 h 162574"/>
                  <a:gd name="connsiteX5" fmla="*/ 1524 w 964486"/>
                  <a:gd name="connsiteY5" fmla="*/ 161336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486" h="162574">
                    <a:moveTo>
                      <a:pt x="1524" y="161336"/>
                    </a:moveTo>
                    <a:cubicBezTo>
                      <a:pt x="-24141" y="172713"/>
                      <a:pt x="280659" y="102599"/>
                      <a:pt x="439674" y="77199"/>
                    </a:cubicBezTo>
                    <a:cubicBezTo>
                      <a:pt x="598689" y="51799"/>
                      <a:pt x="898991" y="20313"/>
                      <a:pt x="955612" y="8936"/>
                    </a:cubicBezTo>
                    <a:cubicBezTo>
                      <a:pt x="1012233" y="-2441"/>
                      <a:pt x="779399" y="8936"/>
                      <a:pt x="779399" y="8936"/>
                    </a:cubicBezTo>
                    <a:cubicBezTo>
                      <a:pt x="719074" y="8936"/>
                      <a:pt x="721191" y="-11172"/>
                      <a:pt x="593662" y="8936"/>
                    </a:cubicBezTo>
                    <a:cubicBezTo>
                      <a:pt x="466133" y="29044"/>
                      <a:pt x="27189" y="149959"/>
                      <a:pt x="1524" y="161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19C098DA-BF7A-4E96-9522-944D998029CD}"/>
                  </a:ext>
                </a:extLst>
              </p:cNvPr>
              <p:cNvSpPr/>
              <p:nvPr/>
            </p:nvSpPr>
            <p:spPr>
              <a:xfrm>
                <a:off x="6650234" y="7837302"/>
                <a:ext cx="67592" cy="1162060"/>
              </a:xfrm>
              <a:custGeom>
                <a:avLst/>
                <a:gdLst>
                  <a:gd name="connsiteX0" fmla="*/ 64891 w 67592"/>
                  <a:gd name="connsiteY0" fmla="*/ 17648 h 1162060"/>
                  <a:gd name="connsiteX1" fmla="*/ 55366 w 67592"/>
                  <a:gd name="connsiteY1" fmla="*/ 1084448 h 1162060"/>
                  <a:gd name="connsiteX2" fmla="*/ 39491 w 67592"/>
                  <a:gd name="connsiteY2" fmla="*/ 1036823 h 1162060"/>
                  <a:gd name="connsiteX3" fmla="*/ 4566 w 67592"/>
                  <a:gd name="connsiteY3" fmla="*/ 693923 h 1162060"/>
                  <a:gd name="connsiteX4" fmla="*/ 4566 w 67592"/>
                  <a:gd name="connsiteY4" fmla="*/ 439923 h 1162060"/>
                  <a:gd name="connsiteX5" fmla="*/ 64891 w 67592"/>
                  <a:gd name="connsiteY5" fmla="*/ 17648 h 116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2" h="1162060">
                    <a:moveTo>
                      <a:pt x="64891" y="17648"/>
                    </a:moveTo>
                    <a:cubicBezTo>
                      <a:pt x="73358" y="125069"/>
                      <a:pt x="59599" y="914586"/>
                      <a:pt x="55366" y="1084448"/>
                    </a:cubicBezTo>
                    <a:cubicBezTo>
                      <a:pt x="51133" y="1254310"/>
                      <a:pt x="47958" y="1101911"/>
                      <a:pt x="39491" y="1036823"/>
                    </a:cubicBezTo>
                    <a:cubicBezTo>
                      <a:pt x="31024" y="971735"/>
                      <a:pt x="10387" y="793406"/>
                      <a:pt x="4566" y="693923"/>
                    </a:cubicBezTo>
                    <a:cubicBezTo>
                      <a:pt x="-1255" y="594440"/>
                      <a:pt x="-1784" y="556340"/>
                      <a:pt x="4566" y="439923"/>
                    </a:cubicBezTo>
                    <a:cubicBezTo>
                      <a:pt x="10916" y="323506"/>
                      <a:pt x="56424" y="-89773"/>
                      <a:pt x="64891" y="176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1B73ACFB-53C3-4418-9ED8-48F9DE5FDCB1}"/>
                  </a:ext>
                </a:extLst>
              </p:cNvPr>
              <p:cNvSpPr/>
              <p:nvPr/>
            </p:nvSpPr>
            <p:spPr>
              <a:xfrm>
                <a:off x="6127725" y="8965361"/>
                <a:ext cx="587703" cy="108204"/>
              </a:xfrm>
              <a:custGeom>
                <a:avLst/>
                <a:gdLst>
                  <a:gd name="connsiteX0" fmla="*/ 25 w 587703"/>
                  <a:gd name="connsiteY0" fmla="*/ 26239 h 108204"/>
                  <a:gd name="connsiteX1" fmla="*/ 336575 w 587703"/>
                  <a:gd name="connsiteY1" fmla="*/ 105614 h 108204"/>
                  <a:gd name="connsiteX2" fmla="*/ 363563 w 587703"/>
                  <a:gd name="connsiteY2" fmla="*/ 86564 h 108204"/>
                  <a:gd name="connsiteX3" fmla="*/ 403250 w 587703"/>
                  <a:gd name="connsiteY3" fmla="*/ 62752 h 108204"/>
                  <a:gd name="connsiteX4" fmla="*/ 466750 w 587703"/>
                  <a:gd name="connsiteY4" fmla="*/ 29414 h 108204"/>
                  <a:gd name="connsiteX5" fmla="*/ 587400 w 587703"/>
                  <a:gd name="connsiteY5" fmla="*/ 839 h 108204"/>
                  <a:gd name="connsiteX6" fmla="*/ 495325 w 587703"/>
                  <a:gd name="connsiteY6" fmla="*/ 13539 h 108204"/>
                  <a:gd name="connsiteX7" fmla="*/ 319113 w 587703"/>
                  <a:gd name="connsiteY7" fmla="*/ 72277 h 108204"/>
                  <a:gd name="connsiteX8" fmla="*/ 25 w 587703"/>
                  <a:gd name="connsiteY8" fmla="*/ 26239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7703" h="108204">
                    <a:moveTo>
                      <a:pt x="25" y="26239"/>
                    </a:moveTo>
                    <a:cubicBezTo>
                      <a:pt x="2935" y="31795"/>
                      <a:pt x="275985" y="95560"/>
                      <a:pt x="336575" y="105614"/>
                    </a:cubicBezTo>
                    <a:cubicBezTo>
                      <a:pt x="397165" y="115668"/>
                      <a:pt x="352451" y="93708"/>
                      <a:pt x="363563" y="86564"/>
                    </a:cubicBezTo>
                    <a:cubicBezTo>
                      <a:pt x="374676" y="79420"/>
                      <a:pt x="386052" y="72277"/>
                      <a:pt x="403250" y="62752"/>
                    </a:cubicBezTo>
                    <a:cubicBezTo>
                      <a:pt x="420448" y="53227"/>
                      <a:pt x="436058" y="39733"/>
                      <a:pt x="466750" y="29414"/>
                    </a:cubicBezTo>
                    <a:cubicBezTo>
                      <a:pt x="497442" y="19095"/>
                      <a:pt x="582638" y="3485"/>
                      <a:pt x="587400" y="839"/>
                    </a:cubicBezTo>
                    <a:cubicBezTo>
                      <a:pt x="592162" y="-1807"/>
                      <a:pt x="540039" y="1633"/>
                      <a:pt x="495325" y="13539"/>
                    </a:cubicBezTo>
                    <a:cubicBezTo>
                      <a:pt x="450611" y="25445"/>
                      <a:pt x="396107" y="67514"/>
                      <a:pt x="319113" y="72277"/>
                    </a:cubicBezTo>
                    <a:cubicBezTo>
                      <a:pt x="242119" y="77040"/>
                      <a:pt x="-2885" y="20683"/>
                      <a:pt x="25" y="262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77B17B54-2F12-4247-969C-289D1E0BA48F}"/>
                  </a:ext>
                </a:extLst>
              </p:cNvPr>
              <p:cNvSpPr/>
              <p:nvPr/>
            </p:nvSpPr>
            <p:spPr>
              <a:xfrm>
                <a:off x="6106778" y="9013655"/>
                <a:ext cx="347919" cy="78706"/>
              </a:xfrm>
              <a:custGeom>
                <a:avLst/>
                <a:gdLst>
                  <a:gd name="connsiteX0" fmla="*/ 1922 w 347919"/>
                  <a:gd name="connsiteY0" fmla="*/ 170 h 78706"/>
                  <a:gd name="connsiteX1" fmla="*/ 341647 w 347919"/>
                  <a:gd name="connsiteY1" fmla="*/ 76370 h 78706"/>
                  <a:gd name="connsiteX2" fmla="*/ 208297 w 347919"/>
                  <a:gd name="connsiteY2" fmla="*/ 55733 h 78706"/>
                  <a:gd name="connsiteX3" fmla="*/ 1922 w 347919"/>
                  <a:gd name="connsiteY3" fmla="*/ 170 h 7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919" h="78706">
                    <a:moveTo>
                      <a:pt x="1922" y="170"/>
                    </a:moveTo>
                    <a:cubicBezTo>
                      <a:pt x="24147" y="3610"/>
                      <a:pt x="307251" y="67110"/>
                      <a:pt x="341647" y="76370"/>
                    </a:cubicBezTo>
                    <a:cubicBezTo>
                      <a:pt x="376043" y="85630"/>
                      <a:pt x="260155" y="64993"/>
                      <a:pt x="208297" y="55733"/>
                    </a:cubicBezTo>
                    <a:cubicBezTo>
                      <a:pt x="156439" y="46473"/>
                      <a:pt x="-20303" y="-3270"/>
                      <a:pt x="1922" y="1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EAD0B058-3A71-417A-B59E-0994E178B7CB}"/>
                  </a:ext>
                </a:extLst>
              </p:cNvPr>
              <p:cNvSpPr/>
              <p:nvPr/>
            </p:nvSpPr>
            <p:spPr>
              <a:xfrm>
                <a:off x="6119813" y="9150350"/>
                <a:ext cx="268427" cy="132041"/>
              </a:xfrm>
              <a:custGeom>
                <a:avLst/>
                <a:gdLst>
                  <a:gd name="connsiteX0" fmla="*/ 0 w 268427"/>
                  <a:gd name="connsiteY0" fmla="*/ 0 h 132041"/>
                  <a:gd name="connsiteX1" fmla="*/ 185737 w 268427"/>
                  <a:gd name="connsiteY1" fmla="*/ 22225 h 132041"/>
                  <a:gd name="connsiteX2" fmla="*/ 214312 w 268427"/>
                  <a:gd name="connsiteY2" fmla="*/ 33338 h 132041"/>
                  <a:gd name="connsiteX3" fmla="*/ 244475 w 268427"/>
                  <a:gd name="connsiteY3" fmla="*/ 131763 h 132041"/>
                  <a:gd name="connsiteX4" fmla="*/ 252412 w 268427"/>
                  <a:gd name="connsiteY4" fmla="*/ 61913 h 132041"/>
                  <a:gd name="connsiteX5" fmla="*/ 250825 w 268427"/>
                  <a:gd name="connsiteY5" fmla="*/ 30163 h 132041"/>
                  <a:gd name="connsiteX6" fmla="*/ 0 w 268427"/>
                  <a:gd name="connsiteY6" fmla="*/ 0 h 13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427" h="132041">
                    <a:moveTo>
                      <a:pt x="0" y="0"/>
                    </a:moveTo>
                    <a:lnTo>
                      <a:pt x="185737" y="22225"/>
                    </a:lnTo>
                    <a:cubicBezTo>
                      <a:pt x="221456" y="27781"/>
                      <a:pt x="204522" y="15082"/>
                      <a:pt x="214312" y="33338"/>
                    </a:cubicBezTo>
                    <a:cubicBezTo>
                      <a:pt x="224102" y="51594"/>
                      <a:pt x="238125" y="127001"/>
                      <a:pt x="244475" y="131763"/>
                    </a:cubicBezTo>
                    <a:cubicBezTo>
                      <a:pt x="250825" y="136525"/>
                      <a:pt x="251354" y="78846"/>
                      <a:pt x="252412" y="61913"/>
                    </a:cubicBezTo>
                    <a:cubicBezTo>
                      <a:pt x="253470" y="44980"/>
                      <a:pt x="288925" y="41540"/>
                      <a:pt x="250825" y="30163"/>
                    </a:cubicBezTo>
                    <a:cubicBezTo>
                      <a:pt x="212725" y="18786"/>
                      <a:pt x="10848" y="1323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4319588F-6BA5-428A-9FD2-25AAB3CDE9B8}"/>
                  </a:ext>
                </a:extLst>
              </p:cNvPr>
              <p:cNvSpPr/>
              <p:nvPr/>
            </p:nvSpPr>
            <p:spPr>
              <a:xfrm>
                <a:off x="6269377" y="9013073"/>
                <a:ext cx="21910" cy="182651"/>
              </a:xfrm>
              <a:custGeom>
                <a:avLst/>
                <a:gdLst>
                  <a:gd name="connsiteX0" fmla="*/ 1248 w 21910"/>
                  <a:gd name="connsiteY0" fmla="*/ 178552 h 182651"/>
                  <a:gd name="connsiteX1" fmla="*/ 4423 w 21910"/>
                  <a:gd name="connsiteY1" fmla="*/ 752 h 182651"/>
                  <a:gd name="connsiteX2" fmla="*/ 21886 w 21910"/>
                  <a:gd name="connsiteY2" fmla="*/ 116640 h 182651"/>
                  <a:gd name="connsiteX3" fmla="*/ 1248 w 21910"/>
                  <a:gd name="connsiteY3" fmla="*/ 178552 h 18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10" h="182651">
                    <a:moveTo>
                      <a:pt x="1248" y="178552"/>
                    </a:moveTo>
                    <a:cubicBezTo>
                      <a:pt x="-1663" y="159237"/>
                      <a:pt x="983" y="11071"/>
                      <a:pt x="4423" y="752"/>
                    </a:cubicBezTo>
                    <a:cubicBezTo>
                      <a:pt x="7863" y="-9567"/>
                      <a:pt x="21092" y="89123"/>
                      <a:pt x="21886" y="116640"/>
                    </a:cubicBezTo>
                    <a:cubicBezTo>
                      <a:pt x="22680" y="144157"/>
                      <a:pt x="4159" y="197867"/>
                      <a:pt x="1248" y="1785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E8D385E8-9B3F-4043-AA5D-069C9FDD05FC}"/>
                  </a:ext>
                </a:extLst>
              </p:cNvPr>
              <p:cNvSpPr/>
              <p:nvPr/>
            </p:nvSpPr>
            <p:spPr>
              <a:xfrm>
                <a:off x="6451306" y="9063333"/>
                <a:ext cx="35336" cy="232583"/>
              </a:xfrm>
              <a:custGeom>
                <a:avLst/>
                <a:gdLst>
                  <a:gd name="connsiteX0" fmla="*/ 294 w 35336"/>
                  <a:gd name="connsiteY0" fmla="*/ 1292 h 232583"/>
                  <a:gd name="connsiteX1" fmla="*/ 19344 w 35336"/>
                  <a:gd name="connsiteY1" fmla="*/ 228305 h 232583"/>
                  <a:gd name="connsiteX2" fmla="*/ 35219 w 35336"/>
                  <a:gd name="connsiteY2" fmla="*/ 139405 h 232583"/>
                  <a:gd name="connsiteX3" fmla="*/ 294 w 35336"/>
                  <a:gd name="connsiteY3" fmla="*/ 1292 h 23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36" h="232583">
                    <a:moveTo>
                      <a:pt x="294" y="1292"/>
                    </a:moveTo>
                    <a:cubicBezTo>
                      <a:pt x="-2352" y="16109"/>
                      <a:pt x="13523" y="205286"/>
                      <a:pt x="19344" y="228305"/>
                    </a:cubicBezTo>
                    <a:cubicBezTo>
                      <a:pt x="25165" y="251324"/>
                      <a:pt x="32838" y="175653"/>
                      <a:pt x="35219" y="139405"/>
                    </a:cubicBezTo>
                    <a:cubicBezTo>
                      <a:pt x="37600" y="103157"/>
                      <a:pt x="2940" y="-13525"/>
                      <a:pt x="294" y="12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0943B823-8473-4AA7-9E85-6B4CF3382D10}"/>
                  </a:ext>
                </a:extLst>
              </p:cNvPr>
              <p:cNvSpPr/>
              <p:nvPr/>
            </p:nvSpPr>
            <p:spPr>
              <a:xfrm>
                <a:off x="6496044" y="9031655"/>
                <a:ext cx="39942" cy="278998"/>
              </a:xfrm>
              <a:custGeom>
                <a:avLst/>
                <a:gdLst>
                  <a:gd name="connsiteX0" fmla="*/ 38106 w 39942"/>
                  <a:gd name="connsiteY0" fmla="*/ 1220 h 278998"/>
                  <a:gd name="connsiteX1" fmla="*/ 31756 w 39942"/>
                  <a:gd name="connsiteY1" fmla="*/ 266333 h 278998"/>
                  <a:gd name="connsiteX2" fmla="*/ 12706 w 39942"/>
                  <a:gd name="connsiteY2" fmla="*/ 229820 h 278998"/>
                  <a:gd name="connsiteX3" fmla="*/ 6 w 39942"/>
                  <a:gd name="connsiteY3" fmla="*/ 169495 h 278998"/>
                  <a:gd name="connsiteX4" fmla="*/ 38106 w 39942"/>
                  <a:gd name="connsiteY4" fmla="*/ 1220 h 27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2" h="278998">
                    <a:moveTo>
                      <a:pt x="38106" y="1220"/>
                    </a:moveTo>
                    <a:cubicBezTo>
                      <a:pt x="43398" y="17360"/>
                      <a:pt x="35989" y="228233"/>
                      <a:pt x="31756" y="266333"/>
                    </a:cubicBezTo>
                    <a:cubicBezTo>
                      <a:pt x="27523" y="304433"/>
                      <a:pt x="17998" y="245960"/>
                      <a:pt x="12706" y="229820"/>
                    </a:cubicBezTo>
                    <a:cubicBezTo>
                      <a:pt x="7414" y="213680"/>
                      <a:pt x="535" y="205214"/>
                      <a:pt x="6" y="169495"/>
                    </a:cubicBezTo>
                    <a:cubicBezTo>
                      <a:pt x="-523" y="133776"/>
                      <a:pt x="32814" y="-14920"/>
                      <a:pt x="38106" y="12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EA9144B0-5580-4009-88E0-F9EE8C248EEA}"/>
                  </a:ext>
                </a:extLst>
              </p:cNvPr>
              <p:cNvSpPr/>
              <p:nvPr/>
            </p:nvSpPr>
            <p:spPr>
              <a:xfrm>
                <a:off x="6345194" y="9252445"/>
                <a:ext cx="130243" cy="29708"/>
              </a:xfrm>
              <a:custGeom>
                <a:avLst/>
                <a:gdLst>
                  <a:gd name="connsiteX0" fmla="*/ 44 w 130243"/>
                  <a:gd name="connsiteY0" fmla="*/ 1093 h 29708"/>
                  <a:gd name="connsiteX1" fmla="*/ 122281 w 130243"/>
                  <a:gd name="connsiteY1" fmla="*/ 29668 h 29708"/>
                  <a:gd name="connsiteX2" fmla="*/ 107994 w 130243"/>
                  <a:gd name="connsiteY2" fmla="*/ 7443 h 29708"/>
                  <a:gd name="connsiteX3" fmla="*/ 44 w 130243"/>
                  <a:gd name="connsiteY3" fmla="*/ 1093 h 2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243" h="29708">
                    <a:moveTo>
                      <a:pt x="44" y="1093"/>
                    </a:moveTo>
                    <a:cubicBezTo>
                      <a:pt x="2425" y="4797"/>
                      <a:pt x="104290" y="28610"/>
                      <a:pt x="122281" y="29668"/>
                    </a:cubicBezTo>
                    <a:cubicBezTo>
                      <a:pt x="140272" y="30726"/>
                      <a:pt x="124398" y="10883"/>
                      <a:pt x="107994" y="7443"/>
                    </a:cubicBezTo>
                    <a:cubicBezTo>
                      <a:pt x="91590" y="4003"/>
                      <a:pt x="-2337" y="-2611"/>
                      <a:pt x="44" y="10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3ED04FBC-7075-4491-9C8B-85590CB1290D}"/>
                  </a:ext>
                </a:extLst>
              </p:cNvPr>
              <p:cNvSpPr/>
              <p:nvPr/>
            </p:nvSpPr>
            <p:spPr>
              <a:xfrm>
                <a:off x="6360767" y="9269983"/>
                <a:ext cx="172239" cy="30244"/>
              </a:xfrm>
              <a:custGeom>
                <a:avLst/>
                <a:gdLst>
                  <a:gd name="connsiteX0" fmla="*/ 346 w 172239"/>
                  <a:gd name="connsiteY0" fmla="*/ 1017 h 30244"/>
                  <a:gd name="connsiteX1" fmla="*/ 113058 w 172239"/>
                  <a:gd name="connsiteY1" fmla="*/ 29592 h 30244"/>
                  <a:gd name="connsiteX2" fmla="*/ 171796 w 172239"/>
                  <a:gd name="connsiteY2" fmla="*/ 20067 h 30244"/>
                  <a:gd name="connsiteX3" fmla="*/ 136871 w 172239"/>
                  <a:gd name="connsiteY3" fmla="*/ 8955 h 30244"/>
                  <a:gd name="connsiteX4" fmla="*/ 79721 w 172239"/>
                  <a:gd name="connsiteY4" fmla="*/ 7367 h 30244"/>
                  <a:gd name="connsiteX5" fmla="*/ 346 w 172239"/>
                  <a:gd name="connsiteY5" fmla="*/ 1017 h 3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239" h="30244">
                    <a:moveTo>
                      <a:pt x="346" y="1017"/>
                    </a:moveTo>
                    <a:cubicBezTo>
                      <a:pt x="5902" y="4721"/>
                      <a:pt x="84483" y="26417"/>
                      <a:pt x="113058" y="29592"/>
                    </a:cubicBezTo>
                    <a:cubicBezTo>
                      <a:pt x="141633" y="32767"/>
                      <a:pt x="167827" y="23506"/>
                      <a:pt x="171796" y="20067"/>
                    </a:cubicBezTo>
                    <a:cubicBezTo>
                      <a:pt x="175765" y="16628"/>
                      <a:pt x="152217" y="11072"/>
                      <a:pt x="136871" y="8955"/>
                    </a:cubicBezTo>
                    <a:cubicBezTo>
                      <a:pt x="121525" y="6838"/>
                      <a:pt x="101946" y="10013"/>
                      <a:pt x="79721" y="7367"/>
                    </a:cubicBezTo>
                    <a:cubicBezTo>
                      <a:pt x="57496" y="4721"/>
                      <a:pt x="-5210" y="-2687"/>
                      <a:pt x="346" y="10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D4878E7F-EEA6-4692-A743-4A7B6C749622}"/>
                  </a:ext>
                </a:extLst>
              </p:cNvPr>
              <p:cNvSpPr/>
              <p:nvPr/>
            </p:nvSpPr>
            <p:spPr>
              <a:xfrm>
                <a:off x="6338885" y="9273015"/>
                <a:ext cx="22853" cy="731981"/>
              </a:xfrm>
              <a:custGeom>
                <a:avLst/>
                <a:gdLst>
                  <a:gd name="connsiteX0" fmla="*/ 20640 w 22853"/>
                  <a:gd name="connsiteY0" fmla="*/ 1160 h 731981"/>
                  <a:gd name="connsiteX1" fmla="*/ 3 w 22853"/>
                  <a:gd name="connsiteY1" fmla="*/ 702835 h 731981"/>
                  <a:gd name="connsiteX2" fmla="*/ 19053 w 22853"/>
                  <a:gd name="connsiteY2" fmla="*/ 540910 h 731981"/>
                  <a:gd name="connsiteX3" fmla="*/ 20640 w 22853"/>
                  <a:gd name="connsiteY3" fmla="*/ 1160 h 73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53" h="731981">
                    <a:moveTo>
                      <a:pt x="20640" y="1160"/>
                    </a:moveTo>
                    <a:cubicBezTo>
                      <a:pt x="17465" y="28148"/>
                      <a:pt x="267" y="612877"/>
                      <a:pt x="3" y="702835"/>
                    </a:cubicBezTo>
                    <a:cubicBezTo>
                      <a:pt x="-262" y="792793"/>
                      <a:pt x="14290" y="656268"/>
                      <a:pt x="19053" y="540910"/>
                    </a:cubicBezTo>
                    <a:cubicBezTo>
                      <a:pt x="23816" y="425552"/>
                      <a:pt x="23815" y="-25828"/>
                      <a:pt x="20640" y="116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77A5BF00-7312-4BC4-9F89-F4B0E1FDD888}"/>
                  </a:ext>
                </a:extLst>
              </p:cNvPr>
              <p:cNvSpPr/>
              <p:nvPr/>
            </p:nvSpPr>
            <p:spPr>
              <a:xfrm>
                <a:off x="6434770" y="9252256"/>
                <a:ext cx="22151" cy="788389"/>
              </a:xfrm>
              <a:custGeom>
                <a:avLst/>
                <a:gdLst>
                  <a:gd name="connsiteX0" fmla="*/ 21593 w 22151"/>
                  <a:gd name="connsiteY0" fmla="*/ 6044 h 788389"/>
                  <a:gd name="connsiteX1" fmla="*/ 15243 w 22151"/>
                  <a:gd name="connsiteY1" fmla="*/ 748994 h 788389"/>
                  <a:gd name="connsiteX2" fmla="*/ 4130 w 22151"/>
                  <a:gd name="connsiteY2" fmla="*/ 656919 h 788389"/>
                  <a:gd name="connsiteX3" fmla="*/ 955 w 22151"/>
                  <a:gd name="connsiteY3" fmla="*/ 409269 h 788389"/>
                  <a:gd name="connsiteX4" fmla="*/ 21593 w 22151"/>
                  <a:gd name="connsiteY4" fmla="*/ 6044 h 78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788389">
                    <a:moveTo>
                      <a:pt x="21593" y="6044"/>
                    </a:moveTo>
                    <a:cubicBezTo>
                      <a:pt x="23974" y="62665"/>
                      <a:pt x="18153" y="640515"/>
                      <a:pt x="15243" y="748994"/>
                    </a:cubicBezTo>
                    <a:cubicBezTo>
                      <a:pt x="12333" y="857473"/>
                      <a:pt x="6511" y="713540"/>
                      <a:pt x="4130" y="656919"/>
                    </a:cubicBezTo>
                    <a:cubicBezTo>
                      <a:pt x="1749" y="600298"/>
                      <a:pt x="-1691" y="511927"/>
                      <a:pt x="955" y="409269"/>
                    </a:cubicBezTo>
                    <a:cubicBezTo>
                      <a:pt x="3601" y="306611"/>
                      <a:pt x="19212" y="-50577"/>
                      <a:pt x="21593" y="60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ADA9CDD2-97E7-42DA-8373-187AFAE0C146}"/>
                  </a:ext>
                </a:extLst>
              </p:cNvPr>
              <p:cNvSpPr/>
              <p:nvPr/>
            </p:nvSpPr>
            <p:spPr>
              <a:xfrm>
                <a:off x="6492615" y="9308020"/>
                <a:ext cx="43507" cy="706938"/>
              </a:xfrm>
              <a:custGeom>
                <a:avLst/>
                <a:gdLst>
                  <a:gd name="connsiteX0" fmla="*/ 43123 w 43507"/>
                  <a:gd name="connsiteY0" fmla="*/ 5843 h 706938"/>
                  <a:gd name="connsiteX1" fmla="*/ 20898 w 43507"/>
                  <a:gd name="connsiteY1" fmla="*/ 678943 h 706938"/>
                  <a:gd name="connsiteX2" fmla="*/ 12960 w 43507"/>
                  <a:gd name="connsiteY2" fmla="*/ 558293 h 706938"/>
                  <a:gd name="connsiteX3" fmla="*/ 260 w 43507"/>
                  <a:gd name="connsiteY3" fmla="*/ 363030 h 706938"/>
                  <a:gd name="connsiteX4" fmla="*/ 43123 w 43507"/>
                  <a:gd name="connsiteY4" fmla="*/ 5843 h 7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07" h="706938">
                    <a:moveTo>
                      <a:pt x="43123" y="5843"/>
                    </a:moveTo>
                    <a:cubicBezTo>
                      <a:pt x="46563" y="58495"/>
                      <a:pt x="25925" y="586868"/>
                      <a:pt x="20898" y="678943"/>
                    </a:cubicBezTo>
                    <a:cubicBezTo>
                      <a:pt x="15871" y="771018"/>
                      <a:pt x="16400" y="610945"/>
                      <a:pt x="12960" y="558293"/>
                    </a:cubicBezTo>
                    <a:cubicBezTo>
                      <a:pt x="9520" y="505641"/>
                      <a:pt x="-1857" y="454840"/>
                      <a:pt x="260" y="363030"/>
                    </a:cubicBezTo>
                    <a:cubicBezTo>
                      <a:pt x="2377" y="271220"/>
                      <a:pt x="39683" y="-46809"/>
                      <a:pt x="43123" y="584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E5D30B47-8E46-4779-A235-F4B51AE0CDFC}"/>
                  </a:ext>
                </a:extLst>
              </p:cNvPr>
              <p:cNvSpPr/>
              <p:nvPr/>
            </p:nvSpPr>
            <p:spPr>
              <a:xfrm>
                <a:off x="6319752" y="9980300"/>
                <a:ext cx="198881" cy="49716"/>
              </a:xfrm>
              <a:custGeom>
                <a:avLst/>
                <a:gdLst>
                  <a:gd name="connsiteX0" fmla="*/ 86 w 198881"/>
                  <a:gd name="connsiteY0" fmla="*/ 313 h 49716"/>
                  <a:gd name="connsiteX1" fmla="*/ 130261 w 198881"/>
                  <a:gd name="connsiteY1" fmla="*/ 47938 h 49716"/>
                  <a:gd name="connsiteX2" fmla="*/ 198523 w 198881"/>
                  <a:gd name="connsiteY2" fmla="*/ 38413 h 49716"/>
                  <a:gd name="connsiteX3" fmla="*/ 150898 w 198881"/>
                  <a:gd name="connsiteY3" fmla="*/ 27300 h 49716"/>
                  <a:gd name="connsiteX4" fmla="*/ 86 w 198881"/>
                  <a:gd name="connsiteY4" fmla="*/ 313 h 4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881" h="49716">
                    <a:moveTo>
                      <a:pt x="86" y="313"/>
                    </a:moveTo>
                    <a:cubicBezTo>
                      <a:pt x="-3353" y="3753"/>
                      <a:pt x="97188" y="41588"/>
                      <a:pt x="130261" y="47938"/>
                    </a:cubicBezTo>
                    <a:cubicBezTo>
                      <a:pt x="163334" y="54288"/>
                      <a:pt x="195084" y="41853"/>
                      <a:pt x="198523" y="38413"/>
                    </a:cubicBezTo>
                    <a:cubicBezTo>
                      <a:pt x="201962" y="34973"/>
                      <a:pt x="180267" y="31798"/>
                      <a:pt x="150898" y="27300"/>
                    </a:cubicBezTo>
                    <a:cubicBezTo>
                      <a:pt x="121529" y="22802"/>
                      <a:pt x="3525" y="-3127"/>
                      <a:pt x="86" y="3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20AA9BE8-25D3-42E9-B583-75951CE76E60}"/>
                  </a:ext>
                </a:extLst>
              </p:cNvPr>
              <p:cNvSpPr/>
              <p:nvPr/>
            </p:nvSpPr>
            <p:spPr>
              <a:xfrm>
                <a:off x="6303815" y="10012302"/>
                <a:ext cx="241511" cy="62124"/>
              </a:xfrm>
              <a:custGeom>
                <a:avLst/>
                <a:gdLst>
                  <a:gd name="connsiteX0" fmla="*/ 148 w 241511"/>
                  <a:gd name="connsiteY0" fmla="*/ 61 h 62124"/>
                  <a:gd name="connsiteX1" fmla="*/ 149373 w 241511"/>
                  <a:gd name="connsiteY1" fmla="*/ 42923 h 62124"/>
                  <a:gd name="connsiteX2" fmla="*/ 98573 w 241511"/>
                  <a:gd name="connsiteY2" fmla="*/ 61973 h 62124"/>
                  <a:gd name="connsiteX3" fmla="*/ 190648 w 241511"/>
                  <a:gd name="connsiteY3" fmla="*/ 50861 h 62124"/>
                  <a:gd name="connsiteX4" fmla="*/ 241448 w 241511"/>
                  <a:gd name="connsiteY4" fmla="*/ 33398 h 62124"/>
                  <a:gd name="connsiteX5" fmla="*/ 181123 w 241511"/>
                  <a:gd name="connsiteY5" fmla="*/ 33398 h 62124"/>
                  <a:gd name="connsiteX6" fmla="*/ 148 w 241511"/>
                  <a:gd name="connsiteY6" fmla="*/ 61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11" h="62124">
                    <a:moveTo>
                      <a:pt x="148" y="61"/>
                    </a:moveTo>
                    <a:cubicBezTo>
                      <a:pt x="-5144" y="1648"/>
                      <a:pt x="132969" y="32604"/>
                      <a:pt x="149373" y="42923"/>
                    </a:cubicBezTo>
                    <a:cubicBezTo>
                      <a:pt x="165777" y="53242"/>
                      <a:pt x="91694" y="60650"/>
                      <a:pt x="98573" y="61973"/>
                    </a:cubicBezTo>
                    <a:cubicBezTo>
                      <a:pt x="105452" y="63296"/>
                      <a:pt x="166836" y="55623"/>
                      <a:pt x="190648" y="50861"/>
                    </a:cubicBezTo>
                    <a:cubicBezTo>
                      <a:pt x="214460" y="46099"/>
                      <a:pt x="243035" y="36308"/>
                      <a:pt x="241448" y="33398"/>
                    </a:cubicBezTo>
                    <a:cubicBezTo>
                      <a:pt x="239861" y="30488"/>
                      <a:pt x="215784" y="38690"/>
                      <a:pt x="181123" y="33398"/>
                    </a:cubicBezTo>
                    <a:cubicBezTo>
                      <a:pt x="146463" y="28106"/>
                      <a:pt x="5440" y="-1526"/>
                      <a:pt x="148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D19C3D5B-378D-422A-8E73-4783436F5842}"/>
                  </a:ext>
                </a:extLst>
              </p:cNvPr>
              <p:cNvSpPr/>
              <p:nvPr/>
            </p:nvSpPr>
            <p:spPr>
              <a:xfrm>
                <a:off x="6329009" y="10050055"/>
                <a:ext cx="29149" cy="674185"/>
              </a:xfrm>
              <a:custGeom>
                <a:avLst/>
                <a:gdLst>
                  <a:gd name="connsiteX0" fmla="*/ 5116 w 29149"/>
                  <a:gd name="connsiteY0" fmla="*/ 3583 h 674185"/>
                  <a:gd name="connsiteX1" fmla="*/ 1941 w 29149"/>
                  <a:gd name="connsiteY1" fmla="*/ 660808 h 674185"/>
                  <a:gd name="connsiteX2" fmla="*/ 28929 w 29149"/>
                  <a:gd name="connsiteY2" fmla="*/ 409983 h 674185"/>
                  <a:gd name="connsiteX3" fmla="*/ 5116 w 29149"/>
                  <a:gd name="connsiteY3" fmla="*/ 3583 h 6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9" h="674185">
                    <a:moveTo>
                      <a:pt x="5116" y="3583"/>
                    </a:moveTo>
                    <a:cubicBezTo>
                      <a:pt x="618" y="45387"/>
                      <a:pt x="-2028" y="593075"/>
                      <a:pt x="1941" y="660808"/>
                    </a:cubicBezTo>
                    <a:cubicBezTo>
                      <a:pt x="5910" y="728541"/>
                      <a:pt x="26283" y="522695"/>
                      <a:pt x="28929" y="409983"/>
                    </a:cubicBezTo>
                    <a:cubicBezTo>
                      <a:pt x="31575" y="297271"/>
                      <a:pt x="9614" y="-38221"/>
                      <a:pt x="5116" y="358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E5AC6C59-EB11-488B-880F-39582D53C599}"/>
                  </a:ext>
                </a:extLst>
              </p:cNvPr>
              <p:cNvSpPr/>
              <p:nvPr/>
            </p:nvSpPr>
            <p:spPr>
              <a:xfrm>
                <a:off x="6427769" y="10068935"/>
                <a:ext cx="25804" cy="682166"/>
              </a:xfrm>
              <a:custGeom>
                <a:avLst/>
                <a:gdLst>
                  <a:gd name="connsiteX0" fmla="*/ 25419 w 25804"/>
                  <a:gd name="connsiteY0" fmla="*/ 578 h 682166"/>
                  <a:gd name="connsiteX1" fmla="*/ 14306 w 25804"/>
                  <a:gd name="connsiteY1" fmla="*/ 646690 h 682166"/>
                  <a:gd name="connsiteX2" fmla="*/ 19 w 25804"/>
                  <a:gd name="connsiteY2" fmla="*/ 533978 h 682166"/>
                  <a:gd name="connsiteX3" fmla="*/ 25419 w 25804"/>
                  <a:gd name="connsiteY3" fmla="*/ 578 h 68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04" h="682166">
                    <a:moveTo>
                      <a:pt x="25419" y="578"/>
                    </a:moveTo>
                    <a:cubicBezTo>
                      <a:pt x="27800" y="19363"/>
                      <a:pt x="18539" y="557790"/>
                      <a:pt x="14306" y="646690"/>
                    </a:cubicBezTo>
                    <a:cubicBezTo>
                      <a:pt x="10073" y="735590"/>
                      <a:pt x="813" y="642192"/>
                      <a:pt x="19" y="533978"/>
                    </a:cubicBezTo>
                    <a:cubicBezTo>
                      <a:pt x="-775" y="425764"/>
                      <a:pt x="23038" y="-18207"/>
                      <a:pt x="25419" y="5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AA75127C-DA50-4246-92D5-7EC74509FF9A}"/>
                  </a:ext>
                </a:extLst>
              </p:cNvPr>
              <p:cNvSpPr/>
              <p:nvPr/>
            </p:nvSpPr>
            <p:spPr>
              <a:xfrm>
                <a:off x="6486335" y="10027010"/>
                <a:ext cx="24440" cy="694404"/>
              </a:xfrm>
              <a:custGeom>
                <a:avLst/>
                <a:gdLst>
                  <a:gd name="connsiteX0" fmla="*/ 24003 w 24440"/>
                  <a:gd name="connsiteY0" fmla="*/ 9165 h 694404"/>
                  <a:gd name="connsiteX1" fmla="*/ 14478 w 24440"/>
                  <a:gd name="connsiteY1" fmla="*/ 688615 h 694404"/>
                  <a:gd name="connsiteX2" fmla="*/ 190 w 24440"/>
                  <a:gd name="connsiteY2" fmla="*/ 320315 h 694404"/>
                  <a:gd name="connsiteX3" fmla="*/ 24003 w 24440"/>
                  <a:gd name="connsiteY3" fmla="*/ 9165 h 6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0" h="694404">
                    <a:moveTo>
                      <a:pt x="24003" y="9165"/>
                    </a:moveTo>
                    <a:cubicBezTo>
                      <a:pt x="26384" y="70548"/>
                      <a:pt x="18447" y="636757"/>
                      <a:pt x="14478" y="688615"/>
                    </a:cubicBezTo>
                    <a:cubicBezTo>
                      <a:pt x="10509" y="740473"/>
                      <a:pt x="-1662" y="429852"/>
                      <a:pt x="190" y="320315"/>
                    </a:cubicBezTo>
                    <a:cubicBezTo>
                      <a:pt x="2042" y="210778"/>
                      <a:pt x="21622" y="-52218"/>
                      <a:pt x="24003" y="916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AC843498-02C4-4373-9AF8-B736D285080F}"/>
                  </a:ext>
                </a:extLst>
              </p:cNvPr>
              <p:cNvSpPr/>
              <p:nvPr/>
            </p:nvSpPr>
            <p:spPr>
              <a:xfrm>
                <a:off x="6295562" y="10696445"/>
                <a:ext cx="219600" cy="57595"/>
              </a:xfrm>
              <a:custGeom>
                <a:avLst/>
                <a:gdLst>
                  <a:gd name="connsiteX0" fmla="*/ 463 w 219600"/>
                  <a:gd name="connsiteY0" fmla="*/ 130 h 57595"/>
                  <a:gd name="connsiteX1" fmla="*/ 117938 w 219600"/>
                  <a:gd name="connsiteY1" fmla="*/ 54105 h 57595"/>
                  <a:gd name="connsiteX2" fmla="*/ 175088 w 219600"/>
                  <a:gd name="connsiteY2" fmla="*/ 49343 h 57595"/>
                  <a:gd name="connsiteX3" fmla="*/ 219538 w 219600"/>
                  <a:gd name="connsiteY3" fmla="*/ 25530 h 57595"/>
                  <a:gd name="connsiteX4" fmla="*/ 165563 w 219600"/>
                  <a:gd name="connsiteY4" fmla="*/ 38230 h 57595"/>
                  <a:gd name="connsiteX5" fmla="*/ 463 w 219600"/>
                  <a:gd name="connsiteY5" fmla="*/ 130 h 5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00" h="57595">
                    <a:moveTo>
                      <a:pt x="463" y="130"/>
                    </a:moveTo>
                    <a:cubicBezTo>
                      <a:pt x="-7474" y="2776"/>
                      <a:pt x="88834" y="45903"/>
                      <a:pt x="117938" y="54105"/>
                    </a:cubicBezTo>
                    <a:cubicBezTo>
                      <a:pt x="147042" y="62307"/>
                      <a:pt x="158155" y="54105"/>
                      <a:pt x="175088" y="49343"/>
                    </a:cubicBezTo>
                    <a:cubicBezTo>
                      <a:pt x="192021" y="44581"/>
                      <a:pt x="221125" y="27382"/>
                      <a:pt x="219538" y="25530"/>
                    </a:cubicBezTo>
                    <a:cubicBezTo>
                      <a:pt x="217951" y="23678"/>
                      <a:pt x="197048" y="40611"/>
                      <a:pt x="165563" y="38230"/>
                    </a:cubicBezTo>
                    <a:cubicBezTo>
                      <a:pt x="134078" y="35849"/>
                      <a:pt x="8400" y="-2516"/>
                      <a:pt x="463" y="1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8E3CDF01-142E-44A7-8162-C8D790B9A2D6}"/>
                  </a:ext>
                </a:extLst>
              </p:cNvPr>
              <p:cNvSpPr/>
              <p:nvPr/>
            </p:nvSpPr>
            <p:spPr>
              <a:xfrm>
                <a:off x="6300371" y="10666342"/>
                <a:ext cx="240330" cy="138294"/>
              </a:xfrm>
              <a:custGeom>
                <a:avLst/>
                <a:gdLst>
                  <a:gd name="connsiteX0" fmla="*/ 8354 w 240330"/>
                  <a:gd name="connsiteY0" fmla="*/ 71 h 138294"/>
                  <a:gd name="connsiteX1" fmla="*/ 6767 w 240330"/>
                  <a:gd name="connsiteY1" fmla="*/ 95321 h 138294"/>
                  <a:gd name="connsiteX2" fmla="*/ 95667 w 240330"/>
                  <a:gd name="connsiteY2" fmla="*/ 125483 h 138294"/>
                  <a:gd name="connsiteX3" fmla="*/ 136942 w 240330"/>
                  <a:gd name="connsiteY3" fmla="*/ 138183 h 138294"/>
                  <a:gd name="connsiteX4" fmla="*/ 219492 w 240330"/>
                  <a:gd name="connsiteY4" fmla="*/ 119133 h 138294"/>
                  <a:gd name="connsiteX5" fmla="*/ 238542 w 240330"/>
                  <a:gd name="connsiteY5" fmla="*/ 104846 h 138294"/>
                  <a:gd name="connsiteX6" fmla="*/ 186154 w 240330"/>
                  <a:gd name="connsiteY6" fmla="*/ 114371 h 138294"/>
                  <a:gd name="connsiteX7" fmla="*/ 71854 w 240330"/>
                  <a:gd name="connsiteY7" fmla="*/ 98496 h 138294"/>
                  <a:gd name="connsiteX8" fmla="*/ 25817 w 240330"/>
                  <a:gd name="connsiteY8" fmla="*/ 79446 h 138294"/>
                  <a:gd name="connsiteX9" fmla="*/ 8354 w 240330"/>
                  <a:gd name="connsiteY9" fmla="*/ 71 h 13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330" h="138294">
                    <a:moveTo>
                      <a:pt x="8354" y="71"/>
                    </a:moveTo>
                    <a:cubicBezTo>
                      <a:pt x="5179" y="2717"/>
                      <a:pt x="-7785" y="74419"/>
                      <a:pt x="6767" y="95321"/>
                    </a:cubicBezTo>
                    <a:cubicBezTo>
                      <a:pt x="21319" y="116223"/>
                      <a:pt x="73971" y="118339"/>
                      <a:pt x="95667" y="125483"/>
                    </a:cubicBezTo>
                    <a:cubicBezTo>
                      <a:pt x="117363" y="132627"/>
                      <a:pt x="116305" y="139241"/>
                      <a:pt x="136942" y="138183"/>
                    </a:cubicBezTo>
                    <a:cubicBezTo>
                      <a:pt x="157579" y="137125"/>
                      <a:pt x="202559" y="124689"/>
                      <a:pt x="219492" y="119133"/>
                    </a:cubicBezTo>
                    <a:cubicBezTo>
                      <a:pt x="236425" y="113577"/>
                      <a:pt x="244098" y="105640"/>
                      <a:pt x="238542" y="104846"/>
                    </a:cubicBezTo>
                    <a:cubicBezTo>
                      <a:pt x="232986" y="104052"/>
                      <a:pt x="213935" y="115429"/>
                      <a:pt x="186154" y="114371"/>
                    </a:cubicBezTo>
                    <a:cubicBezTo>
                      <a:pt x="158373" y="113313"/>
                      <a:pt x="98577" y="104317"/>
                      <a:pt x="71854" y="98496"/>
                    </a:cubicBezTo>
                    <a:cubicBezTo>
                      <a:pt x="45131" y="92675"/>
                      <a:pt x="34548" y="89765"/>
                      <a:pt x="25817" y="79446"/>
                    </a:cubicBezTo>
                    <a:cubicBezTo>
                      <a:pt x="17086" y="69127"/>
                      <a:pt x="11529" y="-2575"/>
                      <a:pt x="8354" y="7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328D6980-2C5F-4205-A9F6-770D76564E94}"/>
                  </a:ext>
                </a:extLst>
              </p:cNvPr>
              <p:cNvSpPr/>
              <p:nvPr/>
            </p:nvSpPr>
            <p:spPr>
              <a:xfrm>
                <a:off x="6373764" y="10707549"/>
                <a:ext cx="163750" cy="68607"/>
              </a:xfrm>
              <a:custGeom>
                <a:avLst/>
                <a:gdLst>
                  <a:gd name="connsiteX0" fmla="*/ 49 w 163750"/>
                  <a:gd name="connsiteY0" fmla="*/ 49351 h 68607"/>
                  <a:gd name="connsiteX1" fmla="*/ 119111 w 163750"/>
                  <a:gd name="connsiteY1" fmla="*/ 41414 h 68607"/>
                  <a:gd name="connsiteX2" fmla="*/ 111174 w 163750"/>
                  <a:gd name="connsiteY2" fmla="*/ 139 h 68607"/>
                  <a:gd name="connsiteX3" fmla="*/ 161974 w 163750"/>
                  <a:gd name="connsiteY3" fmla="*/ 57289 h 68607"/>
                  <a:gd name="connsiteX4" fmla="*/ 134986 w 163750"/>
                  <a:gd name="connsiteY4" fmla="*/ 66814 h 68607"/>
                  <a:gd name="connsiteX5" fmla="*/ 49 w 163750"/>
                  <a:gd name="connsiteY5" fmla="*/ 49351 h 6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50" h="68607">
                    <a:moveTo>
                      <a:pt x="49" y="49351"/>
                    </a:moveTo>
                    <a:cubicBezTo>
                      <a:pt x="-2597" y="45118"/>
                      <a:pt x="100590" y="49616"/>
                      <a:pt x="119111" y="41414"/>
                    </a:cubicBezTo>
                    <a:cubicBezTo>
                      <a:pt x="137632" y="33212"/>
                      <a:pt x="104030" y="-2507"/>
                      <a:pt x="111174" y="139"/>
                    </a:cubicBezTo>
                    <a:cubicBezTo>
                      <a:pt x="118318" y="2785"/>
                      <a:pt x="158005" y="46177"/>
                      <a:pt x="161974" y="57289"/>
                    </a:cubicBezTo>
                    <a:cubicBezTo>
                      <a:pt x="165943" y="68401"/>
                      <a:pt x="165678" y="70783"/>
                      <a:pt x="134986" y="66814"/>
                    </a:cubicBezTo>
                    <a:cubicBezTo>
                      <a:pt x="104294" y="62845"/>
                      <a:pt x="2695" y="53584"/>
                      <a:pt x="49" y="4935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B3187F09-0296-45A7-8E1F-84FA0A7389E9}"/>
                  </a:ext>
                </a:extLst>
              </p:cNvPr>
              <p:cNvSpPr/>
              <p:nvPr/>
            </p:nvSpPr>
            <p:spPr>
              <a:xfrm>
                <a:off x="6703483" y="8317226"/>
                <a:ext cx="1468992" cy="636274"/>
              </a:xfrm>
              <a:custGeom>
                <a:avLst/>
                <a:gdLst>
                  <a:gd name="connsiteX0" fmla="*/ 0 w 1468992"/>
                  <a:gd name="connsiteY0" fmla="*/ 636274 h 636274"/>
                  <a:gd name="connsiteX1" fmla="*/ 539750 w 1468992"/>
                  <a:gd name="connsiteY1" fmla="*/ 473291 h 636274"/>
                  <a:gd name="connsiteX2" fmla="*/ 1030817 w 1468992"/>
                  <a:gd name="connsiteY2" fmla="*/ 212941 h 636274"/>
                  <a:gd name="connsiteX3" fmla="*/ 1466850 w 1468992"/>
                  <a:gd name="connsiteY3" fmla="*/ 1274 h 636274"/>
                  <a:gd name="connsiteX4" fmla="*/ 1185334 w 1468992"/>
                  <a:gd name="connsiteY4" fmla="*/ 130391 h 636274"/>
                  <a:gd name="connsiteX5" fmla="*/ 901700 w 1468992"/>
                  <a:gd name="connsiteY5" fmla="*/ 251041 h 636274"/>
                  <a:gd name="connsiteX6" fmla="*/ 0 w 1468992"/>
                  <a:gd name="connsiteY6" fmla="*/ 636274 h 63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8992" h="636274">
                    <a:moveTo>
                      <a:pt x="0" y="636274"/>
                    </a:moveTo>
                    <a:cubicBezTo>
                      <a:pt x="183973" y="590060"/>
                      <a:pt x="367947" y="543847"/>
                      <a:pt x="539750" y="473291"/>
                    </a:cubicBezTo>
                    <a:cubicBezTo>
                      <a:pt x="711553" y="402735"/>
                      <a:pt x="876300" y="291610"/>
                      <a:pt x="1030817" y="212941"/>
                    </a:cubicBezTo>
                    <a:cubicBezTo>
                      <a:pt x="1185334" y="134271"/>
                      <a:pt x="1441097" y="15032"/>
                      <a:pt x="1466850" y="1274"/>
                    </a:cubicBezTo>
                    <a:cubicBezTo>
                      <a:pt x="1492603" y="-12484"/>
                      <a:pt x="1279526" y="88763"/>
                      <a:pt x="1185334" y="130391"/>
                    </a:cubicBezTo>
                    <a:cubicBezTo>
                      <a:pt x="1091142" y="172019"/>
                      <a:pt x="901700" y="251041"/>
                      <a:pt x="901700" y="251041"/>
                    </a:cubicBezTo>
                    <a:lnTo>
                      <a:pt x="0" y="63627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165F3D3-8559-4609-8D7B-B00160377305}"/>
                  </a:ext>
                </a:extLst>
              </p:cNvPr>
              <p:cNvSpPr/>
              <p:nvPr/>
            </p:nvSpPr>
            <p:spPr>
              <a:xfrm>
                <a:off x="6529917" y="8348497"/>
                <a:ext cx="1721371" cy="820903"/>
              </a:xfrm>
              <a:custGeom>
                <a:avLst/>
                <a:gdLst>
                  <a:gd name="connsiteX0" fmla="*/ 0 w 1721371"/>
                  <a:gd name="connsiteY0" fmla="*/ 820903 h 820903"/>
                  <a:gd name="connsiteX1" fmla="*/ 891116 w 1721371"/>
                  <a:gd name="connsiteY1" fmla="*/ 414503 h 820903"/>
                  <a:gd name="connsiteX2" fmla="*/ 1699683 w 1721371"/>
                  <a:gd name="connsiteY2" fmla="*/ 12336 h 820903"/>
                  <a:gd name="connsiteX3" fmla="*/ 1468966 w 1721371"/>
                  <a:gd name="connsiteY3" fmla="*/ 111820 h 820903"/>
                  <a:gd name="connsiteX4" fmla="*/ 1244600 w 1721371"/>
                  <a:gd name="connsiteY4" fmla="*/ 200720 h 820903"/>
                  <a:gd name="connsiteX5" fmla="*/ 795866 w 1721371"/>
                  <a:gd name="connsiteY5" fmla="*/ 422970 h 820903"/>
                  <a:gd name="connsiteX6" fmla="*/ 0 w 1721371"/>
                  <a:gd name="connsiteY6" fmla="*/ 820903 h 82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1371" h="820903">
                    <a:moveTo>
                      <a:pt x="0" y="820903"/>
                    </a:moveTo>
                    <a:lnTo>
                      <a:pt x="891116" y="414503"/>
                    </a:lnTo>
                    <a:cubicBezTo>
                      <a:pt x="1174397" y="279742"/>
                      <a:pt x="1603375" y="62783"/>
                      <a:pt x="1699683" y="12336"/>
                    </a:cubicBezTo>
                    <a:cubicBezTo>
                      <a:pt x="1795991" y="-38111"/>
                      <a:pt x="1544813" y="80423"/>
                      <a:pt x="1468966" y="111820"/>
                    </a:cubicBezTo>
                    <a:cubicBezTo>
                      <a:pt x="1393119" y="143217"/>
                      <a:pt x="1356783" y="148862"/>
                      <a:pt x="1244600" y="200720"/>
                    </a:cubicBezTo>
                    <a:cubicBezTo>
                      <a:pt x="1132417" y="252578"/>
                      <a:pt x="1004005" y="323134"/>
                      <a:pt x="795866" y="422970"/>
                    </a:cubicBezTo>
                    <a:lnTo>
                      <a:pt x="0" y="82090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80AE46C6-7967-4AAA-A939-F78A69D9E2C1}"/>
                  </a:ext>
                </a:extLst>
              </p:cNvPr>
              <p:cNvSpPr/>
              <p:nvPr/>
            </p:nvSpPr>
            <p:spPr>
              <a:xfrm>
                <a:off x="8089420" y="8108926"/>
                <a:ext cx="323492" cy="241346"/>
              </a:xfrm>
              <a:custGeom>
                <a:avLst/>
                <a:gdLst>
                  <a:gd name="connsiteX0" fmla="*/ 322743 w 323492"/>
                  <a:gd name="connsiteY0" fmla="*/ 24 h 241346"/>
                  <a:gd name="connsiteX1" fmla="*/ 208443 w 323492"/>
                  <a:gd name="connsiteY1" fmla="*/ 114324 h 241346"/>
                  <a:gd name="connsiteX2" fmla="*/ 480 w 323492"/>
                  <a:gd name="connsiteY2" fmla="*/ 241324 h 241346"/>
                  <a:gd name="connsiteX3" fmla="*/ 156055 w 323492"/>
                  <a:gd name="connsiteY3" fmla="*/ 123849 h 241346"/>
                  <a:gd name="connsiteX4" fmla="*/ 322743 w 323492"/>
                  <a:gd name="connsiteY4" fmla="*/ 24 h 24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492" h="241346">
                    <a:moveTo>
                      <a:pt x="322743" y="24"/>
                    </a:moveTo>
                    <a:cubicBezTo>
                      <a:pt x="331474" y="-1564"/>
                      <a:pt x="262153" y="74107"/>
                      <a:pt x="208443" y="114324"/>
                    </a:cubicBezTo>
                    <a:cubicBezTo>
                      <a:pt x="154733" y="154541"/>
                      <a:pt x="9211" y="239736"/>
                      <a:pt x="480" y="241324"/>
                    </a:cubicBezTo>
                    <a:cubicBezTo>
                      <a:pt x="-8251" y="242912"/>
                      <a:pt x="104197" y="161155"/>
                      <a:pt x="156055" y="123849"/>
                    </a:cubicBezTo>
                    <a:cubicBezTo>
                      <a:pt x="207913" y="86543"/>
                      <a:pt x="314012" y="1612"/>
                      <a:pt x="322743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24BB34A7-36A9-4F40-B3E2-0BF81CF7E569}"/>
                  </a:ext>
                </a:extLst>
              </p:cNvPr>
              <p:cNvSpPr/>
              <p:nvPr/>
            </p:nvSpPr>
            <p:spPr>
              <a:xfrm>
                <a:off x="8298731" y="8192175"/>
                <a:ext cx="53638" cy="145938"/>
              </a:xfrm>
              <a:custGeom>
                <a:avLst/>
                <a:gdLst>
                  <a:gd name="connsiteX0" fmla="*/ 51519 w 53638"/>
                  <a:gd name="connsiteY0" fmla="*/ 913 h 145938"/>
                  <a:gd name="connsiteX1" fmla="*/ 40407 w 53638"/>
                  <a:gd name="connsiteY1" fmla="*/ 134263 h 145938"/>
                  <a:gd name="connsiteX2" fmla="*/ 7069 w 53638"/>
                  <a:gd name="connsiteY2" fmla="*/ 132675 h 145938"/>
                  <a:gd name="connsiteX3" fmla="*/ 719 w 53638"/>
                  <a:gd name="connsiteY3" fmla="*/ 77113 h 145938"/>
                  <a:gd name="connsiteX4" fmla="*/ 51519 w 53638"/>
                  <a:gd name="connsiteY4" fmla="*/ 913 h 1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38" h="145938">
                    <a:moveTo>
                      <a:pt x="51519" y="913"/>
                    </a:moveTo>
                    <a:cubicBezTo>
                      <a:pt x="58134" y="10438"/>
                      <a:pt x="47815" y="112303"/>
                      <a:pt x="40407" y="134263"/>
                    </a:cubicBezTo>
                    <a:cubicBezTo>
                      <a:pt x="32999" y="156223"/>
                      <a:pt x="13684" y="142200"/>
                      <a:pt x="7069" y="132675"/>
                    </a:cubicBezTo>
                    <a:cubicBezTo>
                      <a:pt x="454" y="123150"/>
                      <a:pt x="-1133" y="95105"/>
                      <a:pt x="719" y="77113"/>
                    </a:cubicBezTo>
                    <a:cubicBezTo>
                      <a:pt x="2571" y="59121"/>
                      <a:pt x="44904" y="-8612"/>
                      <a:pt x="51519" y="9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DE5CD9F7-C9EB-44E3-B0E2-540FF12228C7}"/>
                  </a:ext>
                </a:extLst>
              </p:cNvPr>
              <p:cNvSpPr/>
              <p:nvPr/>
            </p:nvSpPr>
            <p:spPr>
              <a:xfrm>
                <a:off x="8130677" y="8264521"/>
                <a:ext cx="221171" cy="119273"/>
              </a:xfrm>
              <a:custGeom>
                <a:avLst/>
                <a:gdLst>
                  <a:gd name="connsiteX0" fmla="*/ 22723 w 221171"/>
                  <a:gd name="connsiteY0" fmla="*/ 4 h 119273"/>
                  <a:gd name="connsiteX1" fmla="*/ 27486 w 221171"/>
                  <a:gd name="connsiteY1" fmla="*/ 115892 h 119273"/>
                  <a:gd name="connsiteX2" fmla="*/ 60823 w 221171"/>
                  <a:gd name="connsiteY2" fmla="*/ 84142 h 119273"/>
                  <a:gd name="connsiteX3" fmla="*/ 221161 w 221171"/>
                  <a:gd name="connsiteY3" fmla="*/ 41279 h 119273"/>
                  <a:gd name="connsiteX4" fmla="*/ 52886 w 221171"/>
                  <a:gd name="connsiteY4" fmla="*/ 71442 h 119273"/>
                  <a:gd name="connsiteX5" fmla="*/ 2086 w 221171"/>
                  <a:gd name="connsiteY5" fmla="*/ 111129 h 119273"/>
                  <a:gd name="connsiteX6" fmla="*/ 22723 w 221171"/>
                  <a:gd name="connsiteY6" fmla="*/ 4 h 1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171" h="119273">
                    <a:moveTo>
                      <a:pt x="22723" y="4"/>
                    </a:moveTo>
                    <a:cubicBezTo>
                      <a:pt x="26956" y="798"/>
                      <a:pt x="21136" y="101869"/>
                      <a:pt x="27486" y="115892"/>
                    </a:cubicBezTo>
                    <a:cubicBezTo>
                      <a:pt x="33836" y="129915"/>
                      <a:pt x="28544" y="96577"/>
                      <a:pt x="60823" y="84142"/>
                    </a:cubicBezTo>
                    <a:cubicBezTo>
                      <a:pt x="93102" y="71707"/>
                      <a:pt x="222484" y="43396"/>
                      <a:pt x="221161" y="41279"/>
                    </a:cubicBezTo>
                    <a:cubicBezTo>
                      <a:pt x="219838" y="39162"/>
                      <a:pt x="89398" y="59800"/>
                      <a:pt x="52886" y="71442"/>
                    </a:cubicBezTo>
                    <a:cubicBezTo>
                      <a:pt x="16374" y="83084"/>
                      <a:pt x="11611" y="119596"/>
                      <a:pt x="2086" y="111129"/>
                    </a:cubicBezTo>
                    <a:cubicBezTo>
                      <a:pt x="-7439" y="102662"/>
                      <a:pt x="18490" y="-790"/>
                      <a:pt x="22723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E4AA289E-C93A-46D5-9678-69B356A370B2}"/>
                  </a:ext>
                </a:extLst>
              </p:cNvPr>
              <p:cNvSpPr/>
              <p:nvPr/>
            </p:nvSpPr>
            <p:spPr>
              <a:xfrm>
                <a:off x="6667455" y="8114430"/>
                <a:ext cx="827188" cy="279245"/>
              </a:xfrm>
              <a:custGeom>
                <a:avLst/>
                <a:gdLst>
                  <a:gd name="connsiteX0" fmla="*/ 45 w 827188"/>
                  <a:gd name="connsiteY0" fmla="*/ 108820 h 279245"/>
                  <a:gd name="connsiteX1" fmla="*/ 155620 w 827188"/>
                  <a:gd name="connsiteY1" fmla="*/ 277095 h 279245"/>
                  <a:gd name="connsiteX2" fmla="*/ 273095 w 827188"/>
                  <a:gd name="connsiteY2" fmla="*/ 191370 h 279245"/>
                  <a:gd name="connsiteX3" fmla="*/ 822370 w 827188"/>
                  <a:gd name="connsiteY3" fmla="*/ 10395 h 279245"/>
                  <a:gd name="connsiteX4" fmla="*/ 520745 w 827188"/>
                  <a:gd name="connsiteY4" fmla="*/ 45320 h 279245"/>
                  <a:gd name="connsiteX5" fmla="*/ 171495 w 827188"/>
                  <a:gd name="connsiteY5" fmla="*/ 238995 h 279245"/>
                  <a:gd name="connsiteX6" fmla="*/ 45 w 827188"/>
                  <a:gd name="connsiteY6" fmla="*/ 108820 h 2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7188" h="279245">
                    <a:moveTo>
                      <a:pt x="45" y="108820"/>
                    </a:moveTo>
                    <a:cubicBezTo>
                      <a:pt x="-2601" y="115170"/>
                      <a:pt x="110112" y="263337"/>
                      <a:pt x="155620" y="277095"/>
                    </a:cubicBezTo>
                    <a:cubicBezTo>
                      <a:pt x="201128" y="290853"/>
                      <a:pt x="161970" y="235820"/>
                      <a:pt x="273095" y="191370"/>
                    </a:cubicBezTo>
                    <a:cubicBezTo>
                      <a:pt x="384220" y="146920"/>
                      <a:pt x="781095" y="34737"/>
                      <a:pt x="822370" y="10395"/>
                    </a:cubicBezTo>
                    <a:cubicBezTo>
                      <a:pt x="863645" y="-13947"/>
                      <a:pt x="629224" y="7220"/>
                      <a:pt x="520745" y="45320"/>
                    </a:cubicBezTo>
                    <a:cubicBezTo>
                      <a:pt x="412266" y="83420"/>
                      <a:pt x="257749" y="222591"/>
                      <a:pt x="171495" y="238995"/>
                    </a:cubicBezTo>
                    <a:cubicBezTo>
                      <a:pt x="85241" y="255399"/>
                      <a:pt x="2691" y="102470"/>
                      <a:pt x="45" y="1088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ACCC44F-A122-4425-9DDE-98DF2346087E}"/>
                  </a:ext>
                </a:extLst>
              </p:cNvPr>
              <p:cNvSpPr/>
              <p:nvPr/>
            </p:nvSpPr>
            <p:spPr>
              <a:xfrm>
                <a:off x="7585118" y="7796858"/>
                <a:ext cx="682842" cy="258930"/>
              </a:xfrm>
              <a:custGeom>
                <a:avLst/>
                <a:gdLst>
                  <a:gd name="connsiteX0" fmla="*/ 3132 w 682842"/>
                  <a:gd name="connsiteY0" fmla="*/ 239067 h 258930"/>
                  <a:gd name="connsiteX1" fmla="*/ 482557 w 682842"/>
                  <a:gd name="connsiteY1" fmla="*/ 86667 h 258930"/>
                  <a:gd name="connsiteX2" fmla="*/ 654007 w 682842"/>
                  <a:gd name="connsiteY2" fmla="*/ 16817 h 258930"/>
                  <a:gd name="connsiteX3" fmla="*/ 663532 w 682842"/>
                  <a:gd name="connsiteY3" fmla="*/ 7292 h 258930"/>
                  <a:gd name="connsiteX4" fmla="*/ 460332 w 682842"/>
                  <a:gd name="connsiteY4" fmla="*/ 108892 h 258930"/>
                  <a:gd name="connsiteX5" fmla="*/ 285707 w 682842"/>
                  <a:gd name="connsiteY5" fmla="*/ 242242 h 258930"/>
                  <a:gd name="connsiteX6" fmla="*/ 3132 w 682842"/>
                  <a:gd name="connsiteY6" fmla="*/ 239067 h 25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842" h="258930">
                    <a:moveTo>
                      <a:pt x="3132" y="239067"/>
                    </a:moveTo>
                    <a:cubicBezTo>
                      <a:pt x="35940" y="213138"/>
                      <a:pt x="374078" y="123709"/>
                      <a:pt x="482557" y="86667"/>
                    </a:cubicBezTo>
                    <a:cubicBezTo>
                      <a:pt x="591036" y="49625"/>
                      <a:pt x="623845" y="30046"/>
                      <a:pt x="654007" y="16817"/>
                    </a:cubicBezTo>
                    <a:cubicBezTo>
                      <a:pt x="684169" y="3588"/>
                      <a:pt x="695811" y="-8054"/>
                      <a:pt x="663532" y="7292"/>
                    </a:cubicBezTo>
                    <a:cubicBezTo>
                      <a:pt x="631253" y="22638"/>
                      <a:pt x="523303" y="69734"/>
                      <a:pt x="460332" y="108892"/>
                    </a:cubicBezTo>
                    <a:cubicBezTo>
                      <a:pt x="397361" y="148050"/>
                      <a:pt x="367199" y="219488"/>
                      <a:pt x="285707" y="242242"/>
                    </a:cubicBezTo>
                    <a:cubicBezTo>
                      <a:pt x="204215" y="264996"/>
                      <a:pt x="-29676" y="264996"/>
                      <a:pt x="3132" y="23906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55DF9103-4D04-4241-976B-640B6B7D0966}"/>
                  </a:ext>
                </a:extLst>
              </p:cNvPr>
              <p:cNvSpPr/>
              <p:nvPr/>
            </p:nvSpPr>
            <p:spPr>
              <a:xfrm>
                <a:off x="6877027" y="7673148"/>
                <a:ext cx="1042958" cy="120461"/>
              </a:xfrm>
              <a:custGeom>
                <a:avLst/>
                <a:gdLst>
                  <a:gd name="connsiteX0" fmla="*/ 23 w 1042958"/>
                  <a:gd name="connsiteY0" fmla="*/ 827 h 120461"/>
                  <a:gd name="connsiteX1" fmla="*/ 482623 w 1042958"/>
                  <a:gd name="connsiteY1" fmla="*/ 64327 h 120461"/>
                  <a:gd name="connsiteX2" fmla="*/ 1038248 w 1042958"/>
                  <a:gd name="connsiteY2" fmla="*/ 32577 h 120461"/>
                  <a:gd name="connsiteX3" fmla="*/ 736623 w 1042958"/>
                  <a:gd name="connsiteY3" fmla="*/ 86552 h 120461"/>
                  <a:gd name="connsiteX4" fmla="*/ 501673 w 1042958"/>
                  <a:gd name="connsiteY4" fmla="*/ 118302 h 120461"/>
                  <a:gd name="connsiteX5" fmla="*/ 23 w 1042958"/>
                  <a:gd name="connsiteY5" fmla="*/ 827 h 12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958" h="120461">
                    <a:moveTo>
                      <a:pt x="23" y="827"/>
                    </a:moveTo>
                    <a:cubicBezTo>
                      <a:pt x="-3152" y="-8169"/>
                      <a:pt x="309586" y="59035"/>
                      <a:pt x="482623" y="64327"/>
                    </a:cubicBezTo>
                    <a:cubicBezTo>
                      <a:pt x="655660" y="69619"/>
                      <a:pt x="995915" y="28873"/>
                      <a:pt x="1038248" y="32577"/>
                    </a:cubicBezTo>
                    <a:cubicBezTo>
                      <a:pt x="1080581" y="36281"/>
                      <a:pt x="826052" y="72265"/>
                      <a:pt x="736623" y="86552"/>
                    </a:cubicBezTo>
                    <a:cubicBezTo>
                      <a:pt x="647194" y="100839"/>
                      <a:pt x="627086" y="128356"/>
                      <a:pt x="501673" y="118302"/>
                    </a:cubicBezTo>
                    <a:cubicBezTo>
                      <a:pt x="376260" y="108248"/>
                      <a:pt x="3198" y="9823"/>
                      <a:pt x="23" y="8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D1CDC1A2-F54F-4BF9-A880-1CBBBC635C18}"/>
                  </a:ext>
                </a:extLst>
              </p:cNvPr>
              <p:cNvSpPr/>
              <p:nvPr/>
            </p:nvSpPr>
            <p:spPr>
              <a:xfrm>
                <a:off x="7838862" y="7680319"/>
                <a:ext cx="421341" cy="51647"/>
              </a:xfrm>
              <a:custGeom>
                <a:avLst/>
                <a:gdLst>
                  <a:gd name="connsiteX0" fmla="*/ 19263 w 421341"/>
                  <a:gd name="connsiteY0" fmla="*/ 41281 h 51647"/>
                  <a:gd name="connsiteX1" fmla="*/ 358988 w 421341"/>
                  <a:gd name="connsiteY1" fmla="*/ 6 h 51647"/>
                  <a:gd name="connsiteX2" fmla="*/ 412963 w 421341"/>
                  <a:gd name="connsiteY2" fmla="*/ 44456 h 51647"/>
                  <a:gd name="connsiteX3" fmla="*/ 384388 w 421341"/>
                  <a:gd name="connsiteY3" fmla="*/ 22231 h 51647"/>
                  <a:gd name="connsiteX4" fmla="*/ 76413 w 421341"/>
                  <a:gd name="connsiteY4" fmla="*/ 50806 h 51647"/>
                  <a:gd name="connsiteX5" fmla="*/ 19263 w 421341"/>
                  <a:gd name="connsiteY5" fmla="*/ 41281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341" h="51647">
                    <a:moveTo>
                      <a:pt x="19263" y="41281"/>
                    </a:moveTo>
                    <a:cubicBezTo>
                      <a:pt x="66359" y="32814"/>
                      <a:pt x="293371" y="-523"/>
                      <a:pt x="358988" y="6"/>
                    </a:cubicBezTo>
                    <a:cubicBezTo>
                      <a:pt x="424605" y="535"/>
                      <a:pt x="408730" y="40752"/>
                      <a:pt x="412963" y="44456"/>
                    </a:cubicBezTo>
                    <a:cubicBezTo>
                      <a:pt x="417196" y="48160"/>
                      <a:pt x="440480" y="21173"/>
                      <a:pt x="384388" y="22231"/>
                    </a:cubicBezTo>
                    <a:cubicBezTo>
                      <a:pt x="328296" y="23289"/>
                      <a:pt x="133563" y="48160"/>
                      <a:pt x="76413" y="50806"/>
                    </a:cubicBezTo>
                    <a:cubicBezTo>
                      <a:pt x="19263" y="53452"/>
                      <a:pt x="-27833" y="49748"/>
                      <a:pt x="19263" y="412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6B8A7FAB-1FD8-4286-B2DD-A1B9BA9F3F04}"/>
                  </a:ext>
                </a:extLst>
              </p:cNvPr>
              <p:cNvSpPr/>
              <p:nvPr/>
            </p:nvSpPr>
            <p:spPr>
              <a:xfrm>
                <a:off x="7918428" y="7718006"/>
                <a:ext cx="342224" cy="356843"/>
              </a:xfrm>
              <a:custGeom>
                <a:avLst/>
                <a:gdLst>
                  <a:gd name="connsiteX0" fmla="*/ 22 w 342224"/>
                  <a:gd name="connsiteY0" fmla="*/ 57569 h 356843"/>
                  <a:gd name="connsiteX1" fmla="*/ 252435 w 342224"/>
                  <a:gd name="connsiteY1" fmla="*/ 17882 h 356843"/>
                  <a:gd name="connsiteX2" fmla="*/ 303235 w 342224"/>
                  <a:gd name="connsiteY2" fmla="*/ 28994 h 356843"/>
                  <a:gd name="connsiteX3" fmla="*/ 339747 w 342224"/>
                  <a:gd name="connsiteY3" fmla="*/ 346494 h 356843"/>
                  <a:gd name="connsiteX4" fmla="*/ 338160 w 342224"/>
                  <a:gd name="connsiteY4" fmla="*/ 256007 h 356843"/>
                  <a:gd name="connsiteX5" fmla="*/ 331810 w 342224"/>
                  <a:gd name="connsiteY5" fmla="*/ 21057 h 356843"/>
                  <a:gd name="connsiteX6" fmla="*/ 238147 w 342224"/>
                  <a:gd name="connsiteY6" fmla="*/ 14707 h 356843"/>
                  <a:gd name="connsiteX7" fmla="*/ 22 w 342224"/>
                  <a:gd name="connsiteY7" fmla="*/ 57569 h 35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224" h="356843">
                    <a:moveTo>
                      <a:pt x="22" y="57569"/>
                    </a:moveTo>
                    <a:cubicBezTo>
                      <a:pt x="2403" y="58098"/>
                      <a:pt x="201900" y="22644"/>
                      <a:pt x="252435" y="17882"/>
                    </a:cubicBezTo>
                    <a:cubicBezTo>
                      <a:pt x="302971" y="13119"/>
                      <a:pt x="288683" y="-25775"/>
                      <a:pt x="303235" y="28994"/>
                    </a:cubicBezTo>
                    <a:cubicBezTo>
                      <a:pt x="317787" y="83763"/>
                      <a:pt x="333926" y="308659"/>
                      <a:pt x="339747" y="346494"/>
                    </a:cubicBezTo>
                    <a:cubicBezTo>
                      <a:pt x="345568" y="384329"/>
                      <a:pt x="339483" y="310247"/>
                      <a:pt x="338160" y="256007"/>
                    </a:cubicBezTo>
                    <a:cubicBezTo>
                      <a:pt x="336837" y="201768"/>
                      <a:pt x="348479" y="61274"/>
                      <a:pt x="331810" y="21057"/>
                    </a:cubicBezTo>
                    <a:cubicBezTo>
                      <a:pt x="315141" y="-19160"/>
                      <a:pt x="291328" y="9680"/>
                      <a:pt x="238147" y="14707"/>
                    </a:cubicBezTo>
                    <a:cubicBezTo>
                      <a:pt x="184966" y="19734"/>
                      <a:pt x="-2359" y="57040"/>
                      <a:pt x="22" y="575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8A079DEF-FCA0-4117-A7DE-313DE574BA19}"/>
                  </a:ext>
                </a:extLst>
              </p:cNvPr>
              <p:cNvSpPr/>
              <p:nvPr/>
            </p:nvSpPr>
            <p:spPr>
              <a:xfrm>
                <a:off x="8232229" y="7893798"/>
                <a:ext cx="41443" cy="348493"/>
              </a:xfrm>
              <a:custGeom>
                <a:avLst/>
                <a:gdLst>
                  <a:gd name="connsiteX0" fmla="*/ 546 w 41443"/>
                  <a:gd name="connsiteY0" fmla="*/ 2427 h 348493"/>
                  <a:gd name="connsiteX1" fmla="*/ 18009 w 41443"/>
                  <a:gd name="connsiteY1" fmla="*/ 337390 h 348493"/>
                  <a:gd name="connsiteX2" fmla="*/ 30709 w 41443"/>
                  <a:gd name="connsiteY2" fmla="*/ 261190 h 348493"/>
                  <a:gd name="connsiteX3" fmla="*/ 40234 w 41443"/>
                  <a:gd name="connsiteY3" fmla="*/ 189752 h 348493"/>
                  <a:gd name="connsiteX4" fmla="*/ 546 w 41443"/>
                  <a:gd name="connsiteY4" fmla="*/ 2427 h 3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43" h="348493">
                    <a:moveTo>
                      <a:pt x="546" y="2427"/>
                    </a:moveTo>
                    <a:cubicBezTo>
                      <a:pt x="-3158" y="27033"/>
                      <a:pt x="12982" y="294263"/>
                      <a:pt x="18009" y="337390"/>
                    </a:cubicBezTo>
                    <a:cubicBezTo>
                      <a:pt x="23036" y="380517"/>
                      <a:pt x="27005" y="285796"/>
                      <a:pt x="30709" y="261190"/>
                    </a:cubicBezTo>
                    <a:cubicBezTo>
                      <a:pt x="34413" y="236584"/>
                      <a:pt x="44996" y="232085"/>
                      <a:pt x="40234" y="189752"/>
                    </a:cubicBezTo>
                    <a:cubicBezTo>
                      <a:pt x="35472" y="147419"/>
                      <a:pt x="4250" y="-22179"/>
                      <a:pt x="546" y="24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D55DFC50-0A87-44CC-A5DA-EDF9B6941D7E}"/>
                  </a:ext>
                </a:extLst>
              </p:cNvPr>
              <p:cNvSpPr/>
              <p:nvPr/>
            </p:nvSpPr>
            <p:spPr>
              <a:xfrm>
                <a:off x="7393511" y="6675831"/>
                <a:ext cx="957974" cy="635387"/>
              </a:xfrm>
              <a:custGeom>
                <a:avLst/>
                <a:gdLst>
                  <a:gd name="connsiteX0" fmla="*/ 6 w 957974"/>
                  <a:gd name="connsiteY0" fmla="*/ 136 h 635387"/>
                  <a:gd name="connsiteX1" fmla="*/ 802222 w 957974"/>
                  <a:gd name="connsiteY1" fmla="*/ 105969 h 635387"/>
                  <a:gd name="connsiteX2" fmla="*/ 882656 w 957974"/>
                  <a:gd name="connsiteY2" fmla="*/ 180052 h 635387"/>
                  <a:gd name="connsiteX3" fmla="*/ 956739 w 957974"/>
                  <a:gd name="connsiteY3" fmla="*/ 624552 h 635387"/>
                  <a:gd name="connsiteX4" fmla="*/ 920756 w 957974"/>
                  <a:gd name="connsiteY4" fmla="*/ 467919 h 635387"/>
                  <a:gd name="connsiteX5" fmla="*/ 817039 w 957974"/>
                  <a:gd name="connsiteY5" fmla="*/ 129252 h 635387"/>
                  <a:gd name="connsiteX6" fmla="*/ 6 w 957974"/>
                  <a:gd name="connsiteY6" fmla="*/ 136 h 6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974" h="635387">
                    <a:moveTo>
                      <a:pt x="6" y="136"/>
                    </a:moveTo>
                    <a:cubicBezTo>
                      <a:pt x="-2464" y="-3745"/>
                      <a:pt x="655114" y="75983"/>
                      <a:pt x="802222" y="105969"/>
                    </a:cubicBezTo>
                    <a:cubicBezTo>
                      <a:pt x="949330" y="135955"/>
                      <a:pt x="856903" y="93622"/>
                      <a:pt x="882656" y="180052"/>
                    </a:cubicBezTo>
                    <a:cubicBezTo>
                      <a:pt x="908409" y="266482"/>
                      <a:pt x="950389" y="576574"/>
                      <a:pt x="956739" y="624552"/>
                    </a:cubicBezTo>
                    <a:cubicBezTo>
                      <a:pt x="963089" y="672530"/>
                      <a:pt x="944039" y="550469"/>
                      <a:pt x="920756" y="467919"/>
                    </a:cubicBezTo>
                    <a:cubicBezTo>
                      <a:pt x="897473" y="385369"/>
                      <a:pt x="975436" y="207569"/>
                      <a:pt x="817039" y="129252"/>
                    </a:cubicBezTo>
                    <a:cubicBezTo>
                      <a:pt x="658642" y="50935"/>
                      <a:pt x="2476" y="4017"/>
                      <a:pt x="6" y="1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F4A34404-EBC4-415B-8718-5A2F8B51177D}"/>
                  </a:ext>
                </a:extLst>
              </p:cNvPr>
              <p:cNvSpPr/>
              <p:nvPr/>
            </p:nvSpPr>
            <p:spPr>
              <a:xfrm>
                <a:off x="8343851" y="6849862"/>
                <a:ext cx="62919" cy="937105"/>
              </a:xfrm>
              <a:custGeom>
                <a:avLst/>
                <a:gdLst>
                  <a:gd name="connsiteX0" fmla="*/ 49 w 62919"/>
                  <a:gd name="connsiteY0" fmla="*/ 14488 h 937105"/>
                  <a:gd name="connsiteX1" fmla="*/ 61432 w 62919"/>
                  <a:gd name="connsiteY1" fmla="*/ 897138 h 937105"/>
                  <a:gd name="connsiteX2" fmla="*/ 44499 w 62919"/>
                  <a:gd name="connsiteY2" fmla="*/ 744738 h 937105"/>
                  <a:gd name="connsiteX3" fmla="*/ 50849 w 62919"/>
                  <a:gd name="connsiteY3" fmla="*/ 374321 h 937105"/>
                  <a:gd name="connsiteX4" fmla="*/ 49 w 62919"/>
                  <a:gd name="connsiteY4" fmla="*/ 14488 h 93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19" h="937105">
                    <a:moveTo>
                      <a:pt x="49" y="14488"/>
                    </a:moveTo>
                    <a:cubicBezTo>
                      <a:pt x="1813" y="101624"/>
                      <a:pt x="54024" y="775430"/>
                      <a:pt x="61432" y="897138"/>
                    </a:cubicBezTo>
                    <a:cubicBezTo>
                      <a:pt x="68840" y="1018846"/>
                      <a:pt x="46263" y="831874"/>
                      <a:pt x="44499" y="744738"/>
                    </a:cubicBezTo>
                    <a:cubicBezTo>
                      <a:pt x="42735" y="657602"/>
                      <a:pt x="57904" y="491796"/>
                      <a:pt x="50849" y="374321"/>
                    </a:cubicBezTo>
                    <a:cubicBezTo>
                      <a:pt x="43794" y="256846"/>
                      <a:pt x="-1715" y="-72648"/>
                      <a:pt x="49" y="144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30813E3F-3DCF-43F8-BA95-CB6544A181AB}"/>
                  </a:ext>
                </a:extLst>
              </p:cNvPr>
              <p:cNvSpPr/>
              <p:nvPr/>
            </p:nvSpPr>
            <p:spPr>
              <a:xfrm>
                <a:off x="7396375" y="6653211"/>
                <a:ext cx="524404" cy="30233"/>
              </a:xfrm>
              <a:custGeom>
                <a:avLst/>
                <a:gdLst>
                  <a:gd name="connsiteX0" fmla="*/ 4550 w 524404"/>
                  <a:gd name="connsiteY0" fmla="*/ 2 h 30233"/>
                  <a:gd name="connsiteX1" fmla="*/ 514138 w 524404"/>
                  <a:gd name="connsiteY1" fmla="*/ 28577 h 30233"/>
                  <a:gd name="connsiteX2" fmla="*/ 358563 w 524404"/>
                  <a:gd name="connsiteY2" fmla="*/ 26989 h 30233"/>
                  <a:gd name="connsiteX3" fmla="*/ 268075 w 524404"/>
                  <a:gd name="connsiteY3" fmla="*/ 26989 h 30233"/>
                  <a:gd name="connsiteX4" fmla="*/ 4550 w 524404"/>
                  <a:gd name="connsiteY4" fmla="*/ 2 h 3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404" h="30233">
                    <a:moveTo>
                      <a:pt x="4550" y="2"/>
                    </a:moveTo>
                    <a:cubicBezTo>
                      <a:pt x="45560" y="267"/>
                      <a:pt x="455136" y="24079"/>
                      <a:pt x="514138" y="28577"/>
                    </a:cubicBezTo>
                    <a:cubicBezTo>
                      <a:pt x="573140" y="33075"/>
                      <a:pt x="358563" y="26989"/>
                      <a:pt x="358563" y="26989"/>
                    </a:cubicBezTo>
                    <a:cubicBezTo>
                      <a:pt x="317553" y="26724"/>
                      <a:pt x="324431" y="31222"/>
                      <a:pt x="268075" y="26989"/>
                    </a:cubicBezTo>
                    <a:cubicBezTo>
                      <a:pt x="211719" y="22756"/>
                      <a:pt x="-36460" y="-263"/>
                      <a:pt x="4550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E54AD1A0-A4DB-433C-8DE3-CD88BFC38926}"/>
                  </a:ext>
                </a:extLst>
              </p:cNvPr>
              <p:cNvSpPr/>
              <p:nvPr/>
            </p:nvSpPr>
            <p:spPr>
              <a:xfrm>
                <a:off x="7376684" y="6592322"/>
                <a:ext cx="882253" cy="91121"/>
              </a:xfrm>
              <a:custGeom>
                <a:avLst/>
                <a:gdLst>
                  <a:gd name="connsiteX0" fmla="*/ 24241 w 882253"/>
                  <a:gd name="connsiteY0" fmla="*/ 5328 h 91121"/>
                  <a:gd name="connsiteX1" fmla="*/ 843391 w 882253"/>
                  <a:gd name="connsiteY1" fmla="*/ 89466 h 91121"/>
                  <a:gd name="connsiteX2" fmla="*/ 700516 w 882253"/>
                  <a:gd name="connsiteY2" fmla="*/ 57716 h 91121"/>
                  <a:gd name="connsiteX3" fmla="*/ 262366 w 882253"/>
                  <a:gd name="connsiteY3" fmla="*/ 14853 h 91121"/>
                  <a:gd name="connsiteX4" fmla="*/ 24241 w 882253"/>
                  <a:gd name="connsiteY4" fmla="*/ 5328 h 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253" h="91121">
                    <a:moveTo>
                      <a:pt x="24241" y="5328"/>
                    </a:moveTo>
                    <a:cubicBezTo>
                      <a:pt x="121078" y="17763"/>
                      <a:pt x="730679" y="80735"/>
                      <a:pt x="843391" y="89466"/>
                    </a:cubicBezTo>
                    <a:cubicBezTo>
                      <a:pt x="956103" y="98197"/>
                      <a:pt x="797353" y="70151"/>
                      <a:pt x="700516" y="57716"/>
                    </a:cubicBezTo>
                    <a:cubicBezTo>
                      <a:pt x="603679" y="45281"/>
                      <a:pt x="380635" y="24907"/>
                      <a:pt x="262366" y="14853"/>
                    </a:cubicBezTo>
                    <a:cubicBezTo>
                      <a:pt x="144097" y="4799"/>
                      <a:pt x="-72596" y="-7107"/>
                      <a:pt x="24241" y="53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FE163C2-51DD-47DD-9968-8A66128C4475}"/>
                  </a:ext>
                </a:extLst>
              </p:cNvPr>
              <p:cNvSpPr/>
              <p:nvPr/>
            </p:nvSpPr>
            <p:spPr>
              <a:xfrm>
                <a:off x="8239104" y="6734166"/>
                <a:ext cx="102104" cy="101634"/>
              </a:xfrm>
              <a:custGeom>
                <a:avLst/>
                <a:gdLst>
                  <a:gd name="connsiteX0" fmla="*/ 21 w 102104"/>
                  <a:gd name="connsiteY0" fmla="*/ 9 h 101634"/>
                  <a:gd name="connsiteX1" fmla="*/ 85746 w 102104"/>
                  <a:gd name="connsiteY1" fmla="*/ 65097 h 101634"/>
                  <a:gd name="connsiteX2" fmla="*/ 101621 w 102104"/>
                  <a:gd name="connsiteY2" fmla="*/ 101609 h 101634"/>
                  <a:gd name="connsiteX3" fmla="*/ 77809 w 102104"/>
                  <a:gd name="connsiteY3" fmla="*/ 69859 h 101634"/>
                  <a:gd name="connsiteX4" fmla="*/ 21 w 102104"/>
                  <a:gd name="connsiteY4" fmla="*/ 9 h 10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04" h="101634">
                    <a:moveTo>
                      <a:pt x="21" y="9"/>
                    </a:moveTo>
                    <a:cubicBezTo>
                      <a:pt x="1344" y="-785"/>
                      <a:pt x="68813" y="48164"/>
                      <a:pt x="85746" y="65097"/>
                    </a:cubicBezTo>
                    <a:cubicBezTo>
                      <a:pt x="102679" y="82030"/>
                      <a:pt x="102944" y="100815"/>
                      <a:pt x="101621" y="101609"/>
                    </a:cubicBezTo>
                    <a:cubicBezTo>
                      <a:pt x="100298" y="102403"/>
                      <a:pt x="96330" y="84676"/>
                      <a:pt x="77809" y="69859"/>
                    </a:cubicBezTo>
                    <a:cubicBezTo>
                      <a:pt x="59288" y="55042"/>
                      <a:pt x="-1302" y="803"/>
                      <a:pt x="21" y="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36B0093-78E1-4293-A3F7-5738C02F989A}"/>
                  </a:ext>
                </a:extLst>
              </p:cNvPr>
              <p:cNvSpPr/>
              <p:nvPr/>
            </p:nvSpPr>
            <p:spPr>
              <a:xfrm>
                <a:off x="8072546" y="6711875"/>
                <a:ext cx="176838" cy="18460"/>
              </a:xfrm>
              <a:custGeom>
                <a:avLst/>
                <a:gdLst>
                  <a:gd name="connsiteX0" fmla="*/ 1479 w 176838"/>
                  <a:gd name="connsiteY0" fmla="*/ 14363 h 18460"/>
                  <a:gd name="connsiteX1" fmla="*/ 174517 w 176838"/>
                  <a:gd name="connsiteY1" fmla="*/ 17538 h 18460"/>
                  <a:gd name="connsiteX2" fmla="*/ 95142 w 176838"/>
                  <a:gd name="connsiteY2" fmla="*/ 75 h 18460"/>
                  <a:gd name="connsiteX3" fmla="*/ 1479 w 176838"/>
                  <a:gd name="connsiteY3" fmla="*/ 14363 h 1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838" h="18460">
                    <a:moveTo>
                      <a:pt x="1479" y="14363"/>
                    </a:moveTo>
                    <a:cubicBezTo>
                      <a:pt x="14708" y="17273"/>
                      <a:pt x="158907" y="19919"/>
                      <a:pt x="174517" y="17538"/>
                    </a:cubicBezTo>
                    <a:cubicBezTo>
                      <a:pt x="190128" y="15157"/>
                      <a:pt x="122923" y="-1248"/>
                      <a:pt x="95142" y="75"/>
                    </a:cubicBezTo>
                    <a:cubicBezTo>
                      <a:pt x="67361" y="1398"/>
                      <a:pt x="-11750" y="11453"/>
                      <a:pt x="1479" y="143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130F72D-9E8A-48C2-8C81-A3F8EEE6F392}"/>
                  </a:ext>
                </a:extLst>
              </p:cNvPr>
              <p:cNvSpPr/>
              <p:nvPr/>
            </p:nvSpPr>
            <p:spPr>
              <a:xfrm>
                <a:off x="8256580" y="6678476"/>
                <a:ext cx="156167" cy="136842"/>
              </a:xfrm>
              <a:custGeom>
                <a:avLst/>
                <a:gdLst>
                  <a:gd name="connsiteX0" fmla="*/ 8 w 156167"/>
                  <a:gd name="connsiteY0" fmla="*/ 1724 h 136842"/>
                  <a:gd name="connsiteX1" fmla="*/ 127008 w 156167"/>
                  <a:gd name="connsiteY1" fmla="*/ 42999 h 136842"/>
                  <a:gd name="connsiteX2" fmla="*/ 155583 w 156167"/>
                  <a:gd name="connsiteY2" fmla="*/ 135074 h 136842"/>
                  <a:gd name="connsiteX3" fmla="*/ 133358 w 156167"/>
                  <a:gd name="connsiteY3" fmla="*/ 96974 h 136842"/>
                  <a:gd name="connsiteX4" fmla="*/ 8 w 156167"/>
                  <a:gd name="connsiteY4" fmla="*/ 1724 h 13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67" h="136842">
                    <a:moveTo>
                      <a:pt x="8" y="1724"/>
                    </a:moveTo>
                    <a:cubicBezTo>
                      <a:pt x="-1050" y="-7272"/>
                      <a:pt x="101079" y="20774"/>
                      <a:pt x="127008" y="42999"/>
                    </a:cubicBezTo>
                    <a:cubicBezTo>
                      <a:pt x="152937" y="65224"/>
                      <a:pt x="154525" y="126078"/>
                      <a:pt x="155583" y="135074"/>
                    </a:cubicBezTo>
                    <a:cubicBezTo>
                      <a:pt x="156641" y="144070"/>
                      <a:pt x="159023" y="116818"/>
                      <a:pt x="133358" y="96974"/>
                    </a:cubicBezTo>
                    <a:cubicBezTo>
                      <a:pt x="107693" y="77130"/>
                      <a:pt x="1066" y="10720"/>
                      <a:pt x="8" y="17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E811D2EB-E503-4341-8716-CEA000DD49E2}"/>
                  </a:ext>
                </a:extLst>
              </p:cNvPr>
              <p:cNvSpPr/>
              <p:nvPr/>
            </p:nvSpPr>
            <p:spPr>
              <a:xfrm>
                <a:off x="7432675" y="6538913"/>
                <a:ext cx="1007388" cy="122648"/>
              </a:xfrm>
              <a:custGeom>
                <a:avLst/>
                <a:gdLst>
                  <a:gd name="connsiteX0" fmla="*/ 0 w 1007388"/>
                  <a:gd name="connsiteY0" fmla="*/ 0 h 122648"/>
                  <a:gd name="connsiteX1" fmla="*/ 407988 w 1007388"/>
                  <a:gd name="connsiteY1" fmla="*/ 41275 h 122648"/>
                  <a:gd name="connsiteX2" fmla="*/ 950913 w 1007388"/>
                  <a:gd name="connsiteY2" fmla="*/ 104775 h 122648"/>
                  <a:gd name="connsiteX3" fmla="*/ 987425 w 1007388"/>
                  <a:gd name="connsiteY3" fmla="*/ 122237 h 122648"/>
                  <a:gd name="connsiteX4" fmla="*/ 923925 w 1007388"/>
                  <a:gd name="connsiteY4" fmla="*/ 92075 h 122648"/>
                  <a:gd name="connsiteX5" fmla="*/ 800100 w 1007388"/>
                  <a:gd name="connsiteY5" fmla="*/ 71437 h 122648"/>
                  <a:gd name="connsiteX6" fmla="*/ 0 w 1007388"/>
                  <a:gd name="connsiteY6" fmla="*/ 0 h 1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388" h="122648">
                    <a:moveTo>
                      <a:pt x="0" y="0"/>
                    </a:moveTo>
                    <a:lnTo>
                      <a:pt x="407988" y="41275"/>
                    </a:lnTo>
                    <a:lnTo>
                      <a:pt x="950913" y="104775"/>
                    </a:lnTo>
                    <a:cubicBezTo>
                      <a:pt x="1047486" y="118269"/>
                      <a:pt x="991923" y="124354"/>
                      <a:pt x="987425" y="122237"/>
                    </a:cubicBezTo>
                    <a:cubicBezTo>
                      <a:pt x="982927" y="120120"/>
                      <a:pt x="955146" y="100542"/>
                      <a:pt x="923925" y="92075"/>
                    </a:cubicBezTo>
                    <a:cubicBezTo>
                      <a:pt x="892704" y="83608"/>
                      <a:pt x="950913" y="85989"/>
                      <a:pt x="800100" y="714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37AA3459-A1EF-4AD7-AC44-F78C83DA1728}"/>
                  </a:ext>
                </a:extLst>
              </p:cNvPr>
              <p:cNvSpPr/>
              <p:nvPr/>
            </p:nvSpPr>
            <p:spPr>
              <a:xfrm>
                <a:off x="8197679" y="8357260"/>
                <a:ext cx="189933" cy="30368"/>
              </a:xfrm>
              <a:custGeom>
                <a:avLst/>
                <a:gdLst>
                  <a:gd name="connsiteX0" fmla="*/ 171 w 189933"/>
                  <a:gd name="connsiteY0" fmla="*/ 928 h 30368"/>
                  <a:gd name="connsiteX1" fmla="*/ 122409 w 189933"/>
                  <a:gd name="connsiteY1" fmla="*/ 29503 h 30368"/>
                  <a:gd name="connsiteX2" fmla="*/ 189084 w 189933"/>
                  <a:gd name="connsiteY2" fmla="*/ 21565 h 30368"/>
                  <a:gd name="connsiteX3" fmla="*/ 150984 w 189933"/>
                  <a:gd name="connsiteY3" fmla="*/ 7278 h 30368"/>
                  <a:gd name="connsiteX4" fmla="*/ 171 w 189933"/>
                  <a:gd name="connsiteY4" fmla="*/ 928 h 3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" h="30368">
                    <a:moveTo>
                      <a:pt x="171" y="928"/>
                    </a:moveTo>
                    <a:cubicBezTo>
                      <a:pt x="-4591" y="4632"/>
                      <a:pt x="90924" y="26064"/>
                      <a:pt x="122409" y="29503"/>
                    </a:cubicBezTo>
                    <a:cubicBezTo>
                      <a:pt x="153894" y="32942"/>
                      <a:pt x="184322" y="25269"/>
                      <a:pt x="189084" y="21565"/>
                    </a:cubicBezTo>
                    <a:cubicBezTo>
                      <a:pt x="193846" y="17861"/>
                      <a:pt x="178236" y="8865"/>
                      <a:pt x="150984" y="7278"/>
                    </a:cubicBezTo>
                    <a:cubicBezTo>
                      <a:pt x="123732" y="5691"/>
                      <a:pt x="4933" y="-2776"/>
                      <a:pt x="171" y="9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BBB85F59-1640-4A61-9B85-F847487A2261}"/>
                  </a:ext>
                </a:extLst>
              </p:cNvPr>
              <p:cNvSpPr/>
              <p:nvPr/>
            </p:nvSpPr>
            <p:spPr>
              <a:xfrm>
                <a:off x="8360068" y="8089564"/>
                <a:ext cx="82715" cy="284235"/>
              </a:xfrm>
              <a:custGeom>
                <a:avLst/>
                <a:gdLst>
                  <a:gd name="connsiteX0" fmla="*/ 82257 w 82715"/>
                  <a:gd name="connsiteY0" fmla="*/ 336 h 284235"/>
                  <a:gd name="connsiteX1" fmla="*/ 36220 w 82715"/>
                  <a:gd name="connsiteY1" fmla="*/ 89236 h 284235"/>
                  <a:gd name="connsiteX2" fmla="*/ 26695 w 82715"/>
                  <a:gd name="connsiteY2" fmla="*/ 282911 h 284235"/>
                  <a:gd name="connsiteX3" fmla="*/ 7645 w 82715"/>
                  <a:gd name="connsiteY3" fmla="*/ 171786 h 284235"/>
                  <a:gd name="connsiteX4" fmla="*/ 4470 w 82715"/>
                  <a:gd name="connsiteY4" fmla="*/ 117811 h 284235"/>
                  <a:gd name="connsiteX5" fmla="*/ 82257 w 82715"/>
                  <a:gd name="connsiteY5" fmla="*/ 336 h 28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15" h="284235">
                    <a:moveTo>
                      <a:pt x="82257" y="336"/>
                    </a:moveTo>
                    <a:cubicBezTo>
                      <a:pt x="87549" y="-4427"/>
                      <a:pt x="45480" y="42140"/>
                      <a:pt x="36220" y="89236"/>
                    </a:cubicBezTo>
                    <a:cubicBezTo>
                      <a:pt x="26960" y="136332"/>
                      <a:pt x="31457" y="269153"/>
                      <a:pt x="26695" y="282911"/>
                    </a:cubicBezTo>
                    <a:cubicBezTo>
                      <a:pt x="21933" y="296669"/>
                      <a:pt x="11349" y="199303"/>
                      <a:pt x="7645" y="171786"/>
                    </a:cubicBezTo>
                    <a:cubicBezTo>
                      <a:pt x="3941" y="144269"/>
                      <a:pt x="-5584" y="141888"/>
                      <a:pt x="4470" y="117811"/>
                    </a:cubicBezTo>
                    <a:cubicBezTo>
                      <a:pt x="14524" y="93734"/>
                      <a:pt x="76965" y="5099"/>
                      <a:pt x="82257" y="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1E71E544-13C8-43B2-A0DE-FFD2F5F94CB2}"/>
                  </a:ext>
                </a:extLst>
              </p:cNvPr>
              <p:cNvSpPr/>
              <p:nvPr/>
            </p:nvSpPr>
            <p:spPr>
              <a:xfrm>
                <a:off x="8252724" y="8350706"/>
                <a:ext cx="20036" cy="501310"/>
              </a:xfrm>
              <a:custGeom>
                <a:avLst/>
                <a:gdLst>
                  <a:gd name="connsiteX0" fmla="*/ 689 w 20036"/>
                  <a:gd name="connsiteY0" fmla="*/ 21769 h 501310"/>
                  <a:gd name="connsiteX1" fmla="*/ 3864 w 20036"/>
                  <a:gd name="connsiteY1" fmla="*/ 488494 h 501310"/>
                  <a:gd name="connsiteX2" fmla="*/ 689 w 20036"/>
                  <a:gd name="connsiteY2" fmla="*/ 347207 h 501310"/>
                  <a:gd name="connsiteX3" fmla="*/ 19739 w 20036"/>
                  <a:gd name="connsiteY3" fmla="*/ 104319 h 501310"/>
                  <a:gd name="connsiteX4" fmla="*/ 689 w 20036"/>
                  <a:gd name="connsiteY4" fmla="*/ 21769 h 50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6" h="501310">
                    <a:moveTo>
                      <a:pt x="689" y="21769"/>
                    </a:moveTo>
                    <a:cubicBezTo>
                      <a:pt x="-1957" y="85798"/>
                      <a:pt x="3864" y="434254"/>
                      <a:pt x="3864" y="488494"/>
                    </a:cubicBezTo>
                    <a:cubicBezTo>
                      <a:pt x="3864" y="542734"/>
                      <a:pt x="-1957" y="411236"/>
                      <a:pt x="689" y="347207"/>
                    </a:cubicBezTo>
                    <a:cubicBezTo>
                      <a:pt x="3335" y="283178"/>
                      <a:pt x="16829" y="158559"/>
                      <a:pt x="19739" y="104319"/>
                    </a:cubicBezTo>
                    <a:cubicBezTo>
                      <a:pt x="22649" y="50079"/>
                      <a:pt x="3335" y="-42260"/>
                      <a:pt x="689" y="217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42FDD2D3-EE20-4CF1-80EC-86E03AE18017}"/>
                  </a:ext>
                </a:extLst>
              </p:cNvPr>
              <p:cNvSpPr/>
              <p:nvPr/>
            </p:nvSpPr>
            <p:spPr>
              <a:xfrm>
                <a:off x="8217506" y="8346207"/>
                <a:ext cx="33826" cy="650348"/>
              </a:xfrm>
              <a:custGeom>
                <a:avLst/>
                <a:gdLst>
                  <a:gd name="connsiteX0" fmla="*/ 4157 w 33826"/>
                  <a:gd name="connsiteY0" fmla="*/ 10393 h 650348"/>
                  <a:gd name="connsiteX1" fmla="*/ 29557 w 33826"/>
                  <a:gd name="connsiteY1" fmla="*/ 618406 h 650348"/>
                  <a:gd name="connsiteX2" fmla="*/ 31144 w 33826"/>
                  <a:gd name="connsiteY2" fmla="*/ 532681 h 650348"/>
                  <a:gd name="connsiteX3" fmla="*/ 2569 w 33826"/>
                  <a:gd name="connsiteY3" fmla="*/ 253281 h 650348"/>
                  <a:gd name="connsiteX4" fmla="*/ 4157 w 33826"/>
                  <a:gd name="connsiteY4" fmla="*/ 10393 h 65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26" h="650348">
                    <a:moveTo>
                      <a:pt x="4157" y="10393"/>
                    </a:moveTo>
                    <a:cubicBezTo>
                      <a:pt x="8655" y="71247"/>
                      <a:pt x="25059" y="531358"/>
                      <a:pt x="29557" y="618406"/>
                    </a:cubicBezTo>
                    <a:cubicBezTo>
                      <a:pt x="34055" y="705454"/>
                      <a:pt x="35642" y="593535"/>
                      <a:pt x="31144" y="532681"/>
                    </a:cubicBezTo>
                    <a:cubicBezTo>
                      <a:pt x="26646" y="471827"/>
                      <a:pt x="6802" y="334243"/>
                      <a:pt x="2569" y="253281"/>
                    </a:cubicBezTo>
                    <a:cubicBezTo>
                      <a:pt x="-1664" y="172319"/>
                      <a:pt x="-341" y="-50461"/>
                      <a:pt x="4157" y="103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A247A17F-D5D4-4E9C-A293-29DEDCAB7979}"/>
                  </a:ext>
                </a:extLst>
              </p:cNvPr>
              <p:cNvSpPr/>
              <p:nvPr/>
            </p:nvSpPr>
            <p:spPr>
              <a:xfrm>
                <a:off x="8323260" y="8309476"/>
                <a:ext cx="26370" cy="718235"/>
              </a:xfrm>
              <a:custGeom>
                <a:avLst/>
                <a:gdLst>
                  <a:gd name="connsiteX0" fmla="*/ 22228 w 26370"/>
                  <a:gd name="connsiteY0" fmla="*/ 16962 h 718235"/>
                  <a:gd name="connsiteX1" fmla="*/ 3 w 26370"/>
                  <a:gd name="connsiteY1" fmla="*/ 691649 h 718235"/>
                  <a:gd name="connsiteX2" fmla="*/ 20640 w 26370"/>
                  <a:gd name="connsiteY2" fmla="*/ 548774 h 718235"/>
                  <a:gd name="connsiteX3" fmla="*/ 25403 w 26370"/>
                  <a:gd name="connsiteY3" fmla="*/ 232862 h 718235"/>
                  <a:gd name="connsiteX4" fmla="*/ 22228 w 26370"/>
                  <a:gd name="connsiteY4" fmla="*/ 16962 h 71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0" h="718235">
                    <a:moveTo>
                      <a:pt x="22228" y="16962"/>
                    </a:moveTo>
                    <a:cubicBezTo>
                      <a:pt x="17995" y="93426"/>
                      <a:pt x="268" y="603014"/>
                      <a:pt x="3" y="691649"/>
                    </a:cubicBezTo>
                    <a:cubicBezTo>
                      <a:pt x="-262" y="780284"/>
                      <a:pt x="16407" y="625238"/>
                      <a:pt x="20640" y="548774"/>
                    </a:cubicBezTo>
                    <a:cubicBezTo>
                      <a:pt x="24873" y="472310"/>
                      <a:pt x="28049" y="323614"/>
                      <a:pt x="25403" y="232862"/>
                    </a:cubicBezTo>
                    <a:cubicBezTo>
                      <a:pt x="22757" y="142110"/>
                      <a:pt x="26461" y="-59502"/>
                      <a:pt x="22228" y="169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5647B960-AD56-474F-A559-BB118BE5D703}"/>
                  </a:ext>
                </a:extLst>
              </p:cNvPr>
              <p:cNvSpPr/>
              <p:nvPr/>
            </p:nvSpPr>
            <p:spPr>
              <a:xfrm>
                <a:off x="8356500" y="8351521"/>
                <a:ext cx="39494" cy="706294"/>
              </a:xfrm>
              <a:custGeom>
                <a:avLst/>
                <a:gdLst>
                  <a:gd name="connsiteX0" fmla="*/ 30263 w 39494"/>
                  <a:gd name="connsiteY0" fmla="*/ 86042 h 706294"/>
                  <a:gd name="connsiteX1" fmla="*/ 27088 w 39494"/>
                  <a:gd name="connsiteY1" fmla="*/ 689292 h 706294"/>
                  <a:gd name="connsiteX2" fmla="*/ 27088 w 39494"/>
                  <a:gd name="connsiteY2" fmla="*/ 519429 h 706294"/>
                  <a:gd name="connsiteX3" fmla="*/ 100 w 39494"/>
                  <a:gd name="connsiteY3" fmla="*/ 300354 h 706294"/>
                  <a:gd name="connsiteX4" fmla="*/ 38200 w 39494"/>
                  <a:gd name="connsiteY4" fmla="*/ 30479 h 706294"/>
                  <a:gd name="connsiteX5" fmla="*/ 30263 w 39494"/>
                  <a:gd name="connsiteY5" fmla="*/ 86042 h 70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4" h="706294">
                    <a:moveTo>
                      <a:pt x="30263" y="86042"/>
                    </a:moveTo>
                    <a:cubicBezTo>
                      <a:pt x="28411" y="195844"/>
                      <a:pt x="27617" y="617061"/>
                      <a:pt x="27088" y="689292"/>
                    </a:cubicBezTo>
                    <a:cubicBezTo>
                      <a:pt x="26559" y="761523"/>
                      <a:pt x="31586" y="584252"/>
                      <a:pt x="27088" y="519429"/>
                    </a:cubicBezTo>
                    <a:cubicBezTo>
                      <a:pt x="22590" y="454606"/>
                      <a:pt x="-1752" y="381846"/>
                      <a:pt x="100" y="300354"/>
                    </a:cubicBezTo>
                    <a:cubicBezTo>
                      <a:pt x="1952" y="218862"/>
                      <a:pt x="33173" y="72812"/>
                      <a:pt x="38200" y="30479"/>
                    </a:cubicBezTo>
                    <a:cubicBezTo>
                      <a:pt x="43227" y="-11854"/>
                      <a:pt x="32115" y="-23760"/>
                      <a:pt x="30263" y="86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7ED70442-BA09-4BFB-87F7-8C404D20C7D6}"/>
                  </a:ext>
                </a:extLst>
              </p:cNvPr>
              <p:cNvSpPr/>
              <p:nvPr/>
            </p:nvSpPr>
            <p:spPr>
              <a:xfrm>
                <a:off x="8218055" y="9014350"/>
                <a:ext cx="59684" cy="513762"/>
              </a:xfrm>
              <a:custGeom>
                <a:avLst/>
                <a:gdLst>
                  <a:gd name="connsiteX0" fmla="*/ 36945 w 59684"/>
                  <a:gd name="connsiteY0" fmla="*/ 2650 h 513762"/>
                  <a:gd name="connsiteX1" fmla="*/ 6783 w 59684"/>
                  <a:gd name="connsiteY1" fmla="*/ 421750 h 513762"/>
                  <a:gd name="connsiteX2" fmla="*/ 433 w 59684"/>
                  <a:gd name="connsiteY2" fmla="*/ 512238 h 513762"/>
                  <a:gd name="connsiteX3" fmla="*/ 14720 w 59684"/>
                  <a:gd name="connsiteY3" fmla="*/ 461438 h 513762"/>
                  <a:gd name="connsiteX4" fmla="*/ 59170 w 59684"/>
                  <a:gd name="connsiteY4" fmla="*/ 255063 h 513762"/>
                  <a:gd name="connsiteX5" fmla="*/ 36945 w 59684"/>
                  <a:gd name="connsiteY5" fmla="*/ 2650 h 51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84" h="513762">
                    <a:moveTo>
                      <a:pt x="36945" y="2650"/>
                    </a:moveTo>
                    <a:cubicBezTo>
                      <a:pt x="28214" y="30431"/>
                      <a:pt x="12868" y="336819"/>
                      <a:pt x="6783" y="421750"/>
                    </a:cubicBezTo>
                    <a:cubicBezTo>
                      <a:pt x="698" y="506681"/>
                      <a:pt x="-890" y="505623"/>
                      <a:pt x="433" y="512238"/>
                    </a:cubicBezTo>
                    <a:cubicBezTo>
                      <a:pt x="1756" y="518853"/>
                      <a:pt x="4931" y="504300"/>
                      <a:pt x="14720" y="461438"/>
                    </a:cubicBezTo>
                    <a:cubicBezTo>
                      <a:pt x="24509" y="418576"/>
                      <a:pt x="55466" y="337348"/>
                      <a:pt x="59170" y="255063"/>
                    </a:cubicBezTo>
                    <a:cubicBezTo>
                      <a:pt x="62874" y="172778"/>
                      <a:pt x="45676" y="-25131"/>
                      <a:pt x="36945" y="26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01FB0D75-CEDE-4F1F-9768-A4BD6DF4A17E}"/>
                  </a:ext>
                </a:extLst>
              </p:cNvPr>
              <p:cNvSpPr/>
              <p:nvPr/>
            </p:nvSpPr>
            <p:spPr>
              <a:xfrm>
                <a:off x="8362419" y="8842685"/>
                <a:ext cx="20018" cy="538951"/>
              </a:xfrm>
              <a:custGeom>
                <a:avLst/>
                <a:gdLst>
                  <a:gd name="connsiteX0" fmla="*/ 5294 w 20018"/>
                  <a:gd name="connsiteY0" fmla="*/ 29853 h 538951"/>
                  <a:gd name="connsiteX1" fmla="*/ 5294 w 20018"/>
                  <a:gd name="connsiteY1" fmla="*/ 525153 h 538951"/>
                  <a:gd name="connsiteX2" fmla="*/ 531 w 20018"/>
                  <a:gd name="connsiteY2" fmla="*/ 374340 h 538951"/>
                  <a:gd name="connsiteX3" fmla="*/ 19581 w 20018"/>
                  <a:gd name="connsiteY3" fmla="*/ 90178 h 538951"/>
                  <a:gd name="connsiteX4" fmla="*/ 5294 w 20018"/>
                  <a:gd name="connsiteY4" fmla="*/ 29853 h 53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8" h="538951">
                    <a:moveTo>
                      <a:pt x="5294" y="29853"/>
                    </a:moveTo>
                    <a:cubicBezTo>
                      <a:pt x="2913" y="102349"/>
                      <a:pt x="6088" y="467739"/>
                      <a:pt x="5294" y="525153"/>
                    </a:cubicBezTo>
                    <a:cubicBezTo>
                      <a:pt x="4500" y="582567"/>
                      <a:pt x="-1850" y="446836"/>
                      <a:pt x="531" y="374340"/>
                    </a:cubicBezTo>
                    <a:cubicBezTo>
                      <a:pt x="2912" y="301844"/>
                      <a:pt x="16406" y="147857"/>
                      <a:pt x="19581" y="90178"/>
                    </a:cubicBezTo>
                    <a:cubicBezTo>
                      <a:pt x="22756" y="32499"/>
                      <a:pt x="7675" y="-42643"/>
                      <a:pt x="5294" y="2985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C8FE364D-C10E-4991-A7C3-FC26537B0881}"/>
                  </a:ext>
                </a:extLst>
              </p:cNvPr>
              <p:cNvSpPr/>
              <p:nvPr/>
            </p:nvSpPr>
            <p:spPr>
              <a:xfrm>
                <a:off x="8285096" y="9083382"/>
                <a:ext cx="43813" cy="481482"/>
              </a:xfrm>
              <a:custGeom>
                <a:avLst/>
                <a:gdLst>
                  <a:gd name="connsiteX0" fmla="*/ 41342 w 43813"/>
                  <a:gd name="connsiteY0" fmla="*/ 293 h 481482"/>
                  <a:gd name="connsiteX1" fmla="*/ 38167 w 43813"/>
                  <a:gd name="connsiteY1" fmla="*/ 206668 h 481482"/>
                  <a:gd name="connsiteX2" fmla="*/ 30229 w 43813"/>
                  <a:gd name="connsiteY2" fmla="*/ 476543 h 481482"/>
                  <a:gd name="connsiteX3" fmla="*/ 23879 w 43813"/>
                  <a:gd name="connsiteY3" fmla="*/ 371768 h 481482"/>
                  <a:gd name="connsiteX4" fmla="*/ 67 w 43813"/>
                  <a:gd name="connsiteY4" fmla="*/ 251118 h 481482"/>
                  <a:gd name="connsiteX5" fmla="*/ 41342 w 43813"/>
                  <a:gd name="connsiteY5" fmla="*/ 293 h 4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3" h="481482">
                    <a:moveTo>
                      <a:pt x="41342" y="293"/>
                    </a:moveTo>
                    <a:cubicBezTo>
                      <a:pt x="47692" y="-7115"/>
                      <a:pt x="40019" y="127293"/>
                      <a:pt x="38167" y="206668"/>
                    </a:cubicBezTo>
                    <a:cubicBezTo>
                      <a:pt x="36315" y="286043"/>
                      <a:pt x="32610" y="449026"/>
                      <a:pt x="30229" y="476543"/>
                    </a:cubicBezTo>
                    <a:cubicBezTo>
                      <a:pt x="27848" y="504060"/>
                      <a:pt x="28906" y="409339"/>
                      <a:pt x="23879" y="371768"/>
                    </a:cubicBezTo>
                    <a:cubicBezTo>
                      <a:pt x="18852" y="334197"/>
                      <a:pt x="1919" y="317793"/>
                      <a:pt x="67" y="251118"/>
                    </a:cubicBezTo>
                    <a:cubicBezTo>
                      <a:pt x="-1785" y="184443"/>
                      <a:pt x="34992" y="7701"/>
                      <a:pt x="41342" y="2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5B303EB-F6EA-46E0-B646-29A172710528}"/>
                  </a:ext>
                </a:extLst>
              </p:cNvPr>
              <p:cNvSpPr/>
              <p:nvPr/>
            </p:nvSpPr>
            <p:spPr>
              <a:xfrm>
                <a:off x="8337545" y="9037543"/>
                <a:ext cx="12316" cy="521580"/>
              </a:xfrm>
              <a:custGeom>
                <a:avLst/>
                <a:gdLst>
                  <a:gd name="connsiteX0" fmla="*/ 11118 w 12316"/>
                  <a:gd name="connsiteY0" fmla="*/ 3270 h 521580"/>
                  <a:gd name="connsiteX1" fmla="*/ 11118 w 12316"/>
                  <a:gd name="connsiteY1" fmla="*/ 501745 h 521580"/>
                  <a:gd name="connsiteX2" fmla="*/ 3180 w 12316"/>
                  <a:gd name="connsiteY2" fmla="*/ 409670 h 521580"/>
                  <a:gd name="connsiteX3" fmla="*/ 5 w 12316"/>
                  <a:gd name="connsiteY3" fmla="*/ 290607 h 521580"/>
                  <a:gd name="connsiteX4" fmla="*/ 11118 w 12316"/>
                  <a:gd name="connsiteY4" fmla="*/ 3270 h 5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6" h="521580">
                    <a:moveTo>
                      <a:pt x="11118" y="3270"/>
                    </a:moveTo>
                    <a:cubicBezTo>
                      <a:pt x="12970" y="38460"/>
                      <a:pt x="12441" y="434012"/>
                      <a:pt x="11118" y="501745"/>
                    </a:cubicBezTo>
                    <a:cubicBezTo>
                      <a:pt x="9795" y="569478"/>
                      <a:pt x="5032" y="444860"/>
                      <a:pt x="3180" y="409670"/>
                    </a:cubicBezTo>
                    <a:cubicBezTo>
                      <a:pt x="1328" y="374480"/>
                      <a:pt x="269" y="354107"/>
                      <a:pt x="5" y="290607"/>
                    </a:cubicBezTo>
                    <a:cubicBezTo>
                      <a:pt x="-259" y="227107"/>
                      <a:pt x="9266" y="-31920"/>
                      <a:pt x="11118" y="32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3B274EDD-6E81-4B1C-A757-7A1B0C536252}"/>
                  </a:ext>
                </a:extLst>
              </p:cNvPr>
              <p:cNvSpPr/>
              <p:nvPr/>
            </p:nvSpPr>
            <p:spPr>
              <a:xfrm>
                <a:off x="8162316" y="9491445"/>
                <a:ext cx="254546" cy="137297"/>
              </a:xfrm>
              <a:custGeom>
                <a:avLst/>
                <a:gdLst>
                  <a:gd name="connsiteX0" fmla="*/ 33947 w 254546"/>
                  <a:gd name="connsiteY0" fmla="*/ 218 h 137297"/>
                  <a:gd name="connsiteX1" fmla="*/ 37122 w 254546"/>
                  <a:gd name="connsiteY1" fmla="*/ 98643 h 137297"/>
                  <a:gd name="connsiteX2" fmla="*/ 64109 w 254546"/>
                  <a:gd name="connsiteY2" fmla="*/ 120868 h 137297"/>
                  <a:gd name="connsiteX3" fmla="*/ 248259 w 254546"/>
                  <a:gd name="connsiteY3" fmla="*/ 130393 h 137297"/>
                  <a:gd name="connsiteX4" fmla="*/ 192697 w 254546"/>
                  <a:gd name="connsiteY4" fmla="*/ 131980 h 137297"/>
                  <a:gd name="connsiteX5" fmla="*/ 8547 w 254546"/>
                  <a:gd name="connsiteY5" fmla="*/ 128805 h 137297"/>
                  <a:gd name="connsiteX6" fmla="*/ 33947 w 254546"/>
                  <a:gd name="connsiteY6" fmla="*/ 218 h 13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46" h="137297">
                    <a:moveTo>
                      <a:pt x="33947" y="218"/>
                    </a:moveTo>
                    <a:cubicBezTo>
                      <a:pt x="38710" y="-4809"/>
                      <a:pt x="32095" y="78535"/>
                      <a:pt x="37122" y="98643"/>
                    </a:cubicBezTo>
                    <a:cubicBezTo>
                      <a:pt x="42149" y="118751"/>
                      <a:pt x="28920" y="115576"/>
                      <a:pt x="64109" y="120868"/>
                    </a:cubicBezTo>
                    <a:cubicBezTo>
                      <a:pt x="99298" y="126160"/>
                      <a:pt x="226828" y="128541"/>
                      <a:pt x="248259" y="130393"/>
                    </a:cubicBezTo>
                    <a:cubicBezTo>
                      <a:pt x="269690" y="132245"/>
                      <a:pt x="232649" y="132245"/>
                      <a:pt x="192697" y="131980"/>
                    </a:cubicBezTo>
                    <a:cubicBezTo>
                      <a:pt x="152745" y="131715"/>
                      <a:pt x="36328" y="146003"/>
                      <a:pt x="8547" y="128805"/>
                    </a:cubicBezTo>
                    <a:cubicBezTo>
                      <a:pt x="-19234" y="111607"/>
                      <a:pt x="29184" y="5245"/>
                      <a:pt x="33947" y="2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FA2D14DC-4BAD-490A-953A-6E977112B079}"/>
                  </a:ext>
                </a:extLst>
              </p:cNvPr>
              <p:cNvSpPr/>
              <p:nvPr/>
            </p:nvSpPr>
            <p:spPr>
              <a:xfrm>
                <a:off x="8221684" y="9483620"/>
                <a:ext cx="188334" cy="139064"/>
              </a:xfrm>
              <a:custGeom>
                <a:avLst/>
                <a:gdLst>
                  <a:gd name="connsiteX0" fmla="*/ 6329 w 188334"/>
                  <a:gd name="connsiteY0" fmla="*/ 105 h 139064"/>
                  <a:gd name="connsiteX1" fmla="*/ 3154 w 188334"/>
                  <a:gd name="connsiteY1" fmla="*/ 84243 h 139064"/>
                  <a:gd name="connsiteX2" fmla="*/ 52366 w 188334"/>
                  <a:gd name="connsiteY2" fmla="*/ 98530 h 139064"/>
                  <a:gd name="connsiteX3" fmla="*/ 160316 w 188334"/>
                  <a:gd name="connsiteY3" fmla="*/ 96943 h 139064"/>
                  <a:gd name="connsiteX4" fmla="*/ 166666 w 188334"/>
                  <a:gd name="connsiteY4" fmla="*/ 106468 h 139064"/>
                  <a:gd name="connsiteX5" fmla="*/ 168254 w 188334"/>
                  <a:gd name="connsiteY5" fmla="*/ 138218 h 139064"/>
                  <a:gd name="connsiteX6" fmla="*/ 179366 w 188334"/>
                  <a:gd name="connsiteY6" fmla="*/ 68368 h 139064"/>
                  <a:gd name="connsiteX7" fmla="*/ 20616 w 188334"/>
                  <a:gd name="connsiteY7" fmla="*/ 85830 h 139064"/>
                  <a:gd name="connsiteX8" fmla="*/ 1566 w 188334"/>
                  <a:gd name="connsiteY8" fmla="*/ 66780 h 139064"/>
                  <a:gd name="connsiteX9" fmla="*/ 6329 w 188334"/>
                  <a:gd name="connsiteY9" fmla="*/ 105 h 1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334" h="139064">
                    <a:moveTo>
                      <a:pt x="6329" y="105"/>
                    </a:moveTo>
                    <a:cubicBezTo>
                      <a:pt x="6594" y="3015"/>
                      <a:pt x="-4519" y="67839"/>
                      <a:pt x="3154" y="84243"/>
                    </a:cubicBezTo>
                    <a:cubicBezTo>
                      <a:pt x="10827" y="100647"/>
                      <a:pt x="26172" y="96413"/>
                      <a:pt x="52366" y="98530"/>
                    </a:cubicBezTo>
                    <a:cubicBezTo>
                      <a:pt x="78560" y="100647"/>
                      <a:pt x="141266" y="95620"/>
                      <a:pt x="160316" y="96943"/>
                    </a:cubicBezTo>
                    <a:cubicBezTo>
                      <a:pt x="179366" y="98266"/>
                      <a:pt x="165343" y="99589"/>
                      <a:pt x="166666" y="106468"/>
                    </a:cubicBezTo>
                    <a:cubicBezTo>
                      <a:pt x="167989" y="113347"/>
                      <a:pt x="166137" y="144568"/>
                      <a:pt x="168254" y="138218"/>
                    </a:cubicBezTo>
                    <a:cubicBezTo>
                      <a:pt x="170371" y="131868"/>
                      <a:pt x="203972" y="77099"/>
                      <a:pt x="179366" y="68368"/>
                    </a:cubicBezTo>
                    <a:cubicBezTo>
                      <a:pt x="154760" y="59637"/>
                      <a:pt x="50249" y="86095"/>
                      <a:pt x="20616" y="85830"/>
                    </a:cubicBezTo>
                    <a:cubicBezTo>
                      <a:pt x="-9017" y="85565"/>
                      <a:pt x="6858" y="78422"/>
                      <a:pt x="1566" y="66780"/>
                    </a:cubicBezTo>
                    <a:cubicBezTo>
                      <a:pt x="-3726" y="55138"/>
                      <a:pt x="6064" y="-2805"/>
                      <a:pt x="6329" y="10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6" name="グループ化 445">
              <a:extLst>
                <a:ext uri="{FF2B5EF4-FFF2-40B4-BE49-F238E27FC236}">
                  <a16:creationId xmlns:a16="http://schemas.microsoft.com/office/drawing/2014/main" id="{FDD282B6-61CB-400F-9980-145F71E28E8B}"/>
                </a:ext>
              </a:extLst>
            </p:cNvPr>
            <p:cNvGrpSpPr/>
            <p:nvPr/>
          </p:nvGrpSpPr>
          <p:grpSpPr>
            <a:xfrm>
              <a:off x="4098819" y="1589638"/>
              <a:ext cx="3613675" cy="10886144"/>
              <a:chOff x="4098819" y="1589638"/>
              <a:chExt cx="3613675" cy="10886144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70A55106-F550-496E-9065-AAE7D1568C93}"/>
                  </a:ext>
                </a:extLst>
              </p:cNvPr>
              <p:cNvGrpSpPr/>
              <p:nvPr/>
            </p:nvGrpSpPr>
            <p:grpSpPr>
              <a:xfrm>
                <a:off x="4098819" y="1589638"/>
                <a:ext cx="3613675" cy="10886144"/>
                <a:chOff x="4098819" y="1589638"/>
                <a:chExt cx="3613675" cy="10886144"/>
              </a:xfrm>
            </p:grpSpPr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B76FF3C7-0277-462A-932C-38389C1F14DB}"/>
                    </a:ext>
                  </a:extLst>
                </p:cNvPr>
                <p:cNvSpPr/>
                <p:nvPr/>
              </p:nvSpPr>
              <p:spPr>
                <a:xfrm>
                  <a:off x="5804841" y="2370955"/>
                  <a:ext cx="217900" cy="86862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31F29219-08E9-454B-8F7E-E2EECC13A700}"/>
                    </a:ext>
                  </a:extLst>
                </p:cNvPr>
                <p:cNvSpPr/>
                <p:nvPr/>
              </p:nvSpPr>
              <p:spPr>
                <a:xfrm>
                  <a:off x="5776913" y="2387434"/>
                  <a:ext cx="241270" cy="5097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AD46265A-95D5-4EAD-B379-9B06EA9EFA74}"/>
                    </a:ext>
                  </a:extLst>
                </p:cNvPr>
                <p:cNvSpPr/>
                <p:nvPr/>
              </p:nvSpPr>
              <p:spPr>
                <a:xfrm>
                  <a:off x="5783737" y="2436761"/>
                  <a:ext cx="232929" cy="14339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7E6FA5B2-F01F-4D94-9550-A2E23F8250F7}"/>
                    </a:ext>
                  </a:extLst>
                </p:cNvPr>
                <p:cNvSpPr/>
                <p:nvPr/>
              </p:nvSpPr>
              <p:spPr>
                <a:xfrm>
                  <a:off x="5777195" y="2392252"/>
                  <a:ext cx="117003" cy="47745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4A26F19F-DF2E-476E-867A-E361022E223A}"/>
                    </a:ext>
                  </a:extLst>
                </p:cNvPr>
                <p:cNvSpPr/>
                <p:nvPr/>
              </p:nvSpPr>
              <p:spPr>
                <a:xfrm>
                  <a:off x="5767388" y="2430476"/>
                  <a:ext cx="206622" cy="24157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1A053433-E53E-4CFB-8AE9-06808726E09F}"/>
                    </a:ext>
                  </a:extLst>
                </p:cNvPr>
                <p:cNvSpPr/>
                <p:nvPr/>
              </p:nvSpPr>
              <p:spPr>
                <a:xfrm>
                  <a:off x="5913384" y="2419761"/>
                  <a:ext cx="111103" cy="22151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B6E5ECEC-E727-43CF-BC2B-F1F3BF8ECEF6}"/>
                    </a:ext>
                  </a:extLst>
                </p:cNvPr>
                <p:cNvSpPr/>
                <p:nvPr/>
              </p:nvSpPr>
              <p:spPr>
                <a:xfrm>
                  <a:off x="5854654" y="2387699"/>
                  <a:ext cx="138528" cy="52636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16EA2F85-6C54-46E4-8A01-58A4DA83E873}"/>
                    </a:ext>
                  </a:extLst>
                </p:cNvPr>
                <p:cNvSpPr/>
                <p:nvPr/>
              </p:nvSpPr>
              <p:spPr>
                <a:xfrm>
                  <a:off x="6196402" y="2343876"/>
                  <a:ext cx="217549" cy="81861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5817E01F-F922-4855-AFD8-19D70040ADAE}"/>
                    </a:ext>
                  </a:extLst>
                </p:cNvPr>
                <p:cNvSpPr/>
                <p:nvPr/>
              </p:nvSpPr>
              <p:spPr>
                <a:xfrm>
                  <a:off x="6195003" y="2363350"/>
                  <a:ext cx="139156" cy="65255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F99885C-6681-4061-906E-1443026C5E38}"/>
                    </a:ext>
                  </a:extLst>
                </p:cNvPr>
                <p:cNvSpPr/>
                <p:nvPr/>
              </p:nvSpPr>
              <p:spPr>
                <a:xfrm>
                  <a:off x="6257872" y="2357818"/>
                  <a:ext cx="187407" cy="52060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4A23D6A9-F117-4B64-A0BF-D9D7C9051832}"/>
                    </a:ext>
                  </a:extLst>
                </p:cNvPr>
                <p:cNvSpPr/>
                <p:nvPr/>
              </p:nvSpPr>
              <p:spPr>
                <a:xfrm>
                  <a:off x="6327749" y="2377084"/>
                  <a:ext cx="106448" cy="28844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19DAF3FC-4EF0-432F-AF92-0616A16790A2}"/>
                    </a:ext>
                  </a:extLst>
                </p:cNvPr>
                <p:cNvSpPr/>
                <p:nvPr/>
              </p:nvSpPr>
              <p:spPr>
                <a:xfrm>
                  <a:off x="6230846" y="2357364"/>
                  <a:ext cx="136171" cy="63773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2F04BE18-FBFD-4336-85AC-8A196E30A61B}"/>
                    </a:ext>
                  </a:extLst>
                </p:cNvPr>
                <p:cNvSpPr/>
                <p:nvPr/>
              </p:nvSpPr>
              <p:spPr>
                <a:xfrm>
                  <a:off x="6221391" y="2403322"/>
                  <a:ext cx="197143" cy="35447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B8E557AD-ECC1-48DD-BA3F-9C7BF9634689}"/>
                    </a:ext>
                  </a:extLst>
                </p:cNvPr>
                <p:cNvSpPr/>
                <p:nvPr/>
              </p:nvSpPr>
              <p:spPr>
                <a:xfrm>
                  <a:off x="5866630" y="2447863"/>
                  <a:ext cx="136247" cy="43614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9106D69E-923B-49A4-ADC6-BD6C73824A6A}"/>
                    </a:ext>
                  </a:extLst>
                </p:cNvPr>
                <p:cNvSpPr/>
                <p:nvPr/>
              </p:nvSpPr>
              <p:spPr>
                <a:xfrm>
                  <a:off x="6208484" y="2430286"/>
                  <a:ext cx="166703" cy="471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1493AA64-4175-4FC4-9FED-C9A4E3ABE890}"/>
                    </a:ext>
                  </a:extLst>
                </p:cNvPr>
                <p:cNvSpPr/>
                <p:nvPr/>
              </p:nvSpPr>
              <p:spPr>
                <a:xfrm>
                  <a:off x="5979402" y="2598738"/>
                  <a:ext cx="64331" cy="96837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D8D373F7-1A41-4942-A804-1F2AAABE3736}"/>
                    </a:ext>
                  </a:extLst>
                </p:cNvPr>
                <p:cNvSpPr/>
                <p:nvPr/>
              </p:nvSpPr>
              <p:spPr>
                <a:xfrm>
                  <a:off x="6173758" y="2585756"/>
                  <a:ext cx="87156" cy="106373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1FB322DE-3C03-43EB-A29C-56AF2BD2ECCC}"/>
                    </a:ext>
                  </a:extLst>
                </p:cNvPr>
                <p:cNvSpPr/>
                <p:nvPr/>
              </p:nvSpPr>
              <p:spPr>
                <a:xfrm>
                  <a:off x="6049919" y="2341485"/>
                  <a:ext cx="41398" cy="141778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ED745EEB-75F7-4D15-A2AE-71C3735BF319}"/>
                    </a:ext>
                  </a:extLst>
                </p:cNvPr>
                <p:cNvSpPr/>
                <p:nvPr/>
              </p:nvSpPr>
              <p:spPr>
                <a:xfrm>
                  <a:off x="6126036" y="2319094"/>
                  <a:ext cx="45188" cy="154601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E04D5AD0-2E11-4905-8442-2AFED2F8CFA8}"/>
                    </a:ext>
                  </a:extLst>
                </p:cNvPr>
                <p:cNvSpPr/>
                <p:nvPr/>
              </p:nvSpPr>
              <p:spPr>
                <a:xfrm>
                  <a:off x="6044407" y="2519363"/>
                  <a:ext cx="42362" cy="127158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9B0D5011-BEE8-4834-B1DC-CA25B2CB9947}"/>
                    </a:ext>
                  </a:extLst>
                </p:cNvPr>
                <p:cNvSpPr/>
                <p:nvPr/>
              </p:nvSpPr>
              <p:spPr>
                <a:xfrm>
                  <a:off x="6135544" y="2469997"/>
                  <a:ext cx="49442" cy="159692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1805B0CC-812C-4D93-B5EC-C32C64E3B4DC}"/>
                    </a:ext>
                  </a:extLst>
                </p:cNvPr>
                <p:cNvSpPr/>
                <p:nvPr/>
              </p:nvSpPr>
              <p:spPr>
                <a:xfrm>
                  <a:off x="6046768" y="2687512"/>
                  <a:ext cx="127169" cy="4277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0EE7E550-6E83-4A35-9327-55B7480AD7A7}"/>
                    </a:ext>
                  </a:extLst>
                </p:cNvPr>
                <p:cNvSpPr/>
                <p:nvPr/>
              </p:nvSpPr>
              <p:spPr>
                <a:xfrm>
                  <a:off x="6078304" y="2616160"/>
                  <a:ext cx="106763" cy="43328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76359DEF-38C2-4518-95F0-648C5F75512F}"/>
                    </a:ext>
                  </a:extLst>
                </p:cNvPr>
                <p:cNvSpPr/>
                <p:nvPr/>
              </p:nvSpPr>
              <p:spPr>
                <a:xfrm>
                  <a:off x="5904464" y="2776118"/>
                  <a:ext cx="241089" cy="62546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273BAD20-4C45-419D-844C-B987CF8D91C7}"/>
                    </a:ext>
                  </a:extLst>
                </p:cNvPr>
                <p:cNvSpPr/>
                <p:nvPr/>
              </p:nvSpPr>
              <p:spPr>
                <a:xfrm>
                  <a:off x="6111492" y="2781300"/>
                  <a:ext cx="224721" cy="47625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47822705-0442-4563-A2D7-D774B4EC6077}"/>
                    </a:ext>
                  </a:extLst>
                </p:cNvPr>
                <p:cNvSpPr/>
                <p:nvPr/>
              </p:nvSpPr>
              <p:spPr>
                <a:xfrm>
                  <a:off x="5997557" y="2801129"/>
                  <a:ext cx="124039" cy="17121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BA5058BB-86FF-4300-91F7-8F2DF06D4C5C}"/>
                    </a:ext>
                  </a:extLst>
                </p:cNvPr>
                <p:cNvSpPr/>
                <p:nvPr/>
              </p:nvSpPr>
              <p:spPr>
                <a:xfrm>
                  <a:off x="6121400" y="2794000"/>
                  <a:ext cx="146050" cy="25518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0A0CE11E-5887-483C-8B6D-54009AB6B2F0}"/>
                    </a:ext>
                  </a:extLst>
                </p:cNvPr>
                <p:cNvSpPr/>
                <p:nvPr/>
              </p:nvSpPr>
              <p:spPr>
                <a:xfrm>
                  <a:off x="6153586" y="2814489"/>
                  <a:ext cx="194853" cy="147687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C7D5DCFC-D1BC-4C46-9256-CB74E35A08EF}"/>
                    </a:ext>
                  </a:extLst>
                </p:cNvPr>
                <p:cNvSpPr/>
                <p:nvPr/>
              </p:nvSpPr>
              <p:spPr>
                <a:xfrm>
                  <a:off x="5943443" y="2887652"/>
                  <a:ext cx="222515" cy="79431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AEC50AA7-3E99-4893-91FF-9304E154D336}"/>
                    </a:ext>
                  </a:extLst>
                </p:cNvPr>
                <p:cNvSpPr/>
                <p:nvPr/>
              </p:nvSpPr>
              <p:spPr>
                <a:xfrm>
                  <a:off x="6104118" y="2887364"/>
                  <a:ext cx="186205" cy="49791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C816C370-666E-49F7-9780-CDAA7E8AA52D}"/>
                    </a:ext>
                  </a:extLst>
                </p:cNvPr>
                <p:cNvSpPr/>
                <p:nvPr/>
              </p:nvSpPr>
              <p:spPr>
                <a:xfrm>
                  <a:off x="5952895" y="2824147"/>
                  <a:ext cx="333242" cy="69324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2D8A2801-84B1-42FF-A9E0-705C68A67759}"/>
                    </a:ext>
                  </a:extLst>
                </p:cNvPr>
                <p:cNvSpPr/>
                <p:nvPr/>
              </p:nvSpPr>
              <p:spPr>
                <a:xfrm>
                  <a:off x="6187511" y="2229826"/>
                  <a:ext cx="196685" cy="78399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E5429E7C-29BB-466A-989A-CC273DF6CBBD}"/>
                    </a:ext>
                  </a:extLst>
                </p:cNvPr>
                <p:cNvSpPr/>
                <p:nvPr/>
              </p:nvSpPr>
              <p:spPr>
                <a:xfrm>
                  <a:off x="6251403" y="2274712"/>
                  <a:ext cx="91401" cy="22626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C0F30290-5EBF-4A05-8E0A-CBCA3A21234C}"/>
                    </a:ext>
                  </a:extLst>
                </p:cNvPr>
                <p:cNvSpPr/>
                <p:nvPr/>
              </p:nvSpPr>
              <p:spPr>
                <a:xfrm>
                  <a:off x="5754566" y="2257300"/>
                  <a:ext cx="129429" cy="52524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C1C13423-4564-48AF-BCA2-84FD7953398B}"/>
                    </a:ext>
                  </a:extLst>
                </p:cNvPr>
                <p:cNvSpPr/>
                <p:nvPr/>
              </p:nvSpPr>
              <p:spPr>
                <a:xfrm>
                  <a:off x="5757830" y="2296108"/>
                  <a:ext cx="114453" cy="47175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591A8930-132A-4C90-AC30-D8A96BB8FFA2}"/>
                    </a:ext>
                  </a:extLst>
                </p:cNvPr>
                <p:cNvSpPr/>
                <p:nvPr/>
              </p:nvSpPr>
              <p:spPr>
                <a:xfrm>
                  <a:off x="5841960" y="2264853"/>
                  <a:ext cx="154992" cy="59903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C38B9F3A-B687-4396-B0AA-AE163A60D3D4}"/>
                    </a:ext>
                  </a:extLst>
                </p:cNvPr>
                <p:cNvSpPr/>
                <p:nvPr/>
              </p:nvSpPr>
              <p:spPr>
                <a:xfrm>
                  <a:off x="5873631" y="2301875"/>
                  <a:ext cx="97262" cy="16249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9BB9508-9823-4C1A-A772-7C415BD6757E}"/>
                    </a:ext>
                  </a:extLst>
                </p:cNvPr>
                <p:cNvSpPr/>
                <p:nvPr/>
              </p:nvSpPr>
              <p:spPr>
                <a:xfrm>
                  <a:off x="5853764" y="2598738"/>
                  <a:ext cx="129762" cy="176257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1D631E44-B2EB-4FE5-B781-EC47A2885D5E}"/>
                    </a:ext>
                  </a:extLst>
                </p:cNvPr>
                <p:cNvSpPr/>
                <p:nvPr/>
              </p:nvSpPr>
              <p:spPr>
                <a:xfrm>
                  <a:off x="6209313" y="2558350"/>
                  <a:ext cx="206028" cy="230939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943A952C-8979-4C27-819C-DD865E956894}"/>
                    </a:ext>
                  </a:extLst>
                </p:cNvPr>
                <p:cNvSpPr/>
                <p:nvPr/>
              </p:nvSpPr>
              <p:spPr>
                <a:xfrm>
                  <a:off x="5870566" y="2881181"/>
                  <a:ext cx="126887" cy="12182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06873622-EA6F-4257-937A-E981EF9258D0}"/>
                    </a:ext>
                  </a:extLst>
                </p:cNvPr>
                <p:cNvSpPr/>
                <p:nvPr/>
              </p:nvSpPr>
              <p:spPr>
                <a:xfrm>
                  <a:off x="6346887" y="2819396"/>
                  <a:ext cx="106492" cy="25399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8B7C0721-3306-4BE5-B562-7F4C0F69012D}"/>
                    </a:ext>
                  </a:extLst>
                </p:cNvPr>
                <p:cNvSpPr/>
                <p:nvPr/>
              </p:nvSpPr>
              <p:spPr>
                <a:xfrm>
                  <a:off x="6350539" y="2813050"/>
                  <a:ext cx="158281" cy="294683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CEB61DC-9F9E-4F9B-999D-03ADF4AC4F24}"/>
                    </a:ext>
                  </a:extLst>
                </p:cNvPr>
                <p:cNvSpPr/>
                <p:nvPr/>
              </p:nvSpPr>
              <p:spPr>
                <a:xfrm>
                  <a:off x="6478438" y="2410798"/>
                  <a:ext cx="63179" cy="313822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C4806D2D-CB46-42CA-A5B0-EC9284E63995}"/>
                    </a:ext>
                  </a:extLst>
                </p:cNvPr>
                <p:cNvSpPr/>
                <p:nvPr/>
              </p:nvSpPr>
              <p:spPr>
                <a:xfrm>
                  <a:off x="5783734" y="1932886"/>
                  <a:ext cx="228510" cy="252524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2CC702B0-ECE3-4045-BAB2-6F950D692F93}"/>
                    </a:ext>
                  </a:extLst>
                </p:cNvPr>
                <p:cNvSpPr/>
                <p:nvPr/>
              </p:nvSpPr>
              <p:spPr>
                <a:xfrm>
                  <a:off x="6029087" y="1937757"/>
                  <a:ext cx="314629" cy="195783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15E4F9FB-30C9-468E-9C50-FC13EB7B607A}"/>
                    </a:ext>
                  </a:extLst>
                </p:cNvPr>
                <p:cNvSpPr/>
                <p:nvPr/>
              </p:nvSpPr>
              <p:spPr>
                <a:xfrm>
                  <a:off x="5735567" y="2219317"/>
                  <a:ext cx="46513" cy="190930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58CC3C07-5649-46D4-B06E-F7AE515EA705}"/>
                    </a:ext>
                  </a:extLst>
                </p:cNvPr>
                <p:cNvSpPr/>
                <p:nvPr/>
              </p:nvSpPr>
              <p:spPr>
                <a:xfrm>
                  <a:off x="6364805" y="2179054"/>
                  <a:ext cx="76281" cy="155019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4D1C8D48-9F21-4BDE-AF50-CA34A295D5BF}"/>
                    </a:ext>
                  </a:extLst>
                </p:cNvPr>
                <p:cNvSpPr/>
                <p:nvPr/>
              </p:nvSpPr>
              <p:spPr>
                <a:xfrm>
                  <a:off x="5700255" y="2477394"/>
                  <a:ext cx="37224" cy="187033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3D3DC32-A432-483B-9E5B-F8CD08274667}"/>
                    </a:ext>
                  </a:extLst>
                </p:cNvPr>
                <p:cNvSpPr/>
                <p:nvPr/>
              </p:nvSpPr>
              <p:spPr>
                <a:xfrm>
                  <a:off x="5692579" y="2701871"/>
                  <a:ext cx="71521" cy="21008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EA0457EE-4B1F-46D5-BEB6-D0A0D90D24A8}"/>
                    </a:ext>
                  </a:extLst>
                </p:cNvPr>
                <p:cNvSpPr/>
                <p:nvPr/>
              </p:nvSpPr>
              <p:spPr>
                <a:xfrm>
                  <a:off x="5764204" y="2927109"/>
                  <a:ext cx="136694" cy="135077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7F7B7A3A-BD4A-453F-8139-E85D8D153825}"/>
                    </a:ext>
                  </a:extLst>
                </p:cNvPr>
                <p:cNvSpPr/>
                <p:nvPr/>
              </p:nvSpPr>
              <p:spPr>
                <a:xfrm>
                  <a:off x="5814978" y="2895572"/>
                  <a:ext cx="132660" cy="22929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C8654E89-E497-429D-B530-2E42253BE656}"/>
                    </a:ext>
                  </a:extLst>
                </p:cNvPr>
                <p:cNvSpPr/>
                <p:nvPr/>
              </p:nvSpPr>
              <p:spPr>
                <a:xfrm>
                  <a:off x="5978811" y="3097908"/>
                  <a:ext cx="376389" cy="87061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楕円 559">
                  <a:extLst>
                    <a:ext uri="{FF2B5EF4-FFF2-40B4-BE49-F238E27FC236}">
                      <a16:creationId xmlns:a16="http://schemas.microsoft.com/office/drawing/2014/main" id="{57C8BC10-C0A1-4CFE-8063-5CB2803F6029}"/>
                    </a:ext>
                  </a:extLst>
                </p:cNvPr>
                <p:cNvSpPr/>
                <p:nvPr/>
              </p:nvSpPr>
              <p:spPr>
                <a:xfrm>
                  <a:off x="5889625" y="239871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61" name="楕円 560">
                  <a:extLst>
                    <a:ext uri="{FF2B5EF4-FFF2-40B4-BE49-F238E27FC236}">
                      <a16:creationId xmlns:a16="http://schemas.microsoft.com/office/drawing/2014/main" id="{AE90EA73-67D0-4336-92AF-555DAB6D8F36}"/>
                    </a:ext>
                  </a:extLst>
                </p:cNvPr>
                <p:cNvSpPr/>
                <p:nvPr/>
              </p:nvSpPr>
              <p:spPr>
                <a:xfrm>
                  <a:off x="6300788" y="236855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57EE2D5D-1190-4361-AB23-81D76B653B82}"/>
                    </a:ext>
                  </a:extLst>
                </p:cNvPr>
                <p:cNvSpPr/>
                <p:nvPr/>
              </p:nvSpPr>
              <p:spPr>
                <a:xfrm>
                  <a:off x="6437173" y="2547926"/>
                  <a:ext cx="63706" cy="138911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72A0E07B-4116-40FF-B82A-C05F62A8E03E}"/>
                    </a:ext>
                  </a:extLst>
                </p:cNvPr>
                <p:cNvSpPr/>
                <p:nvPr/>
              </p:nvSpPr>
              <p:spPr>
                <a:xfrm>
                  <a:off x="5787305" y="2589211"/>
                  <a:ext cx="43664" cy="193679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F31BE3B0-ACBC-4E97-A6AA-911C47390073}"/>
                    </a:ext>
                  </a:extLst>
                </p:cNvPr>
                <p:cNvSpPr/>
                <p:nvPr/>
              </p:nvSpPr>
              <p:spPr>
                <a:xfrm>
                  <a:off x="5596427" y="1717387"/>
                  <a:ext cx="330029" cy="303342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81B7DFE9-AD34-456E-9848-A0E45D56A3BB}"/>
                    </a:ext>
                  </a:extLst>
                </p:cNvPr>
                <p:cNvSpPr/>
                <p:nvPr/>
              </p:nvSpPr>
              <p:spPr>
                <a:xfrm>
                  <a:off x="5492830" y="2107789"/>
                  <a:ext cx="114773" cy="592234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D685B520-DABB-4D5D-A098-C361B39CEC83}"/>
                    </a:ext>
                  </a:extLst>
                </p:cNvPr>
                <p:cNvSpPr/>
                <p:nvPr/>
              </p:nvSpPr>
              <p:spPr>
                <a:xfrm>
                  <a:off x="5435499" y="2049780"/>
                  <a:ext cx="129239" cy="335659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8554B3C-33EE-4B0B-B74F-1E0BFF40DD46}"/>
                    </a:ext>
                  </a:extLst>
                </p:cNvPr>
                <p:cNvSpPr/>
                <p:nvPr/>
              </p:nvSpPr>
              <p:spPr>
                <a:xfrm>
                  <a:off x="5848139" y="1636072"/>
                  <a:ext cx="428412" cy="303192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DED25A3-5455-4277-8373-E7DB75E2F607}"/>
                    </a:ext>
                  </a:extLst>
                </p:cNvPr>
                <p:cNvSpPr/>
                <p:nvPr/>
              </p:nvSpPr>
              <p:spPr>
                <a:xfrm>
                  <a:off x="5966114" y="1589638"/>
                  <a:ext cx="516938" cy="115478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9015E1B0-E8D5-4D84-B5BA-27B2F14709FF}"/>
                    </a:ext>
                  </a:extLst>
                </p:cNvPr>
                <p:cNvSpPr/>
                <p:nvPr/>
              </p:nvSpPr>
              <p:spPr>
                <a:xfrm>
                  <a:off x="6203078" y="1727401"/>
                  <a:ext cx="385978" cy="598502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D114538-8A86-465D-B269-489FA9FB2DEE}"/>
                    </a:ext>
                  </a:extLst>
                </p:cNvPr>
                <p:cNvSpPr/>
                <p:nvPr/>
              </p:nvSpPr>
              <p:spPr>
                <a:xfrm>
                  <a:off x="5712086" y="1841431"/>
                  <a:ext cx="218824" cy="29255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3582F5E6-5A15-41D9-98CF-55B2F11A7FE9}"/>
                    </a:ext>
                  </a:extLst>
                </p:cNvPr>
                <p:cNvSpPr/>
                <p:nvPr/>
              </p:nvSpPr>
              <p:spPr>
                <a:xfrm>
                  <a:off x="5318710" y="2563115"/>
                  <a:ext cx="144431" cy="317518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B32D9D6A-E085-4322-A6BB-9736447E33DB}"/>
                    </a:ext>
                  </a:extLst>
                </p:cNvPr>
                <p:cNvSpPr/>
                <p:nvPr/>
              </p:nvSpPr>
              <p:spPr>
                <a:xfrm>
                  <a:off x="6613425" y="1892300"/>
                  <a:ext cx="163341" cy="456364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ADA6DDFF-C379-4E7F-A92C-DF11D82EDBB6}"/>
                    </a:ext>
                  </a:extLst>
                </p:cNvPr>
                <p:cNvSpPr/>
                <p:nvPr/>
              </p:nvSpPr>
              <p:spPr>
                <a:xfrm>
                  <a:off x="5939705" y="1756833"/>
                  <a:ext cx="510551" cy="422102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70A6C0F4-26AD-44C4-A6DD-1DEDEF991FBF}"/>
                    </a:ext>
                  </a:extLst>
                </p:cNvPr>
                <p:cNvSpPr/>
                <p:nvPr/>
              </p:nvSpPr>
              <p:spPr>
                <a:xfrm>
                  <a:off x="6167446" y="1677807"/>
                  <a:ext cx="474331" cy="215528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9FEAB2BA-EC88-4DB8-9347-CB3BA9E3E665}"/>
                    </a:ext>
                  </a:extLst>
                </p:cNvPr>
                <p:cNvSpPr/>
                <p:nvPr/>
              </p:nvSpPr>
              <p:spPr>
                <a:xfrm>
                  <a:off x="5678506" y="2230141"/>
                  <a:ext cx="74061" cy="241625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93984F70-5B01-4898-96A8-C52B41E04584}"/>
                    </a:ext>
                  </a:extLst>
                </p:cNvPr>
                <p:cNvSpPr/>
                <p:nvPr/>
              </p:nvSpPr>
              <p:spPr>
                <a:xfrm>
                  <a:off x="6764650" y="2380813"/>
                  <a:ext cx="171446" cy="471377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257E076D-B4FD-44FF-BD54-A46F9188B01E}"/>
                    </a:ext>
                  </a:extLst>
                </p:cNvPr>
                <p:cNvSpPr/>
                <p:nvPr/>
              </p:nvSpPr>
              <p:spPr>
                <a:xfrm>
                  <a:off x="6593021" y="1997978"/>
                  <a:ext cx="131808" cy="802687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579D3BAD-51BE-4BFB-8953-D3FE3E47C3EF}"/>
                    </a:ext>
                  </a:extLst>
                </p:cNvPr>
                <p:cNvSpPr/>
                <p:nvPr/>
              </p:nvSpPr>
              <p:spPr>
                <a:xfrm>
                  <a:off x="5576946" y="2046724"/>
                  <a:ext cx="147591" cy="764474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2DDF2AC9-A091-4CAB-A786-EB9F02C275FC}"/>
                    </a:ext>
                  </a:extLst>
                </p:cNvPr>
                <p:cNvSpPr/>
                <p:nvPr/>
              </p:nvSpPr>
              <p:spPr>
                <a:xfrm>
                  <a:off x="5361697" y="2730930"/>
                  <a:ext cx="183322" cy="520086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725822B0-1E13-4A53-9E39-5F734F5D295B}"/>
                    </a:ext>
                  </a:extLst>
                </p:cNvPr>
                <p:cNvSpPr/>
                <p:nvPr/>
              </p:nvSpPr>
              <p:spPr>
                <a:xfrm>
                  <a:off x="5634396" y="2855001"/>
                  <a:ext cx="254721" cy="672074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E4ABF511-EA6B-422F-AEA7-E650B962F249}"/>
                    </a:ext>
                  </a:extLst>
                </p:cNvPr>
                <p:cNvSpPr/>
                <p:nvPr/>
              </p:nvSpPr>
              <p:spPr>
                <a:xfrm>
                  <a:off x="6015710" y="1925194"/>
                  <a:ext cx="355681" cy="301492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B37172CC-C0E1-455C-BD74-141562222209}"/>
                    </a:ext>
                  </a:extLst>
                </p:cNvPr>
                <p:cNvSpPr/>
                <p:nvPr/>
              </p:nvSpPr>
              <p:spPr>
                <a:xfrm>
                  <a:off x="6323994" y="2192811"/>
                  <a:ext cx="170325" cy="230334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8A474064-8EDE-48AD-8BA1-B472A4BBE493}"/>
                    </a:ext>
                  </a:extLst>
                </p:cNvPr>
                <p:cNvSpPr/>
                <p:nvPr/>
              </p:nvSpPr>
              <p:spPr>
                <a:xfrm>
                  <a:off x="6500807" y="2546328"/>
                  <a:ext cx="129698" cy="810110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7C1DC41C-CC07-4594-9EE5-356C6BD0AED6}"/>
                    </a:ext>
                  </a:extLst>
                </p:cNvPr>
                <p:cNvSpPr/>
                <p:nvPr/>
              </p:nvSpPr>
              <p:spPr>
                <a:xfrm>
                  <a:off x="6777787" y="2564213"/>
                  <a:ext cx="267545" cy="681820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6B10885-D8DB-4563-BAEF-9E082BA15E5C}"/>
                    </a:ext>
                  </a:extLst>
                </p:cNvPr>
                <p:cNvSpPr/>
                <p:nvPr/>
              </p:nvSpPr>
              <p:spPr>
                <a:xfrm>
                  <a:off x="6638244" y="2774950"/>
                  <a:ext cx="364238" cy="59064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B8D36F81-9F11-4B17-9D89-A7EC654AE135}"/>
                    </a:ext>
                  </a:extLst>
                </p:cNvPr>
                <p:cNvSpPr/>
                <p:nvPr/>
              </p:nvSpPr>
              <p:spPr>
                <a:xfrm>
                  <a:off x="6430859" y="3100561"/>
                  <a:ext cx="292221" cy="500015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4BE7D53A-44A0-47D3-B9E5-B57E6AEEF2BB}"/>
                    </a:ext>
                  </a:extLst>
                </p:cNvPr>
                <p:cNvSpPr/>
                <p:nvPr/>
              </p:nvSpPr>
              <p:spPr>
                <a:xfrm>
                  <a:off x="5504803" y="2469760"/>
                  <a:ext cx="152505" cy="101816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07660B0A-D7D5-4155-92F4-F2BF76A87F2A}"/>
                    </a:ext>
                  </a:extLst>
                </p:cNvPr>
                <p:cNvSpPr/>
                <p:nvPr/>
              </p:nvSpPr>
              <p:spPr>
                <a:xfrm>
                  <a:off x="6370104" y="3460634"/>
                  <a:ext cx="115041" cy="439616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76A5EEE8-A183-4788-A116-1AF8BE04A683}"/>
                    </a:ext>
                  </a:extLst>
                </p:cNvPr>
                <p:cNvSpPr/>
                <p:nvPr/>
              </p:nvSpPr>
              <p:spPr>
                <a:xfrm>
                  <a:off x="5731220" y="3450059"/>
                  <a:ext cx="176940" cy="410382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E8964870-9F89-47A8-A487-8D60591CECE6}"/>
                    </a:ext>
                  </a:extLst>
                </p:cNvPr>
                <p:cNvSpPr/>
                <p:nvPr/>
              </p:nvSpPr>
              <p:spPr>
                <a:xfrm>
                  <a:off x="5408692" y="3301369"/>
                  <a:ext cx="218517" cy="408701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9BF79BB3-CE04-4E79-B58D-344D667EDCE5}"/>
                    </a:ext>
                  </a:extLst>
                </p:cNvPr>
                <p:cNvSpPr/>
                <p:nvPr/>
              </p:nvSpPr>
              <p:spPr>
                <a:xfrm>
                  <a:off x="5890525" y="3147231"/>
                  <a:ext cx="79009" cy="381835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D7916958-EEA1-4EA8-8A8E-30D3D3C4868D}"/>
                    </a:ext>
                  </a:extLst>
                </p:cNvPr>
                <p:cNvSpPr/>
                <p:nvPr/>
              </p:nvSpPr>
              <p:spPr>
                <a:xfrm>
                  <a:off x="6322442" y="3168650"/>
                  <a:ext cx="55839" cy="240884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2A603F0A-8EB0-43DF-BC72-25523CEBF88C}"/>
                    </a:ext>
                  </a:extLst>
                </p:cNvPr>
                <p:cNvSpPr/>
                <p:nvPr/>
              </p:nvSpPr>
              <p:spPr>
                <a:xfrm>
                  <a:off x="5339408" y="3511517"/>
                  <a:ext cx="218196" cy="353899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F5C6847B-062A-427B-B327-6F63F546E02F}"/>
                    </a:ext>
                  </a:extLst>
                </p:cNvPr>
                <p:cNvSpPr/>
                <p:nvPr/>
              </p:nvSpPr>
              <p:spPr>
                <a:xfrm>
                  <a:off x="5542518" y="3645803"/>
                  <a:ext cx="278861" cy="200809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F898751F-C1A2-4F46-BD03-1AFA6CA3AF3D}"/>
                    </a:ext>
                  </a:extLst>
                </p:cNvPr>
                <p:cNvSpPr/>
                <p:nvPr/>
              </p:nvSpPr>
              <p:spPr>
                <a:xfrm>
                  <a:off x="5585888" y="3577342"/>
                  <a:ext cx="264096" cy="314421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8CD4CE01-8C98-41E3-9003-057F0042E0D8}"/>
                    </a:ext>
                  </a:extLst>
                </p:cNvPr>
                <p:cNvSpPr/>
                <p:nvPr/>
              </p:nvSpPr>
              <p:spPr>
                <a:xfrm>
                  <a:off x="5560277" y="3817937"/>
                  <a:ext cx="148440" cy="268205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4E29DFA0-CAD6-4C1B-8B1C-5B83A2B41919}"/>
                    </a:ext>
                  </a:extLst>
                </p:cNvPr>
                <p:cNvSpPr/>
                <p:nvPr/>
              </p:nvSpPr>
              <p:spPr>
                <a:xfrm>
                  <a:off x="5915960" y="3587692"/>
                  <a:ext cx="333810" cy="72026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232E9CA9-5783-4524-96BC-917D39EE6B5A}"/>
                    </a:ext>
                  </a:extLst>
                </p:cNvPr>
                <p:cNvSpPr/>
                <p:nvPr/>
              </p:nvSpPr>
              <p:spPr>
                <a:xfrm>
                  <a:off x="5196720" y="3343055"/>
                  <a:ext cx="334170" cy="176131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AB899424-786C-41B1-AF5B-B95B01B42773}"/>
                    </a:ext>
                  </a:extLst>
                </p:cNvPr>
                <p:cNvSpPr/>
                <p:nvPr/>
              </p:nvSpPr>
              <p:spPr>
                <a:xfrm>
                  <a:off x="4944836" y="3517484"/>
                  <a:ext cx="411687" cy="168166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7DA1DE47-C8FF-4AAE-A44C-786F013B6ED0}"/>
                    </a:ext>
                  </a:extLst>
                </p:cNvPr>
                <p:cNvSpPr/>
                <p:nvPr/>
              </p:nvSpPr>
              <p:spPr>
                <a:xfrm>
                  <a:off x="6654623" y="3098511"/>
                  <a:ext cx="399911" cy="527014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A42FC4FA-EF42-4113-8CF0-476214F2FC52}"/>
                    </a:ext>
                  </a:extLst>
                </p:cNvPr>
                <p:cNvSpPr/>
                <p:nvPr/>
              </p:nvSpPr>
              <p:spPr>
                <a:xfrm>
                  <a:off x="6961682" y="3452033"/>
                  <a:ext cx="278418" cy="14848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617E5D99-60F5-4B4E-829C-2B46760F6E09}"/>
                    </a:ext>
                  </a:extLst>
                </p:cNvPr>
                <p:cNvSpPr/>
                <p:nvPr/>
              </p:nvSpPr>
              <p:spPr>
                <a:xfrm>
                  <a:off x="7267988" y="3608835"/>
                  <a:ext cx="173322" cy="290963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0D74DBA6-EA20-4AC4-94DC-DA4745D5E658}"/>
                    </a:ext>
                  </a:extLst>
                </p:cNvPr>
                <p:cNvSpPr/>
                <p:nvPr/>
              </p:nvSpPr>
              <p:spPr>
                <a:xfrm>
                  <a:off x="6461435" y="3790175"/>
                  <a:ext cx="225653" cy="189137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B21ACB46-B22A-4427-A30C-8862940A69BE}"/>
                    </a:ext>
                  </a:extLst>
                </p:cNvPr>
                <p:cNvSpPr/>
                <p:nvPr/>
              </p:nvSpPr>
              <p:spPr>
                <a:xfrm>
                  <a:off x="4780356" y="3674630"/>
                  <a:ext cx="223465" cy="65090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B05FD07D-74E0-4246-B7CE-3B220DABE104}"/>
                    </a:ext>
                  </a:extLst>
                </p:cNvPr>
                <p:cNvSpPr/>
                <p:nvPr/>
              </p:nvSpPr>
              <p:spPr>
                <a:xfrm>
                  <a:off x="4673434" y="4342355"/>
                  <a:ext cx="87050" cy="428731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C0CB78E1-1D24-44CC-AF3C-64EB5AC2F8C6}"/>
                    </a:ext>
                  </a:extLst>
                </p:cNvPr>
                <p:cNvSpPr/>
                <p:nvPr/>
              </p:nvSpPr>
              <p:spPr>
                <a:xfrm>
                  <a:off x="4691048" y="4766345"/>
                  <a:ext cx="40795" cy="29091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DDE642C8-3CE6-4DE5-B309-7EDEFF98D504}"/>
                    </a:ext>
                  </a:extLst>
                </p:cNvPr>
                <p:cNvSpPr/>
                <p:nvPr/>
              </p:nvSpPr>
              <p:spPr>
                <a:xfrm>
                  <a:off x="4727635" y="4744158"/>
                  <a:ext cx="172983" cy="285078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D0DE159F-A0B1-4DD1-A50C-CCDF6A7B3716}"/>
                    </a:ext>
                  </a:extLst>
                </p:cNvPr>
                <p:cNvSpPr/>
                <p:nvPr/>
              </p:nvSpPr>
              <p:spPr>
                <a:xfrm>
                  <a:off x="4900216" y="4781550"/>
                  <a:ext cx="229599" cy="363827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271D5D37-D060-4025-857B-071A8156BBED}"/>
                    </a:ext>
                  </a:extLst>
                </p:cNvPr>
                <p:cNvSpPr/>
                <p:nvPr/>
              </p:nvSpPr>
              <p:spPr>
                <a:xfrm>
                  <a:off x="7381772" y="3736255"/>
                  <a:ext cx="175013" cy="628066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247C4A46-49CA-4135-B6A5-4FE76DA70957}"/>
                    </a:ext>
                  </a:extLst>
                </p:cNvPr>
                <p:cNvSpPr/>
                <p:nvPr/>
              </p:nvSpPr>
              <p:spPr>
                <a:xfrm>
                  <a:off x="7547324" y="4343260"/>
                  <a:ext cx="142770" cy="791751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242656F-AF53-4803-9D70-123C180E4943}"/>
                    </a:ext>
                  </a:extLst>
                </p:cNvPr>
                <p:cNvSpPr/>
                <p:nvPr/>
              </p:nvSpPr>
              <p:spPr>
                <a:xfrm>
                  <a:off x="6733903" y="5270197"/>
                  <a:ext cx="464027" cy="106920"/>
                </a:xfrm>
                <a:custGeom>
                  <a:avLst/>
                  <a:gdLst>
                    <a:gd name="connsiteX0" fmla="*/ 272 w 464027"/>
                    <a:gd name="connsiteY0" fmla="*/ 106666 h 106920"/>
                    <a:gd name="connsiteX1" fmla="*/ 259035 w 464027"/>
                    <a:gd name="connsiteY1" fmla="*/ 33641 h 106920"/>
                    <a:gd name="connsiteX2" fmla="*/ 459060 w 464027"/>
                    <a:gd name="connsiteY2" fmla="*/ 63803 h 106920"/>
                    <a:gd name="connsiteX3" fmla="*/ 395560 w 464027"/>
                    <a:gd name="connsiteY3" fmla="*/ 27291 h 106920"/>
                    <a:gd name="connsiteX4" fmla="*/ 309835 w 464027"/>
                    <a:gd name="connsiteY4" fmla="*/ 3478 h 106920"/>
                    <a:gd name="connsiteX5" fmla="*/ 272 w 464027"/>
                    <a:gd name="connsiteY5" fmla="*/ 106666 h 106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027" h="106920">
                      <a:moveTo>
                        <a:pt x="272" y="106666"/>
                      </a:moveTo>
                      <a:cubicBezTo>
                        <a:pt x="-8195" y="111693"/>
                        <a:pt x="182570" y="40785"/>
                        <a:pt x="259035" y="33641"/>
                      </a:cubicBezTo>
                      <a:cubicBezTo>
                        <a:pt x="335500" y="26497"/>
                        <a:pt x="436306" y="64861"/>
                        <a:pt x="459060" y="63803"/>
                      </a:cubicBezTo>
                      <a:cubicBezTo>
                        <a:pt x="481814" y="62745"/>
                        <a:pt x="420431" y="37345"/>
                        <a:pt x="395560" y="27291"/>
                      </a:cubicBezTo>
                      <a:cubicBezTo>
                        <a:pt x="370689" y="17237"/>
                        <a:pt x="372541" y="-9486"/>
                        <a:pt x="309835" y="3478"/>
                      </a:cubicBezTo>
                      <a:cubicBezTo>
                        <a:pt x="247129" y="16442"/>
                        <a:pt x="8739" y="101639"/>
                        <a:pt x="272" y="106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91FC5963-89F1-44FD-9753-60B8CCE2873D}"/>
                    </a:ext>
                  </a:extLst>
                </p:cNvPr>
                <p:cNvSpPr/>
                <p:nvPr/>
              </p:nvSpPr>
              <p:spPr>
                <a:xfrm>
                  <a:off x="7195136" y="5111092"/>
                  <a:ext cx="517358" cy="207086"/>
                </a:xfrm>
                <a:custGeom>
                  <a:avLst/>
                  <a:gdLst>
                    <a:gd name="connsiteX0" fmla="*/ 1002 w 517358"/>
                    <a:gd name="connsiteY0" fmla="*/ 205446 h 207086"/>
                    <a:gd name="connsiteX1" fmla="*/ 240714 w 517358"/>
                    <a:gd name="connsiteY1" fmla="*/ 126071 h 207086"/>
                    <a:gd name="connsiteX2" fmla="*/ 509002 w 517358"/>
                    <a:gd name="connsiteY2" fmla="*/ 7008 h 207086"/>
                    <a:gd name="connsiteX3" fmla="*/ 439152 w 517358"/>
                    <a:gd name="connsiteY3" fmla="*/ 18121 h 207086"/>
                    <a:gd name="connsiteX4" fmla="*/ 334377 w 517358"/>
                    <a:gd name="connsiteY4" fmla="*/ 53046 h 207086"/>
                    <a:gd name="connsiteX5" fmla="*/ 1002 w 517358"/>
                    <a:gd name="connsiteY5" fmla="*/ 205446 h 20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358" h="207086">
                      <a:moveTo>
                        <a:pt x="1002" y="205446"/>
                      </a:moveTo>
                      <a:cubicBezTo>
                        <a:pt x="-14609" y="217617"/>
                        <a:pt x="156047" y="159144"/>
                        <a:pt x="240714" y="126071"/>
                      </a:cubicBezTo>
                      <a:cubicBezTo>
                        <a:pt x="325381" y="92998"/>
                        <a:pt x="475929" y="25000"/>
                        <a:pt x="509002" y="7008"/>
                      </a:cubicBezTo>
                      <a:cubicBezTo>
                        <a:pt x="542075" y="-10984"/>
                        <a:pt x="468256" y="10448"/>
                        <a:pt x="439152" y="18121"/>
                      </a:cubicBezTo>
                      <a:cubicBezTo>
                        <a:pt x="410048" y="25794"/>
                        <a:pt x="405021" y="21561"/>
                        <a:pt x="334377" y="53046"/>
                      </a:cubicBezTo>
                      <a:cubicBezTo>
                        <a:pt x="263733" y="84531"/>
                        <a:pt x="16613" y="193275"/>
                        <a:pt x="1002" y="205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29E0BE86-D14D-45E6-8789-E555DE46EA9C}"/>
                    </a:ext>
                  </a:extLst>
                </p:cNvPr>
                <p:cNvSpPr/>
                <p:nvPr/>
              </p:nvSpPr>
              <p:spPr>
                <a:xfrm>
                  <a:off x="5019734" y="5119684"/>
                  <a:ext cx="551094" cy="73863"/>
                </a:xfrm>
                <a:custGeom>
                  <a:avLst/>
                  <a:gdLst>
                    <a:gd name="connsiteX0" fmla="*/ 1529 w 551094"/>
                    <a:gd name="connsiteY0" fmla="*/ 53979 h 73863"/>
                    <a:gd name="connsiteX1" fmla="*/ 134879 w 551094"/>
                    <a:gd name="connsiteY1" fmla="*/ 28579 h 73863"/>
                    <a:gd name="connsiteX2" fmla="*/ 536516 w 551094"/>
                    <a:gd name="connsiteY2" fmla="*/ 73029 h 73863"/>
                    <a:gd name="connsiteX3" fmla="*/ 469841 w 551094"/>
                    <a:gd name="connsiteY3" fmla="*/ 58741 h 73863"/>
                    <a:gd name="connsiteX4" fmla="*/ 204729 w 551094"/>
                    <a:gd name="connsiteY4" fmla="*/ 4 h 73863"/>
                    <a:gd name="connsiteX5" fmla="*/ 1529 w 551094"/>
                    <a:gd name="connsiteY5" fmla="*/ 53979 h 7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1094" h="73863">
                      <a:moveTo>
                        <a:pt x="1529" y="53979"/>
                      </a:moveTo>
                      <a:cubicBezTo>
                        <a:pt x="-10113" y="58741"/>
                        <a:pt x="45715" y="25404"/>
                        <a:pt x="134879" y="28579"/>
                      </a:cubicBezTo>
                      <a:cubicBezTo>
                        <a:pt x="224043" y="31754"/>
                        <a:pt x="480689" y="68002"/>
                        <a:pt x="536516" y="73029"/>
                      </a:cubicBezTo>
                      <a:cubicBezTo>
                        <a:pt x="592343" y="78056"/>
                        <a:pt x="469841" y="58741"/>
                        <a:pt x="469841" y="58741"/>
                      </a:cubicBezTo>
                      <a:cubicBezTo>
                        <a:pt x="414543" y="46570"/>
                        <a:pt x="279341" y="533"/>
                        <a:pt x="204729" y="4"/>
                      </a:cubicBezTo>
                      <a:cubicBezTo>
                        <a:pt x="130117" y="-525"/>
                        <a:pt x="13171" y="49217"/>
                        <a:pt x="1529" y="539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2F2D8211-62D7-411A-91B2-80FFBC4623A3}"/>
                    </a:ext>
                  </a:extLst>
                </p:cNvPr>
                <p:cNvSpPr/>
                <p:nvPr/>
              </p:nvSpPr>
              <p:spPr>
                <a:xfrm>
                  <a:off x="5584743" y="5114700"/>
                  <a:ext cx="575049" cy="105002"/>
                </a:xfrm>
                <a:custGeom>
                  <a:avLst/>
                  <a:gdLst>
                    <a:gd name="connsiteX0" fmla="*/ 82 w 575049"/>
                    <a:gd name="connsiteY0" fmla="*/ 79600 h 105002"/>
                    <a:gd name="connsiteX1" fmla="*/ 266782 w 575049"/>
                    <a:gd name="connsiteY1" fmla="*/ 78013 h 105002"/>
                    <a:gd name="connsiteX2" fmla="*/ 557295 w 575049"/>
                    <a:gd name="connsiteY2" fmla="*/ 3400 h 105002"/>
                    <a:gd name="connsiteX3" fmla="*/ 523957 w 575049"/>
                    <a:gd name="connsiteY3" fmla="*/ 19275 h 105002"/>
                    <a:gd name="connsiteX4" fmla="*/ 365207 w 575049"/>
                    <a:gd name="connsiteY4" fmla="*/ 78013 h 105002"/>
                    <a:gd name="connsiteX5" fmla="*/ 239795 w 575049"/>
                    <a:gd name="connsiteY5" fmla="*/ 105000 h 105002"/>
                    <a:gd name="connsiteX6" fmla="*/ 82 w 575049"/>
                    <a:gd name="connsiteY6" fmla="*/ 79600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5049" h="105002">
                      <a:moveTo>
                        <a:pt x="82" y="79600"/>
                      </a:moveTo>
                      <a:cubicBezTo>
                        <a:pt x="4580" y="75102"/>
                        <a:pt x="173913" y="90713"/>
                        <a:pt x="266782" y="78013"/>
                      </a:cubicBezTo>
                      <a:cubicBezTo>
                        <a:pt x="359651" y="65313"/>
                        <a:pt x="514433" y="13190"/>
                        <a:pt x="557295" y="3400"/>
                      </a:cubicBezTo>
                      <a:cubicBezTo>
                        <a:pt x="600158" y="-6390"/>
                        <a:pt x="555972" y="6840"/>
                        <a:pt x="523957" y="19275"/>
                      </a:cubicBezTo>
                      <a:cubicBezTo>
                        <a:pt x="491942" y="31710"/>
                        <a:pt x="412567" y="63725"/>
                        <a:pt x="365207" y="78013"/>
                      </a:cubicBezTo>
                      <a:cubicBezTo>
                        <a:pt x="317847" y="92301"/>
                        <a:pt x="303030" y="104736"/>
                        <a:pt x="239795" y="105000"/>
                      </a:cubicBezTo>
                      <a:cubicBezTo>
                        <a:pt x="176560" y="105264"/>
                        <a:pt x="-4416" y="84098"/>
                        <a:pt x="82" y="79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9196B3B7-6FD8-47E2-AC7A-28C7F815BBEB}"/>
                    </a:ext>
                  </a:extLst>
                </p:cNvPr>
                <p:cNvSpPr/>
                <p:nvPr/>
              </p:nvSpPr>
              <p:spPr>
                <a:xfrm>
                  <a:off x="4730012" y="5076517"/>
                  <a:ext cx="89856" cy="494005"/>
                </a:xfrm>
                <a:custGeom>
                  <a:avLst/>
                  <a:gdLst>
                    <a:gd name="connsiteX0" fmla="*/ 10263 w 89856"/>
                    <a:gd name="connsiteY0" fmla="*/ 3483 h 494005"/>
                    <a:gd name="connsiteX1" fmla="*/ 2326 w 89856"/>
                    <a:gd name="connsiteY1" fmla="*/ 87621 h 494005"/>
                    <a:gd name="connsiteX2" fmla="*/ 2326 w 89856"/>
                    <a:gd name="connsiteY2" fmla="*/ 184458 h 494005"/>
                    <a:gd name="connsiteX3" fmla="*/ 29313 w 89856"/>
                    <a:gd name="connsiteY3" fmla="*/ 311458 h 494005"/>
                    <a:gd name="connsiteX4" fmla="*/ 88051 w 89856"/>
                    <a:gd name="connsiteY4" fmla="*/ 490846 h 494005"/>
                    <a:gd name="connsiteX5" fmla="*/ 70588 w 89856"/>
                    <a:gd name="connsiteY5" fmla="*/ 409883 h 494005"/>
                    <a:gd name="connsiteX6" fmla="*/ 27726 w 89856"/>
                    <a:gd name="connsiteY6" fmla="*/ 209858 h 494005"/>
                    <a:gd name="connsiteX7" fmla="*/ 10263 w 89856"/>
                    <a:gd name="connsiteY7" fmla="*/ 3483 h 494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856" h="494005">
                      <a:moveTo>
                        <a:pt x="10263" y="3483"/>
                      </a:moveTo>
                      <a:cubicBezTo>
                        <a:pt x="6030" y="-16890"/>
                        <a:pt x="3649" y="57459"/>
                        <a:pt x="2326" y="87621"/>
                      </a:cubicBezTo>
                      <a:cubicBezTo>
                        <a:pt x="1003" y="117783"/>
                        <a:pt x="-2172" y="147152"/>
                        <a:pt x="2326" y="184458"/>
                      </a:cubicBezTo>
                      <a:cubicBezTo>
                        <a:pt x="6824" y="221764"/>
                        <a:pt x="15025" y="260393"/>
                        <a:pt x="29313" y="311458"/>
                      </a:cubicBezTo>
                      <a:cubicBezTo>
                        <a:pt x="43601" y="362523"/>
                        <a:pt x="81172" y="474442"/>
                        <a:pt x="88051" y="490846"/>
                      </a:cubicBezTo>
                      <a:cubicBezTo>
                        <a:pt x="94930" y="507250"/>
                        <a:pt x="80642" y="456714"/>
                        <a:pt x="70588" y="409883"/>
                      </a:cubicBezTo>
                      <a:cubicBezTo>
                        <a:pt x="60534" y="363052"/>
                        <a:pt x="38045" y="273358"/>
                        <a:pt x="27726" y="209858"/>
                      </a:cubicBezTo>
                      <a:cubicBezTo>
                        <a:pt x="17407" y="146358"/>
                        <a:pt x="14496" y="23856"/>
                        <a:pt x="10263" y="3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7F8823FE-83D9-42AE-9BD2-C44B64769F92}"/>
                    </a:ext>
                  </a:extLst>
                </p:cNvPr>
                <p:cNvSpPr/>
                <p:nvPr/>
              </p:nvSpPr>
              <p:spPr>
                <a:xfrm>
                  <a:off x="4787164" y="5503710"/>
                  <a:ext cx="244529" cy="154378"/>
                </a:xfrm>
                <a:custGeom>
                  <a:avLst/>
                  <a:gdLst>
                    <a:gd name="connsiteX0" fmla="*/ 736 w 244529"/>
                    <a:gd name="connsiteY0" fmla="*/ 153 h 154378"/>
                    <a:gd name="connsiteX1" fmla="*/ 73761 w 244529"/>
                    <a:gd name="connsiteY1" fmla="*/ 119215 h 154378"/>
                    <a:gd name="connsiteX2" fmla="*/ 242036 w 244529"/>
                    <a:gd name="connsiteY2" fmla="*/ 100165 h 154378"/>
                    <a:gd name="connsiteX3" fmla="*/ 167424 w 244529"/>
                    <a:gd name="connsiteY3" fmla="*/ 108103 h 154378"/>
                    <a:gd name="connsiteX4" fmla="*/ 70586 w 244529"/>
                    <a:gd name="connsiteY4" fmla="*/ 127153 h 154378"/>
                    <a:gd name="connsiteX5" fmla="*/ 37249 w 244529"/>
                    <a:gd name="connsiteY5" fmla="*/ 147790 h 154378"/>
                    <a:gd name="connsiteX6" fmla="*/ 736 w 244529"/>
                    <a:gd name="connsiteY6" fmla="*/ 153 h 15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529" h="154378">
                      <a:moveTo>
                        <a:pt x="736" y="153"/>
                      </a:moveTo>
                      <a:cubicBezTo>
                        <a:pt x="6821" y="-4609"/>
                        <a:pt x="33544" y="102546"/>
                        <a:pt x="73761" y="119215"/>
                      </a:cubicBezTo>
                      <a:cubicBezTo>
                        <a:pt x="113978" y="135884"/>
                        <a:pt x="242036" y="100165"/>
                        <a:pt x="242036" y="100165"/>
                      </a:cubicBezTo>
                      <a:cubicBezTo>
                        <a:pt x="257646" y="98313"/>
                        <a:pt x="195999" y="103605"/>
                        <a:pt x="167424" y="108103"/>
                      </a:cubicBezTo>
                      <a:cubicBezTo>
                        <a:pt x="138849" y="112601"/>
                        <a:pt x="92282" y="120539"/>
                        <a:pt x="70586" y="127153"/>
                      </a:cubicBezTo>
                      <a:cubicBezTo>
                        <a:pt x="48890" y="133768"/>
                        <a:pt x="46509" y="168692"/>
                        <a:pt x="37249" y="147790"/>
                      </a:cubicBezTo>
                      <a:cubicBezTo>
                        <a:pt x="27989" y="126888"/>
                        <a:pt x="-5349" y="4915"/>
                        <a:pt x="736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0CC015B3-5D8E-483A-B37A-B061BFBF439B}"/>
                    </a:ext>
                  </a:extLst>
                </p:cNvPr>
                <p:cNvSpPr/>
                <p:nvPr/>
              </p:nvSpPr>
              <p:spPr>
                <a:xfrm>
                  <a:off x="4967921" y="5568342"/>
                  <a:ext cx="465328" cy="82806"/>
                </a:xfrm>
                <a:custGeom>
                  <a:avLst/>
                  <a:gdLst>
                    <a:gd name="connsiteX0" fmla="*/ 5717 w 465328"/>
                    <a:gd name="connsiteY0" fmla="*/ 608 h 82806"/>
                    <a:gd name="connsiteX1" fmla="*/ 142242 w 465328"/>
                    <a:gd name="connsiteY1" fmla="*/ 68871 h 82806"/>
                    <a:gd name="connsiteX2" fmla="*/ 454979 w 465328"/>
                    <a:gd name="connsiteY2" fmla="*/ 81571 h 82806"/>
                    <a:gd name="connsiteX3" fmla="*/ 381954 w 465328"/>
                    <a:gd name="connsiteY3" fmla="*/ 79983 h 82806"/>
                    <a:gd name="connsiteX4" fmla="*/ 297817 w 465328"/>
                    <a:gd name="connsiteY4" fmla="*/ 60933 h 82806"/>
                    <a:gd name="connsiteX5" fmla="*/ 51754 w 465328"/>
                    <a:gd name="connsiteY5" fmla="*/ 35533 h 82806"/>
                    <a:gd name="connsiteX6" fmla="*/ 5717 w 465328"/>
                    <a:gd name="connsiteY6" fmla="*/ 608 h 8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328" h="82806">
                      <a:moveTo>
                        <a:pt x="5717" y="608"/>
                      </a:moveTo>
                      <a:cubicBezTo>
                        <a:pt x="20798" y="6164"/>
                        <a:pt x="67365" y="55377"/>
                        <a:pt x="142242" y="68871"/>
                      </a:cubicBezTo>
                      <a:cubicBezTo>
                        <a:pt x="217119" y="82365"/>
                        <a:pt x="415027" y="79719"/>
                        <a:pt x="454979" y="81571"/>
                      </a:cubicBezTo>
                      <a:cubicBezTo>
                        <a:pt x="494931" y="83423"/>
                        <a:pt x="408148" y="83423"/>
                        <a:pt x="381954" y="79983"/>
                      </a:cubicBezTo>
                      <a:cubicBezTo>
                        <a:pt x="355760" y="76543"/>
                        <a:pt x="352850" y="68341"/>
                        <a:pt x="297817" y="60933"/>
                      </a:cubicBezTo>
                      <a:cubicBezTo>
                        <a:pt x="242784" y="53525"/>
                        <a:pt x="98321" y="41883"/>
                        <a:pt x="51754" y="35533"/>
                      </a:cubicBezTo>
                      <a:cubicBezTo>
                        <a:pt x="5187" y="29183"/>
                        <a:pt x="-9364" y="-4948"/>
                        <a:pt x="5717" y="6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2539F8A3-99A3-4A6A-ABD4-9D9DE641FD9E}"/>
                    </a:ext>
                  </a:extLst>
                </p:cNvPr>
                <p:cNvSpPr/>
                <p:nvPr/>
              </p:nvSpPr>
              <p:spPr>
                <a:xfrm>
                  <a:off x="5370877" y="5549866"/>
                  <a:ext cx="433154" cy="86811"/>
                </a:xfrm>
                <a:custGeom>
                  <a:avLst/>
                  <a:gdLst>
                    <a:gd name="connsiteX0" fmla="*/ 1223 w 433154"/>
                    <a:gd name="connsiteY0" fmla="*/ 85759 h 86811"/>
                    <a:gd name="connsiteX1" fmla="*/ 299673 w 433154"/>
                    <a:gd name="connsiteY1" fmla="*/ 14322 h 86811"/>
                    <a:gd name="connsiteX2" fmla="*/ 431436 w 433154"/>
                    <a:gd name="connsiteY2" fmla="*/ 12734 h 86811"/>
                    <a:gd name="connsiteX3" fmla="*/ 363173 w 433154"/>
                    <a:gd name="connsiteY3" fmla="*/ 1622 h 86811"/>
                    <a:gd name="connsiteX4" fmla="*/ 199661 w 433154"/>
                    <a:gd name="connsiteY4" fmla="*/ 52422 h 86811"/>
                    <a:gd name="connsiteX5" fmla="*/ 1223 w 433154"/>
                    <a:gd name="connsiteY5" fmla="*/ 85759 h 8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154" h="86811">
                      <a:moveTo>
                        <a:pt x="1223" y="85759"/>
                      </a:moveTo>
                      <a:cubicBezTo>
                        <a:pt x="17892" y="79409"/>
                        <a:pt x="227971" y="26493"/>
                        <a:pt x="299673" y="14322"/>
                      </a:cubicBezTo>
                      <a:cubicBezTo>
                        <a:pt x="371375" y="2151"/>
                        <a:pt x="420853" y="14851"/>
                        <a:pt x="431436" y="12734"/>
                      </a:cubicBezTo>
                      <a:cubicBezTo>
                        <a:pt x="442019" y="10617"/>
                        <a:pt x="401802" y="-4993"/>
                        <a:pt x="363173" y="1622"/>
                      </a:cubicBezTo>
                      <a:cubicBezTo>
                        <a:pt x="324544" y="8237"/>
                        <a:pt x="256546" y="36547"/>
                        <a:pt x="199661" y="52422"/>
                      </a:cubicBezTo>
                      <a:cubicBezTo>
                        <a:pt x="142776" y="68297"/>
                        <a:pt x="-15446" y="92109"/>
                        <a:pt x="1223" y="85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0553EDC9-8F80-4666-A99D-C2725BB12B26}"/>
                    </a:ext>
                  </a:extLst>
                </p:cNvPr>
                <p:cNvSpPr/>
                <p:nvPr/>
              </p:nvSpPr>
              <p:spPr>
                <a:xfrm>
                  <a:off x="5836184" y="5465736"/>
                  <a:ext cx="210942" cy="86089"/>
                </a:xfrm>
                <a:custGeom>
                  <a:avLst/>
                  <a:gdLst>
                    <a:gd name="connsiteX0" fmla="*/ 1054 w 210942"/>
                    <a:gd name="connsiteY0" fmla="*/ 84164 h 86089"/>
                    <a:gd name="connsiteX1" fmla="*/ 182029 w 210942"/>
                    <a:gd name="connsiteY1" fmla="*/ 20664 h 86089"/>
                    <a:gd name="connsiteX2" fmla="*/ 210604 w 210942"/>
                    <a:gd name="connsiteY2" fmla="*/ 27 h 86089"/>
                    <a:gd name="connsiteX3" fmla="*/ 183616 w 210942"/>
                    <a:gd name="connsiteY3" fmla="*/ 23839 h 86089"/>
                    <a:gd name="connsiteX4" fmla="*/ 112179 w 210942"/>
                    <a:gd name="connsiteY4" fmla="*/ 65114 h 86089"/>
                    <a:gd name="connsiteX5" fmla="*/ 1054 w 210942"/>
                    <a:gd name="connsiteY5" fmla="*/ 84164 h 86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42" h="86089">
                      <a:moveTo>
                        <a:pt x="1054" y="84164"/>
                      </a:moveTo>
                      <a:cubicBezTo>
                        <a:pt x="12696" y="76756"/>
                        <a:pt x="147104" y="34687"/>
                        <a:pt x="182029" y="20664"/>
                      </a:cubicBezTo>
                      <a:cubicBezTo>
                        <a:pt x="216954" y="6641"/>
                        <a:pt x="210340" y="-502"/>
                        <a:pt x="210604" y="27"/>
                      </a:cubicBezTo>
                      <a:cubicBezTo>
                        <a:pt x="210869" y="556"/>
                        <a:pt x="183616" y="23839"/>
                        <a:pt x="183616" y="23839"/>
                      </a:cubicBezTo>
                      <a:cubicBezTo>
                        <a:pt x="167212" y="34687"/>
                        <a:pt x="147104" y="54266"/>
                        <a:pt x="112179" y="65114"/>
                      </a:cubicBezTo>
                      <a:cubicBezTo>
                        <a:pt x="77254" y="75962"/>
                        <a:pt x="-10588" y="91572"/>
                        <a:pt x="1054" y="841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1372CE51-A908-435D-BB28-510D32023456}"/>
                    </a:ext>
                  </a:extLst>
                </p:cNvPr>
                <p:cNvSpPr/>
                <p:nvPr/>
              </p:nvSpPr>
              <p:spPr>
                <a:xfrm>
                  <a:off x="5975310" y="5435351"/>
                  <a:ext cx="263031" cy="52985"/>
                </a:xfrm>
                <a:custGeom>
                  <a:avLst/>
                  <a:gdLst>
                    <a:gd name="connsiteX0" fmla="*/ 261978 w 263031"/>
                    <a:gd name="connsiteY0" fmla="*/ 249 h 52985"/>
                    <a:gd name="connsiteX1" fmla="*/ 168315 w 263031"/>
                    <a:gd name="connsiteY1" fmla="*/ 33587 h 52985"/>
                    <a:gd name="connsiteX2" fmla="*/ 112753 w 263031"/>
                    <a:gd name="connsiteY2" fmla="*/ 51049 h 52985"/>
                    <a:gd name="connsiteX3" fmla="*/ 40 w 263031"/>
                    <a:gd name="connsiteY3" fmla="*/ 20887 h 52985"/>
                    <a:gd name="connsiteX4" fmla="*/ 101640 w 263031"/>
                    <a:gd name="connsiteY4" fmla="*/ 52637 h 52985"/>
                    <a:gd name="connsiteX5" fmla="*/ 261978 w 263031"/>
                    <a:gd name="connsiteY5" fmla="*/ 249 h 5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031" h="52985">
                      <a:moveTo>
                        <a:pt x="261978" y="249"/>
                      </a:moveTo>
                      <a:cubicBezTo>
                        <a:pt x="273091" y="-2926"/>
                        <a:pt x="193186" y="25120"/>
                        <a:pt x="168315" y="33587"/>
                      </a:cubicBezTo>
                      <a:cubicBezTo>
                        <a:pt x="143444" y="42054"/>
                        <a:pt x="140799" y="53166"/>
                        <a:pt x="112753" y="51049"/>
                      </a:cubicBezTo>
                      <a:cubicBezTo>
                        <a:pt x="84707" y="48932"/>
                        <a:pt x="1892" y="20622"/>
                        <a:pt x="40" y="20887"/>
                      </a:cubicBezTo>
                      <a:cubicBezTo>
                        <a:pt x="-1812" y="21152"/>
                        <a:pt x="60894" y="56870"/>
                        <a:pt x="101640" y="52637"/>
                      </a:cubicBezTo>
                      <a:cubicBezTo>
                        <a:pt x="142386" y="48404"/>
                        <a:pt x="250865" y="3424"/>
                        <a:pt x="261978" y="2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36BB94FF-58B9-4571-B4FA-A47822E018DD}"/>
                    </a:ext>
                  </a:extLst>
                </p:cNvPr>
                <p:cNvSpPr/>
                <p:nvPr/>
              </p:nvSpPr>
              <p:spPr>
                <a:xfrm>
                  <a:off x="5955956" y="5454877"/>
                  <a:ext cx="291037" cy="42637"/>
                </a:xfrm>
                <a:custGeom>
                  <a:avLst/>
                  <a:gdLst>
                    <a:gd name="connsiteX0" fmla="*/ 1932 w 291037"/>
                    <a:gd name="connsiteY0" fmla="*/ 1361 h 42637"/>
                    <a:gd name="connsiteX1" fmla="*/ 119407 w 291037"/>
                    <a:gd name="connsiteY1" fmla="*/ 42636 h 42637"/>
                    <a:gd name="connsiteX2" fmla="*/ 287682 w 291037"/>
                    <a:gd name="connsiteY2" fmla="*/ 2948 h 42637"/>
                    <a:gd name="connsiteX3" fmla="*/ 214657 w 291037"/>
                    <a:gd name="connsiteY3" fmla="*/ 9298 h 42637"/>
                    <a:gd name="connsiteX4" fmla="*/ 1932 w 291037"/>
                    <a:gd name="connsiteY4" fmla="*/ 1361 h 42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037" h="42637">
                      <a:moveTo>
                        <a:pt x="1932" y="1361"/>
                      </a:moveTo>
                      <a:cubicBezTo>
                        <a:pt x="-13943" y="6917"/>
                        <a:pt x="71782" y="42372"/>
                        <a:pt x="119407" y="42636"/>
                      </a:cubicBezTo>
                      <a:cubicBezTo>
                        <a:pt x="167032" y="42901"/>
                        <a:pt x="271807" y="8504"/>
                        <a:pt x="287682" y="2948"/>
                      </a:cubicBezTo>
                      <a:cubicBezTo>
                        <a:pt x="303557" y="-2608"/>
                        <a:pt x="260430" y="9563"/>
                        <a:pt x="214657" y="9298"/>
                      </a:cubicBezTo>
                      <a:cubicBezTo>
                        <a:pt x="168884" y="9034"/>
                        <a:pt x="17807" y="-4195"/>
                        <a:pt x="1932" y="13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7DF7E555-4F4A-4978-A7A0-996DA31902A0}"/>
                    </a:ext>
                  </a:extLst>
                </p:cNvPr>
                <p:cNvSpPr/>
                <p:nvPr/>
              </p:nvSpPr>
              <p:spPr>
                <a:xfrm>
                  <a:off x="6109601" y="4893847"/>
                  <a:ext cx="313541" cy="227256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44CB199E-5432-4CD3-B570-0912A9BCEEEF}"/>
                    </a:ext>
                  </a:extLst>
                </p:cNvPr>
                <p:cNvSpPr/>
                <p:nvPr/>
              </p:nvSpPr>
              <p:spPr>
                <a:xfrm>
                  <a:off x="6370569" y="4847905"/>
                  <a:ext cx="233542" cy="6161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96EB8878-F94C-4344-93A6-45157AD61587}"/>
                    </a:ext>
                  </a:extLst>
                </p:cNvPr>
                <p:cNvSpPr/>
                <p:nvPr/>
              </p:nvSpPr>
              <p:spPr>
                <a:xfrm>
                  <a:off x="6581098" y="4840185"/>
                  <a:ext cx="138063" cy="31102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B4236B57-11C5-4E41-B14D-54F32CA96889}"/>
                    </a:ext>
                  </a:extLst>
                </p:cNvPr>
                <p:cNvSpPr/>
                <p:nvPr/>
              </p:nvSpPr>
              <p:spPr>
                <a:xfrm>
                  <a:off x="6683106" y="4855279"/>
                  <a:ext cx="134291" cy="43837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FC0AD5BC-674A-437B-BA25-10EB49EEB057}"/>
                    </a:ext>
                  </a:extLst>
                </p:cNvPr>
                <p:cNvSpPr/>
                <p:nvPr/>
              </p:nvSpPr>
              <p:spPr>
                <a:xfrm>
                  <a:off x="6669066" y="4854456"/>
                  <a:ext cx="147798" cy="49598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B2F37B0B-E60D-45A3-8679-BDDA87BF6E1A}"/>
                    </a:ext>
                  </a:extLst>
                </p:cNvPr>
                <p:cNvSpPr/>
                <p:nvPr/>
              </p:nvSpPr>
              <p:spPr>
                <a:xfrm>
                  <a:off x="6478060" y="4894709"/>
                  <a:ext cx="170773" cy="80553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8C6BBE5E-4C20-4D86-AAE1-F8E38AA6C3D1}"/>
                    </a:ext>
                  </a:extLst>
                </p:cNvPr>
                <p:cNvSpPr/>
                <p:nvPr/>
              </p:nvSpPr>
              <p:spPr>
                <a:xfrm>
                  <a:off x="6646806" y="4914738"/>
                  <a:ext cx="95459" cy="16425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7BFD5E91-B946-4315-995B-F5C8FB337C53}"/>
                    </a:ext>
                  </a:extLst>
                </p:cNvPr>
                <p:cNvSpPr/>
                <p:nvPr/>
              </p:nvSpPr>
              <p:spPr>
                <a:xfrm>
                  <a:off x="6468853" y="4908232"/>
                  <a:ext cx="313003" cy="60819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5495E4C0-93F8-4E83-99A9-C07AEBD1E2C7}"/>
                    </a:ext>
                  </a:extLst>
                </p:cNvPr>
                <p:cNvSpPr/>
                <p:nvPr/>
              </p:nvSpPr>
              <p:spPr>
                <a:xfrm>
                  <a:off x="6030906" y="2735018"/>
                  <a:ext cx="78507" cy="32416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A7EBCFAC-EAE8-4C15-8E2F-4D0AF7ACEB56}"/>
                    </a:ext>
                  </a:extLst>
                </p:cNvPr>
                <p:cNvSpPr/>
                <p:nvPr/>
              </p:nvSpPr>
              <p:spPr>
                <a:xfrm>
                  <a:off x="6145009" y="2713035"/>
                  <a:ext cx="99172" cy="39695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5660BC02-776D-4D58-B06A-B0CBBEDC510F}"/>
                    </a:ext>
                  </a:extLst>
                </p:cNvPr>
                <p:cNvSpPr/>
                <p:nvPr/>
              </p:nvSpPr>
              <p:spPr>
                <a:xfrm>
                  <a:off x="6426200" y="4967230"/>
                  <a:ext cx="234550" cy="2714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A898C201-D70F-4FD3-8B39-4764AE65CAA0}"/>
                    </a:ext>
                  </a:extLst>
                </p:cNvPr>
                <p:cNvSpPr/>
                <p:nvPr/>
              </p:nvSpPr>
              <p:spPr>
                <a:xfrm>
                  <a:off x="6629230" y="4954588"/>
                  <a:ext cx="138612" cy="31750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C4D541B0-886B-42AA-9E51-C7F4A4361562}"/>
                    </a:ext>
                  </a:extLst>
                </p:cNvPr>
                <p:cNvSpPr/>
                <p:nvPr/>
              </p:nvSpPr>
              <p:spPr>
                <a:xfrm>
                  <a:off x="6697476" y="4962521"/>
                  <a:ext cx="82533" cy="112976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76795952-A888-4E45-995E-BF2F2D7DE221}"/>
                    </a:ext>
                  </a:extLst>
                </p:cNvPr>
                <p:cNvSpPr/>
                <p:nvPr/>
              </p:nvSpPr>
              <p:spPr>
                <a:xfrm>
                  <a:off x="6386129" y="5074811"/>
                  <a:ext cx="308499" cy="124255"/>
                </a:xfrm>
                <a:custGeom>
                  <a:avLst/>
                  <a:gdLst>
                    <a:gd name="connsiteX0" fmla="*/ 384 w 308499"/>
                    <a:gd name="connsiteY0" fmla="*/ 124252 h 124255"/>
                    <a:gd name="connsiteX1" fmla="*/ 257559 w 308499"/>
                    <a:gd name="connsiteY1" fmla="*/ 38527 h 124255"/>
                    <a:gd name="connsiteX2" fmla="*/ 308359 w 308499"/>
                    <a:gd name="connsiteY2" fmla="*/ 427 h 124255"/>
                    <a:gd name="connsiteX3" fmla="*/ 270259 w 308499"/>
                    <a:gd name="connsiteY3" fmla="*/ 19477 h 124255"/>
                    <a:gd name="connsiteX4" fmla="*/ 200409 w 308499"/>
                    <a:gd name="connsiteY4" fmla="*/ 41702 h 124255"/>
                    <a:gd name="connsiteX5" fmla="*/ 384 w 308499"/>
                    <a:gd name="connsiteY5" fmla="*/ 124252 h 12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499" h="124255">
                      <a:moveTo>
                        <a:pt x="384" y="124252"/>
                      </a:moveTo>
                      <a:cubicBezTo>
                        <a:pt x="9909" y="123723"/>
                        <a:pt x="206230" y="59164"/>
                        <a:pt x="257559" y="38527"/>
                      </a:cubicBezTo>
                      <a:cubicBezTo>
                        <a:pt x="308888" y="17890"/>
                        <a:pt x="306242" y="3602"/>
                        <a:pt x="308359" y="427"/>
                      </a:cubicBezTo>
                      <a:cubicBezTo>
                        <a:pt x="310476" y="-2748"/>
                        <a:pt x="288251" y="12598"/>
                        <a:pt x="270259" y="19477"/>
                      </a:cubicBezTo>
                      <a:cubicBezTo>
                        <a:pt x="252267" y="26356"/>
                        <a:pt x="239567" y="27944"/>
                        <a:pt x="200409" y="41702"/>
                      </a:cubicBezTo>
                      <a:cubicBezTo>
                        <a:pt x="161251" y="55460"/>
                        <a:pt x="-9141" y="124781"/>
                        <a:pt x="384" y="124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8E71545A-C5F4-416E-B7DA-B9FA885024B4}"/>
                    </a:ext>
                  </a:extLst>
                </p:cNvPr>
                <p:cNvSpPr/>
                <p:nvPr/>
              </p:nvSpPr>
              <p:spPr>
                <a:xfrm>
                  <a:off x="6685143" y="5059273"/>
                  <a:ext cx="80785" cy="82642"/>
                </a:xfrm>
                <a:custGeom>
                  <a:avLst/>
                  <a:gdLst>
                    <a:gd name="connsiteX0" fmla="*/ 80782 w 80785"/>
                    <a:gd name="connsiteY0" fmla="*/ 90 h 82642"/>
                    <a:gd name="connsiteX1" fmla="*/ 7757 w 80785"/>
                    <a:gd name="connsiteY1" fmla="*/ 54065 h 82642"/>
                    <a:gd name="connsiteX2" fmla="*/ 1407 w 80785"/>
                    <a:gd name="connsiteY2" fmla="*/ 82640 h 82642"/>
                    <a:gd name="connsiteX3" fmla="*/ 1407 w 80785"/>
                    <a:gd name="connsiteY3" fmla="*/ 55652 h 82642"/>
                    <a:gd name="connsiteX4" fmla="*/ 10932 w 80785"/>
                    <a:gd name="connsiteY4" fmla="*/ 41365 h 82642"/>
                    <a:gd name="connsiteX5" fmla="*/ 80782 w 80785"/>
                    <a:gd name="connsiteY5" fmla="*/ 90 h 82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785" h="82642">
                      <a:moveTo>
                        <a:pt x="80782" y="90"/>
                      </a:moveTo>
                      <a:cubicBezTo>
                        <a:pt x="80253" y="2207"/>
                        <a:pt x="20986" y="40307"/>
                        <a:pt x="7757" y="54065"/>
                      </a:cubicBezTo>
                      <a:cubicBezTo>
                        <a:pt x="-5472" y="67823"/>
                        <a:pt x="2465" y="82376"/>
                        <a:pt x="1407" y="82640"/>
                      </a:cubicBezTo>
                      <a:cubicBezTo>
                        <a:pt x="349" y="82905"/>
                        <a:pt x="-180" y="62531"/>
                        <a:pt x="1407" y="55652"/>
                      </a:cubicBezTo>
                      <a:cubicBezTo>
                        <a:pt x="2994" y="48773"/>
                        <a:pt x="84" y="49302"/>
                        <a:pt x="10932" y="41365"/>
                      </a:cubicBezTo>
                      <a:cubicBezTo>
                        <a:pt x="21780" y="33428"/>
                        <a:pt x="81311" y="-2027"/>
                        <a:pt x="80782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FE4A65A2-1383-455B-94CE-8A91742CA194}"/>
                    </a:ext>
                  </a:extLst>
                </p:cNvPr>
                <p:cNvSpPr/>
                <p:nvPr/>
              </p:nvSpPr>
              <p:spPr>
                <a:xfrm>
                  <a:off x="6753206" y="5045937"/>
                  <a:ext cx="35716" cy="105455"/>
                </a:xfrm>
                <a:custGeom>
                  <a:avLst/>
                  <a:gdLst>
                    <a:gd name="connsiteX0" fmla="*/ 28594 w 35716"/>
                    <a:gd name="connsiteY0" fmla="*/ 726 h 105455"/>
                    <a:gd name="connsiteX1" fmla="*/ 19 w 35716"/>
                    <a:gd name="connsiteY1" fmla="*/ 103913 h 105455"/>
                    <a:gd name="connsiteX2" fmla="*/ 33357 w 35716"/>
                    <a:gd name="connsiteY2" fmla="*/ 59463 h 105455"/>
                    <a:gd name="connsiteX3" fmla="*/ 28594 w 35716"/>
                    <a:gd name="connsiteY3" fmla="*/ 726 h 105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16" h="105455">
                      <a:moveTo>
                        <a:pt x="28594" y="726"/>
                      </a:moveTo>
                      <a:cubicBezTo>
                        <a:pt x="23038" y="8134"/>
                        <a:pt x="-775" y="94124"/>
                        <a:pt x="19" y="103913"/>
                      </a:cubicBezTo>
                      <a:cubicBezTo>
                        <a:pt x="813" y="113702"/>
                        <a:pt x="28065" y="74280"/>
                        <a:pt x="33357" y="59463"/>
                      </a:cubicBezTo>
                      <a:cubicBezTo>
                        <a:pt x="38649" y="44646"/>
                        <a:pt x="34150" y="-6682"/>
                        <a:pt x="28594" y="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F921ACB0-B5DC-4242-8F29-CBA1920D7BC9}"/>
                    </a:ext>
                  </a:extLst>
                </p:cNvPr>
                <p:cNvSpPr/>
                <p:nvPr/>
              </p:nvSpPr>
              <p:spPr>
                <a:xfrm>
                  <a:off x="6553194" y="5212299"/>
                  <a:ext cx="146956" cy="109209"/>
                </a:xfrm>
                <a:custGeom>
                  <a:avLst/>
                  <a:gdLst>
                    <a:gd name="connsiteX0" fmla="*/ 6 w 146956"/>
                    <a:gd name="connsiteY0" fmla="*/ 109001 h 109209"/>
                    <a:gd name="connsiteX1" fmla="*/ 100019 w 146956"/>
                    <a:gd name="connsiteY1" fmla="*/ 78839 h 109209"/>
                    <a:gd name="connsiteX2" fmla="*/ 146056 w 146956"/>
                    <a:gd name="connsiteY2" fmla="*/ 1051 h 109209"/>
                    <a:gd name="connsiteX3" fmla="*/ 128594 w 146956"/>
                    <a:gd name="connsiteY3" fmla="*/ 35976 h 109209"/>
                    <a:gd name="connsiteX4" fmla="*/ 104781 w 146956"/>
                    <a:gd name="connsiteY4" fmla="*/ 66139 h 109209"/>
                    <a:gd name="connsiteX5" fmla="*/ 6 w 146956"/>
                    <a:gd name="connsiteY5" fmla="*/ 109001 h 10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956" h="109209">
                      <a:moveTo>
                        <a:pt x="6" y="109001"/>
                      </a:moveTo>
                      <a:cubicBezTo>
                        <a:pt x="-788" y="111118"/>
                        <a:pt x="75677" y="96831"/>
                        <a:pt x="100019" y="78839"/>
                      </a:cubicBezTo>
                      <a:cubicBezTo>
                        <a:pt x="124361" y="60847"/>
                        <a:pt x="141294" y="8195"/>
                        <a:pt x="146056" y="1051"/>
                      </a:cubicBezTo>
                      <a:cubicBezTo>
                        <a:pt x="150818" y="-6093"/>
                        <a:pt x="135473" y="25128"/>
                        <a:pt x="128594" y="35976"/>
                      </a:cubicBezTo>
                      <a:cubicBezTo>
                        <a:pt x="121715" y="46824"/>
                        <a:pt x="123566" y="55291"/>
                        <a:pt x="104781" y="66139"/>
                      </a:cubicBezTo>
                      <a:cubicBezTo>
                        <a:pt x="85996" y="76987"/>
                        <a:pt x="800" y="106884"/>
                        <a:pt x="6" y="109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EAB3185E-9366-4653-A72D-C048267A4A3A}"/>
                    </a:ext>
                  </a:extLst>
                </p:cNvPr>
                <p:cNvSpPr/>
                <p:nvPr/>
              </p:nvSpPr>
              <p:spPr>
                <a:xfrm>
                  <a:off x="6574811" y="5165386"/>
                  <a:ext cx="97452" cy="87835"/>
                </a:xfrm>
                <a:custGeom>
                  <a:avLst/>
                  <a:gdLst>
                    <a:gd name="connsiteX0" fmla="*/ 97452 w 97452"/>
                    <a:gd name="connsiteY0" fmla="*/ 339 h 87835"/>
                    <a:gd name="connsiteX1" fmla="*/ 33952 w 97452"/>
                    <a:gd name="connsiteY1" fmla="*/ 36852 h 87835"/>
                    <a:gd name="connsiteX2" fmla="*/ 614 w 97452"/>
                    <a:gd name="connsiteY2" fmla="*/ 51139 h 87835"/>
                    <a:gd name="connsiteX3" fmla="*/ 14902 w 97452"/>
                    <a:gd name="connsiteY3" fmla="*/ 47964 h 87835"/>
                    <a:gd name="connsiteX4" fmla="*/ 46652 w 97452"/>
                    <a:gd name="connsiteY4" fmla="*/ 87652 h 87835"/>
                    <a:gd name="connsiteX5" fmla="*/ 33952 w 97452"/>
                    <a:gd name="connsiteY5" fmla="*/ 60664 h 87835"/>
                    <a:gd name="connsiteX6" fmla="*/ 97452 w 97452"/>
                    <a:gd name="connsiteY6" fmla="*/ 339 h 8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52" h="87835">
                      <a:moveTo>
                        <a:pt x="97452" y="339"/>
                      </a:moveTo>
                      <a:cubicBezTo>
                        <a:pt x="97452" y="-3630"/>
                        <a:pt x="50092" y="28385"/>
                        <a:pt x="33952" y="36852"/>
                      </a:cubicBezTo>
                      <a:cubicBezTo>
                        <a:pt x="17812" y="45319"/>
                        <a:pt x="3789" y="49287"/>
                        <a:pt x="614" y="51139"/>
                      </a:cubicBezTo>
                      <a:cubicBezTo>
                        <a:pt x="-2561" y="52991"/>
                        <a:pt x="7229" y="41879"/>
                        <a:pt x="14902" y="47964"/>
                      </a:cubicBezTo>
                      <a:cubicBezTo>
                        <a:pt x="22575" y="54049"/>
                        <a:pt x="43477" y="85535"/>
                        <a:pt x="46652" y="87652"/>
                      </a:cubicBezTo>
                      <a:cubicBezTo>
                        <a:pt x="49827" y="89769"/>
                        <a:pt x="27337" y="73100"/>
                        <a:pt x="33952" y="60664"/>
                      </a:cubicBezTo>
                      <a:cubicBezTo>
                        <a:pt x="40566" y="48229"/>
                        <a:pt x="97452" y="4308"/>
                        <a:pt x="97452" y="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19ED725-31DA-4117-B629-5596F20C11E5}"/>
                    </a:ext>
                  </a:extLst>
                </p:cNvPr>
                <p:cNvSpPr/>
                <p:nvPr/>
              </p:nvSpPr>
              <p:spPr>
                <a:xfrm>
                  <a:off x="6690967" y="5153024"/>
                  <a:ext cx="76615" cy="79379"/>
                </a:xfrm>
                <a:custGeom>
                  <a:avLst/>
                  <a:gdLst>
                    <a:gd name="connsiteX0" fmla="*/ 76546 w 76615"/>
                    <a:gd name="connsiteY0" fmla="*/ 1 h 79379"/>
                    <a:gd name="connsiteX1" fmla="*/ 19396 w 76615"/>
                    <a:gd name="connsiteY1" fmla="*/ 50801 h 79379"/>
                    <a:gd name="connsiteX2" fmla="*/ 1933 w 76615"/>
                    <a:gd name="connsiteY2" fmla="*/ 79376 h 79379"/>
                    <a:gd name="connsiteX3" fmla="*/ 6696 w 76615"/>
                    <a:gd name="connsiteY3" fmla="*/ 52389 h 79379"/>
                    <a:gd name="connsiteX4" fmla="*/ 76546 w 76615"/>
                    <a:gd name="connsiteY4" fmla="*/ 1 h 7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615" h="79379">
                      <a:moveTo>
                        <a:pt x="76546" y="1"/>
                      </a:moveTo>
                      <a:cubicBezTo>
                        <a:pt x="78663" y="-264"/>
                        <a:pt x="31831" y="37572"/>
                        <a:pt x="19396" y="50801"/>
                      </a:cubicBezTo>
                      <a:cubicBezTo>
                        <a:pt x="6960" y="64030"/>
                        <a:pt x="4050" y="79111"/>
                        <a:pt x="1933" y="79376"/>
                      </a:cubicBezTo>
                      <a:cubicBezTo>
                        <a:pt x="-184" y="79641"/>
                        <a:pt x="-2564" y="63766"/>
                        <a:pt x="6696" y="52389"/>
                      </a:cubicBezTo>
                      <a:cubicBezTo>
                        <a:pt x="15956" y="41012"/>
                        <a:pt x="74429" y="266"/>
                        <a:pt x="76546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9911D447-039B-4AF2-B94A-9E1C67FD6C9A}"/>
                    </a:ext>
                  </a:extLst>
                </p:cNvPr>
                <p:cNvSpPr/>
                <p:nvPr/>
              </p:nvSpPr>
              <p:spPr>
                <a:xfrm>
                  <a:off x="6544987" y="5163057"/>
                  <a:ext cx="245693" cy="228661"/>
                </a:xfrm>
                <a:custGeom>
                  <a:avLst/>
                  <a:gdLst>
                    <a:gd name="connsiteX0" fmla="*/ 220938 w 245693"/>
                    <a:gd name="connsiteY0" fmla="*/ 1081 h 228661"/>
                    <a:gd name="connsiteX1" fmla="*/ 244751 w 245693"/>
                    <a:gd name="connsiteY1" fmla="*/ 56643 h 228661"/>
                    <a:gd name="connsiteX2" fmla="*/ 186013 w 245693"/>
                    <a:gd name="connsiteY2" fmla="*/ 124906 h 228661"/>
                    <a:gd name="connsiteX3" fmla="*/ 135213 w 245693"/>
                    <a:gd name="connsiteY3" fmla="*/ 140781 h 228661"/>
                    <a:gd name="connsiteX4" fmla="*/ 70126 w 245693"/>
                    <a:gd name="connsiteY4" fmla="*/ 218568 h 228661"/>
                    <a:gd name="connsiteX5" fmla="*/ 276 w 245693"/>
                    <a:gd name="connsiteY5" fmla="*/ 226506 h 228661"/>
                    <a:gd name="connsiteX6" fmla="*/ 47901 w 245693"/>
                    <a:gd name="connsiteY6" fmla="*/ 207456 h 228661"/>
                    <a:gd name="connsiteX7" fmla="*/ 101876 w 245693"/>
                    <a:gd name="connsiteY7" fmla="*/ 158243 h 228661"/>
                    <a:gd name="connsiteX8" fmla="*/ 203476 w 245693"/>
                    <a:gd name="connsiteY8" fmla="*/ 107443 h 228661"/>
                    <a:gd name="connsiteX9" fmla="*/ 220938 w 245693"/>
                    <a:gd name="connsiteY9" fmla="*/ 1081 h 22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693" h="228661">
                      <a:moveTo>
                        <a:pt x="220938" y="1081"/>
                      </a:moveTo>
                      <a:cubicBezTo>
                        <a:pt x="227817" y="-7386"/>
                        <a:pt x="250572" y="36006"/>
                        <a:pt x="244751" y="56643"/>
                      </a:cubicBezTo>
                      <a:cubicBezTo>
                        <a:pt x="238930" y="77280"/>
                        <a:pt x="204269" y="110883"/>
                        <a:pt x="186013" y="124906"/>
                      </a:cubicBezTo>
                      <a:cubicBezTo>
                        <a:pt x="167757" y="138929"/>
                        <a:pt x="154527" y="125171"/>
                        <a:pt x="135213" y="140781"/>
                      </a:cubicBezTo>
                      <a:cubicBezTo>
                        <a:pt x="115899" y="156391"/>
                        <a:pt x="92615" y="204281"/>
                        <a:pt x="70126" y="218568"/>
                      </a:cubicBezTo>
                      <a:cubicBezTo>
                        <a:pt x="47636" y="232856"/>
                        <a:pt x="3980" y="228358"/>
                        <a:pt x="276" y="226506"/>
                      </a:cubicBezTo>
                      <a:cubicBezTo>
                        <a:pt x="-3428" y="224654"/>
                        <a:pt x="30968" y="218833"/>
                        <a:pt x="47901" y="207456"/>
                      </a:cubicBezTo>
                      <a:cubicBezTo>
                        <a:pt x="64834" y="196079"/>
                        <a:pt x="75947" y="174912"/>
                        <a:pt x="101876" y="158243"/>
                      </a:cubicBezTo>
                      <a:cubicBezTo>
                        <a:pt x="127805" y="141574"/>
                        <a:pt x="183103" y="128345"/>
                        <a:pt x="203476" y="107443"/>
                      </a:cubicBezTo>
                      <a:cubicBezTo>
                        <a:pt x="223849" y="86541"/>
                        <a:pt x="214059" y="9548"/>
                        <a:pt x="220938" y="10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23E6AAC6-0144-4B73-982A-FB2D31E7F74A}"/>
                    </a:ext>
                  </a:extLst>
                </p:cNvPr>
                <p:cNvSpPr/>
                <p:nvPr/>
              </p:nvSpPr>
              <p:spPr>
                <a:xfrm>
                  <a:off x="6522257" y="5297164"/>
                  <a:ext cx="231770" cy="149664"/>
                </a:xfrm>
                <a:custGeom>
                  <a:avLst/>
                  <a:gdLst>
                    <a:gd name="connsiteX0" fmla="*/ 229381 w 231770"/>
                    <a:gd name="connsiteY0" fmla="*/ 324 h 149664"/>
                    <a:gd name="connsiteX1" fmla="*/ 210331 w 231770"/>
                    <a:gd name="connsiteY1" fmla="*/ 65411 h 149664"/>
                    <a:gd name="connsiteX2" fmla="*/ 124606 w 231770"/>
                    <a:gd name="connsiteY2" fmla="*/ 92399 h 149664"/>
                    <a:gd name="connsiteX3" fmla="*/ 51581 w 231770"/>
                    <a:gd name="connsiteY3" fmla="*/ 120974 h 149664"/>
                    <a:gd name="connsiteX4" fmla="*/ 2368 w 231770"/>
                    <a:gd name="connsiteY4" fmla="*/ 149549 h 149664"/>
                    <a:gd name="connsiteX5" fmla="*/ 127781 w 231770"/>
                    <a:gd name="connsiteY5" fmla="*/ 109861 h 149664"/>
                    <a:gd name="connsiteX6" fmla="*/ 169056 w 231770"/>
                    <a:gd name="connsiteY6" fmla="*/ 95574 h 149664"/>
                    <a:gd name="connsiteX7" fmla="*/ 229381 w 231770"/>
                    <a:gd name="connsiteY7" fmla="*/ 324 h 14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770" h="149664">
                      <a:moveTo>
                        <a:pt x="229381" y="324"/>
                      </a:moveTo>
                      <a:cubicBezTo>
                        <a:pt x="236260" y="-4703"/>
                        <a:pt x="227793" y="50065"/>
                        <a:pt x="210331" y="65411"/>
                      </a:cubicBezTo>
                      <a:cubicBezTo>
                        <a:pt x="192869" y="80757"/>
                        <a:pt x="151064" y="83139"/>
                        <a:pt x="124606" y="92399"/>
                      </a:cubicBezTo>
                      <a:cubicBezTo>
                        <a:pt x="98148" y="101659"/>
                        <a:pt x="71954" y="111449"/>
                        <a:pt x="51581" y="120974"/>
                      </a:cubicBezTo>
                      <a:cubicBezTo>
                        <a:pt x="31208" y="130499"/>
                        <a:pt x="-10332" y="151401"/>
                        <a:pt x="2368" y="149549"/>
                      </a:cubicBezTo>
                      <a:cubicBezTo>
                        <a:pt x="15068" y="147697"/>
                        <a:pt x="100000" y="118857"/>
                        <a:pt x="127781" y="109861"/>
                      </a:cubicBezTo>
                      <a:cubicBezTo>
                        <a:pt x="155562" y="100865"/>
                        <a:pt x="153181" y="111449"/>
                        <a:pt x="169056" y="95574"/>
                      </a:cubicBezTo>
                      <a:cubicBezTo>
                        <a:pt x="184931" y="79699"/>
                        <a:pt x="222502" y="5351"/>
                        <a:pt x="229381" y="3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EE2F1F52-6773-4423-B71F-DAC829F6368C}"/>
                    </a:ext>
                  </a:extLst>
                </p:cNvPr>
                <p:cNvSpPr/>
                <p:nvPr/>
              </p:nvSpPr>
              <p:spPr>
                <a:xfrm>
                  <a:off x="6218058" y="5425830"/>
                  <a:ext cx="332395" cy="23270"/>
                </a:xfrm>
                <a:custGeom>
                  <a:avLst/>
                  <a:gdLst>
                    <a:gd name="connsiteX0" fmla="*/ 180 w 332395"/>
                    <a:gd name="connsiteY0" fmla="*/ 1833 h 23270"/>
                    <a:gd name="connsiteX1" fmla="*/ 157342 w 332395"/>
                    <a:gd name="connsiteY1" fmla="*/ 20883 h 23270"/>
                    <a:gd name="connsiteX2" fmla="*/ 231955 w 332395"/>
                    <a:gd name="connsiteY2" fmla="*/ 22470 h 23270"/>
                    <a:gd name="connsiteX3" fmla="*/ 331967 w 332395"/>
                    <a:gd name="connsiteY3" fmla="*/ 16120 h 23270"/>
                    <a:gd name="connsiteX4" fmla="*/ 190680 w 332395"/>
                    <a:gd name="connsiteY4" fmla="*/ 1833 h 23270"/>
                    <a:gd name="connsiteX5" fmla="*/ 180 w 332395"/>
                    <a:gd name="connsiteY5" fmla="*/ 1833 h 2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395" h="23270">
                      <a:moveTo>
                        <a:pt x="180" y="1833"/>
                      </a:moveTo>
                      <a:cubicBezTo>
                        <a:pt x="-5376" y="5008"/>
                        <a:pt x="118713" y="17443"/>
                        <a:pt x="157342" y="20883"/>
                      </a:cubicBezTo>
                      <a:cubicBezTo>
                        <a:pt x="195971" y="24323"/>
                        <a:pt x="202851" y="23264"/>
                        <a:pt x="231955" y="22470"/>
                      </a:cubicBezTo>
                      <a:cubicBezTo>
                        <a:pt x="261059" y="21676"/>
                        <a:pt x="338846" y="19559"/>
                        <a:pt x="331967" y="16120"/>
                      </a:cubicBezTo>
                      <a:cubicBezTo>
                        <a:pt x="325088" y="12681"/>
                        <a:pt x="245449" y="3421"/>
                        <a:pt x="190680" y="1833"/>
                      </a:cubicBezTo>
                      <a:cubicBezTo>
                        <a:pt x="135911" y="245"/>
                        <a:pt x="5736" y="-1342"/>
                        <a:pt x="180" y="18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71E655C9-9123-40EE-9525-3FF17BF5663D}"/>
                    </a:ext>
                  </a:extLst>
                </p:cNvPr>
                <p:cNvSpPr/>
                <p:nvPr/>
              </p:nvSpPr>
              <p:spPr>
                <a:xfrm>
                  <a:off x="7565868" y="5154077"/>
                  <a:ext cx="59139" cy="332434"/>
                </a:xfrm>
                <a:custGeom>
                  <a:avLst/>
                  <a:gdLst>
                    <a:gd name="connsiteX0" fmla="*/ 26615 w 59139"/>
                    <a:gd name="connsiteY0" fmla="*/ 6 h 332434"/>
                    <a:gd name="connsiteX1" fmla="*/ 58365 w 59139"/>
                    <a:gd name="connsiteY1" fmla="*/ 167223 h 332434"/>
                    <a:gd name="connsiteX2" fmla="*/ 45665 w 59139"/>
                    <a:gd name="connsiteY2" fmla="*/ 211673 h 332434"/>
                    <a:gd name="connsiteX3" fmla="*/ 5449 w 59139"/>
                    <a:gd name="connsiteY3" fmla="*/ 330206 h 332434"/>
                    <a:gd name="connsiteX4" fmla="*/ 3332 w 59139"/>
                    <a:gd name="connsiteY4" fmla="*/ 279406 h 332434"/>
                    <a:gd name="connsiteX5" fmla="*/ 32965 w 59139"/>
                    <a:gd name="connsiteY5" fmla="*/ 160873 h 332434"/>
                    <a:gd name="connsiteX6" fmla="*/ 26615 w 59139"/>
                    <a:gd name="connsiteY6" fmla="*/ 6 h 33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139" h="332434">
                      <a:moveTo>
                        <a:pt x="26615" y="6"/>
                      </a:moveTo>
                      <a:cubicBezTo>
                        <a:pt x="30848" y="1064"/>
                        <a:pt x="55190" y="131945"/>
                        <a:pt x="58365" y="167223"/>
                      </a:cubicBezTo>
                      <a:cubicBezTo>
                        <a:pt x="61540" y="202501"/>
                        <a:pt x="54484" y="184509"/>
                        <a:pt x="45665" y="211673"/>
                      </a:cubicBezTo>
                      <a:cubicBezTo>
                        <a:pt x="36846" y="238837"/>
                        <a:pt x="12504" y="318917"/>
                        <a:pt x="5449" y="330206"/>
                      </a:cubicBezTo>
                      <a:cubicBezTo>
                        <a:pt x="-1606" y="341495"/>
                        <a:pt x="-1254" y="307628"/>
                        <a:pt x="3332" y="279406"/>
                      </a:cubicBezTo>
                      <a:cubicBezTo>
                        <a:pt x="7918" y="251184"/>
                        <a:pt x="28026" y="203559"/>
                        <a:pt x="32965" y="160873"/>
                      </a:cubicBezTo>
                      <a:cubicBezTo>
                        <a:pt x="37904" y="118187"/>
                        <a:pt x="22382" y="-1052"/>
                        <a:pt x="2661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BF6695CD-EB51-42B9-866E-A0D7ED9C9A3E}"/>
                    </a:ext>
                  </a:extLst>
                </p:cNvPr>
                <p:cNvSpPr/>
                <p:nvPr/>
              </p:nvSpPr>
              <p:spPr>
                <a:xfrm>
                  <a:off x="7520517" y="5504155"/>
                  <a:ext cx="82275" cy="567905"/>
                </a:xfrm>
                <a:custGeom>
                  <a:avLst/>
                  <a:gdLst>
                    <a:gd name="connsiteX0" fmla="*/ 65616 w 82275"/>
                    <a:gd name="connsiteY0" fmla="*/ 1295 h 567905"/>
                    <a:gd name="connsiteX1" fmla="*/ 40216 w 82275"/>
                    <a:gd name="connsiteY1" fmla="*/ 295512 h 567905"/>
                    <a:gd name="connsiteX2" fmla="*/ 80433 w 82275"/>
                    <a:gd name="connsiteY2" fmla="*/ 560095 h 567905"/>
                    <a:gd name="connsiteX3" fmla="*/ 67733 w 82275"/>
                    <a:gd name="connsiteY3" fmla="*/ 471195 h 567905"/>
                    <a:gd name="connsiteX4" fmla="*/ 0 w 82275"/>
                    <a:gd name="connsiteY4" fmla="*/ 200262 h 567905"/>
                    <a:gd name="connsiteX5" fmla="*/ 65616 w 82275"/>
                    <a:gd name="connsiteY5" fmla="*/ 1295 h 5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275" h="567905">
                      <a:moveTo>
                        <a:pt x="65616" y="1295"/>
                      </a:moveTo>
                      <a:cubicBezTo>
                        <a:pt x="72319" y="17170"/>
                        <a:pt x="37746" y="202379"/>
                        <a:pt x="40216" y="295512"/>
                      </a:cubicBezTo>
                      <a:cubicBezTo>
                        <a:pt x="42686" y="388645"/>
                        <a:pt x="75847" y="530815"/>
                        <a:pt x="80433" y="560095"/>
                      </a:cubicBezTo>
                      <a:cubicBezTo>
                        <a:pt x="85019" y="589375"/>
                        <a:pt x="81138" y="531167"/>
                        <a:pt x="67733" y="471195"/>
                      </a:cubicBezTo>
                      <a:cubicBezTo>
                        <a:pt x="54328" y="411223"/>
                        <a:pt x="0" y="281401"/>
                        <a:pt x="0" y="200262"/>
                      </a:cubicBezTo>
                      <a:cubicBezTo>
                        <a:pt x="0" y="119123"/>
                        <a:pt x="58913" y="-14580"/>
                        <a:pt x="65616" y="1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3C6E1518-92ED-4F43-A69D-009CC4624ADC}"/>
                    </a:ext>
                  </a:extLst>
                </p:cNvPr>
                <p:cNvSpPr/>
                <p:nvPr/>
              </p:nvSpPr>
              <p:spPr>
                <a:xfrm>
                  <a:off x="7401335" y="6000567"/>
                  <a:ext cx="213890" cy="542458"/>
                </a:xfrm>
                <a:custGeom>
                  <a:avLst/>
                  <a:gdLst>
                    <a:gd name="connsiteX0" fmla="*/ 148815 w 213890"/>
                    <a:gd name="connsiteY0" fmla="*/ 183 h 542458"/>
                    <a:gd name="connsiteX1" fmla="*/ 209140 w 213890"/>
                    <a:gd name="connsiteY1" fmla="*/ 324033 h 542458"/>
                    <a:gd name="connsiteX2" fmla="*/ 2765 w 213890"/>
                    <a:gd name="connsiteY2" fmla="*/ 539933 h 542458"/>
                    <a:gd name="connsiteX3" fmla="*/ 94840 w 213890"/>
                    <a:gd name="connsiteY3" fmla="*/ 431983 h 542458"/>
                    <a:gd name="connsiteX4" fmla="*/ 161515 w 213890"/>
                    <a:gd name="connsiteY4" fmla="*/ 279583 h 542458"/>
                    <a:gd name="connsiteX5" fmla="*/ 148815 w 213890"/>
                    <a:gd name="connsiteY5" fmla="*/ 183 h 54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890" h="542458">
                      <a:moveTo>
                        <a:pt x="148815" y="183"/>
                      </a:moveTo>
                      <a:cubicBezTo>
                        <a:pt x="156753" y="7591"/>
                        <a:pt x="233482" y="234075"/>
                        <a:pt x="209140" y="324033"/>
                      </a:cubicBezTo>
                      <a:cubicBezTo>
                        <a:pt x="184798" y="413991"/>
                        <a:pt x="21815" y="521941"/>
                        <a:pt x="2765" y="539933"/>
                      </a:cubicBezTo>
                      <a:cubicBezTo>
                        <a:pt x="-16285" y="557925"/>
                        <a:pt x="68382" y="475375"/>
                        <a:pt x="94840" y="431983"/>
                      </a:cubicBezTo>
                      <a:cubicBezTo>
                        <a:pt x="121298" y="388591"/>
                        <a:pt x="152519" y="347316"/>
                        <a:pt x="161515" y="279583"/>
                      </a:cubicBezTo>
                      <a:cubicBezTo>
                        <a:pt x="170511" y="211850"/>
                        <a:pt x="140877" y="-7225"/>
                        <a:pt x="148815" y="1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D743361E-DE57-4BCC-A8D2-9C7CDFDED322}"/>
                    </a:ext>
                  </a:extLst>
                </p:cNvPr>
                <p:cNvSpPr/>
                <p:nvPr/>
              </p:nvSpPr>
              <p:spPr>
                <a:xfrm>
                  <a:off x="7049768" y="6488613"/>
                  <a:ext cx="392545" cy="507061"/>
                </a:xfrm>
                <a:custGeom>
                  <a:avLst/>
                  <a:gdLst>
                    <a:gd name="connsiteX0" fmla="*/ 1907 w 392545"/>
                    <a:gd name="connsiteY0" fmla="*/ 502737 h 507061"/>
                    <a:gd name="connsiteX1" fmla="*/ 154307 w 392545"/>
                    <a:gd name="connsiteY1" fmla="*/ 391612 h 507061"/>
                    <a:gd name="connsiteX2" fmla="*/ 341632 w 392545"/>
                    <a:gd name="connsiteY2" fmla="*/ 315412 h 507061"/>
                    <a:gd name="connsiteX3" fmla="*/ 322582 w 392545"/>
                    <a:gd name="connsiteY3" fmla="*/ 191587 h 507061"/>
                    <a:gd name="connsiteX4" fmla="*/ 392432 w 392545"/>
                    <a:gd name="connsiteY4" fmla="*/ 7437 h 507061"/>
                    <a:gd name="connsiteX5" fmla="*/ 303532 w 392545"/>
                    <a:gd name="connsiteY5" fmla="*/ 55062 h 507061"/>
                    <a:gd name="connsiteX6" fmla="*/ 262257 w 392545"/>
                    <a:gd name="connsiteY6" fmla="*/ 229687 h 507061"/>
                    <a:gd name="connsiteX7" fmla="*/ 1907 w 392545"/>
                    <a:gd name="connsiteY7" fmla="*/ 502737 h 50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545" h="507061">
                      <a:moveTo>
                        <a:pt x="1907" y="502737"/>
                      </a:moveTo>
                      <a:cubicBezTo>
                        <a:pt x="-16085" y="529724"/>
                        <a:pt x="97686" y="422833"/>
                        <a:pt x="154307" y="391612"/>
                      </a:cubicBezTo>
                      <a:cubicBezTo>
                        <a:pt x="210928" y="360391"/>
                        <a:pt x="313586" y="348750"/>
                        <a:pt x="341632" y="315412"/>
                      </a:cubicBezTo>
                      <a:cubicBezTo>
                        <a:pt x="369678" y="282074"/>
                        <a:pt x="314115" y="242916"/>
                        <a:pt x="322582" y="191587"/>
                      </a:cubicBezTo>
                      <a:cubicBezTo>
                        <a:pt x="331049" y="140258"/>
                        <a:pt x="395607" y="30191"/>
                        <a:pt x="392432" y="7437"/>
                      </a:cubicBezTo>
                      <a:cubicBezTo>
                        <a:pt x="389257" y="-15317"/>
                        <a:pt x="325228" y="18020"/>
                        <a:pt x="303532" y="55062"/>
                      </a:cubicBezTo>
                      <a:cubicBezTo>
                        <a:pt x="281836" y="92104"/>
                        <a:pt x="308824" y="156662"/>
                        <a:pt x="262257" y="229687"/>
                      </a:cubicBezTo>
                      <a:cubicBezTo>
                        <a:pt x="215690" y="302712"/>
                        <a:pt x="19899" y="475750"/>
                        <a:pt x="1907" y="502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69E9E220-216E-431D-BF53-D892993AF038}"/>
                    </a:ext>
                  </a:extLst>
                </p:cNvPr>
                <p:cNvSpPr/>
                <p:nvPr/>
              </p:nvSpPr>
              <p:spPr>
                <a:xfrm>
                  <a:off x="5786427" y="6802131"/>
                  <a:ext cx="307999" cy="226555"/>
                </a:xfrm>
                <a:custGeom>
                  <a:avLst/>
                  <a:gdLst>
                    <a:gd name="connsiteX0" fmla="*/ 12711 w 307999"/>
                    <a:gd name="connsiteY0" fmla="*/ 220969 h 226555"/>
                    <a:gd name="connsiteX1" fmla="*/ 261948 w 307999"/>
                    <a:gd name="connsiteY1" fmla="*/ 19357 h 226555"/>
                    <a:gd name="connsiteX2" fmla="*/ 301636 w 307999"/>
                    <a:gd name="connsiteY2" fmla="*/ 9832 h 226555"/>
                    <a:gd name="connsiteX3" fmla="*/ 182573 w 307999"/>
                    <a:gd name="connsiteY3" fmla="*/ 35232 h 226555"/>
                    <a:gd name="connsiteX4" fmla="*/ 52398 w 307999"/>
                    <a:gd name="connsiteY4" fmla="*/ 157469 h 226555"/>
                    <a:gd name="connsiteX5" fmla="*/ 12711 w 307999"/>
                    <a:gd name="connsiteY5" fmla="*/ 220969 h 22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7999" h="226555">
                      <a:moveTo>
                        <a:pt x="12711" y="220969"/>
                      </a:moveTo>
                      <a:cubicBezTo>
                        <a:pt x="47636" y="197950"/>
                        <a:pt x="213794" y="54546"/>
                        <a:pt x="261948" y="19357"/>
                      </a:cubicBezTo>
                      <a:cubicBezTo>
                        <a:pt x="310102" y="-15832"/>
                        <a:pt x="314865" y="7186"/>
                        <a:pt x="301636" y="9832"/>
                      </a:cubicBezTo>
                      <a:cubicBezTo>
                        <a:pt x="288407" y="12478"/>
                        <a:pt x="224113" y="10626"/>
                        <a:pt x="182573" y="35232"/>
                      </a:cubicBezTo>
                      <a:cubicBezTo>
                        <a:pt x="141033" y="59838"/>
                        <a:pt x="82031" y="124396"/>
                        <a:pt x="52398" y="157469"/>
                      </a:cubicBezTo>
                      <a:cubicBezTo>
                        <a:pt x="22765" y="190542"/>
                        <a:pt x="-22214" y="243988"/>
                        <a:pt x="12711" y="2209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00DDFC35-CE26-47A8-AA60-0A284332AFE4}"/>
                    </a:ext>
                  </a:extLst>
                </p:cNvPr>
                <p:cNvSpPr/>
                <p:nvPr/>
              </p:nvSpPr>
              <p:spPr>
                <a:xfrm>
                  <a:off x="6039095" y="6756044"/>
                  <a:ext cx="726546" cy="89324"/>
                </a:xfrm>
                <a:custGeom>
                  <a:avLst/>
                  <a:gdLst>
                    <a:gd name="connsiteX0" fmla="*/ 101355 w 726546"/>
                    <a:gd name="connsiteY0" fmla="*/ 55919 h 89324"/>
                    <a:gd name="connsiteX1" fmla="*/ 439493 w 726546"/>
                    <a:gd name="connsiteY1" fmla="*/ 33694 h 89324"/>
                    <a:gd name="connsiteX2" fmla="*/ 723655 w 726546"/>
                    <a:gd name="connsiteY2" fmla="*/ 71794 h 89324"/>
                    <a:gd name="connsiteX3" fmla="*/ 571255 w 726546"/>
                    <a:gd name="connsiteY3" fmla="*/ 30519 h 89324"/>
                    <a:gd name="connsiteX4" fmla="*/ 326780 w 726546"/>
                    <a:gd name="connsiteY4" fmla="*/ 1944 h 89324"/>
                    <a:gd name="connsiteX5" fmla="*/ 12455 w 726546"/>
                    <a:gd name="connsiteY5" fmla="*/ 86081 h 89324"/>
                    <a:gd name="connsiteX6" fmla="*/ 101355 w 726546"/>
                    <a:gd name="connsiteY6" fmla="*/ 55919 h 8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6546" h="89324">
                      <a:moveTo>
                        <a:pt x="101355" y="55919"/>
                      </a:moveTo>
                      <a:cubicBezTo>
                        <a:pt x="172528" y="47188"/>
                        <a:pt x="335776" y="31048"/>
                        <a:pt x="439493" y="33694"/>
                      </a:cubicBezTo>
                      <a:cubicBezTo>
                        <a:pt x="543210" y="36340"/>
                        <a:pt x="701695" y="72323"/>
                        <a:pt x="723655" y="71794"/>
                      </a:cubicBezTo>
                      <a:cubicBezTo>
                        <a:pt x="745615" y="71265"/>
                        <a:pt x="637401" y="42161"/>
                        <a:pt x="571255" y="30519"/>
                      </a:cubicBezTo>
                      <a:cubicBezTo>
                        <a:pt x="505109" y="18877"/>
                        <a:pt x="419913" y="-7316"/>
                        <a:pt x="326780" y="1944"/>
                      </a:cubicBezTo>
                      <a:cubicBezTo>
                        <a:pt x="233647" y="11204"/>
                        <a:pt x="50820" y="72058"/>
                        <a:pt x="12455" y="86081"/>
                      </a:cubicBezTo>
                      <a:cubicBezTo>
                        <a:pt x="-25910" y="100104"/>
                        <a:pt x="30182" y="64650"/>
                        <a:pt x="101355" y="559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466A505F-692E-477E-B366-614F0493C9E8}"/>
                    </a:ext>
                  </a:extLst>
                </p:cNvPr>
                <p:cNvSpPr/>
                <p:nvPr/>
              </p:nvSpPr>
              <p:spPr>
                <a:xfrm>
                  <a:off x="6738894" y="6776425"/>
                  <a:ext cx="318493" cy="227641"/>
                </a:xfrm>
                <a:custGeom>
                  <a:avLst/>
                  <a:gdLst>
                    <a:gd name="connsiteX0" fmla="*/ 44 w 318493"/>
                    <a:gd name="connsiteY0" fmla="*/ 18075 h 227641"/>
                    <a:gd name="connsiteX1" fmla="*/ 144506 w 318493"/>
                    <a:gd name="connsiteY1" fmla="*/ 16488 h 227641"/>
                    <a:gd name="connsiteX2" fmla="*/ 314369 w 318493"/>
                    <a:gd name="connsiteY2" fmla="*/ 221275 h 227641"/>
                    <a:gd name="connsiteX3" fmla="*/ 257219 w 318493"/>
                    <a:gd name="connsiteY3" fmla="*/ 165713 h 227641"/>
                    <a:gd name="connsiteX4" fmla="*/ 158794 w 318493"/>
                    <a:gd name="connsiteY4" fmla="*/ 64113 h 227641"/>
                    <a:gd name="connsiteX5" fmla="*/ 44 w 318493"/>
                    <a:gd name="connsiteY5" fmla="*/ 18075 h 22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493" h="227641">
                      <a:moveTo>
                        <a:pt x="44" y="18075"/>
                      </a:moveTo>
                      <a:cubicBezTo>
                        <a:pt x="-2337" y="10138"/>
                        <a:pt x="92119" y="-17379"/>
                        <a:pt x="144506" y="16488"/>
                      </a:cubicBezTo>
                      <a:cubicBezTo>
                        <a:pt x="196893" y="50355"/>
                        <a:pt x="295584" y="196404"/>
                        <a:pt x="314369" y="221275"/>
                      </a:cubicBezTo>
                      <a:cubicBezTo>
                        <a:pt x="333155" y="246146"/>
                        <a:pt x="283148" y="191907"/>
                        <a:pt x="257219" y="165713"/>
                      </a:cubicBezTo>
                      <a:cubicBezTo>
                        <a:pt x="231290" y="139519"/>
                        <a:pt x="200863" y="86603"/>
                        <a:pt x="158794" y="64113"/>
                      </a:cubicBezTo>
                      <a:cubicBezTo>
                        <a:pt x="116725" y="41623"/>
                        <a:pt x="2425" y="26012"/>
                        <a:pt x="44" y="180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FF80D958-1380-4C21-844F-F615D16464A3}"/>
                    </a:ext>
                  </a:extLst>
                </p:cNvPr>
                <p:cNvSpPr/>
                <p:nvPr/>
              </p:nvSpPr>
              <p:spPr>
                <a:xfrm>
                  <a:off x="4920936" y="6676956"/>
                  <a:ext cx="727260" cy="127045"/>
                </a:xfrm>
                <a:custGeom>
                  <a:avLst/>
                  <a:gdLst>
                    <a:gd name="connsiteX0" fmla="*/ 4547 w 727260"/>
                    <a:gd name="connsiteY0" fmla="*/ 51927 h 127045"/>
                    <a:gd name="connsiteX1" fmla="*/ 197164 w 727260"/>
                    <a:gd name="connsiteY1" fmla="*/ 15944 h 127045"/>
                    <a:gd name="connsiteX2" fmla="*/ 377081 w 727260"/>
                    <a:gd name="connsiteY2" fmla="*/ 41344 h 127045"/>
                    <a:gd name="connsiteX3" fmla="*/ 533714 w 727260"/>
                    <a:gd name="connsiteY3" fmla="*/ 75211 h 127045"/>
                    <a:gd name="connsiteX4" fmla="*/ 722097 w 727260"/>
                    <a:gd name="connsiteY4" fmla="*/ 126011 h 127045"/>
                    <a:gd name="connsiteX5" fmla="*/ 650131 w 727260"/>
                    <a:gd name="connsiteY5" fmla="*/ 100611 h 127045"/>
                    <a:gd name="connsiteX6" fmla="*/ 400364 w 727260"/>
                    <a:gd name="connsiteY6" fmla="*/ 1127 h 127045"/>
                    <a:gd name="connsiteX7" fmla="*/ 4547 w 727260"/>
                    <a:gd name="connsiteY7" fmla="*/ 51927 h 12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7260" h="127045">
                      <a:moveTo>
                        <a:pt x="4547" y="51927"/>
                      </a:moveTo>
                      <a:cubicBezTo>
                        <a:pt x="-29320" y="54397"/>
                        <a:pt x="135075" y="17708"/>
                        <a:pt x="197164" y="15944"/>
                      </a:cubicBezTo>
                      <a:cubicBezTo>
                        <a:pt x="259253" y="14180"/>
                        <a:pt x="320989" y="31466"/>
                        <a:pt x="377081" y="41344"/>
                      </a:cubicBezTo>
                      <a:cubicBezTo>
                        <a:pt x="433173" y="51222"/>
                        <a:pt x="476211" y="61100"/>
                        <a:pt x="533714" y="75211"/>
                      </a:cubicBezTo>
                      <a:cubicBezTo>
                        <a:pt x="591217" y="89322"/>
                        <a:pt x="702694" y="121778"/>
                        <a:pt x="722097" y="126011"/>
                      </a:cubicBezTo>
                      <a:cubicBezTo>
                        <a:pt x="741500" y="130244"/>
                        <a:pt x="703753" y="121425"/>
                        <a:pt x="650131" y="100611"/>
                      </a:cubicBezTo>
                      <a:cubicBezTo>
                        <a:pt x="596509" y="79797"/>
                        <a:pt x="504081" y="11005"/>
                        <a:pt x="400364" y="1127"/>
                      </a:cubicBezTo>
                      <a:cubicBezTo>
                        <a:pt x="296647" y="-8751"/>
                        <a:pt x="38414" y="49457"/>
                        <a:pt x="4547" y="519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50E3F189-B4A2-4C33-B935-B6F457664EA1}"/>
                    </a:ext>
                  </a:extLst>
                </p:cNvPr>
                <p:cNvSpPr/>
                <p:nvPr/>
              </p:nvSpPr>
              <p:spPr>
                <a:xfrm>
                  <a:off x="4689450" y="6571418"/>
                  <a:ext cx="292433" cy="75164"/>
                </a:xfrm>
                <a:custGeom>
                  <a:avLst/>
                  <a:gdLst>
                    <a:gd name="connsiteX0" fmla="*/ 25 w 292433"/>
                    <a:gd name="connsiteY0" fmla="*/ 48457 h 75164"/>
                    <a:gd name="connsiteX1" fmla="*/ 139725 w 292433"/>
                    <a:gd name="connsiteY1" fmla="*/ 73857 h 75164"/>
                    <a:gd name="connsiteX2" fmla="*/ 292125 w 292433"/>
                    <a:gd name="connsiteY2" fmla="*/ 832 h 75164"/>
                    <a:gd name="connsiteX3" fmla="*/ 177825 w 292433"/>
                    <a:gd name="connsiteY3" fmla="*/ 35757 h 75164"/>
                    <a:gd name="connsiteX4" fmla="*/ 128613 w 292433"/>
                    <a:gd name="connsiteY4" fmla="*/ 57982 h 75164"/>
                    <a:gd name="connsiteX5" fmla="*/ 25 w 292433"/>
                    <a:gd name="connsiteY5" fmla="*/ 48457 h 75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433" h="75164">
                      <a:moveTo>
                        <a:pt x="25" y="48457"/>
                      </a:moveTo>
                      <a:cubicBezTo>
                        <a:pt x="1877" y="51103"/>
                        <a:pt x="91042" y="81794"/>
                        <a:pt x="139725" y="73857"/>
                      </a:cubicBezTo>
                      <a:cubicBezTo>
                        <a:pt x="188408" y="65920"/>
                        <a:pt x="285775" y="7182"/>
                        <a:pt x="292125" y="832"/>
                      </a:cubicBezTo>
                      <a:cubicBezTo>
                        <a:pt x="298475" y="-5518"/>
                        <a:pt x="205077" y="26232"/>
                        <a:pt x="177825" y="35757"/>
                      </a:cubicBezTo>
                      <a:cubicBezTo>
                        <a:pt x="150573" y="45282"/>
                        <a:pt x="159040" y="56130"/>
                        <a:pt x="128613" y="57982"/>
                      </a:cubicBezTo>
                      <a:cubicBezTo>
                        <a:pt x="98186" y="59834"/>
                        <a:pt x="-1827" y="45811"/>
                        <a:pt x="25" y="484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F0EC9ABC-AA75-4EF1-82E6-E9B68FDC119C}"/>
                    </a:ext>
                  </a:extLst>
                </p:cNvPr>
                <p:cNvSpPr/>
                <p:nvPr/>
              </p:nvSpPr>
              <p:spPr>
                <a:xfrm>
                  <a:off x="4905347" y="6570484"/>
                  <a:ext cx="206409" cy="148892"/>
                </a:xfrm>
                <a:custGeom>
                  <a:avLst/>
                  <a:gdLst>
                    <a:gd name="connsiteX0" fmla="*/ 27016 w 206409"/>
                    <a:gd name="connsiteY0" fmla="*/ 179 h 148892"/>
                    <a:gd name="connsiteX1" fmla="*/ 28 w 206409"/>
                    <a:gd name="connsiteY1" fmla="*/ 111304 h 148892"/>
                    <a:gd name="connsiteX2" fmla="*/ 23841 w 206409"/>
                    <a:gd name="connsiteY2" fmla="*/ 147816 h 148892"/>
                    <a:gd name="connsiteX3" fmla="*/ 104803 w 206409"/>
                    <a:gd name="connsiteY3" fmla="*/ 138291 h 148892"/>
                    <a:gd name="connsiteX4" fmla="*/ 206403 w 206409"/>
                    <a:gd name="connsiteY4" fmla="*/ 128766 h 148892"/>
                    <a:gd name="connsiteX5" fmla="*/ 100041 w 206409"/>
                    <a:gd name="connsiteY5" fmla="*/ 108129 h 148892"/>
                    <a:gd name="connsiteX6" fmla="*/ 184178 w 206409"/>
                    <a:gd name="connsiteY6" fmla="*/ 114479 h 148892"/>
                    <a:gd name="connsiteX7" fmla="*/ 25428 w 206409"/>
                    <a:gd name="connsiteY7" fmla="*/ 139879 h 148892"/>
                    <a:gd name="connsiteX8" fmla="*/ 27016 w 206409"/>
                    <a:gd name="connsiteY8" fmla="*/ 179 h 14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09" h="148892">
                      <a:moveTo>
                        <a:pt x="27016" y="179"/>
                      </a:moveTo>
                      <a:cubicBezTo>
                        <a:pt x="22783" y="-4583"/>
                        <a:pt x="557" y="86698"/>
                        <a:pt x="28" y="111304"/>
                      </a:cubicBezTo>
                      <a:cubicBezTo>
                        <a:pt x="-501" y="135910"/>
                        <a:pt x="6379" y="143318"/>
                        <a:pt x="23841" y="147816"/>
                      </a:cubicBezTo>
                      <a:cubicBezTo>
                        <a:pt x="41303" y="152314"/>
                        <a:pt x="74376" y="141466"/>
                        <a:pt x="104803" y="138291"/>
                      </a:cubicBezTo>
                      <a:cubicBezTo>
                        <a:pt x="135230" y="135116"/>
                        <a:pt x="207197" y="133793"/>
                        <a:pt x="206403" y="128766"/>
                      </a:cubicBezTo>
                      <a:cubicBezTo>
                        <a:pt x="205609" y="123739"/>
                        <a:pt x="103745" y="110510"/>
                        <a:pt x="100041" y="108129"/>
                      </a:cubicBezTo>
                      <a:cubicBezTo>
                        <a:pt x="96337" y="105748"/>
                        <a:pt x="196613" y="109187"/>
                        <a:pt x="184178" y="114479"/>
                      </a:cubicBezTo>
                      <a:cubicBezTo>
                        <a:pt x="171743" y="119771"/>
                        <a:pt x="49505" y="157606"/>
                        <a:pt x="25428" y="139879"/>
                      </a:cubicBezTo>
                      <a:cubicBezTo>
                        <a:pt x="1351" y="122152"/>
                        <a:pt x="31249" y="4941"/>
                        <a:pt x="27016" y="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28CBD281-4958-4F6C-A328-E0023DCAF09A}"/>
                    </a:ext>
                  </a:extLst>
                </p:cNvPr>
                <p:cNvSpPr/>
                <p:nvPr/>
              </p:nvSpPr>
              <p:spPr>
                <a:xfrm>
                  <a:off x="4779129" y="5588997"/>
                  <a:ext cx="64111" cy="456249"/>
                </a:xfrm>
                <a:custGeom>
                  <a:avLst/>
                  <a:gdLst>
                    <a:gd name="connsiteX0" fmla="*/ 13004 w 64111"/>
                    <a:gd name="connsiteY0" fmla="*/ 1120 h 456249"/>
                    <a:gd name="connsiteX1" fmla="*/ 17238 w 64111"/>
                    <a:gd name="connsiteY1" fmla="*/ 365186 h 456249"/>
                    <a:gd name="connsiteX2" fmla="*/ 304 w 64111"/>
                    <a:gd name="connsiteY2" fmla="*/ 456203 h 456249"/>
                    <a:gd name="connsiteX3" fmla="*/ 34171 w 64111"/>
                    <a:gd name="connsiteY3" fmla="*/ 375770 h 456249"/>
                    <a:gd name="connsiteX4" fmla="*/ 63804 w 64111"/>
                    <a:gd name="connsiteY4" fmla="*/ 255120 h 456249"/>
                    <a:gd name="connsiteX5" fmla="*/ 13004 w 64111"/>
                    <a:gd name="connsiteY5" fmla="*/ 1120 h 45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11" h="456249">
                      <a:moveTo>
                        <a:pt x="13004" y="1120"/>
                      </a:moveTo>
                      <a:cubicBezTo>
                        <a:pt x="5243" y="19464"/>
                        <a:pt x="19355" y="289339"/>
                        <a:pt x="17238" y="365186"/>
                      </a:cubicBezTo>
                      <a:cubicBezTo>
                        <a:pt x="15121" y="441033"/>
                        <a:pt x="-2518" y="454439"/>
                        <a:pt x="304" y="456203"/>
                      </a:cubicBezTo>
                      <a:cubicBezTo>
                        <a:pt x="3126" y="457967"/>
                        <a:pt x="23588" y="409284"/>
                        <a:pt x="34171" y="375770"/>
                      </a:cubicBezTo>
                      <a:cubicBezTo>
                        <a:pt x="44754" y="342256"/>
                        <a:pt x="66979" y="315445"/>
                        <a:pt x="63804" y="255120"/>
                      </a:cubicBezTo>
                      <a:cubicBezTo>
                        <a:pt x="60629" y="194795"/>
                        <a:pt x="20765" y="-17224"/>
                        <a:pt x="13004" y="1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2C75CD21-B186-4545-8718-530E573DEB59}"/>
                    </a:ext>
                  </a:extLst>
                </p:cNvPr>
                <p:cNvSpPr/>
                <p:nvPr/>
              </p:nvSpPr>
              <p:spPr>
                <a:xfrm>
                  <a:off x="4682993" y="6093814"/>
                  <a:ext cx="147337" cy="525460"/>
                </a:xfrm>
                <a:custGeom>
                  <a:avLst/>
                  <a:gdLst>
                    <a:gd name="connsiteX0" fmla="*/ 145124 w 147337"/>
                    <a:gd name="connsiteY0" fmla="*/ 69 h 525460"/>
                    <a:gd name="connsiteX1" fmla="*/ 66807 w 147337"/>
                    <a:gd name="connsiteY1" fmla="*/ 254069 h 525460"/>
                    <a:gd name="connsiteX2" fmla="*/ 3307 w 147337"/>
                    <a:gd name="connsiteY2" fmla="*/ 516536 h 525460"/>
                    <a:gd name="connsiteX3" fmla="*/ 20240 w 147337"/>
                    <a:gd name="connsiteY3" fmla="*/ 442453 h 525460"/>
                    <a:gd name="connsiteX4" fmla="*/ 115490 w 147337"/>
                    <a:gd name="connsiteY4" fmla="*/ 230786 h 525460"/>
                    <a:gd name="connsiteX5" fmla="*/ 145124 w 147337"/>
                    <a:gd name="connsiteY5" fmla="*/ 69 h 52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337" h="525460">
                      <a:moveTo>
                        <a:pt x="145124" y="69"/>
                      </a:moveTo>
                      <a:cubicBezTo>
                        <a:pt x="137010" y="3949"/>
                        <a:pt x="90443" y="167991"/>
                        <a:pt x="66807" y="254069"/>
                      </a:cubicBezTo>
                      <a:cubicBezTo>
                        <a:pt x="43171" y="340147"/>
                        <a:pt x="11068" y="485139"/>
                        <a:pt x="3307" y="516536"/>
                      </a:cubicBezTo>
                      <a:cubicBezTo>
                        <a:pt x="-4454" y="547933"/>
                        <a:pt x="1543" y="490078"/>
                        <a:pt x="20240" y="442453"/>
                      </a:cubicBezTo>
                      <a:cubicBezTo>
                        <a:pt x="38937" y="394828"/>
                        <a:pt x="92912" y="306633"/>
                        <a:pt x="115490" y="230786"/>
                      </a:cubicBezTo>
                      <a:cubicBezTo>
                        <a:pt x="138068" y="154939"/>
                        <a:pt x="153238" y="-3811"/>
                        <a:pt x="145124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E99B6382-1DEA-452D-9F81-346DD27C37A0}"/>
                    </a:ext>
                  </a:extLst>
                </p:cNvPr>
                <p:cNvSpPr/>
                <p:nvPr/>
              </p:nvSpPr>
              <p:spPr>
                <a:xfrm>
                  <a:off x="6197600" y="5455016"/>
                  <a:ext cx="462665" cy="125047"/>
                </a:xfrm>
                <a:custGeom>
                  <a:avLst/>
                  <a:gdLst>
                    <a:gd name="connsiteX0" fmla="*/ 0 w 462665"/>
                    <a:gd name="connsiteY0" fmla="*/ 125047 h 125047"/>
                    <a:gd name="connsiteX1" fmla="*/ 239713 w 462665"/>
                    <a:gd name="connsiteY1" fmla="*/ 75834 h 125047"/>
                    <a:gd name="connsiteX2" fmla="*/ 455613 w 462665"/>
                    <a:gd name="connsiteY2" fmla="*/ 2809 h 125047"/>
                    <a:gd name="connsiteX3" fmla="*/ 414338 w 462665"/>
                    <a:gd name="connsiteY3" fmla="*/ 13922 h 125047"/>
                    <a:gd name="connsiteX4" fmla="*/ 220663 w 462665"/>
                    <a:gd name="connsiteY4" fmla="*/ 61547 h 125047"/>
                    <a:gd name="connsiteX5" fmla="*/ 0 w 462665"/>
                    <a:gd name="connsiteY5" fmla="*/ 125047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665" h="125047">
                      <a:moveTo>
                        <a:pt x="0" y="125047"/>
                      </a:moveTo>
                      <a:cubicBezTo>
                        <a:pt x="81888" y="110627"/>
                        <a:pt x="163777" y="96207"/>
                        <a:pt x="239713" y="75834"/>
                      </a:cubicBezTo>
                      <a:cubicBezTo>
                        <a:pt x="315649" y="55461"/>
                        <a:pt x="426509" y="13128"/>
                        <a:pt x="455613" y="2809"/>
                      </a:cubicBezTo>
                      <a:cubicBezTo>
                        <a:pt x="484717" y="-7510"/>
                        <a:pt x="414338" y="13922"/>
                        <a:pt x="414338" y="13922"/>
                      </a:cubicBezTo>
                      <a:lnTo>
                        <a:pt x="220663" y="61547"/>
                      </a:lnTo>
                      <a:lnTo>
                        <a:pt x="0" y="12504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B117BC49-A066-40B8-817B-A7C6358E3EBF}"/>
                    </a:ext>
                  </a:extLst>
                </p:cNvPr>
                <p:cNvSpPr/>
                <p:nvPr/>
              </p:nvSpPr>
              <p:spPr>
                <a:xfrm>
                  <a:off x="5901749" y="5541471"/>
                  <a:ext cx="418520" cy="57344"/>
                </a:xfrm>
                <a:custGeom>
                  <a:avLst/>
                  <a:gdLst>
                    <a:gd name="connsiteX0" fmla="*/ 2164 w 418520"/>
                    <a:gd name="connsiteY0" fmla="*/ 52879 h 57344"/>
                    <a:gd name="connsiteX1" fmla="*/ 294264 w 418520"/>
                    <a:gd name="connsiteY1" fmla="*/ 17954 h 57344"/>
                    <a:gd name="connsiteX2" fmla="*/ 414914 w 418520"/>
                    <a:gd name="connsiteY2" fmla="*/ 10017 h 57344"/>
                    <a:gd name="connsiteX3" fmla="*/ 367289 w 418520"/>
                    <a:gd name="connsiteY3" fmla="*/ 2079 h 57344"/>
                    <a:gd name="connsiteX4" fmla="*/ 172026 w 418520"/>
                    <a:gd name="connsiteY4" fmla="*/ 51292 h 57344"/>
                    <a:gd name="connsiteX5" fmla="*/ 2164 w 418520"/>
                    <a:gd name="connsiteY5" fmla="*/ 52879 h 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520" h="57344">
                      <a:moveTo>
                        <a:pt x="2164" y="52879"/>
                      </a:moveTo>
                      <a:cubicBezTo>
                        <a:pt x="22537" y="47323"/>
                        <a:pt x="225472" y="25098"/>
                        <a:pt x="294264" y="17954"/>
                      </a:cubicBezTo>
                      <a:cubicBezTo>
                        <a:pt x="363056" y="10810"/>
                        <a:pt x="402743" y="12663"/>
                        <a:pt x="414914" y="10017"/>
                      </a:cubicBezTo>
                      <a:cubicBezTo>
                        <a:pt x="427085" y="7371"/>
                        <a:pt x="407770" y="-4800"/>
                        <a:pt x="367289" y="2079"/>
                      </a:cubicBezTo>
                      <a:cubicBezTo>
                        <a:pt x="326808" y="8958"/>
                        <a:pt x="233674" y="42825"/>
                        <a:pt x="172026" y="51292"/>
                      </a:cubicBezTo>
                      <a:cubicBezTo>
                        <a:pt x="110378" y="59759"/>
                        <a:pt x="-18209" y="58435"/>
                        <a:pt x="2164" y="528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2BD5A1A4-ECA3-46AE-981B-CDFABAA531E0}"/>
                    </a:ext>
                  </a:extLst>
                </p:cNvPr>
                <p:cNvSpPr/>
                <p:nvPr/>
              </p:nvSpPr>
              <p:spPr>
                <a:xfrm>
                  <a:off x="7311924" y="5251429"/>
                  <a:ext cx="162363" cy="451839"/>
                </a:xfrm>
                <a:custGeom>
                  <a:avLst/>
                  <a:gdLst>
                    <a:gd name="connsiteX0" fmla="*/ 162026 w 162363"/>
                    <a:gd name="connsiteY0" fmla="*/ 21 h 451839"/>
                    <a:gd name="connsiteX1" fmla="*/ 82651 w 162363"/>
                    <a:gd name="connsiteY1" fmla="*/ 311171 h 451839"/>
                    <a:gd name="connsiteX2" fmla="*/ 82651 w 162363"/>
                    <a:gd name="connsiteY2" fmla="*/ 403246 h 451839"/>
                    <a:gd name="connsiteX3" fmla="*/ 101 w 162363"/>
                    <a:gd name="connsiteY3" fmla="*/ 450871 h 451839"/>
                    <a:gd name="connsiteX4" fmla="*/ 101701 w 162363"/>
                    <a:gd name="connsiteY4" fmla="*/ 361971 h 451839"/>
                    <a:gd name="connsiteX5" fmla="*/ 111226 w 162363"/>
                    <a:gd name="connsiteY5" fmla="*/ 327046 h 451839"/>
                    <a:gd name="connsiteX6" fmla="*/ 162026 w 162363"/>
                    <a:gd name="connsiteY6" fmla="*/ 21 h 45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363" h="451839">
                      <a:moveTo>
                        <a:pt x="162026" y="21"/>
                      </a:moveTo>
                      <a:cubicBezTo>
                        <a:pt x="157264" y="-2625"/>
                        <a:pt x="95880" y="243967"/>
                        <a:pt x="82651" y="311171"/>
                      </a:cubicBezTo>
                      <a:cubicBezTo>
                        <a:pt x="69422" y="378375"/>
                        <a:pt x="96409" y="379963"/>
                        <a:pt x="82651" y="403246"/>
                      </a:cubicBezTo>
                      <a:cubicBezTo>
                        <a:pt x="68893" y="426529"/>
                        <a:pt x="-3074" y="457750"/>
                        <a:pt x="101" y="450871"/>
                      </a:cubicBezTo>
                      <a:cubicBezTo>
                        <a:pt x="3276" y="443992"/>
                        <a:pt x="83180" y="382608"/>
                        <a:pt x="101701" y="361971"/>
                      </a:cubicBezTo>
                      <a:cubicBezTo>
                        <a:pt x="120222" y="341334"/>
                        <a:pt x="102759" y="383138"/>
                        <a:pt x="111226" y="327046"/>
                      </a:cubicBezTo>
                      <a:cubicBezTo>
                        <a:pt x="119693" y="270954"/>
                        <a:pt x="166788" y="2667"/>
                        <a:pt x="162026" y="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48CD57FF-FD8A-4813-934E-8450FF374BCF}"/>
                    </a:ext>
                  </a:extLst>
                </p:cNvPr>
                <p:cNvSpPr/>
                <p:nvPr/>
              </p:nvSpPr>
              <p:spPr>
                <a:xfrm>
                  <a:off x="6770550" y="5677950"/>
                  <a:ext cx="590603" cy="176262"/>
                </a:xfrm>
                <a:custGeom>
                  <a:avLst/>
                  <a:gdLst>
                    <a:gd name="connsiteX0" fmla="*/ 667 w 590603"/>
                    <a:gd name="connsiteY0" fmla="*/ 174633 h 176262"/>
                    <a:gd name="connsiteX1" fmla="*/ 241967 w 590603"/>
                    <a:gd name="connsiteY1" fmla="*/ 117483 h 176262"/>
                    <a:gd name="connsiteX2" fmla="*/ 551000 w 590603"/>
                    <a:gd name="connsiteY2" fmla="*/ 11650 h 176262"/>
                    <a:gd name="connsiteX3" fmla="*/ 578517 w 590603"/>
                    <a:gd name="connsiteY3" fmla="*/ 3183 h 176262"/>
                    <a:gd name="connsiteX4" fmla="*/ 476917 w 590603"/>
                    <a:gd name="connsiteY4" fmla="*/ 15883 h 176262"/>
                    <a:gd name="connsiteX5" fmla="*/ 316050 w 590603"/>
                    <a:gd name="connsiteY5" fmla="*/ 56100 h 176262"/>
                    <a:gd name="connsiteX6" fmla="*/ 667 w 590603"/>
                    <a:gd name="connsiteY6" fmla="*/ 174633 h 1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0603" h="176262">
                      <a:moveTo>
                        <a:pt x="667" y="174633"/>
                      </a:moveTo>
                      <a:cubicBezTo>
                        <a:pt x="-11680" y="184864"/>
                        <a:pt x="150245" y="144647"/>
                        <a:pt x="241967" y="117483"/>
                      </a:cubicBezTo>
                      <a:cubicBezTo>
                        <a:pt x="333689" y="90319"/>
                        <a:pt x="551000" y="11650"/>
                        <a:pt x="551000" y="11650"/>
                      </a:cubicBezTo>
                      <a:cubicBezTo>
                        <a:pt x="607092" y="-7400"/>
                        <a:pt x="590864" y="2478"/>
                        <a:pt x="578517" y="3183"/>
                      </a:cubicBezTo>
                      <a:cubicBezTo>
                        <a:pt x="566170" y="3888"/>
                        <a:pt x="520662" y="7063"/>
                        <a:pt x="476917" y="15883"/>
                      </a:cubicBezTo>
                      <a:cubicBezTo>
                        <a:pt x="433173" y="24702"/>
                        <a:pt x="390839" y="28230"/>
                        <a:pt x="316050" y="56100"/>
                      </a:cubicBezTo>
                      <a:cubicBezTo>
                        <a:pt x="241261" y="83969"/>
                        <a:pt x="13014" y="164402"/>
                        <a:pt x="667" y="1746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43761565-E276-4AB3-B7DC-8DBA767CBBB6}"/>
                    </a:ext>
                  </a:extLst>
                </p:cNvPr>
                <p:cNvSpPr/>
                <p:nvPr/>
              </p:nvSpPr>
              <p:spPr>
                <a:xfrm>
                  <a:off x="6241800" y="5835541"/>
                  <a:ext cx="512908" cy="56069"/>
                </a:xfrm>
                <a:custGeom>
                  <a:avLst/>
                  <a:gdLst>
                    <a:gd name="connsiteX0" fmla="*/ 250 w 512908"/>
                    <a:gd name="connsiteY0" fmla="*/ 50909 h 56069"/>
                    <a:gd name="connsiteX1" fmla="*/ 243667 w 512908"/>
                    <a:gd name="connsiteY1" fmla="*/ 55142 h 56069"/>
                    <a:gd name="connsiteX2" fmla="*/ 400300 w 512908"/>
                    <a:gd name="connsiteY2" fmla="*/ 36092 h 56069"/>
                    <a:gd name="connsiteX3" fmla="*/ 512483 w 512908"/>
                    <a:gd name="connsiteY3" fmla="*/ 109 h 56069"/>
                    <a:gd name="connsiteX4" fmla="*/ 434167 w 512908"/>
                    <a:gd name="connsiteY4" fmla="*/ 25509 h 56069"/>
                    <a:gd name="connsiteX5" fmla="*/ 319867 w 512908"/>
                    <a:gd name="connsiteY5" fmla="*/ 42442 h 56069"/>
                    <a:gd name="connsiteX6" fmla="*/ 199217 w 512908"/>
                    <a:gd name="connsiteY6" fmla="*/ 31859 h 56069"/>
                    <a:gd name="connsiteX7" fmla="*/ 250 w 512908"/>
                    <a:gd name="connsiteY7" fmla="*/ 50909 h 5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2908" h="56069">
                      <a:moveTo>
                        <a:pt x="250" y="50909"/>
                      </a:moveTo>
                      <a:cubicBezTo>
                        <a:pt x="7658" y="54790"/>
                        <a:pt x="176992" y="57612"/>
                        <a:pt x="243667" y="55142"/>
                      </a:cubicBezTo>
                      <a:cubicBezTo>
                        <a:pt x="310342" y="52672"/>
                        <a:pt x="355497" y="45264"/>
                        <a:pt x="400300" y="36092"/>
                      </a:cubicBezTo>
                      <a:cubicBezTo>
                        <a:pt x="445103" y="26920"/>
                        <a:pt x="506839" y="1873"/>
                        <a:pt x="512483" y="109"/>
                      </a:cubicBezTo>
                      <a:cubicBezTo>
                        <a:pt x="518127" y="-1655"/>
                        <a:pt x="466270" y="18453"/>
                        <a:pt x="434167" y="25509"/>
                      </a:cubicBezTo>
                      <a:cubicBezTo>
                        <a:pt x="402064" y="32565"/>
                        <a:pt x="359025" y="41384"/>
                        <a:pt x="319867" y="42442"/>
                      </a:cubicBezTo>
                      <a:cubicBezTo>
                        <a:pt x="280709" y="43500"/>
                        <a:pt x="246489" y="29742"/>
                        <a:pt x="199217" y="31859"/>
                      </a:cubicBezTo>
                      <a:cubicBezTo>
                        <a:pt x="151945" y="33976"/>
                        <a:pt x="-7158" y="47028"/>
                        <a:pt x="250" y="509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A98E3CE-0F1D-43A1-BBE8-6648897CAD3E}"/>
                    </a:ext>
                  </a:extLst>
                </p:cNvPr>
                <p:cNvSpPr/>
                <p:nvPr/>
              </p:nvSpPr>
              <p:spPr>
                <a:xfrm>
                  <a:off x="5945752" y="5796215"/>
                  <a:ext cx="625559" cy="93766"/>
                </a:xfrm>
                <a:custGeom>
                  <a:avLst/>
                  <a:gdLst>
                    <a:gd name="connsiteX0" fmla="*/ 2081 w 625559"/>
                    <a:gd name="connsiteY0" fmla="*/ 92352 h 93766"/>
                    <a:gd name="connsiteX1" fmla="*/ 177765 w 625559"/>
                    <a:gd name="connsiteY1" fmla="*/ 86002 h 93766"/>
                    <a:gd name="connsiteX2" fmla="*/ 306881 w 625559"/>
                    <a:gd name="connsiteY2" fmla="*/ 73302 h 93766"/>
                    <a:gd name="connsiteX3" fmla="*/ 624381 w 625559"/>
                    <a:gd name="connsiteY3" fmla="*/ 1335 h 93766"/>
                    <a:gd name="connsiteX4" fmla="*/ 410598 w 625559"/>
                    <a:gd name="connsiteY4" fmla="*/ 28852 h 93766"/>
                    <a:gd name="connsiteX5" fmla="*/ 304765 w 625559"/>
                    <a:gd name="connsiteY5" fmla="*/ 58485 h 93766"/>
                    <a:gd name="connsiteX6" fmla="*/ 2081 w 625559"/>
                    <a:gd name="connsiteY6" fmla="*/ 92352 h 9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5559" h="93766">
                      <a:moveTo>
                        <a:pt x="2081" y="92352"/>
                      </a:moveTo>
                      <a:cubicBezTo>
                        <a:pt x="-19085" y="96938"/>
                        <a:pt x="126965" y="89177"/>
                        <a:pt x="177765" y="86002"/>
                      </a:cubicBezTo>
                      <a:cubicBezTo>
                        <a:pt x="228565" y="82827"/>
                        <a:pt x="232445" y="87413"/>
                        <a:pt x="306881" y="73302"/>
                      </a:cubicBezTo>
                      <a:cubicBezTo>
                        <a:pt x="381317" y="59191"/>
                        <a:pt x="607095" y="8743"/>
                        <a:pt x="624381" y="1335"/>
                      </a:cubicBezTo>
                      <a:cubicBezTo>
                        <a:pt x="641667" y="-6073"/>
                        <a:pt x="463867" y="19327"/>
                        <a:pt x="410598" y="28852"/>
                      </a:cubicBezTo>
                      <a:cubicBezTo>
                        <a:pt x="357329" y="38377"/>
                        <a:pt x="373910" y="50371"/>
                        <a:pt x="304765" y="58485"/>
                      </a:cubicBezTo>
                      <a:lnTo>
                        <a:pt x="2081" y="9235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640892FD-3DB4-4995-8A92-8AAFF67EFE19}"/>
                    </a:ext>
                  </a:extLst>
                </p:cNvPr>
                <p:cNvSpPr/>
                <p:nvPr/>
              </p:nvSpPr>
              <p:spPr>
                <a:xfrm>
                  <a:off x="5627496" y="5589359"/>
                  <a:ext cx="300422" cy="32752"/>
                </a:xfrm>
                <a:custGeom>
                  <a:avLst/>
                  <a:gdLst>
                    <a:gd name="connsiteX0" fmla="*/ 192 w 300422"/>
                    <a:gd name="connsiteY0" fmla="*/ 30391 h 32752"/>
                    <a:gd name="connsiteX1" fmla="*/ 155767 w 300422"/>
                    <a:gd name="connsiteY1" fmla="*/ 229 h 32752"/>
                    <a:gd name="connsiteX2" fmla="*/ 298642 w 300422"/>
                    <a:gd name="connsiteY2" fmla="*/ 16104 h 32752"/>
                    <a:gd name="connsiteX3" fmla="*/ 228792 w 300422"/>
                    <a:gd name="connsiteY3" fmla="*/ 8166 h 32752"/>
                    <a:gd name="connsiteX4" fmla="*/ 125604 w 300422"/>
                    <a:gd name="connsiteY4" fmla="*/ 28804 h 32752"/>
                    <a:gd name="connsiteX5" fmla="*/ 192 w 300422"/>
                    <a:gd name="connsiteY5" fmla="*/ 30391 h 32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22" h="32752">
                      <a:moveTo>
                        <a:pt x="192" y="30391"/>
                      </a:moveTo>
                      <a:cubicBezTo>
                        <a:pt x="5219" y="25629"/>
                        <a:pt x="106025" y="2610"/>
                        <a:pt x="155767" y="229"/>
                      </a:cubicBezTo>
                      <a:cubicBezTo>
                        <a:pt x="205509" y="-2152"/>
                        <a:pt x="286471" y="14781"/>
                        <a:pt x="298642" y="16104"/>
                      </a:cubicBezTo>
                      <a:cubicBezTo>
                        <a:pt x="310813" y="17427"/>
                        <a:pt x="257632" y="6049"/>
                        <a:pt x="228792" y="8166"/>
                      </a:cubicBezTo>
                      <a:cubicBezTo>
                        <a:pt x="199952" y="10283"/>
                        <a:pt x="161323" y="25894"/>
                        <a:pt x="125604" y="28804"/>
                      </a:cubicBezTo>
                      <a:cubicBezTo>
                        <a:pt x="89885" y="31714"/>
                        <a:pt x="-4835" y="35153"/>
                        <a:pt x="192" y="303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42D47F42-2ECB-4A21-8E5A-C1C463F95A57}"/>
                    </a:ext>
                  </a:extLst>
                </p:cNvPr>
                <p:cNvSpPr/>
                <p:nvPr/>
              </p:nvSpPr>
              <p:spPr>
                <a:xfrm>
                  <a:off x="5386157" y="5590504"/>
                  <a:ext cx="300484" cy="102271"/>
                </a:xfrm>
                <a:custGeom>
                  <a:avLst/>
                  <a:gdLst>
                    <a:gd name="connsiteX0" fmla="*/ 231 w 300484"/>
                    <a:gd name="connsiteY0" fmla="*/ 102271 h 102271"/>
                    <a:gd name="connsiteX1" fmla="*/ 206606 w 300484"/>
                    <a:gd name="connsiteY1" fmla="*/ 27659 h 102271"/>
                    <a:gd name="connsiteX2" fmla="*/ 300268 w 300484"/>
                    <a:gd name="connsiteY2" fmla="*/ 671 h 102271"/>
                    <a:gd name="connsiteX3" fmla="*/ 230418 w 300484"/>
                    <a:gd name="connsiteY3" fmla="*/ 8609 h 102271"/>
                    <a:gd name="connsiteX4" fmla="*/ 166918 w 300484"/>
                    <a:gd name="connsiteY4" fmla="*/ 13371 h 102271"/>
                    <a:gd name="connsiteX5" fmla="*/ 231 w 300484"/>
                    <a:gd name="connsiteY5" fmla="*/ 102271 h 10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84" h="102271">
                      <a:moveTo>
                        <a:pt x="231" y="102271"/>
                      </a:moveTo>
                      <a:lnTo>
                        <a:pt x="206606" y="27659"/>
                      </a:lnTo>
                      <a:cubicBezTo>
                        <a:pt x="256612" y="10726"/>
                        <a:pt x="296299" y="3846"/>
                        <a:pt x="300268" y="671"/>
                      </a:cubicBezTo>
                      <a:cubicBezTo>
                        <a:pt x="304237" y="-2504"/>
                        <a:pt x="252643" y="6492"/>
                        <a:pt x="230418" y="8609"/>
                      </a:cubicBezTo>
                      <a:cubicBezTo>
                        <a:pt x="208193" y="10726"/>
                        <a:pt x="203430" y="-916"/>
                        <a:pt x="166918" y="13371"/>
                      </a:cubicBezTo>
                      <a:cubicBezTo>
                        <a:pt x="130406" y="27658"/>
                        <a:pt x="-6384" y="99890"/>
                        <a:pt x="231" y="102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D277874-10F6-4729-8E34-1727950D55F6}"/>
                    </a:ext>
                  </a:extLst>
                </p:cNvPr>
                <p:cNvSpPr/>
                <p:nvPr/>
              </p:nvSpPr>
              <p:spPr>
                <a:xfrm>
                  <a:off x="5292974" y="5665658"/>
                  <a:ext cx="165555" cy="46172"/>
                </a:xfrm>
                <a:custGeom>
                  <a:avLst/>
                  <a:gdLst>
                    <a:gd name="connsiteX0" fmla="*/ 1339 w 165555"/>
                    <a:gd name="connsiteY0" fmla="*/ 46167 h 46172"/>
                    <a:gd name="connsiteX1" fmla="*/ 163264 w 165555"/>
                    <a:gd name="connsiteY1" fmla="*/ 3305 h 46172"/>
                    <a:gd name="connsiteX2" fmla="*/ 90239 w 165555"/>
                    <a:gd name="connsiteY2" fmla="*/ 6480 h 46172"/>
                    <a:gd name="connsiteX3" fmla="*/ 1339 w 165555"/>
                    <a:gd name="connsiteY3" fmla="*/ 46167 h 4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555" h="46172">
                      <a:moveTo>
                        <a:pt x="1339" y="46167"/>
                      </a:moveTo>
                      <a:cubicBezTo>
                        <a:pt x="13510" y="45638"/>
                        <a:pt x="148447" y="9920"/>
                        <a:pt x="163264" y="3305"/>
                      </a:cubicBezTo>
                      <a:cubicBezTo>
                        <a:pt x="178081" y="-3310"/>
                        <a:pt x="117227" y="1188"/>
                        <a:pt x="90239" y="6480"/>
                      </a:cubicBezTo>
                      <a:cubicBezTo>
                        <a:pt x="63252" y="11772"/>
                        <a:pt x="-10832" y="46696"/>
                        <a:pt x="1339" y="46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29F42042-D900-4EA7-ACF1-51BC884B7A08}"/>
                    </a:ext>
                  </a:extLst>
                </p:cNvPr>
                <p:cNvSpPr/>
                <p:nvPr/>
              </p:nvSpPr>
              <p:spPr>
                <a:xfrm>
                  <a:off x="5256844" y="5693768"/>
                  <a:ext cx="64625" cy="108609"/>
                </a:xfrm>
                <a:custGeom>
                  <a:avLst/>
                  <a:gdLst>
                    <a:gd name="connsiteX0" fmla="*/ 62869 w 64625"/>
                    <a:gd name="connsiteY0" fmla="*/ 595 h 108609"/>
                    <a:gd name="connsiteX1" fmla="*/ 956 w 64625"/>
                    <a:gd name="connsiteY1" fmla="*/ 38695 h 108609"/>
                    <a:gd name="connsiteX2" fmla="*/ 27944 w 64625"/>
                    <a:gd name="connsiteY2" fmla="*/ 91082 h 108609"/>
                    <a:gd name="connsiteX3" fmla="*/ 64456 w 64625"/>
                    <a:gd name="connsiteY3" fmla="*/ 108545 h 108609"/>
                    <a:gd name="connsiteX4" fmla="*/ 40644 w 64625"/>
                    <a:gd name="connsiteY4" fmla="*/ 86320 h 108609"/>
                    <a:gd name="connsiteX5" fmla="*/ 18419 w 64625"/>
                    <a:gd name="connsiteY5" fmla="*/ 68857 h 108609"/>
                    <a:gd name="connsiteX6" fmla="*/ 62869 w 64625"/>
                    <a:gd name="connsiteY6" fmla="*/ 595 h 1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625" h="108609">
                      <a:moveTo>
                        <a:pt x="62869" y="595"/>
                      </a:moveTo>
                      <a:cubicBezTo>
                        <a:pt x="59959" y="-4432"/>
                        <a:pt x="6777" y="23614"/>
                        <a:pt x="956" y="38695"/>
                      </a:cubicBezTo>
                      <a:cubicBezTo>
                        <a:pt x="-4865" y="53776"/>
                        <a:pt x="17361" y="79440"/>
                        <a:pt x="27944" y="91082"/>
                      </a:cubicBezTo>
                      <a:cubicBezTo>
                        <a:pt x="38527" y="102724"/>
                        <a:pt x="62339" y="109339"/>
                        <a:pt x="64456" y="108545"/>
                      </a:cubicBezTo>
                      <a:cubicBezTo>
                        <a:pt x="66573" y="107751"/>
                        <a:pt x="48317" y="92935"/>
                        <a:pt x="40644" y="86320"/>
                      </a:cubicBezTo>
                      <a:cubicBezTo>
                        <a:pt x="32971" y="79705"/>
                        <a:pt x="16302" y="79969"/>
                        <a:pt x="18419" y="68857"/>
                      </a:cubicBezTo>
                      <a:cubicBezTo>
                        <a:pt x="20536" y="57745"/>
                        <a:pt x="65779" y="5622"/>
                        <a:pt x="62869" y="5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C1656BE4-399B-4566-AB55-2D489EADE53B}"/>
                    </a:ext>
                  </a:extLst>
                </p:cNvPr>
                <p:cNvSpPr/>
                <p:nvPr/>
              </p:nvSpPr>
              <p:spPr>
                <a:xfrm>
                  <a:off x="5287963" y="5776913"/>
                  <a:ext cx="95492" cy="25960"/>
                </a:xfrm>
                <a:custGeom>
                  <a:avLst/>
                  <a:gdLst>
                    <a:gd name="connsiteX0" fmla="*/ 0 w 95492"/>
                    <a:gd name="connsiteY0" fmla="*/ 0 h 25960"/>
                    <a:gd name="connsiteX1" fmla="*/ 95250 w 95492"/>
                    <a:gd name="connsiteY1" fmla="*/ 25400 h 25960"/>
                    <a:gd name="connsiteX2" fmla="*/ 0 w 95492"/>
                    <a:gd name="connsiteY2" fmla="*/ 0 h 2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492" h="25960">
                      <a:moveTo>
                        <a:pt x="0" y="0"/>
                      </a:moveTo>
                      <a:cubicBezTo>
                        <a:pt x="0" y="0"/>
                        <a:pt x="89429" y="20373"/>
                        <a:pt x="95250" y="25400"/>
                      </a:cubicBezTo>
                      <a:cubicBezTo>
                        <a:pt x="101071" y="30427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E267DB17-61C6-48FF-8E7E-93316508949F}"/>
                    </a:ext>
                  </a:extLst>
                </p:cNvPr>
                <p:cNvSpPr/>
                <p:nvPr/>
              </p:nvSpPr>
              <p:spPr>
                <a:xfrm>
                  <a:off x="5198313" y="5794870"/>
                  <a:ext cx="99252" cy="180380"/>
                </a:xfrm>
                <a:custGeom>
                  <a:avLst/>
                  <a:gdLst>
                    <a:gd name="connsiteX0" fmla="*/ 99175 w 99252"/>
                    <a:gd name="connsiteY0" fmla="*/ 1093 h 180380"/>
                    <a:gd name="connsiteX1" fmla="*/ 21387 w 99252"/>
                    <a:gd name="connsiteY1" fmla="*/ 75705 h 180380"/>
                    <a:gd name="connsiteX2" fmla="*/ 10275 w 99252"/>
                    <a:gd name="connsiteY2" fmla="*/ 96343 h 180380"/>
                    <a:gd name="connsiteX3" fmla="*/ 38850 w 99252"/>
                    <a:gd name="connsiteY3" fmla="*/ 178893 h 180380"/>
                    <a:gd name="connsiteX4" fmla="*/ 11862 w 99252"/>
                    <a:gd name="connsiteY4" fmla="*/ 148730 h 180380"/>
                    <a:gd name="connsiteX5" fmla="*/ 5512 w 99252"/>
                    <a:gd name="connsiteY5" fmla="*/ 139205 h 180380"/>
                    <a:gd name="connsiteX6" fmla="*/ 99175 w 99252"/>
                    <a:gd name="connsiteY6" fmla="*/ 1093 h 18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252" h="180380">
                      <a:moveTo>
                        <a:pt x="99175" y="1093"/>
                      </a:moveTo>
                      <a:cubicBezTo>
                        <a:pt x="101821" y="-9490"/>
                        <a:pt x="36204" y="59830"/>
                        <a:pt x="21387" y="75705"/>
                      </a:cubicBezTo>
                      <a:cubicBezTo>
                        <a:pt x="6570" y="91580"/>
                        <a:pt x="7364" y="79145"/>
                        <a:pt x="10275" y="96343"/>
                      </a:cubicBezTo>
                      <a:cubicBezTo>
                        <a:pt x="13186" y="113541"/>
                        <a:pt x="38586" y="170162"/>
                        <a:pt x="38850" y="178893"/>
                      </a:cubicBezTo>
                      <a:cubicBezTo>
                        <a:pt x="39114" y="187624"/>
                        <a:pt x="17418" y="155345"/>
                        <a:pt x="11862" y="148730"/>
                      </a:cubicBezTo>
                      <a:cubicBezTo>
                        <a:pt x="6306" y="142115"/>
                        <a:pt x="-7717" y="158784"/>
                        <a:pt x="5512" y="139205"/>
                      </a:cubicBezTo>
                      <a:cubicBezTo>
                        <a:pt x="18741" y="119626"/>
                        <a:pt x="96529" y="11676"/>
                        <a:pt x="99175" y="1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3C7181-C606-4FB0-A87F-37FD8434E3A8}"/>
                    </a:ext>
                  </a:extLst>
                </p:cNvPr>
                <p:cNvSpPr/>
                <p:nvPr/>
              </p:nvSpPr>
              <p:spPr>
                <a:xfrm>
                  <a:off x="5260937" y="5824538"/>
                  <a:ext cx="136633" cy="41568"/>
                </a:xfrm>
                <a:custGeom>
                  <a:avLst/>
                  <a:gdLst>
                    <a:gd name="connsiteX0" fmla="*/ 38 w 136633"/>
                    <a:gd name="connsiteY0" fmla="*/ 36512 h 41568"/>
                    <a:gd name="connsiteX1" fmla="*/ 114338 w 136633"/>
                    <a:gd name="connsiteY1" fmla="*/ 14287 h 41568"/>
                    <a:gd name="connsiteX2" fmla="*/ 136563 w 136633"/>
                    <a:gd name="connsiteY2" fmla="*/ 0 h 41568"/>
                    <a:gd name="connsiteX3" fmla="*/ 120688 w 136633"/>
                    <a:gd name="connsiteY3" fmla="*/ 14287 h 41568"/>
                    <a:gd name="connsiteX4" fmla="*/ 101638 w 136633"/>
                    <a:gd name="connsiteY4" fmla="*/ 39687 h 41568"/>
                    <a:gd name="connsiteX5" fmla="*/ 38 w 136633"/>
                    <a:gd name="connsiteY5" fmla="*/ 36512 h 4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33" h="41568">
                      <a:moveTo>
                        <a:pt x="38" y="36512"/>
                      </a:moveTo>
                      <a:cubicBezTo>
                        <a:pt x="2155" y="32279"/>
                        <a:pt x="91584" y="20372"/>
                        <a:pt x="114338" y="14287"/>
                      </a:cubicBezTo>
                      <a:cubicBezTo>
                        <a:pt x="137092" y="8202"/>
                        <a:pt x="135505" y="0"/>
                        <a:pt x="136563" y="0"/>
                      </a:cubicBezTo>
                      <a:cubicBezTo>
                        <a:pt x="137621" y="0"/>
                        <a:pt x="126509" y="7672"/>
                        <a:pt x="120688" y="14287"/>
                      </a:cubicBezTo>
                      <a:cubicBezTo>
                        <a:pt x="114867" y="20901"/>
                        <a:pt x="120423" y="35718"/>
                        <a:pt x="101638" y="39687"/>
                      </a:cubicBezTo>
                      <a:cubicBezTo>
                        <a:pt x="82853" y="43656"/>
                        <a:pt x="-2079" y="40745"/>
                        <a:pt x="38" y="365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F7598584-19FA-4DDB-BE71-07AFADD619A9}"/>
                    </a:ext>
                  </a:extLst>
                </p:cNvPr>
                <p:cNvSpPr/>
                <p:nvPr/>
              </p:nvSpPr>
              <p:spPr>
                <a:xfrm>
                  <a:off x="5230813" y="5943777"/>
                  <a:ext cx="187998" cy="22377"/>
                </a:xfrm>
                <a:custGeom>
                  <a:avLst/>
                  <a:gdLst>
                    <a:gd name="connsiteX0" fmla="*/ 0 w 187998"/>
                    <a:gd name="connsiteY0" fmla="*/ 9348 h 22377"/>
                    <a:gd name="connsiteX1" fmla="*/ 92075 w 187998"/>
                    <a:gd name="connsiteY1" fmla="*/ 20461 h 22377"/>
                    <a:gd name="connsiteX2" fmla="*/ 185737 w 187998"/>
                    <a:gd name="connsiteY2" fmla="*/ 20461 h 22377"/>
                    <a:gd name="connsiteX3" fmla="*/ 155575 w 187998"/>
                    <a:gd name="connsiteY3" fmla="*/ 1411 h 22377"/>
                    <a:gd name="connsiteX4" fmla="*/ 117475 w 187998"/>
                    <a:gd name="connsiteY4" fmla="*/ 1411 h 22377"/>
                    <a:gd name="connsiteX5" fmla="*/ 0 w 187998"/>
                    <a:gd name="connsiteY5" fmla="*/ 9348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998" h="22377">
                      <a:moveTo>
                        <a:pt x="0" y="9348"/>
                      </a:moveTo>
                      <a:cubicBezTo>
                        <a:pt x="30559" y="13978"/>
                        <a:pt x="61119" y="18609"/>
                        <a:pt x="92075" y="20461"/>
                      </a:cubicBezTo>
                      <a:cubicBezTo>
                        <a:pt x="123031" y="22313"/>
                        <a:pt x="175154" y="23636"/>
                        <a:pt x="185737" y="20461"/>
                      </a:cubicBezTo>
                      <a:cubicBezTo>
                        <a:pt x="196320" y="17286"/>
                        <a:pt x="166952" y="4586"/>
                        <a:pt x="155575" y="1411"/>
                      </a:cubicBezTo>
                      <a:cubicBezTo>
                        <a:pt x="144198" y="-1764"/>
                        <a:pt x="117475" y="1411"/>
                        <a:pt x="117475" y="1411"/>
                      </a:cubicBezTo>
                      <a:lnTo>
                        <a:pt x="0" y="934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846A5289-A801-4022-AFED-1F7A5638175F}"/>
                    </a:ext>
                  </a:extLst>
                </p:cNvPr>
                <p:cNvSpPr/>
                <p:nvPr/>
              </p:nvSpPr>
              <p:spPr>
                <a:xfrm>
                  <a:off x="5255196" y="5950877"/>
                  <a:ext cx="41061" cy="122963"/>
                </a:xfrm>
                <a:custGeom>
                  <a:avLst/>
                  <a:gdLst>
                    <a:gd name="connsiteX0" fmla="*/ 12129 w 41061"/>
                    <a:gd name="connsiteY0" fmla="*/ 661 h 122963"/>
                    <a:gd name="connsiteX1" fmla="*/ 40704 w 41061"/>
                    <a:gd name="connsiteY1" fmla="*/ 118136 h 122963"/>
                    <a:gd name="connsiteX2" fmla="*/ 26417 w 41061"/>
                    <a:gd name="connsiteY2" fmla="*/ 97498 h 122963"/>
                    <a:gd name="connsiteX3" fmla="*/ 1017 w 41061"/>
                    <a:gd name="connsiteY3" fmla="*/ 70511 h 122963"/>
                    <a:gd name="connsiteX4" fmla="*/ 12129 w 41061"/>
                    <a:gd name="connsiteY4" fmla="*/ 661 h 12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61" h="122963">
                      <a:moveTo>
                        <a:pt x="12129" y="661"/>
                      </a:moveTo>
                      <a:cubicBezTo>
                        <a:pt x="18743" y="8598"/>
                        <a:pt x="38323" y="101997"/>
                        <a:pt x="40704" y="118136"/>
                      </a:cubicBezTo>
                      <a:cubicBezTo>
                        <a:pt x="43085" y="134275"/>
                        <a:pt x="33031" y="105435"/>
                        <a:pt x="26417" y="97498"/>
                      </a:cubicBezTo>
                      <a:cubicBezTo>
                        <a:pt x="19803" y="89561"/>
                        <a:pt x="4986" y="82417"/>
                        <a:pt x="1017" y="70511"/>
                      </a:cubicBezTo>
                      <a:cubicBezTo>
                        <a:pt x="-2952" y="58605"/>
                        <a:pt x="5515" y="-7276"/>
                        <a:pt x="12129" y="6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0D14EA6E-11AB-4C9D-8672-9BAE1A9F4EC9}"/>
                    </a:ext>
                  </a:extLst>
                </p:cNvPr>
                <p:cNvSpPr/>
                <p:nvPr/>
              </p:nvSpPr>
              <p:spPr>
                <a:xfrm>
                  <a:off x="5259386" y="5954043"/>
                  <a:ext cx="157172" cy="45428"/>
                </a:xfrm>
                <a:custGeom>
                  <a:avLst/>
                  <a:gdLst>
                    <a:gd name="connsiteX0" fmla="*/ 2 w 157172"/>
                    <a:gd name="connsiteY0" fmla="*/ 45120 h 45428"/>
                    <a:gd name="connsiteX1" fmla="*/ 109539 w 157172"/>
                    <a:gd name="connsiteY1" fmla="*/ 19720 h 45428"/>
                    <a:gd name="connsiteX2" fmla="*/ 157164 w 157172"/>
                    <a:gd name="connsiteY2" fmla="*/ 7020 h 45428"/>
                    <a:gd name="connsiteX3" fmla="*/ 112714 w 157172"/>
                    <a:gd name="connsiteY3" fmla="*/ 670 h 45428"/>
                    <a:gd name="connsiteX4" fmla="*/ 2 w 157172"/>
                    <a:gd name="connsiteY4" fmla="*/ 45120 h 4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172" h="45428">
                      <a:moveTo>
                        <a:pt x="2" y="45120"/>
                      </a:moveTo>
                      <a:cubicBezTo>
                        <a:pt x="-527" y="48295"/>
                        <a:pt x="83345" y="26070"/>
                        <a:pt x="109539" y="19720"/>
                      </a:cubicBezTo>
                      <a:cubicBezTo>
                        <a:pt x="135733" y="13370"/>
                        <a:pt x="156635" y="10195"/>
                        <a:pt x="157164" y="7020"/>
                      </a:cubicBezTo>
                      <a:cubicBezTo>
                        <a:pt x="157693" y="3845"/>
                        <a:pt x="132822" y="-1976"/>
                        <a:pt x="112714" y="670"/>
                      </a:cubicBezTo>
                      <a:cubicBezTo>
                        <a:pt x="92606" y="3316"/>
                        <a:pt x="531" y="41945"/>
                        <a:pt x="2" y="45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276AFC21-F621-43F7-A2E6-6A1FAFB95EC0}"/>
                    </a:ext>
                  </a:extLst>
                </p:cNvPr>
                <p:cNvSpPr/>
                <p:nvPr/>
              </p:nvSpPr>
              <p:spPr>
                <a:xfrm>
                  <a:off x="5278141" y="6027512"/>
                  <a:ext cx="242714" cy="38463"/>
                </a:xfrm>
                <a:custGeom>
                  <a:avLst/>
                  <a:gdLst>
                    <a:gd name="connsiteX0" fmla="*/ 297 w 242714"/>
                    <a:gd name="connsiteY0" fmla="*/ 226 h 38463"/>
                    <a:gd name="connsiteX1" fmla="*/ 82847 w 242714"/>
                    <a:gd name="connsiteY1" fmla="*/ 38326 h 38463"/>
                    <a:gd name="connsiteX2" fmla="*/ 238422 w 242714"/>
                    <a:gd name="connsiteY2" fmla="*/ 12926 h 38463"/>
                    <a:gd name="connsiteX3" fmla="*/ 195559 w 242714"/>
                    <a:gd name="connsiteY3" fmla="*/ 11338 h 38463"/>
                    <a:gd name="connsiteX4" fmla="*/ 157459 w 242714"/>
                    <a:gd name="connsiteY4" fmla="*/ 4988 h 38463"/>
                    <a:gd name="connsiteX5" fmla="*/ 109834 w 242714"/>
                    <a:gd name="connsiteY5" fmla="*/ 20863 h 38463"/>
                    <a:gd name="connsiteX6" fmla="*/ 297 w 242714"/>
                    <a:gd name="connsiteY6" fmla="*/ 226 h 3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714" h="38463">
                      <a:moveTo>
                        <a:pt x="297" y="226"/>
                      </a:moveTo>
                      <a:cubicBezTo>
                        <a:pt x="-4201" y="3137"/>
                        <a:pt x="43160" y="36209"/>
                        <a:pt x="82847" y="38326"/>
                      </a:cubicBezTo>
                      <a:cubicBezTo>
                        <a:pt x="122534" y="40443"/>
                        <a:pt x="219637" y="17424"/>
                        <a:pt x="238422" y="12926"/>
                      </a:cubicBezTo>
                      <a:cubicBezTo>
                        <a:pt x="257207" y="8428"/>
                        <a:pt x="209053" y="12661"/>
                        <a:pt x="195559" y="11338"/>
                      </a:cubicBezTo>
                      <a:cubicBezTo>
                        <a:pt x="182065" y="10015"/>
                        <a:pt x="171746" y="3401"/>
                        <a:pt x="157459" y="4988"/>
                      </a:cubicBezTo>
                      <a:cubicBezTo>
                        <a:pt x="143172" y="6575"/>
                        <a:pt x="133911" y="18217"/>
                        <a:pt x="109834" y="20863"/>
                      </a:cubicBezTo>
                      <a:cubicBezTo>
                        <a:pt x="85757" y="23509"/>
                        <a:pt x="4795" y="-2685"/>
                        <a:pt x="297" y="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CE092182-DD34-42A3-B236-8CC08930C786}"/>
                    </a:ext>
                  </a:extLst>
                </p:cNvPr>
                <p:cNvSpPr/>
                <p:nvPr/>
              </p:nvSpPr>
              <p:spPr>
                <a:xfrm>
                  <a:off x="5298431" y="6026342"/>
                  <a:ext cx="251609" cy="90050"/>
                </a:xfrm>
                <a:custGeom>
                  <a:avLst/>
                  <a:gdLst>
                    <a:gd name="connsiteX0" fmla="*/ 2232 w 251609"/>
                    <a:gd name="connsiteY0" fmla="*/ 88708 h 90050"/>
                    <a:gd name="connsiteX1" fmla="*/ 70494 w 251609"/>
                    <a:gd name="connsiteY1" fmla="*/ 74421 h 90050"/>
                    <a:gd name="connsiteX2" fmla="*/ 246707 w 251609"/>
                    <a:gd name="connsiteY2" fmla="*/ 2983 h 90050"/>
                    <a:gd name="connsiteX3" fmla="*/ 197494 w 251609"/>
                    <a:gd name="connsiteY3" fmla="*/ 17271 h 90050"/>
                    <a:gd name="connsiteX4" fmla="*/ 143519 w 251609"/>
                    <a:gd name="connsiteY4" fmla="*/ 52196 h 90050"/>
                    <a:gd name="connsiteX5" fmla="*/ 2232 w 251609"/>
                    <a:gd name="connsiteY5" fmla="*/ 88708 h 9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609" h="90050">
                      <a:moveTo>
                        <a:pt x="2232" y="88708"/>
                      </a:moveTo>
                      <a:cubicBezTo>
                        <a:pt x="-9939" y="92412"/>
                        <a:pt x="29748" y="88708"/>
                        <a:pt x="70494" y="74421"/>
                      </a:cubicBezTo>
                      <a:cubicBezTo>
                        <a:pt x="111240" y="60134"/>
                        <a:pt x="225540" y="12508"/>
                        <a:pt x="246707" y="2983"/>
                      </a:cubicBezTo>
                      <a:cubicBezTo>
                        <a:pt x="267874" y="-6542"/>
                        <a:pt x="214692" y="9069"/>
                        <a:pt x="197494" y="17271"/>
                      </a:cubicBezTo>
                      <a:cubicBezTo>
                        <a:pt x="180296" y="25473"/>
                        <a:pt x="176063" y="42936"/>
                        <a:pt x="143519" y="52196"/>
                      </a:cubicBezTo>
                      <a:cubicBezTo>
                        <a:pt x="110975" y="61456"/>
                        <a:pt x="14403" y="85004"/>
                        <a:pt x="2232" y="887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7462B821-AFFC-4B5B-B9EE-0CBA3BA2C7E9}"/>
                    </a:ext>
                  </a:extLst>
                </p:cNvPr>
                <p:cNvSpPr/>
                <p:nvPr/>
              </p:nvSpPr>
              <p:spPr>
                <a:xfrm>
                  <a:off x="5806777" y="5893635"/>
                  <a:ext cx="306831" cy="107621"/>
                </a:xfrm>
                <a:custGeom>
                  <a:avLst/>
                  <a:gdLst>
                    <a:gd name="connsiteX0" fmla="*/ 306686 w 306831"/>
                    <a:gd name="connsiteY0" fmla="*/ 2340 h 107621"/>
                    <a:gd name="connsiteX1" fmla="*/ 133648 w 306831"/>
                    <a:gd name="connsiteY1" fmla="*/ 18215 h 107621"/>
                    <a:gd name="connsiteX2" fmla="*/ 298 w 306831"/>
                    <a:gd name="connsiteY2" fmla="*/ 107115 h 107621"/>
                    <a:gd name="connsiteX3" fmla="*/ 103486 w 306831"/>
                    <a:gd name="connsiteY3" fmla="*/ 51553 h 107621"/>
                    <a:gd name="connsiteX4" fmla="*/ 306686 w 306831"/>
                    <a:gd name="connsiteY4" fmla="*/ 2340 h 10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31" h="107621">
                      <a:moveTo>
                        <a:pt x="306686" y="2340"/>
                      </a:moveTo>
                      <a:cubicBezTo>
                        <a:pt x="311713" y="-3216"/>
                        <a:pt x="184713" y="753"/>
                        <a:pt x="133648" y="18215"/>
                      </a:cubicBezTo>
                      <a:cubicBezTo>
                        <a:pt x="82583" y="35677"/>
                        <a:pt x="5325" y="101559"/>
                        <a:pt x="298" y="107115"/>
                      </a:cubicBezTo>
                      <a:cubicBezTo>
                        <a:pt x="-4729" y="112671"/>
                        <a:pt x="54803" y="71132"/>
                        <a:pt x="103486" y="51553"/>
                      </a:cubicBezTo>
                      <a:cubicBezTo>
                        <a:pt x="152169" y="31974"/>
                        <a:pt x="301659" y="7896"/>
                        <a:pt x="306686" y="2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8942930A-B1A8-402A-A674-AD519686B273}"/>
                    </a:ext>
                  </a:extLst>
                </p:cNvPr>
                <p:cNvSpPr/>
                <p:nvPr/>
              </p:nvSpPr>
              <p:spPr>
                <a:xfrm>
                  <a:off x="5482720" y="6054354"/>
                  <a:ext cx="155379" cy="70259"/>
                </a:xfrm>
                <a:custGeom>
                  <a:avLst/>
                  <a:gdLst>
                    <a:gd name="connsiteX0" fmla="*/ 505 w 155379"/>
                    <a:gd name="connsiteY0" fmla="*/ 70221 h 70259"/>
                    <a:gd name="connsiteX1" fmla="*/ 151318 w 155379"/>
                    <a:gd name="connsiteY1" fmla="*/ 13071 h 70259"/>
                    <a:gd name="connsiteX2" fmla="*/ 103693 w 155379"/>
                    <a:gd name="connsiteY2" fmla="*/ 3546 h 70259"/>
                    <a:gd name="connsiteX3" fmla="*/ 505 w 155379"/>
                    <a:gd name="connsiteY3" fmla="*/ 70221 h 7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379" h="70259">
                      <a:moveTo>
                        <a:pt x="505" y="70221"/>
                      </a:moveTo>
                      <a:cubicBezTo>
                        <a:pt x="8443" y="71809"/>
                        <a:pt x="134120" y="24183"/>
                        <a:pt x="151318" y="13071"/>
                      </a:cubicBezTo>
                      <a:cubicBezTo>
                        <a:pt x="168516" y="1959"/>
                        <a:pt x="126976" y="-4392"/>
                        <a:pt x="103693" y="3546"/>
                      </a:cubicBezTo>
                      <a:cubicBezTo>
                        <a:pt x="80410" y="11483"/>
                        <a:pt x="-7433" y="68633"/>
                        <a:pt x="505" y="70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5FB1D747-D342-4BEB-833F-488EAF94C66C}"/>
                    </a:ext>
                  </a:extLst>
                </p:cNvPr>
                <p:cNvSpPr/>
                <p:nvPr/>
              </p:nvSpPr>
              <p:spPr>
                <a:xfrm>
                  <a:off x="5635602" y="5983993"/>
                  <a:ext cx="176288" cy="101256"/>
                </a:xfrm>
                <a:custGeom>
                  <a:avLst/>
                  <a:gdLst>
                    <a:gd name="connsiteX0" fmla="*/ 23 w 176288"/>
                    <a:gd name="connsiteY0" fmla="*/ 100895 h 101256"/>
                    <a:gd name="connsiteX1" fmla="*/ 106386 w 176288"/>
                    <a:gd name="connsiteY1" fmla="*/ 50095 h 101256"/>
                    <a:gd name="connsiteX2" fmla="*/ 176236 w 176288"/>
                    <a:gd name="connsiteY2" fmla="*/ 882 h 101256"/>
                    <a:gd name="connsiteX3" fmla="*/ 115911 w 176288"/>
                    <a:gd name="connsiteY3" fmla="*/ 23107 h 101256"/>
                    <a:gd name="connsiteX4" fmla="*/ 23 w 176288"/>
                    <a:gd name="connsiteY4" fmla="*/ 100895 h 10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288" h="101256">
                      <a:moveTo>
                        <a:pt x="23" y="100895"/>
                      </a:moveTo>
                      <a:cubicBezTo>
                        <a:pt x="-1565" y="105393"/>
                        <a:pt x="77017" y="66764"/>
                        <a:pt x="106386" y="50095"/>
                      </a:cubicBezTo>
                      <a:cubicBezTo>
                        <a:pt x="135755" y="33426"/>
                        <a:pt x="174649" y="5380"/>
                        <a:pt x="176236" y="882"/>
                      </a:cubicBezTo>
                      <a:cubicBezTo>
                        <a:pt x="177824" y="-3616"/>
                        <a:pt x="142899" y="9878"/>
                        <a:pt x="115911" y="23107"/>
                      </a:cubicBezTo>
                      <a:cubicBezTo>
                        <a:pt x="88924" y="36336"/>
                        <a:pt x="1611" y="96397"/>
                        <a:pt x="23" y="1008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850153F5-3DE1-4B5B-BEAF-9A8E0EEC3860}"/>
                    </a:ext>
                  </a:extLst>
                </p:cNvPr>
                <p:cNvSpPr/>
                <p:nvPr/>
              </p:nvSpPr>
              <p:spPr>
                <a:xfrm>
                  <a:off x="5334000" y="6096863"/>
                  <a:ext cx="167453" cy="48964"/>
                </a:xfrm>
                <a:custGeom>
                  <a:avLst/>
                  <a:gdLst>
                    <a:gd name="connsiteX0" fmla="*/ 0 w 167453"/>
                    <a:gd name="connsiteY0" fmla="*/ 43587 h 48964"/>
                    <a:gd name="connsiteX1" fmla="*/ 80963 w 167453"/>
                    <a:gd name="connsiteY1" fmla="*/ 45175 h 48964"/>
                    <a:gd name="connsiteX2" fmla="*/ 161925 w 167453"/>
                    <a:gd name="connsiteY2" fmla="*/ 725 h 48964"/>
                    <a:gd name="connsiteX3" fmla="*/ 152400 w 167453"/>
                    <a:gd name="connsiteY3" fmla="*/ 18187 h 48964"/>
                    <a:gd name="connsiteX4" fmla="*/ 88900 w 167453"/>
                    <a:gd name="connsiteY4" fmla="*/ 26125 h 48964"/>
                    <a:gd name="connsiteX5" fmla="*/ 0 w 167453"/>
                    <a:gd name="connsiteY5" fmla="*/ 43587 h 4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453" h="48964">
                      <a:moveTo>
                        <a:pt x="0" y="43587"/>
                      </a:moveTo>
                      <a:cubicBezTo>
                        <a:pt x="26988" y="47953"/>
                        <a:pt x="53976" y="52319"/>
                        <a:pt x="80963" y="45175"/>
                      </a:cubicBezTo>
                      <a:cubicBezTo>
                        <a:pt x="107951" y="38031"/>
                        <a:pt x="150019" y="5223"/>
                        <a:pt x="161925" y="725"/>
                      </a:cubicBezTo>
                      <a:cubicBezTo>
                        <a:pt x="173831" y="-3773"/>
                        <a:pt x="164571" y="13954"/>
                        <a:pt x="152400" y="18187"/>
                      </a:cubicBezTo>
                      <a:cubicBezTo>
                        <a:pt x="140229" y="22420"/>
                        <a:pt x="88900" y="26125"/>
                        <a:pt x="88900" y="26125"/>
                      </a:cubicBezTo>
                      <a:lnTo>
                        <a:pt x="0" y="4358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549E2887-566E-4BEF-BA28-BDA42AB4D621}"/>
                    </a:ext>
                  </a:extLst>
                </p:cNvPr>
                <p:cNvSpPr/>
                <p:nvPr/>
              </p:nvSpPr>
              <p:spPr>
                <a:xfrm>
                  <a:off x="5270423" y="6111245"/>
                  <a:ext cx="112718" cy="26039"/>
                </a:xfrm>
                <a:custGeom>
                  <a:avLst/>
                  <a:gdLst>
                    <a:gd name="connsiteX0" fmla="*/ 77 w 112718"/>
                    <a:gd name="connsiteY0" fmla="*/ 8568 h 26039"/>
                    <a:gd name="connsiteX1" fmla="*/ 79452 w 112718"/>
                    <a:gd name="connsiteY1" fmla="*/ 18093 h 26039"/>
                    <a:gd name="connsiteX2" fmla="*/ 111202 w 112718"/>
                    <a:gd name="connsiteY2" fmla="*/ 26030 h 26039"/>
                    <a:gd name="connsiteX3" fmla="*/ 103265 w 112718"/>
                    <a:gd name="connsiteY3" fmla="*/ 16505 h 26039"/>
                    <a:gd name="connsiteX4" fmla="*/ 65165 w 112718"/>
                    <a:gd name="connsiteY4" fmla="*/ 630 h 26039"/>
                    <a:gd name="connsiteX5" fmla="*/ 77 w 112718"/>
                    <a:gd name="connsiteY5" fmla="*/ 8568 h 2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718" h="26039">
                      <a:moveTo>
                        <a:pt x="77" y="8568"/>
                      </a:moveTo>
                      <a:cubicBezTo>
                        <a:pt x="2458" y="11478"/>
                        <a:pt x="60931" y="15183"/>
                        <a:pt x="79452" y="18093"/>
                      </a:cubicBezTo>
                      <a:cubicBezTo>
                        <a:pt x="97973" y="21003"/>
                        <a:pt x="107233" y="26295"/>
                        <a:pt x="111202" y="26030"/>
                      </a:cubicBezTo>
                      <a:cubicBezTo>
                        <a:pt x="115171" y="25765"/>
                        <a:pt x="110938" y="20738"/>
                        <a:pt x="103265" y="16505"/>
                      </a:cubicBezTo>
                      <a:cubicBezTo>
                        <a:pt x="95592" y="12272"/>
                        <a:pt x="79453" y="3540"/>
                        <a:pt x="65165" y="630"/>
                      </a:cubicBezTo>
                      <a:cubicBezTo>
                        <a:pt x="50877" y="-2280"/>
                        <a:pt x="-2304" y="5658"/>
                        <a:pt x="77" y="85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9CDFEECF-4914-4B57-828D-B2481FE2C007}"/>
                    </a:ext>
                  </a:extLst>
                </p:cNvPr>
                <p:cNvSpPr/>
                <p:nvPr/>
              </p:nvSpPr>
              <p:spPr>
                <a:xfrm>
                  <a:off x="5262563" y="6126027"/>
                  <a:ext cx="136527" cy="24431"/>
                </a:xfrm>
                <a:custGeom>
                  <a:avLst/>
                  <a:gdLst>
                    <a:gd name="connsiteX0" fmla="*/ 0 w 136527"/>
                    <a:gd name="connsiteY0" fmla="*/ 136 h 24431"/>
                    <a:gd name="connsiteX1" fmla="*/ 96837 w 136527"/>
                    <a:gd name="connsiteY1" fmla="*/ 23948 h 24431"/>
                    <a:gd name="connsiteX2" fmla="*/ 136525 w 136527"/>
                    <a:gd name="connsiteY2" fmla="*/ 16011 h 24431"/>
                    <a:gd name="connsiteX3" fmla="*/ 95250 w 136527"/>
                    <a:gd name="connsiteY3" fmla="*/ 14423 h 24431"/>
                    <a:gd name="connsiteX4" fmla="*/ 0 w 136527"/>
                    <a:gd name="connsiteY4" fmla="*/ 136 h 2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7" h="24431">
                      <a:moveTo>
                        <a:pt x="0" y="136"/>
                      </a:moveTo>
                      <a:cubicBezTo>
                        <a:pt x="264" y="1723"/>
                        <a:pt x="74083" y="21302"/>
                        <a:pt x="96837" y="23948"/>
                      </a:cubicBezTo>
                      <a:cubicBezTo>
                        <a:pt x="119591" y="26594"/>
                        <a:pt x="136789" y="17598"/>
                        <a:pt x="136525" y="16011"/>
                      </a:cubicBezTo>
                      <a:cubicBezTo>
                        <a:pt x="136261" y="14424"/>
                        <a:pt x="115094" y="17598"/>
                        <a:pt x="95250" y="14423"/>
                      </a:cubicBezTo>
                      <a:cubicBezTo>
                        <a:pt x="75406" y="11248"/>
                        <a:pt x="-264" y="-1451"/>
                        <a:pt x="0" y="1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8E51545B-2D98-4495-A0B9-587E91452C12}"/>
                    </a:ext>
                  </a:extLst>
                </p:cNvPr>
                <p:cNvSpPr/>
                <p:nvPr/>
              </p:nvSpPr>
              <p:spPr>
                <a:xfrm>
                  <a:off x="4790781" y="6653823"/>
                  <a:ext cx="143590" cy="590655"/>
                </a:xfrm>
                <a:custGeom>
                  <a:avLst/>
                  <a:gdLst>
                    <a:gd name="connsiteX0" fmla="*/ 143169 w 143590"/>
                    <a:gd name="connsiteY0" fmla="*/ 977 h 590655"/>
                    <a:gd name="connsiteX1" fmla="*/ 45802 w 143590"/>
                    <a:gd name="connsiteY1" fmla="*/ 157610 h 590655"/>
                    <a:gd name="connsiteX2" fmla="*/ 18286 w 143590"/>
                    <a:gd name="connsiteY2" fmla="*/ 574594 h 590655"/>
                    <a:gd name="connsiteX3" fmla="*/ 26752 w 143590"/>
                    <a:gd name="connsiteY3" fmla="*/ 477227 h 590655"/>
                    <a:gd name="connsiteX4" fmla="*/ 3469 w 143590"/>
                    <a:gd name="connsiteY4" fmla="*/ 218994 h 590655"/>
                    <a:gd name="connsiteX5" fmla="*/ 143169 w 143590"/>
                    <a:gd name="connsiteY5" fmla="*/ 977 h 59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590" h="590655">
                      <a:moveTo>
                        <a:pt x="143169" y="977"/>
                      </a:moveTo>
                      <a:cubicBezTo>
                        <a:pt x="150224" y="-9254"/>
                        <a:pt x="66616" y="62007"/>
                        <a:pt x="45802" y="157610"/>
                      </a:cubicBezTo>
                      <a:cubicBezTo>
                        <a:pt x="24988" y="253213"/>
                        <a:pt x="21461" y="521325"/>
                        <a:pt x="18286" y="574594"/>
                      </a:cubicBezTo>
                      <a:cubicBezTo>
                        <a:pt x="15111" y="627863"/>
                        <a:pt x="29221" y="536494"/>
                        <a:pt x="26752" y="477227"/>
                      </a:cubicBezTo>
                      <a:cubicBezTo>
                        <a:pt x="24283" y="417960"/>
                        <a:pt x="-10995" y="295194"/>
                        <a:pt x="3469" y="218994"/>
                      </a:cubicBezTo>
                      <a:cubicBezTo>
                        <a:pt x="17933" y="142794"/>
                        <a:pt x="136114" y="11208"/>
                        <a:pt x="143169" y="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B9FF4822-E590-4A20-ACDA-E2D93BF081F5}"/>
                    </a:ext>
                  </a:extLst>
                </p:cNvPr>
                <p:cNvSpPr/>
                <p:nvPr/>
              </p:nvSpPr>
              <p:spPr>
                <a:xfrm>
                  <a:off x="4814218" y="7238873"/>
                  <a:ext cx="50729" cy="714362"/>
                </a:xfrm>
                <a:custGeom>
                  <a:avLst/>
                  <a:gdLst>
                    <a:gd name="connsiteX0" fmla="*/ 1199 w 50729"/>
                    <a:gd name="connsiteY0" fmla="*/ 82677 h 714362"/>
                    <a:gd name="connsiteX1" fmla="*/ 49882 w 50729"/>
                    <a:gd name="connsiteY1" fmla="*/ 690160 h 714362"/>
                    <a:gd name="connsiteX2" fmla="*/ 32949 w 50729"/>
                    <a:gd name="connsiteY2" fmla="*/ 565277 h 714362"/>
                    <a:gd name="connsiteX3" fmla="*/ 43532 w 50729"/>
                    <a:gd name="connsiteY3" fmla="*/ 300694 h 714362"/>
                    <a:gd name="connsiteX4" fmla="*/ 18132 w 50729"/>
                    <a:gd name="connsiteY4" fmla="*/ 33994 h 714362"/>
                    <a:gd name="connsiteX5" fmla="*/ 1199 w 50729"/>
                    <a:gd name="connsiteY5" fmla="*/ 82677 h 7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729" h="714362">
                      <a:moveTo>
                        <a:pt x="1199" y="82677"/>
                      </a:moveTo>
                      <a:cubicBezTo>
                        <a:pt x="6491" y="192038"/>
                        <a:pt x="44590" y="609727"/>
                        <a:pt x="49882" y="690160"/>
                      </a:cubicBezTo>
                      <a:cubicBezTo>
                        <a:pt x="55174" y="770593"/>
                        <a:pt x="34007" y="630188"/>
                        <a:pt x="32949" y="565277"/>
                      </a:cubicBezTo>
                      <a:cubicBezTo>
                        <a:pt x="31891" y="500366"/>
                        <a:pt x="46001" y="389241"/>
                        <a:pt x="43532" y="300694"/>
                      </a:cubicBezTo>
                      <a:cubicBezTo>
                        <a:pt x="41063" y="212147"/>
                        <a:pt x="26951" y="78444"/>
                        <a:pt x="18132" y="33994"/>
                      </a:cubicBezTo>
                      <a:cubicBezTo>
                        <a:pt x="9313" y="-10456"/>
                        <a:pt x="-4093" y="-26684"/>
                        <a:pt x="1199" y="82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9A5D2878-F218-4FC1-A515-981DDC00F15C}"/>
                    </a:ext>
                  </a:extLst>
                </p:cNvPr>
                <p:cNvSpPr/>
                <p:nvPr/>
              </p:nvSpPr>
              <p:spPr>
                <a:xfrm>
                  <a:off x="4822780" y="8040687"/>
                  <a:ext cx="92120" cy="608703"/>
                </a:xfrm>
                <a:custGeom>
                  <a:avLst/>
                  <a:gdLst>
                    <a:gd name="connsiteX0" fmla="*/ 28620 w 92120"/>
                    <a:gd name="connsiteY0" fmla="*/ 4763 h 608703"/>
                    <a:gd name="connsiteX1" fmla="*/ 38145 w 92120"/>
                    <a:gd name="connsiteY1" fmla="*/ 401638 h 608703"/>
                    <a:gd name="connsiteX2" fmla="*/ 45 w 92120"/>
                    <a:gd name="connsiteY2" fmla="*/ 608013 h 608703"/>
                    <a:gd name="connsiteX3" fmla="*/ 31795 w 92120"/>
                    <a:gd name="connsiteY3" fmla="*/ 458788 h 608703"/>
                    <a:gd name="connsiteX4" fmla="*/ 92120 w 92120"/>
                    <a:gd name="connsiteY4" fmla="*/ 201613 h 608703"/>
                    <a:gd name="connsiteX5" fmla="*/ 28620 w 92120"/>
                    <a:gd name="connsiteY5" fmla="*/ 4763 h 608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20" h="608703">
                      <a:moveTo>
                        <a:pt x="28620" y="4763"/>
                      </a:moveTo>
                      <a:cubicBezTo>
                        <a:pt x="19624" y="38100"/>
                        <a:pt x="42908" y="301096"/>
                        <a:pt x="38145" y="401638"/>
                      </a:cubicBezTo>
                      <a:cubicBezTo>
                        <a:pt x="33383" y="502180"/>
                        <a:pt x="1103" y="598488"/>
                        <a:pt x="45" y="608013"/>
                      </a:cubicBezTo>
                      <a:cubicBezTo>
                        <a:pt x="-1013" y="617538"/>
                        <a:pt x="16449" y="526521"/>
                        <a:pt x="31795" y="458788"/>
                      </a:cubicBezTo>
                      <a:cubicBezTo>
                        <a:pt x="47141" y="391055"/>
                        <a:pt x="92120" y="282046"/>
                        <a:pt x="92120" y="201613"/>
                      </a:cubicBezTo>
                      <a:cubicBezTo>
                        <a:pt x="92120" y="121180"/>
                        <a:pt x="37616" y="-28574"/>
                        <a:pt x="28620" y="47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EEEA2976-07D4-4ACE-B30F-A9681D01FB19}"/>
                    </a:ext>
                  </a:extLst>
                </p:cNvPr>
                <p:cNvSpPr/>
                <p:nvPr/>
              </p:nvSpPr>
              <p:spPr>
                <a:xfrm>
                  <a:off x="4682068" y="8822704"/>
                  <a:ext cx="141166" cy="586924"/>
                </a:xfrm>
                <a:custGeom>
                  <a:avLst/>
                  <a:gdLst>
                    <a:gd name="connsiteX0" fmla="*/ 128057 w 141166"/>
                    <a:gd name="connsiteY0" fmla="*/ 621 h 586924"/>
                    <a:gd name="connsiteX1" fmla="*/ 58207 w 141166"/>
                    <a:gd name="connsiteY1" fmla="*/ 219696 h 586924"/>
                    <a:gd name="connsiteX2" fmla="*/ 1057 w 141166"/>
                    <a:gd name="connsiteY2" fmla="*/ 581646 h 586924"/>
                    <a:gd name="connsiteX3" fmla="*/ 29632 w 141166"/>
                    <a:gd name="connsiteY3" fmla="*/ 416546 h 586924"/>
                    <a:gd name="connsiteX4" fmla="*/ 131232 w 141166"/>
                    <a:gd name="connsiteY4" fmla="*/ 162546 h 586924"/>
                    <a:gd name="connsiteX5" fmla="*/ 128057 w 141166"/>
                    <a:gd name="connsiteY5" fmla="*/ 621 h 586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166" h="586924">
                      <a:moveTo>
                        <a:pt x="128057" y="621"/>
                      </a:moveTo>
                      <a:cubicBezTo>
                        <a:pt x="115886" y="10146"/>
                        <a:pt x="79374" y="122858"/>
                        <a:pt x="58207" y="219696"/>
                      </a:cubicBezTo>
                      <a:cubicBezTo>
                        <a:pt x="37040" y="316534"/>
                        <a:pt x="1057" y="581646"/>
                        <a:pt x="1057" y="581646"/>
                      </a:cubicBezTo>
                      <a:cubicBezTo>
                        <a:pt x="-3706" y="614454"/>
                        <a:pt x="7936" y="486396"/>
                        <a:pt x="29632" y="416546"/>
                      </a:cubicBezTo>
                      <a:cubicBezTo>
                        <a:pt x="51328" y="346696"/>
                        <a:pt x="113770" y="231867"/>
                        <a:pt x="131232" y="162546"/>
                      </a:cubicBezTo>
                      <a:cubicBezTo>
                        <a:pt x="148694" y="93225"/>
                        <a:pt x="140228" y="-8904"/>
                        <a:pt x="128057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D5906BEA-7493-4465-85ED-2616F155B145}"/>
                    </a:ext>
                  </a:extLst>
                </p:cNvPr>
                <p:cNvSpPr/>
                <p:nvPr/>
              </p:nvSpPr>
              <p:spPr>
                <a:xfrm>
                  <a:off x="4685892" y="9478312"/>
                  <a:ext cx="63841" cy="1017890"/>
                </a:xfrm>
                <a:custGeom>
                  <a:avLst/>
                  <a:gdLst>
                    <a:gd name="connsiteX0" fmla="*/ 13108 w 63841"/>
                    <a:gd name="connsiteY0" fmla="*/ 2238 h 1017890"/>
                    <a:gd name="connsiteX1" fmla="*/ 6758 w 63841"/>
                    <a:gd name="connsiteY1" fmla="*/ 151463 h 1017890"/>
                    <a:gd name="connsiteX2" fmla="*/ 3583 w 63841"/>
                    <a:gd name="connsiteY2" fmla="*/ 405463 h 1017890"/>
                    <a:gd name="connsiteX3" fmla="*/ 60733 w 63841"/>
                    <a:gd name="connsiteY3" fmla="*/ 996013 h 1017890"/>
                    <a:gd name="connsiteX4" fmla="*/ 54383 w 63841"/>
                    <a:gd name="connsiteY4" fmla="*/ 830913 h 1017890"/>
                    <a:gd name="connsiteX5" fmla="*/ 38508 w 63841"/>
                    <a:gd name="connsiteY5" fmla="*/ 262588 h 1017890"/>
                    <a:gd name="connsiteX6" fmla="*/ 13108 w 63841"/>
                    <a:gd name="connsiteY6" fmla="*/ 2238 h 101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41" h="1017890">
                      <a:moveTo>
                        <a:pt x="13108" y="2238"/>
                      </a:moveTo>
                      <a:cubicBezTo>
                        <a:pt x="7816" y="-16283"/>
                        <a:pt x="8345" y="84259"/>
                        <a:pt x="6758" y="151463"/>
                      </a:cubicBezTo>
                      <a:cubicBezTo>
                        <a:pt x="5171" y="218667"/>
                        <a:pt x="-5413" y="264705"/>
                        <a:pt x="3583" y="405463"/>
                      </a:cubicBezTo>
                      <a:cubicBezTo>
                        <a:pt x="12579" y="546221"/>
                        <a:pt x="52266" y="925105"/>
                        <a:pt x="60733" y="996013"/>
                      </a:cubicBezTo>
                      <a:cubicBezTo>
                        <a:pt x="69200" y="1066921"/>
                        <a:pt x="58087" y="953150"/>
                        <a:pt x="54383" y="830913"/>
                      </a:cubicBezTo>
                      <a:cubicBezTo>
                        <a:pt x="50679" y="708676"/>
                        <a:pt x="43800" y="408109"/>
                        <a:pt x="38508" y="262588"/>
                      </a:cubicBezTo>
                      <a:cubicBezTo>
                        <a:pt x="33216" y="117067"/>
                        <a:pt x="18400" y="20759"/>
                        <a:pt x="13108" y="2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5FAC44F8-74A7-4394-8CB3-3F78754C92F3}"/>
                    </a:ext>
                  </a:extLst>
                </p:cNvPr>
                <p:cNvSpPr/>
                <p:nvPr/>
              </p:nvSpPr>
              <p:spPr>
                <a:xfrm>
                  <a:off x="5585842" y="6744994"/>
                  <a:ext cx="201742" cy="314291"/>
                </a:xfrm>
                <a:custGeom>
                  <a:avLst/>
                  <a:gdLst>
                    <a:gd name="connsiteX0" fmla="*/ 41 w 201742"/>
                    <a:gd name="connsiteY0" fmla="*/ 823 h 314291"/>
                    <a:gd name="connsiteX1" fmla="*/ 148208 w 201742"/>
                    <a:gd name="connsiteY1" fmla="*/ 233656 h 314291"/>
                    <a:gd name="connsiteX2" fmla="*/ 201125 w 201742"/>
                    <a:gd name="connsiteY2" fmla="*/ 314089 h 314291"/>
                    <a:gd name="connsiteX3" fmla="*/ 175725 w 201742"/>
                    <a:gd name="connsiteY3" fmla="*/ 254823 h 314291"/>
                    <a:gd name="connsiteX4" fmla="*/ 154558 w 201742"/>
                    <a:gd name="connsiteY4" fmla="*/ 197673 h 314291"/>
                    <a:gd name="connsiteX5" fmla="*/ 133391 w 201742"/>
                    <a:gd name="connsiteY5" fmla="*/ 157456 h 314291"/>
                    <a:gd name="connsiteX6" fmla="*/ 41 w 201742"/>
                    <a:gd name="connsiteY6" fmla="*/ 823 h 31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42" h="314291">
                      <a:moveTo>
                        <a:pt x="41" y="823"/>
                      </a:moveTo>
                      <a:cubicBezTo>
                        <a:pt x="2511" y="13523"/>
                        <a:pt x="114694" y="181445"/>
                        <a:pt x="148208" y="233656"/>
                      </a:cubicBezTo>
                      <a:cubicBezTo>
                        <a:pt x="181722" y="285867"/>
                        <a:pt x="196539" y="310561"/>
                        <a:pt x="201125" y="314089"/>
                      </a:cubicBezTo>
                      <a:cubicBezTo>
                        <a:pt x="205711" y="317617"/>
                        <a:pt x="183486" y="274226"/>
                        <a:pt x="175725" y="254823"/>
                      </a:cubicBezTo>
                      <a:cubicBezTo>
                        <a:pt x="167964" y="235420"/>
                        <a:pt x="161614" y="213901"/>
                        <a:pt x="154558" y="197673"/>
                      </a:cubicBezTo>
                      <a:cubicBezTo>
                        <a:pt x="147502" y="181445"/>
                        <a:pt x="160555" y="188853"/>
                        <a:pt x="133391" y="157456"/>
                      </a:cubicBezTo>
                      <a:cubicBezTo>
                        <a:pt x="106227" y="126059"/>
                        <a:pt x="-2429" y="-11877"/>
                        <a:pt x="41" y="8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5290C384-5937-40DA-81DD-127F5B025502}"/>
                    </a:ext>
                  </a:extLst>
                </p:cNvPr>
                <p:cNvSpPr/>
                <p:nvPr/>
              </p:nvSpPr>
              <p:spPr>
                <a:xfrm>
                  <a:off x="5671855" y="7042123"/>
                  <a:ext cx="113638" cy="230999"/>
                </a:xfrm>
                <a:custGeom>
                  <a:avLst/>
                  <a:gdLst>
                    <a:gd name="connsiteX0" fmla="*/ 112995 w 113638"/>
                    <a:gd name="connsiteY0" fmla="*/ 27 h 230999"/>
                    <a:gd name="connsiteX1" fmla="*/ 47908 w 113638"/>
                    <a:gd name="connsiteY1" fmla="*/ 104802 h 230999"/>
                    <a:gd name="connsiteX2" fmla="*/ 30445 w 113638"/>
                    <a:gd name="connsiteY2" fmla="*/ 228627 h 230999"/>
                    <a:gd name="connsiteX3" fmla="*/ 30445 w 113638"/>
                    <a:gd name="connsiteY3" fmla="*/ 179415 h 230999"/>
                    <a:gd name="connsiteX4" fmla="*/ 3458 w 113638"/>
                    <a:gd name="connsiteY4" fmla="*/ 95277 h 230999"/>
                    <a:gd name="connsiteX5" fmla="*/ 112995 w 113638"/>
                    <a:gd name="connsiteY5" fmla="*/ 27 h 230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38" h="230999">
                      <a:moveTo>
                        <a:pt x="112995" y="27"/>
                      </a:moveTo>
                      <a:cubicBezTo>
                        <a:pt x="120403" y="1614"/>
                        <a:pt x="61666" y="66702"/>
                        <a:pt x="47908" y="104802"/>
                      </a:cubicBezTo>
                      <a:cubicBezTo>
                        <a:pt x="34150" y="142902"/>
                        <a:pt x="33355" y="216192"/>
                        <a:pt x="30445" y="228627"/>
                      </a:cubicBezTo>
                      <a:cubicBezTo>
                        <a:pt x="27535" y="241062"/>
                        <a:pt x="34943" y="201640"/>
                        <a:pt x="30445" y="179415"/>
                      </a:cubicBezTo>
                      <a:cubicBezTo>
                        <a:pt x="25947" y="157190"/>
                        <a:pt x="-11359" y="123587"/>
                        <a:pt x="3458" y="95277"/>
                      </a:cubicBezTo>
                      <a:cubicBezTo>
                        <a:pt x="18275" y="66967"/>
                        <a:pt x="105587" y="-1560"/>
                        <a:pt x="112995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7C9AB743-5529-4D5F-96E5-CD1C3A1A789E}"/>
                    </a:ext>
                  </a:extLst>
                </p:cNvPr>
                <p:cNvSpPr/>
                <p:nvPr/>
              </p:nvSpPr>
              <p:spPr>
                <a:xfrm>
                  <a:off x="5605664" y="7257146"/>
                  <a:ext cx="100289" cy="394129"/>
                </a:xfrm>
                <a:custGeom>
                  <a:avLst/>
                  <a:gdLst>
                    <a:gd name="connsiteX0" fmla="*/ 99811 w 100289"/>
                    <a:gd name="connsiteY0" fmla="*/ 8842 h 394129"/>
                    <a:gd name="connsiteX1" fmla="*/ 6149 w 100289"/>
                    <a:gd name="connsiteY1" fmla="*/ 375554 h 394129"/>
                    <a:gd name="connsiteX2" fmla="*/ 12499 w 100289"/>
                    <a:gd name="connsiteY2" fmla="*/ 318404 h 394129"/>
                    <a:gd name="connsiteX3" fmla="*/ 41074 w 100289"/>
                    <a:gd name="connsiteY3" fmla="*/ 131079 h 394129"/>
                    <a:gd name="connsiteX4" fmla="*/ 99811 w 100289"/>
                    <a:gd name="connsiteY4" fmla="*/ 8842 h 3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289" h="394129">
                      <a:moveTo>
                        <a:pt x="99811" y="8842"/>
                      </a:moveTo>
                      <a:cubicBezTo>
                        <a:pt x="93990" y="49588"/>
                        <a:pt x="20701" y="323960"/>
                        <a:pt x="6149" y="375554"/>
                      </a:cubicBezTo>
                      <a:cubicBezTo>
                        <a:pt x="-8403" y="427148"/>
                        <a:pt x="6678" y="359150"/>
                        <a:pt x="12499" y="318404"/>
                      </a:cubicBezTo>
                      <a:cubicBezTo>
                        <a:pt x="18320" y="277658"/>
                        <a:pt x="25464" y="183731"/>
                        <a:pt x="41074" y="131079"/>
                      </a:cubicBezTo>
                      <a:cubicBezTo>
                        <a:pt x="56684" y="78427"/>
                        <a:pt x="105632" y="-31904"/>
                        <a:pt x="99811" y="88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D93BB275-3444-4F6E-8341-B8939EAA13FA}"/>
                    </a:ext>
                  </a:extLst>
                </p:cNvPr>
                <p:cNvSpPr/>
                <p:nvPr/>
              </p:nvSpPr>
              <p:spPr>
                <a:xfrm>
                  <a:off x="5774842" y="6959545"/>
                  <a:ext cx="107074" cy="254542"/>
                </a:xfrm>
                <a:custGeom>
                  <a:avLst/>
                  <a:gdLst>
                    <a:gd name="connsiteX0" fmla="*/ 106846 w 107074"/>
                    <a:gd name="connsiteY0" fmla="*/ 55 h 254542"/>
                    <a:gd name="connsiteX1" fmla="*/ 30646 w 107074"/>
                    <a:gd name="connsiteY1" fmla="*/ 114355 h 254542"/>
                    <a:gd name="connsiteX2" fmla="*/ 48108 w 107074"/>
                    <a:gd name="connsiteY2" fmla="*/ 250880 h 254542"/>
                    <a:gd name="connsiteX3" fmla="*/ 33821 w 107074"/>
                    <a:gd name="connsiteY3" fmla="*/ 208018 h 254542"/>
                    <a:gd name="connsiteX4" fmla="*/ 2071 w 107074"/>
                    <a:gd name="connsiteY4" fmla="*/ 128643 h 254542"/>
                    <a:gd name="connsiteX5" fmla="*/ 106846 w 107074"/>
                    <a:gd name="connsiteY5" fmla="*/ 55 h 254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74" h="254542">
                      <a:moveTo>
                        <a:pt x="106846" y="55"/>
                      </a:moveTo>
                      <a:cubicBezTo>
                        <a:pt x="111608" y="-2326"/>
                        <a:pt x="40436" y="72551"/>
                        <a:pt x="30646" y="114355"/>
                      </a:cubicBezTo>
                      <a:cubicBezTo>
                        <a:pt x="20856" y="156159"/>
                        <a:pt x="47579" y="235270"/>
                        <a:pt x="48108" y="250880"/>
                      </a:cubicBezTo>
                      <a:cubicBezTo>
                        <a:pt x="48637" y="266491"/>
                        <a:pt x="41494" y="228391"/>
                        <a:pt x="33821" y="208018"/>
                      </a:cubicBezTo>
                      <a:cubicBezTo>
                        <a:pt x="26148" y="187645"/>
                        <a:pt x="-8777" y="157483"/>
                        <a:pt x="2071" y="128643"/>
                      </a:cubicBezTo>
                      <a:cubicBezTo>
                        <a:pt x="12919" y="99803"/>
                        <a:pt x="102084" y="2436"/>
                        <a:pt x="106846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C7C1B080-601B-4AF8-B24C-ACADEBC8C2AD}"/>
                    </a:ext>
                  </a:extLst>
                </p:cNvPr>
                <p:cNvSpPr/>
                <p:nvPr/>
              </p:nvSpPr>
              <p:spPr>
                <a:xfrm>
                  <a:off x="5640002" y="7036205"/>
                  <a:ext cx="158363" cy="629825"/>
                </a:xfrm>
                <a:custGeom>
                  <a:avLst/>
                  <a:gdLst>
                    <a:gd name="connsiteX0" fmla="*/ 141673 w 158363"/>
                    <a:gd name="connsiteY0" fmla="*/ 58333 h 629825"/>
                    <a:gd name="connsiteX1" fmla="*/ 122623 w 158363"/>
                    <a:gd name="connsiteY1" fmla="*/ 128183 h 629825"/>
                    <a:gd name="connsiteX2" fmla="*/ 121036 w 158363"/>
                    <a:gd name="connsiteY2" fmla="*/ 212320 h 629825"/>
                    <a:gd name="connsiteX3" fmla="*/ 81348 w 158363"/>
                    <a:gd name="connsiteY3" fmla="*/ 345670 h 629825"/>
                    <a:gd name="connsiteX4" fmla="*/ 1973 w 158363"/>
                    <a:gd name="connsiteY4" fmla="*/ 621895 h 629825"/>
                    <a:gd name="connsiteX5" fmla="*/ 32136 w 158363"/>
                    <a:gd name="connsiteY5" fmla="*/ 531408 h 629825"/>
                    <a:gd name="connsiteX6" fmla="*/ 119448 w 158363"/>
                    <a:gd name="connsiteY6" fmla="*/ 288520 h 629825"/>
                    <a:gd name="connsiteX7" fmla="*/ 98811 w 158363"/>
                    <a:gd name="connsiteY7" fmla="*/ 158345 h 629825"/>
                    <a:gd name="connsiteX8" fmla="*/ 155961 w 158363"/>
                    <a:gd name="connsiteY8" fmla="*/ 4358 h 629825"/>
                    <a:gd name="connsiteX9" fmla="*/ 141673 w 158363"/>
                    <a:gd name="connsiteY9" fmla="*/ 58333 h 6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363" h="629825">
                      <a:moveTo>
                        <a:pt x="141673" y="58333"/>
                      </a:moveTo>
                      <a:cubicBezTo>
                        <a:pt x="136117" y="78970"/>
                        <a:pt x="126062" y="102519"/>
                        <a:pt x="122623" y="128183"/>
                      </a:cubicBezTo>
                      <a:cubicBezTo>
                        <a:pt x="119184" y="153847"/>
                        <a:pt x="127915" y="176072"/>
                        <a:pt x="121036" y="212320"/>
                      </a:cubicBezTo>
                      <a:cubicBezTo>
                        <a:pt x="114157" y="248568"/>
                        <a:pt x="101192" y="277408"/>
                        <a:pt x="81348" y="345670"/>
                      </a:cubicBezTo>
                      <a:cubicBezTo>
                        <a:pt x="61504" y="413932"/>
                        <a:pt x="10175" y="590939"/>
                        <a:pt x="1973" y="621895"/>
                      </a:cubicBezTo>
                      <a:cubicBezTo>
                        <a:pt x="-6229" y="652851"/>
                        <a:pt x="12557" y="586971"/>
                        <a:pt x="32136" y="531408"/>
                      </a:cubicBezTo>
                      <a:cubicBezTo>
                        <a:pt x="51715" y="475846"/>
                        <a:pt x="108335" y="350697"/>
                        <a:pt x="119448" y="288520"/>
                      </a:cubicBezTo>
                      <a:cubicBezTo>
                        <a:pt x="130560" y="226343"/>
                        <a:pt x="92726" y="205705"/>
                        <a:pt x="98811" y="158345"/>
                      </a:cubicBezTo>
                      <a:cubicBezTo>
                        <a:pt x="104896" y="110985"/>
                        <a:pt x="147230" y="24202"/>
                        <a:pt x="155961" y="4358"/>
                      </a:cubicBezTo>
                      <a:cubicBezTo>
                        <a:pt x="164692" y="-15486"/>
                        <a:pt x="147229" y="37696"/>
                        <a:pt x="141673" y="58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E624CF76-680E-4C1B-BBA9-46FF0E85DE83}"/>
                    </a:ext>
                  </a:extLst>
                </p:cNvPr>
                <p:cNvSpPr/>
                <p:nvPr/>
              </p:nvSpPr>
              <p:spPr>
                <a:xfrm>
                  <a:off x="5478002" y="7741488"/>
                  <a:ext cx="163715" cy="360875"/>
                </a:xfrm>
                <a:custGeom>
                  <a:avLst/>
                  <a:gdLst>
                    <a:gd name="connsiteX0" fmla="*/ 159211 w 163715"/>
                    <a:gd name="connsiteY0" fmla="*/ 750 h 360875"/>
                    <a:gd name="connsiteX1" fmla="*/ 70311 w 163715"/>
                    <a:gd name="connsiteY1" fmla="*/ 197600 h 360875"/>
                    <a:gd name="connsiteX2" fmla="*/ 461 w 163715"/>
                    <a:gd name="connsiteY2" fmla="*/ 359525 h 360875"/>
                    <a:gd name="connsiteX3" fmla="*/ 44911 w 163715"/>
                    <a:gd name="connsiteY3" fmla="*/ 267450 h 360875"/>
                    <a:gd name="connsiteX4" fmla="*/ 138573 w 163715"/>
                    <a:gd name="connsiteY4" fmla="*/ 135687 h 360875"/>
                    <a:gd name="connsiteX5" fmla="*/ 159211 w 163715"/>
                    <a:gd name="connsiteY5" fmla="*/ 750 h 36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715" h="360875">
                      <a:moveTo>
                        <a:pt x="159211" y="750"/>
                      </a:moveTo>
                      <a:cubicBezTo>
                        <a:pt x="147834" y="11069"/>
                        <a:pt x="96769" y="137804"/>
                        <a:pt x="70311" y="197600"/>
                      </a:cubicBezTo>
                      <a:cubicBezTo>
                        <a:pt x="43853" y="257396"/>
                        <a:pt x="461" y="359525"/>
                        <a:pt x="461" y="359525"/>
                      </a:cubicBezTo>
                      <a:cubicBezTo>
                        <a:pt x="-3772" y="371167"/>
                        <a:pt x="21892" y="304756"/>
                        <a:pt x="44911" y="267450"/>
                      </a:cubicBezTo>
                      <a:cubicBezTo>
                        <a:pt x="67930" y="230144"/>
                        <a:pt x="117935" y="182254"/>
                        <a:pt x="138573" y="135687"/>
                      </a:cubicBezTo>
                      <a:cubicBezTo>
                        <a:pt x="159211" y="89120"/>
                        <a:pt x="170588" y="-9569"/>
                        <a:pt x="159211" y="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B547D96B-2908-4B58-BFAD-9A8FDFEBAF84}"/>
                    </a:ext>
                  </a:extLst>
                </p:cNvPr>
                <p:cNvSpPr/>
                <p:nvPr/>
              </p:nvSpPr>
              <p:spPr>
                <a:xfrm>
                  <a:off x="5352146" y="8234110"/>
                  <a:ext cx="103259" cy="337615"/>
                </a:xfrm>
                <a:custGeom>
                  <a:avLst/>
                  <a:gdLst>
                    <a:gd name="connsiteX0" fmla="*/ 102504 w 103259"/>
                    <a:gd name="connsiteY0" fmla="*/ 253 h 337615"/>
                    <a:gd name="connsiteX1" fmla="*/ 46942 w 103259"/>
                    <a:gd name="connsiteY1" fmla="*/ 128840 h 337615"/>
                    <a:gd name="connsiteX2" fmla="*/ 19954 w 103259"/>
                    <a:gd name="connsiteY2" fmla="*/ 332040 h 337615"/>
                    <a:gd name="connsiteX3" fmla="*/ 19954 w 103259"/>
                    <a:gd name="connsiteY3" fmla="*/ 270128 h 337615"/>
                    <a:gd name="connsiteX4" fmla="*/ 2492 w 103259"/>
                    <a:gd name="connsiteY4" fmla="*/ 160590 h 337615"/>
                    <a:gd name="connsiteX5" fmla="*/ 102504 w 103259"/>
                    <a:gd name="connsiteY5" fmla="*/ 253 h 337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259" h="337615">
                      <a:moveTo>
                        <a:pt x="102504" y="253"/>
                      </a:moveTo>
                      <a:cubicBezTo>
                        <a:pt x="109912" y="-5039"/>
                        <a:pt x="60700" y="73542"/>
                        <a:pt x="46942" y="128840"/>
                      </a:cubicBezTo>
                      <a:cubicBezTo>
                        <a:pt x="33184" y="184138"/>
                        <a:pt x="24452" y="308492"/>
                        <a:pt x="19954" y="332040"/>
                      </a:cubicBezTo>
                      <a:cubicBezTo>
                        <a:pt x="15456" y="355588"/>
                        <a:pt x="22864" y="298703"/>
                        <a:pt x="19954" y="270128"/>
                      </a:cubicBezTo>
                      <a:cubicBezTo>
                        <a:pt x="17044" y="241553"/>
                        <a:pt x="-7827" y="202394"/>
                        <a:pt x="2492" y="160590"/>
                      </a:cubicBezTo>
                      <a:cubicBezTo>
                        <a:pt x="12811" y="118786"/>
                        <a:pt x="95096" y="5545"/>
                        <a:pt x="102504" y="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ABC1B2B5-6CE8-43D1-B5EE-241F693858E4}"/>
                    </a:ext>
                  </a:extLst>
                </p:cNvPr>
                <p:cNvSpPr/>
                <p:nvPr/>
              </p:nvSpPr>
              <p:spPr>
                <a:xfrm>
                  <a:off x="5335559" y="8483548"/>
                  <a:ext cx="35381" cy="160545"/>
                </a:xfrm>
                <a:custGeom>
                  <a:avLst/>
                  <a:gdLst>
                    <a:gd name="connsiteX0" fmla="*/ 9554 w 35381"/>
                    <a:gd name="connsiteY0" fmla="*/ 52 h 160545"/>
                    <a:gd name="connsiteX1" fmla="*/ 28604 w 35381"/>
                    <a:gd name="connsiteY1" fmla="*/ 103240 h 160545"/>
                    <a:gd name="connsiteX2" fmla="*/ 29 w 35381"/>
                    <a:gd name="connsiteY2" fmla="*/ 160390 h 160545"/>
                    <a:gd name="connsiteX3" fmla="*/ 34954 w 35381"/>
                    <a:gd name="connsiteY3" fmla="*/ 117527 h 160545"/>
                    <a:gd name="connsiteX4" fmla="*/ 9554 w 35381"/>
                    <a:gd name="connsiteY4" fmla="*/ 52 h 16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81" h="160545">
                      <a:moveTo>
                        <a:pt x="9554" y="52"/>
                      </a:moveTo>
                      <a:cubicBezTo>
                        <a:pt x="8496" y="-2329"/>
                        <a:pt x="30191" y="76517"/>
                        <a:pt x="28604" y="103240"/>
                      </a:cubicBezTo>
                      <a:cubicBezTo>
                        <a:pt x="27017" y="129963"/>
                        <a:pt x="-1029" y="158009"/>
                        <a:pt x="29" y="160390"/>
                      </a:cubicBezTo>
                      <a:cubicBezTo>
                        <a:pt x="1087" y="162771"/>
                        <a:pt x="30721" y="137371"/>
                        <a:pt x="34954" y="117527"/>
                      </a:cubicBezTo>
                      <a:cubicBezTo>
                        <a:pt x="39187" y="97683"/>
                        <a:pt x="10612" y="2433"/>
                        <a:pt x="9554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EDEFF71A-8BF5-4121-BB05-7CA4F367D088}"/>
                    </a:ext>
                  </a:extLst>
                </p:cNvPr>
                <p:cNvSpPr/>
                <p:nvPr/>
              </p:nvSpPr>
              <p:spPr>
                <a:xfrm>
                  <a:off x="5311727" y="8651873"/>
                  <a:ext cx="37505" cy="220717"/>
                </a:xfrm>
                <a:custGeom>
                  <a:avLst/>
                  <a:gdLst>
                    <a:gd name="connsiteX0" fmla="*/ 36561 w 37505"/>
                    <a:gd name="connsiteY0" fmla="*/ 2 h 220717"/>
                    <a:gd name="connsiteX1" fmla="*/ 27036 w 37505"/>
                    <a:gd name="connsiteY1" fmla="*/ 133352 h 220717"/>
                    <a:gd name="connsiteX2" fmla="*/ 30211 w 37505"/>
                    <a:gd name="connsiteY2" fmla="*/ 219077 h 220717"/>
                    <a:gd name="connsiteX3" fmla="*/ 20686 w 37505"/>
                    <a:gd name="connsiteY3" fmla="*/ 185740 h 220717"/>
                    <a:gd name="connsiteX4" fmla="*/ 48 w 37505"/>
                    <a:gd name="connsiteY4" fmla="*/ 136527 h 220717"/>
                    <a:gd name="connsiteX5" fmla="*/ 36561 w 37505"/>
                    <a:gd name="connsiteY5" fmla="*/ 2 h 2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05" h="220717">
                      <a:moveTo>
                        <a:pt x="36561" y="2"/>
                      </a:moveTo>
                      <a:cubicBezTo>
                        <a:pt x="41059" y="-527"/>
                        <a:pt x="28094" y="96840"/>
                        <a:pt x="27036" y="133352"/>
                      </a:cubicBezTo>
                      <a:cubicBezTo>
                        <a:pt x="25978" y="169864"/>
                        <a:pt x="31269" y="210346"/>
                        <a:pt x="30211" y="219077"/>
                      </a:cubicBezTo>
                      <a:cubicBezTo>
                        <a:pt x="29153" y="227808"/>
                        <a:pt x="25713" y="199498"/>
                        <a:pt x="20686" y="185740"/>
                      </a:cubicBezTo>
                      <a:cubicBezTo>
                        <a:pt x="15659" y="171982"/>
                        <a:pt x="-1010" y="160869"/>
                        <a:pt x="48" y="136527"/>
                      </a:cubicBezTo>
                      <a:cubicBezTo>
                        <a:pt x="1106" y="112185"/>
                        <a:pt x="32063" y="531"/>
                        <a:pt x="3656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CB597749-5762-4F15-8642-2D8AEFD0463F}"/>
                    </a:ext>
                  </a:extLst>
                </p:cNvPr>
                <p:cNvSpPr/>
                <p:nvPr/>
              </p:nvSpPr>
              <p:spPr>
                <a:xfrm>
                  <a:off x="5265625" y="8896348"/>
                  <a:ext cx="86565" cy="284166"/>
                </a:xfrm>
                <a:custGeom>
                  <a:avLst/>
                  <a:gdLst>
                    <a:gd name="connsiteX0" fmla="*/ 85838 w 86565"/>
                    <a:gd name="connsiteY0" fmla="*/ 2 h 284166"/>
                    <a:gd name="connsiteX1" fmla="*/ 60438 w 86565"/>
                    <a:gd name="connsiteY1" fmla="*/ 112715 h 284166"/>
                    <a:gd name="connsiteX2" fmla="*/ 52500 w 86565"/>
                    <a:gd name="connsiteY2" fmla="*/ 219077 h 284166"/>
                    <a:gd name="connsiteX3" fmla="*/ 113 w 86565"/>
                    <a:gd name="connsiteY3" fmla="*/ 284165 h 284166"/>
                    <a:gd name="connsiteX4" fmla="*/ 38213 w 86565"/>
                    <a:gd name="connsiteY4" fmla="*/ 220665 h 284166"/>
                    <a:gd name="connsiteX5" fmla="*/ 28688 w 86565"/>
                    <a:gd name="connsiteY5" fmla="*/ 109540 h 284166"/>
                    <a:gd name="connsiteX6" fmla="*/ 85838 w 86565"/>
                    <a:gd name="connsiteY6" fmla="*/ 2 h 284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65" h="284166">
                      <a:moveTo>
                        <a:pt x="85838" y="2"/>
                      </a:moveTo>
                      <a:cubicBezTo>
                        <a:pt x="91130" y="531"/>
                        <a:pt x="65994" y="76203"/>
                        <a:pt x="60438" y="112715"/>
                      </a:cubicBezTo>
                      <a:cubicBezTo>
                        <a:pt x="54882" y="149227"/>
                        <a:pt x="62554" y="190502"/>
                        <a:pt x="52500" y="219077"/>
                      </a:cubicBezTo>
                      <a:cubicBezTo>
                        <a:pt x="42446" y="247652"/>
                        <a:pt x="2494" y="283900"/>
                        <a:pt x="113" y="284165"/>
                      </a:cubicBezTo>
                      <a:cubicBezTo>
                        <a:pt x="-2268" y="284430"/>
                        <a:pt x="33451" y="249769"/>
                        <a:pt x="38213" y="220665"/>
                      </a:cubicBezTo>
                      <a:cubicBezTo>
                        <a:pt x="42975" y="191561"/>
                        <a:pt x="19692" y="145259"/>
                        <a:pt x="28688" y="109540"/>
                      </a:cubicBezTo>
                      <a:cubicBezTo>
                        <a:pt x="37684" y="73821"/>
                        <a:pt x="80546" y="-527"/>
                        <a:pt x="8583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BEEBB892-EC85-4D57-9CFF-4DE3C389EF2B}"/>
                    </a:ext>
                  </a:extLst>
                </p:cNvPr>
                <p:cNvSpPr/>
                <p:nvPr/>
              </p:nvSpPr>
              <p:spPr>
                <a:xfrm>
                  <a:off x="5138538" y="9157292"/>
                  <a:ext cx="140326" cy="556351"/>
                </a:xfrm>
                <a:custGeom>
                  <a:avLst/>
                  <a:gdLst>
                    <a:gd name="connsiteX0" fmla="*/ 124025 w 140326"/>
                    <a:gd name="connsiteY0" fmla="*/ 7346 h 556351"/>
                    <a:gd name="connsiteX1" fmla="*/ 136725 w 140326"/>
                    <a:gd name="connsiteY1" fmla="*/ 112121 h 556351"/>
                    <a:gd name="connsiteX2" fmla="*/ 65287 w 140326"/>
                    <a:gd name="connsiteY2" fmla="*/ 243883 h 556351"/>
                    <a:gd name="connsiteX3" fmla="*/ 6550 w 140326"/>
                    <a:gd name="connsiteY3" fmla="*/ 389933 h 556351"/>
                    <a:gd name="connsiteX4" fmla="*/ 1787 w 140326"/>
                    <a:gd name="connsiteY4" fmla="*/ 555033 h 556351"/>
                    <a:gd name="connsiteX5" fmla="*/ 9725 w 140326"/>
                    <a:gd name="connsiteY5" fmla="*/ 459783 h 556351"/>
                    <a:gd name="connsiteX6" fmla="*/ 74812 w 140326"/>
                    <a:gd name="connsiteY6" fmla="*/ 323258 h 556351"/>
                    <a:gd name="connsiteX7" fmla="*/ 124025 w 140326"/>
                    <a:gd name="connsiteY7" fmla="*/ 7346 h 556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326" h="556351">
                      <a:moveTo>
                        <a:pt x="124025" y="7346"/>
                      </a:moveTo>
                      <a:cubicBezTo>
                        <a:pt x="134344" y="-27843"/>
                        <a:pt x="146515" y="72698"/>
                        <a:pt x="136725" y="112121"/>
                      </a:cubicBezTo>
                      <a:cubicBezTo>
                        <a:pt x="126935" y="151544"/>
                        <a:pt x="86983" y="197581"/>
                        <a:pt x="65287" y="243883"/>
                      </a:cubicBezTo>
                      <a:cubicBezTo>
                        <a:pt x="43591" y="290185"/>
                        <a:pt x="17133" y="338075"/>
                        <a:pt x="6550" y="389933"/>
                      </a:cubicBezTo>
                      <a:cubicBezTo>
                        <a:pt x="-4033" y="441791"/>
                        <a:pt x="1258" y="543391"/>
                        <a:pt x="1787" y="555033"/>
                      </a:cubicBezTo>
                      <a:cubicBezTo>
                        <a:pt x="2316" y="566675"/>
                        <a:pt x="-2446" y="498412"/>
                        <a:pt x="9725" y="459783"/>
                      </a:cubicBezTo>
                      <a:cubicBezTo>
                        <a:pt x="21896" y="421154"/>
                        <a:pt x="52058" y="394431"/>
                        <a:pt x="74812" y="323258"/>
                      </a:cubicBezTo>
                      <a:cubicBezTo>
                        <a:pt x="97566" y="252085"/>
                        <a:pt x="113706" y="42535"/>
                        <a:pt x="124025" y="73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9D5B4A20-84D7-420C-A533-4F63AF5F7585}"/>
                    </a:ext>
                  </a:extLst>
                </p:cNvPr>
                <p:cNvSpPr/>
                <p:nvPr/>
              </p:nvSpPr>
              <p:spPr>
                <a:xfrm>
                  <a:off x="5055889" y="9537197"/>
                  <a:ext cx="159556" cy="403126"/>
                </a:xfrm>
                <a:custGeom>
                  <a:avLst/>
                  <a:gdLst>
                    <a:gd name="connsiteX0" fmla="*/ 159049 w 159556"/>
                    <a:gd name="connsiteY0" fmla="*/ 503 h 403126"/>
                    <a:gd name="connsiteX1" fmla="*/ 52686 w 159556"/>
                    <a:gd name="connsiteY1" fmla="*/ 148141 h 403126"/>
                    <a:gd name="connsiteX2" fmla="*/ 33636 w 159556"/>
                    <a:gd name="connsiteY2" fmla="*/ 295778 h 403126"/>
                    <a:gd name="connsiteX3" fmla="*/ 73324 w 159556"/>
                    <a:gd name="connsiteY3" fmla="*/ 402141 h 403126"/>
                    <a:gd name="connsiteX4" fmla="*/ 52686 w 159556"/>
                    <a:gd name="connsiteY4" fmla="*/ 340228 h 403126"/>
                    <a:gd name="connsiteX5" fmla="*/ 3474 w 159556"/>
                    <a:gd name="connsiteY5" fmla="*/ 200528 h 403126"/>
                    <a:gd name="connsiteX6" fmla="*/ 159049 w 159556"/>
                    <a:gd name="connsiteY6" fmla="*/ 503 h 40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556" h="403126">
                      <a:moveTo>
                        <a:pt x="159049" y="503"/>
                      </a:moveTo>
                      <a:cubicBezTo>
                        <a:pt x="167251" y="-8228"/>
                        <a:pt x="73588" y="98929"/>
                        <a:pt x="52686" y="148141"/>
                      </a:cubicBezTo>
                      <a:cubicBezTo>
                        <a:pt x="31784" y="197353"/>
                        <a:pt x="30196" y="253445"/>
                        <a:pt x="33636" y="295778"/>
                      </a:cubicBezTo>
                      <a:cubicBezTo>
                        <a:pt x="37076" y="338111"/>
                        <a:pt x="70149" y="394733"/>
                        <a:pt x="73324" y="402141"/>
                      </a:cubicBezTo>
                      <a:cubicBezTo>
                        <a:pt x="76499" y="409549"/>
                        <a:pt x="64328" y="373830"/>
                        <a:pt x="52686" y="340228"/>
                      </a:cubicBezTo>
                      <a:cubicBezTo>
                        <a:pt x="41044" y="306626"/>
                        <a:pt x="-14253" y="256091"/>
                        <a:pt x="3474" y="200528"/>
                      </a:cubicBezTo>
                      <a:cubicBezTo>
                        <a:pt x="21201" y="144966"/>
                        <a:pt x="150847" y="9234"/>
                        <a:pt x="159049" y="5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6D5D545D-694B-41E3-88E4-AE989F964A39}"/>
                    </a:ext>
                  </a:extLst>
                </p:cNvPr>
                <p:cNvSpPr/>
                <p:nvPr/>
              </p:nvSpPr>
              <p:spPr>
                <a:xfrm>
                  <a:off x="4893462" y="9817017"/>
                  <a:ext cx="228192" cy="346684"/>
                </a:xfrm>
                <a:custGeom>
                  <a:avLst/>
                  <a:gdLst>
                    <a:gd name="connsiteX0" fmla="*/ 227813 w 228192"/>
                    <a:gd name="connsiteY0" fmla="*/ 83 h 346684"/>
                    <a:gd name="connsiteX1" fmla="*/ 107163 w 228192"/>
                    <a:gd name="connsiteY1" fmla="*/ 128671 h 346684"/>
                    <a:gd name="connsiteX2" fmla="*/ 801 w 228192"/>
                    <a:gd name="connsiteY2" fmla="*/ 344571 h 346684"/>
                    <a:gd name="connsiteX3" fmla="*/ 62713 w 228192"/>
                    <a:gd name="connsiteY3" fmla="*/ 233446 h 346684"/>
                    <a:gd name="connsiteX4" fmla="*/ 142088 w 228192"/>
                    <a:gd name="connsiteY4" fmla="*/ 146133 h 346684"/>
                    <a:gd name="connsiteX5" fmla="*/ 227813 w 228192"/>
                    <a:gd name="connsiteY5" fmla="*/ 83 h 346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192" h="346684">
                      <a:moveTo>
                        <a:pt x="227813" y="83"/>
                      </a:moveTo>
                      <a:cubicBezTo>
                        <a:pt x="221992" y="-2827"/>
                        <a:pt x="144998" y="71256"/>
                        <a:pt x="107163" y="128671"/>
                      </a:cubicBezTo>
                      <a:cubicBezTo>
                        <a:pt x="69328" y="186086"/>
                        <a:pt x="8209" y="327109"/>
                        <a:pt x="801" y="344571"/>
                      </a:cubicBezTo>
                      <a:cubicBezTo>
                        <a:pt x="-6607" y="362033"/>
                        <a:pt x="39165" y="266519"/>
                        <a:pt x="62713" y="233446"/>
                      </a:cubicBezTo>
                      <a:cubicBezTo>
                        <a:pt x="86261" y="200373"/>
                        <a:pt x="113248" y="182645"/>
                        <a:pt x="142088" y="146133"/>
                      </a:cubicBezTo>
                      <a:cubicBezTo>
                        <a:pt x="170928" y="109621"/>
                        <a:pt x="233634" y="2993"/>
                        <a:pt x="227813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F31CA1CA-6315-4044-859F-3192B59E04D8}"/>
                    </a:ext>
                  </a:extLst>
                </p:cNvPr>
                <p:cNvSpPr/>
                <p:nvPr/>
              </p:nvSpPr>
              <p:spPr>
                <a:xfrm>
                  <a:off x="4849551" y="10175465"/>
                  <a:ext cx="77760" cy="264868"/>
                </a:xfrm>
                <a:custGeom>
                  <a:avLst/>
                  <a:gdLst>
                    <a:gd name="connsiteX0" fmla="*/ 76462 w 77760"/>
                    <a:gd name="connsiteY0" fmla="*/ 410 h 264868"/>
                    <a:gd name="connsiteX1" fmla="*/ 46299 w 77760"/>
                    <a:gd name="connsiteY1" fmla="*/ 86135 h 264868"/>
                    <a:gd name="connsiteX2" fmla="*/ 8199 w 77760"/>
                    <a:gd name="connsiteY2" fmla="*/ 262348 h 264868"/>
                    <a:gd name="connsiteX3" fmla="*/ 17724 w 77760"/>
                    <a:gd name="connsiteY3" fmla="*/ 181385 h 264868"/>
                    <a:gd name="connsiteX4" fmla="*/ 1849 w 77760"/>
                    <a:gd name="connsiteY4" fmla="*/ 59148 h 264868"/>
                    <a:gd name="connsiteX5" fmla="*/ 76462 w 77760"/>
                    <a:gd name="connsiteY5" fmla="*/ 410 h 26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760" h="264868">
                      <a:moveTo>
                        <a:pt x="76462" y="410"/>
                      </a:moveTo>
                      <a:cubicBezTo>
                        <a:pt x="83870" y="4908"/>
                        <a:pt x="57676" y="42479"/>
                        <a:pt x="46299" y="86135"/>
                      </a:cubicBezTo>
                      <a:cubicBezTo>
                        <a:pt x="34922" y="129791"/>
                        <a:pt x="12961" y="246473"/>
                        <a:pt x="8199" y="262348"/>
                      </a:cubicBezTo>
                      <a:cubicBezTo>
                        <a:pt x="3437" y="278223"/>
                        <a:pt x="18782" y="215252"/>
                        <a:pt x="17724" y="181385"/>
                      </a:cubicBezTo>
                      <a:cubicBezTo>
                        <a:pt x="16666" y="147518"/>
                        <a:pt x="-6618" y="89046"/>
                        <a:pt x="1849" y="59148"/>
                      </a:cubicBezTo>
                      <a:cubicBezTo>
                        <a:pt x="10316" y="29250"/>
                        <a:pt x="69054" y="-4088"/>
                        <a:pt x="76462" y="4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05241A63-8319-4540-95E5-CC655CFB38A1}"/>
                    </a:ext>
                  </a:extLst>
                </p:cNvPr>
                <p:cNvSpPr/>
                <p:nvPr/>
              </p:nvSpPr>
              <p:spPr>
                <a:xfrm>
                  <a:off x="4697122" y="10403735"/>
                  <a:ext cx="200941" cy="320656"/>
                </a:xfrm>
                <a:custGeom>
                  <a:avLst/>
                  <a:gdLst>
                    <a:gd name="connsiteX0" fmla="*/ 143166 w 200941"/>
                    <a:gd name="connsiteY0" fmla="*/ 740 h 320656"/>
                    <a:gd name="connsiteX1" fmla="*/ 147928 w 200941"/>
                    <a:gd name="connsiteY1" fmla="*/ 108690 h 320656"/>
                    <a:gd name="connsiteX2" fmla="*/ 66966 w 200941"/>
                    <a:gd name="connsiteY2" fmla="*/ 192828 h 320656"/>
                    <a:gd name="connsiteX3" fmla="*/ 291 w 200941"/>
                    <a:gd name="connsiteY3" fmla="*/ 319828 h 320656"/>
                    <a:gd name="connsiteX4" fmla="*/ 49503 w 200941"/>
                    <a:gd name="connsiteY4" fmla="*/ 238865 h 320656"/>
                    <a:gd name="connsiteX5" fmla="*/ 198728 w 200941"/>
                    <a:gd name="connsiteY5" fmla="*/ 70590 h 320656"/>
                    <a:gd name="connsiteX6" fmla="*/ 143166 w 200941"/>
                    <a:gd name="connsiteY6" fmla="*/ 740 h 32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941" h="320656">
                      <a:moveTo>
                        <a:pt x="143166" y="740"/>
                      </a:moveTo>
                      <a:cubicBezTo>
                        <a:pt x="134699" y="7090"/>
                        <a:pt x="160628" y="76675"/>
                        <a:pt x="147928" y="108690"/>
                      </a:cubicBezTo>
                      <a:cubicBezTo>
                        <a:pt x="135228" y="140705"/>
                        <a:pt x="91572" y="157638"/>
                        <a:pt x="66966" y="192828"/>
                      </a:cubicBezTo>
                      <a:cubicBezTo>
                        <a:pt x="42360" y="228018"/>
                        <a:pt x="3202" y="312155"/>
                        <a:pt x="291" y="319828"/>
                      </a:cubicBezTo>
                      <a:cubicBezTo>
                        <a:pt x="-2620" y="327501"/>
                        <a:pt x="16430" y="280405"/>
                        <a:pt x="49503" y="238865"/>
                      </a:cubicBezTo>
                      <a:cubicBezTo>
                        <a:pt x="82576" y="197325"/>
                        <a:pt x="184176" y="111336"/>
                        <a:pt x="198728" y="70590"/>
                      </a:cubicBezTo>
                      <a:cubicBezTo>
                        <a:pt x="213280" y="29844"/>
                        <a:pt x="151633" y="-5610"/>
                        <a:pt x="143166" y="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C979199C-39FD-40F1-BF6F-4355B4F50D91}"/>
                    </a:ext>
                  </a:extLst>
                </p:cNvPr>
                <p:cNvSpPr/>
                <p:nvPr/>
              </p:nvSpPr>
              <p:spPr>
                <a:xfrm>
                  <a:off x="4646066" y="10727704"/>
                  <a:ext cx="66267" cy="181141"/>
                </a:xfrm>
                <a:custGeom>
                  <a:avLst/>
                  <a:gdLst>
                    <a:gd name="connsiteX0" fmla="*/ 65634 w 66267"/>
                    <a:gd name="connsiteY0" fmla="*/ 621 h 181141"/>
                    <a:gd name="connsiteX1" fmla="*/ 33884 w 66267"/>
                    <a:gd name="connsiteY1" fmla="*/ 75234 h 181141"/>
                    <a:gd name="connsiteX2" fmla="*/ 19597 w 66267"/>
                    <a:gd name="connsiteY2" fmla="*/ 178421 h 181141"/>
                    <a:gd name="connsiteX3" fmla="*/ 11659 w 66267"/>
                    <a:gd name="connsiteY3" fmla="*/ 148259 h 181141"/>
                    <a:gd name="connsiteX4" fmla="*/ 2134 w 66267"/>
                    <a:gd name="connsiteY4" fmla="*/ 116509 h 181141"/>
                    <a:gd name="connsiteX5" fmla="*/ 65634 w 66267"/>
                    <a:gd name="connsiteY5" fmla="*/ 621 h 18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267" h="181141">
                      <a:moveTo>
                        <a:pt x="65634" y="621"/>
                      </a:moveTo>
                      <a:cubicBezTo>
                        <a:pt x="70926" y="-6258"/>
                        <a:pt x="41557" y="45601"/>
                        <a:pt x="33884" y="75234"/>
                      </a:cubicBezTo>
                      <a:cubicBezTo>
                        <a:pt x="26211" y="104867"/>
                        <a:pt x="23301" y="166250"/>
                        <a:pt x="19597" y="178421"/>
                      </a:cubicBezTo>
                      <a:cubicBezTo>
                        <a:pt x="15893" y="190592"/>
                        <a:pt x="14569" y="158578"/>
                        <a:pt x="11659" y="148259"/>
                      </a:cubicBezTo>
                      <a:cubicBezTo>
                        <a:pt x="8749" y="137940"/>
                        <a:pt x="-5274" y="141909"/>
                        <a:pt x="2134" y="116509"/>
                      </a:cubicBezTo>
                      <a:cubicBezTo>
                        <a:pt x="9542" y="91109"/>
                        <a:pt x="60342" y="7500"/>
                        <a:pt x="65634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37EF5D28-3C14-434D-8733-A5A93E40B698}"/>
                    </a:ext>
                  </a:extLst>
                </p:cNvPr>
                <p:cNvSpPr/>
                <p:nvPr/>
              </p:nvSpPr>
              <p:spPr>
                <a:xfrm>
                  <a:off x="7016059" y="6990909"/>
                  <a:ext cx="73928" cy="397765"/>
                </a:xfrm>
                <a:custGeom>
                  <a:avLst/>
                  <a:gdLst>
                    <a:gd name="connsiteX0" fmla="*/ 73716 w 73928"/>
                    <a:gd name="connsiteY0" fmla="*/ 2029 h 397765"/>
                    <a:gd name="connsiteX1" fmla="*/ 43554 w 73928"/>
                    <a:gd name="connsiteY1" fmla="*/ 267141 h 397765"/>
                    <a:gd name="connsiteX2" fmla="*/ 691 w 73928"/>
                    <a:gd name="connsiteY2" fmla="*/ 395729 h 397765"/>
                    <a:gd name="connsiteX3" fmla="*/ 19741 w 73928"/>
                    <a:gd name="connsiteY3" fmla="*/ 332229 h 397765"/>
                    <a:gd name="connsiteX4" fmla="*/ 54666 w 73928"/>
                    <a:gd name="connsiteY4" fmla="*/ 154429 h 397765"/>
                    <a:gd name="connsiteX5" fmla="*/ 73716 w 73928"/>
                    <a:gd name="connsiteY5" fmla="*/ 2029 h 3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928" h="397765">
                      <a:moveTo>
                        <a:pt x="73716" y="2029"/>
                      </a:moveTo>
                      <a:cubicBezTo>
                        <a:pt x="71864" y="20814"/>
                        <a:pt x="55725" y="201524"/>
                        <a:pt x="43554" y="267141"/>
                      </a:cubicBezTo>
                      <a:cubicBezTo>
                        <a:pt x="31383" y="332758"/>
                        <a:pt x="4660" y="384881"/>
                        <a:pt x="691" y="395729"/>
                      </a:cubicBezTo>
                      <a:cubicBezTo>
                        <a:pt x="-3278" y="406577"/>
                        <a:pt x="10745" y="372446"/>
                        <a:pt x="19741" y="332229"/>
                      </a:cubicBezTo>
                      <a:cubicBezTo>
                        <a:pt x="28737" y="292012"/>
                        <a:pt x="44347" y="209198"/>
                        <a:pt x="54666" y="154429"/>
                      </a:cubicBezTo>
                      <a:cubicBezTo>
                        <a:pt x="64985" y="99660"/>
                        <a:pt x="75568" y="-16756"/>
                        <a:pt x="73716" y="2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4D9D02E1-56E8-4361-AF61-08DF597768AA}"/>
                    </a:ext>
                  </a:extLst>
                </p:cNvPr>
                <p:cNvSpPr/>
                <p:nvPr/>
              </p:nvSpPr>
              <p:spPr>
                <a:xfrm>
                  <a:off x="6903764" y="7274683"/>
                  <a:ext cx="119414" cy="298082"/>
                </a:xfrm>
                <a:custGeom>
                  <a:avLst/>
                  <a:gdLst>
                    <a:gd name="connsiteX0" fmla="*/ 119336 w 119414"/>
                    <a:gd name="connsiteY0" fmla="*/ 830 h 298082"/>
                    <a:gd name="connsiteX1" fmla="*/ 70124 w 119414"/>
                    <a:gd name="connsiteY1" fmla="*/ 192917 h 298082"/>
                    <a:gd name="connsiteX2" fmla="*/ 274 w 119414"/>
                    <a:gd name="connsiteY2" fmla="*/ 297692 h 298082"/>
                    <a:gd name="connsiteX3" fmla="*/ 46311 w 119414"/>
                    <a:gd name="connsiteY3" fmla="*/ 224667 h 298082"/>
                    <a:gd name="connsiteX4" fmla="*/ 59011 w 119414"/>
                    <a:gd name="connsiteY4" fmla="*/ 126242 h 298082"/>
                    <a:gd name="connsiteX5" fmla="*/ 119336 w 119414"/>
                    <a:gd name="connsiteY5" fmla="*/ 830 h 29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14" h="298082">
                      <a:moveTo>
                        <a:pt x="119336" y="830"/>
                      </a:moveTo>
                      <a:cubicBezTo>
                        <a:pt x="121188" y="11942"/>
                        <a:pt x="89968" y="143440"/>
                        <a:pt x="70124" y="192917"/>
                      </a:cubicBezTo>
                      <a:cubicBezTo>
                        <a:pt x="50280" y="242394"/>
                        <a:pt x="4243" y="292400"/>
                        <a:pt x="274" y="297692"/>
                      </a:cubicBezTo>
                      <a:cubicBezTo>
                        <a:pt x="-3695" y="302984"/>
                        <a:pt x="36522" y="253242"/>
                        <a:pt x="46311" y="224667"/>
                      </a:cubicBezTo>
                      <a:cubicBezTo>
                        <a:pt x="56100" y="196092"/>
                        <a:pt x="46576" y="159315"/>
                        <a:pt x="59011" y="126242"/>
                      </a:cubicBezTo>
                      <a:cubicBezTo>
                        <a:pt x="71446" y="93169"/>
                        <a:pt x="117484" y="-10282"/>
                        <a:pt x="119336" y="8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C124B91F-3DB1-42EF-871C-F34784083118}"/>
                    </a:ext>
                  </a:extLst>
                </p:cNvPr>
                <p:cNvSpPr/>
                <p:nvPr/>
              </p:nvSpPr>
              <p:spPr>
                <a:xfrm>
                  <a:off x="6866601" y="7015750"/>
                  <a:ext cx="188847" cy="422724"/>
                </a:xfrm>
                <a:custGeom>
                  <a:avLst/>
                  <a:gdLst>
                    <a:gd name="connsiteX0" fmla="*/ 178724 w 188847"/>
                    <a:gd name="connsiteY0" fmla="*/ 1000 h 422724"/>
                    <a:gd name="connsiteX1" fmla="*/ 100937 w 188847"/>
                    <a:gd name="connsiteY1" fmla="*/ 194675 h 422724"/>
                    <a:gd name="connsiteX2" fmla="*/ 924 w 188847"/>
                    <a:gd name="connsiteY2" fmla="*/ 420100 h 422724"/>
                    <a:gd name="connsiteX3" fmla="*/ 58074 w 188847"/>
                    <a:gd name="connsiteY3" fmla="*/ 305800 h 422724"/>
                    <a:gd name="connsiteX4" fmla="*/ 172374 w 188847"/>
                    <a:gd name="connsiteY4" fmla="*/ 126413 h 422724"/>
                    <a:gd name="connsiteX5" fmla="*/ 178724 w 188847"/>
                    <a:gd name="connsiteY5" fmla="*/ 1000 h 422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847" h="422724">
                      <a:moveTo>
                        <a:pt x="178724" y="1000"/>
                      </a:moveTo>
                      <a:cubicBezTo>
                        <a:pt x="166818" y="12377"/>
                        <a:pt x="130570" y="124825"/>
                        <a:pt x="100937" y="194675"/>
                      </a:cubicBezTo>
                      <a:cubicBezTo>
                        <a:pt x="71304" y="264525"/>
                        <a:pt x="8068" y="401579"/>
                        <a:pt x="924" y="420100"/>
                      </a:cubicBezTo>
                      <a:cubicBezTo>
                        <a:pt x="-6220" y="438621"/>
                        <a:pt x="29499" y="354748"/>
                        <a:pt x="58074" y="305800"/>
                      </a:cubicBezTo>
                      <a:cubicBezTo>
                        <a:pt x="86649" y="256852"/>
                        <a:pt x="148826" y="174832"/>
                        <a:pt x="172374" y="126413"/>
                      </a:cubicBezTo>
                      <a:cubicBezTo>
                        <a:pt x="195922" y="77994"/>
                        <a:pt x="190630" y="-10377"/>
                        <a:pt x="178724" y="10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2D32201B-17C7-4253-8287-EE184CAE80CA}"/>
                    </a:ext>
                  </a:extLst>
                </p:cNvPr>
                <p:cNvSpPr/>
                <p:nvPr/>
              </p:nvSpPr>
              <p:spPr>
                <a:xfrm>
                  <a:off x="6519630" y="7514859"/>
                  <a:ext cx="293920" cy="381216"/>
                </a:xfrm>
                <a:custGeom>
                  <a:avLst/>
                  <a:gdLst>
                    <a:gd name="connsiteX0" fmla="*/ 293920 w 293920"/>
                    <a:gd name="connsiteY0" fmla="*/ 366 h 381216"/>
                    <a:gd name="connsiteX1" fmla="*/ 119295 w 293920"/>
                    <a:gd name="connsiteY1" fmla="*/ 194041 h 381216"/>
                    <a:gd name="connsiteX2" fmla="*/ 1820 w 293920"/>
                    <a:gd name="connsiteY2" fmla="*/ 378191 h 381216"/>
                    <a:gd name="connsiteX3" fmla="*/ 52620 w 293920"/>
                    <a:gd name="connsiteY3" fmla="*/ 297229 h 381216"/>
                    <a:gd name="connsiteX4" fmla="*/ 117708 w 293920"/>
                    <a:gd name="connsiteY4" fmla="*/ 149591 h 381216"/>
                    <a:gd name="connsiteX5" fmla="*/ 293920 w 293920"/>
                    <a:gd name="connsiteY5" fmla="*/ 366 h 38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920" h="381216">
                      <a:moveTo>
                        <a:pt x="293920" y="366"/>
                      </a:moveTo>
                      <a:cubicBezTo>
                        <a:pt x="294185" y="7774"/>
                        <a:pt x="167978" y="131070"/>
                        <a:pt x="119295" y="194041"/>
                      </a:cubicBezTo>
                      <a:cubicBezTo>
                        <a:pt x="70612" y="257012"/>
                        <a:pt x="12932" y="360993"/>
                        <a:pt x="1820" y="378191"/>
                      </a:cubicBezTo>
                      <a:cubicBezTo>
                        <a:pt x="-9292" y="395389"/>
                        <a:pt x="33305" y="335329"/>
                        <a:pt x="52620" y="297229"/>
                      </a:cubicBezTo>
                      <a:cubicBezTo>
                        <a:pt x="71935" y="259129"/>
                        <a:pt x="75639" y="199333"/>
                        <a:pt x="117708" y="149591"/>
                      </a:cubicBezTo>
                      <a:cubicBezTo>
                        <a:pt x="159777" y="99849"/>
                        <a:pt x="293655" y="-7042"/>
                        <a:pt x="29392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A1456A79-1963-4920-BBEA-EEE52FC87F12}"/>
                    </a:ext>
                  </a:extLst>
                </p:cNvPr>
                <p:cNvSpPr/>
                <p:nvPr/>
              </p:nvSpPr>
              <p:spPr>
                <a:xfrm>
                  <a:off x="6722702" y="7467589"/>
                  <a:ext cx="124345" cy="328557"/>
                </a:xfrm>
                <a:custGeom>
                  <a:avLst/>
                  <a:gdLst>
                    <a:gd name="connsiteX0" fmla="*/ 87673 w 124345"/>
                    <a:gd name="connsiteY0" fmla="*/ 11 h 328557"/>
                    <a:gd name="connsiteX1" fmla="*/ 94023 w 124345"/>
                    <a:gd name="connsiteY1" fmla="*/ 128599 h 328557"/>
                    <a:gd name="connsiteX2" fmla="*/ 1948 w 124345"/>
                    <a:gd name="connsiteY2" fmla="*/ 325449 h 328557"/>
                    <a:gd name="connsiteX3" fmla="*/ 38461 w 124345"/>
                    <a:gd name="connsiteY3" fmla="*/ 241311 h 328557"/>
                    <a:gd name="connsiteX4" fmla="*/ 122598 w 124345"/>
                    <a:gd name="connsiteY4" fmla="*/ 134949 h 328557"/>
                    <a:gd name="connsiteX5" fmla="*/ 87673 w 124345"/>
                    <a:gd name="connsiteY5" fmla="*/ 11 h 32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345" h="328557">
                      <a:moveTo>
                        <a:pt x="87673" y="11"/>
                      </a:moveTo>
                      <a:cubicBezTo>
                        <a:pt x="82911" y="-1047"/>
                        <a:pt x="108311" y="74359"/>
                        <a:pt x="94023" y="128599"/>
                      </a:cubicBezTo>
                      <a:cubicBezTo>
                        <a:pt x="79735" y="182839"/>
                        <a:pt x="11208" y="306664"/>
                        <a:pt x="1948" y="325449"/>
                      </a:cubicBezTo>
                      <a:cubicBezTo>
                        <a:pt x="-7312" y="344234"/>
                        <a:pt x="18353" y="273061"/>
                        <a:pt x="38461" y="241311"/>
                      </a:cubicBezTo>
                      <a:cubicBezTo>
                        <a:pt x="58569" y="209561"/>
                        <a:pt x="112015" y="175430"/>
                        <a:pt x="122598" y="134949"/>
                      </a:cubicBezTo>
                      <a:cubicBezTo>
                        <a:pt x="133181" y="94468"/>
                        <a:pt x="92435" y="1069"/>
                        <a:pt x="87673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6A3AFD90-F5AF-4699-B1B4-27A4FC82C47D}"/>
                    </a:ext>
                  </a:extLst>
                </p:cNvPr>
                <p:cNvSpPr/>
                <p:nvPr/>
              </p:nvSpPr>
              <p:spPr>
                <a:xfrm>
                  <a:off x="6407502" y="7759672"/>
                  <a:ext cx="162875" cy="394455"/>
                </a:xfrm>
                <a:custGeom>
                  <a:avLst/>
                  <a:gdLst>
                    <a:gd name="connsiteX0" fmla="*/ 162631 w 162875"/>
                    <a:gd name="connsiteY0" fmla="*/ 28 h 394455"/>
                    <a:gd name="connsiteX1" fmla="*/ 48331 w 162875"/>
                    <a:gd name="connsiteY1" fmla="*/ 177828 h 394455"/>
                    <a:gd name="connsiteX2" fmla="*/ 5998 w 162875"/>
                    <a:gd name="connsiteY2" fmla="*/ 389495 h 394455"/>
                    <a:gd name="connsiteX3" fmla="*/ 5998 w 162875"/>
                    <a:gd name="connsiteY3" fmla="*/ 332345 h 394455"/>
                    <a:gd name="connsiteX4" fmla="*/ 14465 w 162875"/>
                    <a:gd name="connsiteY4" fmla="*/ 190528 h 394455"/>
                    <a:gd name="connsiteX5" fmla="*/ 162631 w 162875"/>
                    <a:gd name="connsiteY5" fmla="*/ 28 h 394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5" h="394455">
                      <a:moveTo>
                        <a:pt x="162631" y="28"/>
                      </a:moveTo>
                      <a:cubicBezTo>
                        <a:pt x="168275" y="-2089"/>
                        <a:pt x="74436" y="112917"/>
                        <a:pt x="48331" y="177828"/>
                      </a:cubicBezTo>
                      <a:cubicBezTo>
                        <a:pt x="22226" y="242739"/>
                        <a:pt x="13053" y="363742"/>
                        <a:pt x="5998" y="389495"/>
                      </a:cubicBezTo>
                      <a:cubicBezTo>
                        <a:pt x="-1057" y="415248"/>
                        <a:pt x="5998" y="332345"/>
                        <a:pt x="5998" y="332345"/>
                      </a:cubicBezTo>
                      <a:cubicBezTo>
                        <a:pt x="7409" y="299184"/>
                        <a:pt x="-13052" y="250147"/>
                        <a:pt x="14465" y="190528"/>
                      </a:cubicBezTo>
                      <a:cubicBezTo>
                        <a:pt x="41982" y="130909"/>
                        <a:pt x="156987" y="2145"/>
                        <a:pt x="162631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A9F2F704-24DC-4517-9C3E-327A9C27D43E}"/>
                    </a:ext>
                  </a:extLst>
                </p:cNvPr>
                <p:cNvSpPr/>
                <p:nvPr/>
              </p:nvSpPr>
              <p:spPr>
                <a:xfrm>
                  <a:off x="6292712" y="8210549"/>
                  <a:ext cx="104077" cy="247086"/>
                </a:xfrm>
                <a:custGeom>
                  <a:avLst/>
                  <a:gdLst>
                    <a:gd name="connsiteX0" fmla="*/ 103855 w 104077"/>
                    <a:gd name="connsiteY0" fmla="*/ 1 h 247086"/>
                    <a:gd name="connsiteX1" fmla="*/ 34005 w 104077"/>
                    <a:gd name="connsiteY1" fmla="*/ 114301 h 247086"/>
                    <a:gd name="connsiteX2" fmla="*/ 4371 w 104077"/>
                    <a:gd name="connsiteY2" fmla="*/ 245534 h 247086"/>
                    <a:gd name="connsiteX3" fmla="*/ 4371 w 104077"/>
                    <a:gd name="connsiteY3" fmla="*/ 182034 h 247086"/>
                    <a:gd name="connsiteX4" fmla="*/ 8605 w 104077"/>
                    <a:gd name="connsiteY4" fmla="*/ 116418 h 247086"/>
                    <a:gd name="connsiteX5" fmla="*/ 103855 w 104077"/>
                    <a:gd name="connsiteY5" fmla="*/ 1 h 24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077" h="247086">
                      <a:moveTo>
                        <a:pt x="103855" y="1"/>
                      </a:moveTo>
                      <a:cubicBezTo>
                        <a:pt x="108088" y="-352"/>
                        <a:pt x="50586" y="73379"/>
                        <a:pt x="34005" y="114301"/>
                      </a:cubicBezTo>
                      <a:cubicBezTo>
                        <a:pt x="17424" y="155223"/>
                        <a:pt x="9310" y="234245"/>
                        <a:pt x="4371" y="245534"/>
                      </a:cubicBezTo>
                      <a:cubicBezTo>
                        <a:pt x="-568" y="256823"/>
                        <a:pt x="3665" y="203553"/>
                        <a:pt x="4371" y="182034"/>
                      </a:cubicBezTo>
                      <a:cubicBezTo>
                        <a:pt x="5077" y="160515"/>
                        <a:pt x="-8328" y="150990"/>
                        <a:pt x="8605" y="116418"/>
                      </a:cubicBezTo>
                      <a:cubicBezTo>
                        <a:pt x="25538" y="81846"/>
                        <a:pt x="99622" y="354"/>
                        <a:pt x="10385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8DE9F36E-8CCF-4FA0-ABE6-D8BB580573F6}"/>
                    </a:ext>
                  </a:extLst>
                </p:cNvPr>
                <p:cNvSpPr/>
                <p:nvPr/>
              </p:nvSpPr>
              <p:spPr>
                <a:xfrm>
                  <a:off x="6204599" y="8413664"/>
                  <a:ext cx="72732" cy="228331"/>
                </a:xfrm>
                <a:custGeom>
                  <a:avLst/>
                  <a:gdLst>
                    <a:gd name="connsiteX0" fmla="*/ 72376 w 72732"/>
                    <a:gd name="connsiteY0" fmla="*/ 86 h 228331"/>
                    <a:gd name="connsiteX1" fmla="*/ 29514 w 72732"/>
                    <a:gd name="connsiteY1" fmla="*/ 82636 h 228331"/>
                    <a:gd name="connsiteX2" fmla="*/ 24751 w 72732"/>
                    <a:gd name="connsiteY2" fmla="*/ 225511 h 228331"/>
                    <a:gd name="connsiteX3" fmla="*/ 10464 w 72732"/>
                    <a:gd name="connsiteY3" fmla="*/ 171536 h 228331"/>
                    <a:gd name="connsiteX4" fmla="*/ 2526 w 72732"/>
                    <a:gd name="connsiteY4" fmla="*/ 96924 h 228331"/>
                    <a:gd name="connsiteX5" fmla="*/ 72376 w 72732"/>
                    <a:gd name="connsiteY5" fmla="*/ 86 h 2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32" h="228331">
                      <a:moveTo>
                        <a:pt x="72376" y="86"/>
                      </a:moveTo>
                      <a:cubicBezTo>
                        <a:pt x="76874" y="-2295"/>
                        <a:pt x="37451" y="45065"/>
                        <a:pt x="29514" y="82636"/>
                      </a:cubicBezTo>
                      <a:cubicBezTo>
                        <a:pt x="21577" y="120207"/>
                        <a:pt x="27926" y="210694"/>
                        <a:pt x="24751" y="225511"/>
                      </a:cubicBezTo>
                      <a:cubicBezTo>
                        <a:pt x="21576" y="240328"/>
                        <a:pt x="14168" y="192967"/>
                        <a:pt x="10464" y="171536"/>
                      </a:cubicBezTo>
                      <a:cubicBezTo>
                        <a:pt x="6760" y="150105"/>
                        <a:pt x="-5147" y="127616"/>
                        <a:pt x="2526" y="96924"/>
                      </a:cubicBezTo>
                      <a:cubicBezTo>
                        <a:pt x="10199" y="66232"/>
                        <a:pt x="67878" y="2467"/>
                        <a:pt x="72376" y="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64E924E2-0229-4F73-A561-0ACC9C419AAA}"/>
                    </a:ext>
                  </a:extLst>
                </p:cNvPr>
                <p:cNvSpPr/>
                <p:nvPr/>
              </p:nvSpPr>
              <p:spPr>
                <a:xfrm>
                  <a:off x="6141914" y="8605791"/>
                  <a:ext cx="68537" cy="201362"/>
                </a:xfrm>
                <a:custGeom>
                  <a:avLst/>
                  <a:gdLst>
                    <a:gd name="connsiteX0" fmla="*/ 124 w 68537"/>
                    <a:gd name="connsiteY0" fmla="*/ 47 h 201362"/>
                    <a:gd name="connsiteX1" fmla="*/ 49336 w 68537"/>
                    <a:gd name="connsiteY1" fmla="*/ 100059 h 201362"/>
                    <a:gd name="connsiteX2" fmla="*/ 19174 w 68537"/>
                    <a:gd name="connsiteY2" fmla="*/ 200072 h 201362"/>
                    <a:gd name="connsiteX3" fmla="*/ 49336 w 68537"/>
                    <a:gd name="connsiteY3" fmla="*/ 154034 h 201362"/>
                    <a:gd name="connsiteX4" fmla="*/ 66799 w 68537"/>
                    <a:gd name="connsiteY4" fmla="*/ 112759 h 201362"/>
                    <a:gd name="connsiteX5" fmla="*/ 124 w 68537"/>
                    <a:gd name="connsiteY5" fmla="*/ 47 h 2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37" h="201362">
                      <a:moveTo>
                        <a:pt x="124" y="47"/>
                      </a:moveTo>
                      <a:cubicBezTo>
                        <a:pt x="-2786" y="-2070"/>
                        <a:pt x="46161" y="66722"/>
                        <a:pt x="49336" y="100059"/>
                      </a:cubicBezTo>
                      <a:cubicBezTo>
                        <a:pt x="52511" y="133396"/>
                        <a:pt x="19174" y="191076"/>
                        <a:pt x="19174" y="200072"/>
                      </a:cubicBezTo>
                      <a:cubicBezTo>
                        <a:pt x="19174" y="209068"/>
                        <a:pt x="41398" y="168586"/>
                        <a:pt x="49336" y="154034"/>
                      </a:cubicBezTo>
                      <a:cubicBezTo>
                        <a:pt x="57274" y="139482"/>
                        <a:pt x="73943" y="134719"/>
                        <a:pt x="66799" y="112759"/>
                      </a:cubicBezTo>
                      <a:cubicBezTo>
                        <a:pt x="59655" y="90799"/>
                        <a:pt x="3034" y="2164"/>
                        <a:pt x="124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B40DD266-BE52-4631-9975-69DE682467DD}"/>
                    </a:ext>
                  </a:extLst>
                </p:cNvPr>
                <p:cNvSpPr/>
                <p:nvPr/>
              </p:nvSpPr>
              <p:spPr>
                <a:xfrm>
                  <a:off x="6029322" y="8833495"/>
                  <a:ext cx="89514" cy="452842"/>
                </a:xfrm>
                <a:custGeom>
                  <a:avLst/>
                  <a:gdLst>
                    <a:gd name="connsiteX0" fmla="*/ 3 w 89514"/>
                    <a:gd name="connsiteY0" fmla="*/ 943 h 452842"/>
                    <a:gd name="connsiteX1" fmla="*/ 80966 w 89514"/>
                    <a:gd name="connsiteY1" fmla="*/ 170805 h 452842"/>
                    <a:gd name="connsiteX2" fmla="*/ 87316 w 89514"/>
                    <a:gd name="connsiteY2" fmla="*/ 443855 h 452842"/>
                    <a:gd name="connsiteX3" fmla="*/ 88903 w 89514"/>
                    <a:gd name="connsiteY3" fmla="*/ 374005 h 452842"/>
                    <a:gd name="connsiteX4" fmla="*/ 77791 w 89514"/>
                    <a:gd name="connsiteY4" fmla="*/ 243830 h 452842"/>
                    <a:gd name="connsiteX5" fmla="*/ 3 w 89514"/>
                    <a:gd name="connsiteY5" fmla="*/ 943 h 452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514" h="452842">
                      <a:moveTo>
                        <a:pt x="3" y="943"/>
                      </a:moveTo>
                      <a:cubicBezTo>
                        <a:pt x="532" y="-11228"/>
                        <a:pt x="66414" y="96986"/>
                        <a:pt x="80966" y="170805"/>
                      </a:cubicBezTo>
                      <a:cubicBezTo>
                        <a:pt x="95518" y="244624"/>
                        <a:pt x="85993" y="409988"/>
                        <a:pt x="87316" y="443855"/>
                      </a:cubicBezTo>
                      <a:cubicBezTo>
                        <a:pt x="88639" y="477722"/>
                        <a:pt x="90490" y="407342"/>
                        <a:pt x="88903" y="374005"/>
                      </a:cubicBezTo>
                      <a:cubicBezTo>
                        <a:pt x="87316" y="340668"/>
                        <a:pt x="91285" y="298334"/>
                        <a:pt x="77791" y="243830"/>
                      </a:cubicBezTo>
                      <a:cubicBezTo>
                        <a:pt x="64297" y="189326"/>
                        <a:pt x="-526" y="13114"/>
                        <a:pt x="3" y="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AEAC1F5F-C130-4906-B7E7-1F265B5497A5}"/>
                    </a:ext>
                  </a:extLst>
                </p:cNvPr>
                <p:cNvSpPr/>
                <p:nvPr/>
              </p:nvSpPr>
              <p:spPr>
                <a:xfrm>
                  <a:off x="5875983" y="9538348"/>
                  <a:ext cx="161753" cy="376963"/>
                </a:xfrm>
                <a:custGeom>
                  <a:avLst/>
                  <a:gdLst>
                    <a:gd name="connsiteX0" fmla="*/ 161280 w 161753"/>
                    <a:gd name="connsiteY0" fmla="*/ 4115 h 376963"/>
                    <a:gd name="connsiteX1" fmla="*/ 7292 w 161753"/>
                    <a:gd name="connsiteY1" fmla="*/ 367652 h 376963"/>
                    <a:gd name="connsiteX2" fmla="*/ 27930 w 161753"/>
                    <a:gd name="connsiteY2" fmla="*/ 261290 h 376963"/>
                    <a:gd name="connsiteX3" fmla="*/ 54917 w 161753"/>
                    <a:gd name="connsiteY3" fmla="*/ 175565 h 376963"/>
                    <a:gd name="connsiteX4" fmla="*/ 161280 w 161753"/>
                    <a:gd name="connsiteY4" fmla="*/ 4115 h 376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53" h="376963">
                      <a:moveTo>
                        <a:pt x="161280" y="4115"/>
                      </a:moveTo>
                      <a:cubicBezTo>
                        <a:pt x="153342" y="36130"/>
                        <a:pt x="29517" y="324790"/>
                        <a:pt x="7292" y="367652"/>
                      </a:cubicBezTo>
                      <a:cubicBezTo>
                        <a:pt x="-14933" y="410514"/>
                        <a:pt x="19992" y="293305"/>
                        <a:pt x="27930" y="261290"/>
                      </a:cubicBezTo>
                      <a:cubicBezTo>
                        <a:pt x="35867" y="229276"/>
                        <a:pt x="34809" y="214988"/>
                        <a:pt x="54917" y="175565"/>
                      </a:cubicBezTo>
                      <a:cubicBezTo>
                        <a:pt x="75025" y="136142"/>
                        <a:pt x="169218" y="-27900"/>
                        <a:pt x="161280" y="41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6CC33781-3CDD-4B42-83E9-2E1A371B0B11}"/>
                    </a:ext>
                  </a:extLst>
                </p:cNvPr>
                <p:cNvSpPr/>
                <p:nvPr/>
              </p:nvSpPr>
              <p:spPr>
                <a:xfrm>
                  <a:off x="5712628" y="9986913"/>
                  <a:ext cx="139101" cy="268196"/>
                </a:xfrm>
                <a:custGeom>
                  <a:avLst/>
                  <a:gdLst>
                    <a:gd name="connsiteX0" fmla="*/ 138897 w 139101"/>
                    <a:gd name="connsiteY0" fmla="*/ 50 h 268196"/>
                    <a:gd name="connsiteX1" fmla="*/ 37297 w 139101"/>
                    <a:gd name="connsiteY1" fmla="*/ 154037 h 268196"/>
                    <a:gd name="connsiteX2" fmla="*/ 34122 w 139101"/>
                    <a:gd name="connsiteY2" fmla="*/ 266750 h 268196"/>
                    <a:gd name="connsiteX3" fmla="*/ 19835 w 139101"/>
                    <a:gd name="connsiteY3" fmla="*/ 212775 h 268196"/>
                    <a:gd name="connsiteX4" fmla="*/ 7135 w 139101"/>
                    <a:gd name="connsiteY4" fmla="*/ 138162 h 268196"/>
                    <a:gd name="connsiteX5" fmla="*/ 138897 w 139101"/>
                    <a:gd name="connsiteY5" fmla="*/ 50 h 26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101" h="268196">
                      <a:moveTo>
                        <a:pt x="138897" y="50"/>
                      </a:moveTo>
                      <a:cubicBezTo>
                        <a:pt x="143924" y="2696"/>
                        <a:pt x="54759" y="109587"/>
                        <a:pt x="37297" y="154037"/>
                      </a:cubicBezTo>
                      <a:cubicBezTo>
                        <a:pt x="19835" y="198487"/>
                        <a:pt x="37032" y="256960"/>
                        <a:pt x="34122" y="266750"/>
                      </a:cubicBezTo>
                      <a:cubicBezTo>
                        <a:pt x="31212" y="276540"/>
                        <a:pt x="24333" y="234206"/>
                        <a:pt x="19835" y="212775"/>
                      </a:cubicBezTo>
                      <a:cubicBezTo>
                        <a:pt x="15337" y="191344"/>
                        <a:pt x="-12973" y="176791"/>
                        <a:pt x="7135" y="138162"/>
                      </a:cubicBezTo>
                      <a:cubicBezTo>
                        <a:pt x="27243" y="99533"/>
                        <a:pt x="133870" y="-2596"/>
                        <a:pt x="138897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B6D098AD-C5D5-4D42-9FD1-87215B22837C}"/>
                    </a:ext>
                  </a:extLst>
                </p:cNvPr>
                <p:cNvSpPr/>
                <p:nvPr/>
              </p:nvSpPr>
              <p:spPr>
                <a:xfrm>
                  <a:off x="5520642" y="10272608"/>
                  <a:ext cx="218576" cy="347692"/>
                </a:xfrm>
                <a:custGeom>
                  <a:avLst/>
                  <a:gdLst>
                    <a:gd name="connsiteX0" fmla="*/ 218171 w 218576"/>
                    <a:gd name="connsiteY0" fmla="*/ 105 h 347692"/>
                    <a:gd name="connsiteX1" fmla="*/ 65771 w 218576"/>
                    <a:gd name="connsiteY1" fmla="*/ 211242 h 347692"/>
                    <a:gd name="connsiteX2" fmla="*/ 11796 w 218576"/>
                    <a:gd name="connsiteY2" fmla="*/ 346180 h 347692"/>
                    <a:gd name="connsiteX3" fmla="*/ 11796 w 218576"/>
                    <a:gd name="connsiteY3" fmla="*/ 287442 h 347692"/>
                    <a:gd name="connsiteX4" fmla="*/ 14971 w 218576"/>
                    <a:gd name="connsiteY4" fmla="*/ 239817 h 347692"/>
                    <a:gd name="connsiteX5" fmla="*/ 218171 w 218576"/>
                    <a:gd name="connsiteY5" fmla="*/ 105 h 34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76" h="347692">
                      <a:moveTo>
                        <a:pt x="218171" y="105"/>
                      </a:moveTo>
                      <a:cubicBezTo>
                        <a:pt x="226638" y="-4658"/>
                        <a:pt x="100167" y="153563"/>
                        <a:pt x="65771" y="211242"/>
                      </a:cubicBezTo>
                      <a:cubicBezTo>
                        <a:pt x="31375" y="268921"/>
                        <a:pt x="20792" y="333480"/>
                        <a:pt x="11796" y="346180"/>
                      </a:cubicBezTo>
                      <a:cubicBezTo>
                        <a:pt x="2800" y="358880"/>
                        <a:pt x="11796" y="287442"/>
                        <a:pt x="11796" y="287442"/>
                      </a:cubicBezTo>
                      <a:cubicBezTo>
                        <a:pt x="12325" y="269715"/>
                        <a:pt x="-17043" y="285325"/>
                        <a:pt x="14971" y="239817"/>
                      </a:cubicBezTo>
                      <a:cubicBezTo>
                        <a:pt x="46985" y="194309"/>
                        <a:pt x="209704" y="4868"/>
                        <a:pt x="218171" y="1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39E80DE3-9709-4BF7-847F-79A9D21D1526}"/>
                    </a:ext>
                  </a:extLst>
                </p:cNvPr>
                <p:cNvSpPr/>
                <p:nvPr/>
              </p:nvSpPr>
              <p:spPr>
                <a:xfrm>
                  <a:off x="5393309" y="10624127"/>
                  <a:ext cx="126184" cy="332060"/>
                </a:xfrm>
                <a:custGeom>
                  <a:avLst/>
                  <a:gdLst>
                    <a:gd name="connsiteX0" fmla="*/ 120079 w 126184"/>
                    <a:gd name="connsiteY0" fmla="*/ 5773 h 332060"/>
                    <a:gd name="connsiteX1" fmla="*/ 4191 w 126184"/>
                    <a:gd name="connsiteY1" fmla="*/ 321686 h 332060"/>
                    <a:gd name="connsiteX2" fmla="*/ 32766 w 126184"/>
                    <a:gd name="connsiteY2" fmla="*/ 243898 h 332060"/>
                    <a:gd name="connsiteX3" fmla="*/ 102616 w 126184"/>
                    <a:gd name="connsiteY3" fmla="*/ 124836 h 332060"/>
                    <a:gd name="connsiteX4" fmla="*/ 120079 w 126184"/>
                    <a:gd name="connsiteY4" fmla="*/ 5773 h 33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184" h="332060">
                      <a:moveTo>
                        <a:pt x="120079" y="5773"/>
                      </a:moveTo>
                      <a:cubicBezTo>
                        <a:pt x="103675" y="38581"/>
                        <a:pt x="18743" y="281999"/>
                        <a:pt x="4191" y="321686"/>
                      </a:cubicBezTo>
                      <a:cubicBezTo>
                        <a:pt x="-10361" y="361373"/>
                        <a:pt x="16362" y="276706"/>
                        <a:pt x="32766" y="243898"/>
                      </a:cubicBezTo>
                      <a:cubicBezTo>
                        <a:pt x="49170" y="211090"/>
                        <a:pt x="89122" y="160555"/>
                        <a:pt x="102616" y="124836"/>
                      </a:cubicBezTo>
                      <a:cubicBezTo>
                        <a:pt x="116110" y="89117"/>
                        <a:pt x="136483" y="-27035"/>
                        <a:pt x="120079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62588CF9-2A8E-4B2E-8280-5378508594A4}"/>
                    </a:ext>
                  </a:extLst>
                </p:cNvPr>
                <p:cNvSpPr/>
                <p:nvPr/>
              </p:nvSpPr>
              <p:spPr>
                <a:xfrm>
                  <a:off x="5319570" y="10893308"/>
                  <a:ext cx="127731" cy="251886"/>
                </a:xfrm>
                <a:custGeom>
                  <a:avLst/>
                  <a:gdLst>
                    <a:gd name="connsiteX0" fmla="*/ 127143 w 127731"/>
                    <a:gd name="connsiteY0" fmla="*/ 117 h 251886"/>
                    <a:gd name="connsiteX1" fmla="*/ 49355 w 127731"/>
                    <a:gd name="connsiteY1" fmla="*/ 90605 h 251886"/>
                    <a:gd name="connsiteX2" fmla="*/ 31893 w 127731"/>
                    <a:gd name="connsiteY2" fmla="*/ 249355 h 251886"/>
                    <a:gd name="connsiteX3" fmla="*/ 28718 w 127731"/>
                    <a:gd name="connsiteY3" fmla="*/ 182680 h 251886"/>
                    <a:gd name="connsiteX4" fmla="*/ 3318 w 127731"/>
                    <a:gd name="connsiteY4" fmla="*/ 108067 h 251886"/>
                    <a:gd name="connsiteX5" fmla="*/ 127143 w 127731"/>
                    <a:gd name="connsiteY5" fmla="*/ 117 h 25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731" h="251886">
                      <a:moveTo>
                        <a:pt x="127143" y="117"/>
                      </a:moveTo>
                      <a:cubicBezTo>
                        <a:pt x="134816" y="-2793"/>
                        <a:pt x="65230" y="49065"/>
                        <a:pt x="49355" y="90605"/>
                      </a:cubicBezTo>
                      <a:cubicBezTo>
                        <a:pt x="33480" y="132145"/>
                        <a:pt x="35332" y="234009"/>
                        <a:pt x="31893" y="249355"/>
                      </a:cubicBezTo>
                      <a:cubicBezTo>
                        <a:pt x="28453" y="264701"/>
                        <a:pt x="33480" y="206228"/>
                        <a:pt x="28718" y="182680"/>
                      </a:cubicBezTo>
                      <a:cubicBezTo>
                        <a:pt x="23956" y="159132"/>
                        <a:pt x="-10705" y="138759"/>
                        <a:pt x="3318" y="108067"/>
                      </a:cubicBezTo>
                      <a:cubicBezTo>
                        <a:pt x="17341" y="77375"/>
                        <a:pt x="119470" y="3027"/>
                        <a:pt x="127143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CA9194D7-BB43-483E-9A73-C076304C236C}"/>
                    </a:ext>
                  </a:extLst>
                </p:cNvPr>
                <p:cNvSpPr/>
                <p:nvPr/>
              </p:nvSpPr>
              <p:spPr>
                <a:xfrm>
                  <a:off x="4619557" y="10918202"/>
                  <a:ext cx="127465" cy="38973"/>
                </a:xfrm>
                <a:custGeom>
                  <a:avLst/>
                  <a:gdLst>
                    <a:gd name="connsiteX0" fmla="*/ 68 w 127465"/>
                    <a:gd name="connsiteY0" fmla="*/ 38723 h 38973"/>
                    <a:gd name="connsiteX1" fmla="*/ 120718 w 127465"/>
                    <a:gd name="connsiteY1" fmla="*/ 623 h 38973"/>
                    <a:gd name="connsiteX2" fmla="*/ 103256 w 127465"/>
                    <a:gd name="connsiteY2" fmla="*/ 16498 h 38973"/>
                    <a:gd name="connsiteX3" fmla="*/ 68 w 127465"/>
                    <a:gd name="connsiteY3" fmla="*/ 38723 h 3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465" h="38973">
                      <a:moveTo>
                        <a:pt x="68" y="38723"/>
                      </a:moveTo>
                      <a:cubicBezTo>
                        <a:pt x="2978" y="36077"/>
                        <a:pt x="103520" y="4327"/>
                        <a:pt x="120718" y="623"/>
                      </a:cubicBezTo>
                      <a:cubicBezTo>
                        <a:pt x="137916" y="-3081"/>
                        <a:pt x="118602" y="10677"/>
                        <a:pt x="103256" y="16498"/>
                      </a:cubicBezTo>
                      <a:cubicBezTo>
                        <a:pt x="87910" y="22319"/>
                        <a:pt x="-2842" y="41369"/>
                        <a:pt x="68" y="38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D751DBDC-AF51-4601-A9A5-0AEBC9DEDFA0}"/>
                    </a:ext>
                  </a:extLst>
                </p:cNvPr>
                <p:cNvSpPr/>
                <p:nvPr/>
              </p:nvSpPr>
              <p:spPr>
                <a:xfrm>
                  <a:off x="4627319" y="10868785"/>
                  <a:ext cx="156974" cy="42235"/>
                </a:xfrm>
                <a:custGeom>
                  <a:avLst/>
                  <a:gdLst>
                    <a:gd name="connsiteX0" fmla="*/ 244 w 156974"/>
                    <a:gd name="connsiteY0" fmla="*/ 42103 h 42235"/>
                    <a:gd name="connsiteX1" fmla="*/ 151056 w 156974"/>
                    <a:gd name="connsiteY1" fmla="*/ 13528 h 42235"/>
                    <a:gd name="connsiteX2" fmla="*/ 116131 w 156974"/>
                    <a:gd name="connsiteY2" fmla="*/ 828 h 42235"/>
                    <a:gd name="connsiteX3" fmla="*/ 244 w 156974"/>
                    <a:gd name="connsiteY3" fmla="*/ 42103 h 4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4" h="42235">
                      <a:moveTo>
                        <a:pt x="244" y="42103"/>
                      </a:moveTo>
                      <a:cubicBezTo>
                        <a:pt x="6065" y="44220"/>
                        <a:pt x="131742" y="20407"/>
                        <a:pt x="151056" y="13528"/>
                      </a:cubicBezTo>
                      <a:cubicBezTo>
                        <a:pt x="170371" y="6649"/>
                        <a:pt x="138091" y="-2876"/>
                        <a:pt x="116131" y="828"/>
                      </a:cubicBezTo>
                      <a:cubicBezTo>
                        <a:pt x="94171" y="4532"/>
                        <a:pt x="-5577" y="39986"/>
                        <a:pt x="244" y="42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C5DD2DE7-EC14-48B7-8C7A-36ABA3604E2C}"/>
                    </a:ext>
                  </a:extLst>
                </p:cNvPr>
                <p:cNvSpPr/>
                <p:nvPr/>
              </p:nvSpPr>
              <p:spPr>
                <a:xfrm>
                  <a:off x="4640060" y="10871200"/>
                  <a:ext cx="20957" cy="174625"/>
                </a:xfrm>
                <a:custGeom>
                  <a:avLst/>
                  <a:gdLst>
                    <a:gd name="connsiteX0" fmla="*/ 203 w 20957"/>
                    <a:gd name="connsiteY0" fmla="*/ 0 h 174625"/>
                    <a:gd name="connsiteX1" fmla="*/ 9728 w 20957"/>
                    <a:gd name="connsiteY1" fmla="*/ 136525 h 174625"/>
                    <a:gd name="connsiteX2" fmla="*/ 203 w 20957"/>
                    <a:gd name="connsiteY2" fmla="*/ 174625 h 174625"/>
                    <a:gd name="connsiteX3" fmla="*/ 20840 w 20957"/>
                    <a:gd name="connsiteY3" fmla="*/ 136525 h 174625"/>
                    <a:gd name="connsiteX4" fmla="*/ 203 w 20957"/>
                    <a:gd name="connsiteY4" fmla="*/ 0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7" h="174625">
                      <a:moveTo>
                        <a:pt x="203" y="0"/>
                      </a:moveTo>
                      <a:cubicBezTo>
                        <a:pt x="-1649" y="0"/>
                        <a:pt x="9728" y="107421"/>
                        <a:pt x="9728" y="136525"/>
                      </a:cubicBezTo>
                      <a:cubicBezTo>
                        <a:pt x="9728" y="165629"/>
                        <a:pt x="-1649" y="174625"/>
                        <a:pt x="203" y="174625"/>
                      </a:cubicBezTo>
                      <a:cubicBezTo>
                        <a:pt x="2055" y="174625"/>
                        <a:pt x="18988" y="161925"/>
                        <a:pt x="20840" y="136525"/>
                      </a:cubicBezTo>
                      <a:cubicBezTo>
                        <a:pt x="22692" y="111125"/>
                        <a:pt x="2055" y="0"/>
                        <a:pt x="20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D6350415-6152-47B6-BF9F-C0D768935F68}"/>
                    </a:ext>
                  </a:extLst>
                </p:cNvPr>
                <p:cNvSpPr/>
                <p:nvPr/>
              </p:nvSpPr>
              <p:spPr>
                <a:xfrm>
                  <a:off x="4646463" y="10972225"/>
                  <a:ext cx="216611" cy="73683"/>
                </a:xfrm>
                <a:custGeom>
                  <a:avLst/>
                  <a:gdLst>
                    <a:gd name="connsiteX0" fmla="*/ 150 w 216611"/>
                    <a:gd name="connsiteY0" fmla="*/ 73600 h 73683"/>
                    <a:gd name="connsiteX1" fmla="*/ 120800 w 216611"/>
                    <a:gd name="connsiteY1" fmla="*/ 21213 h 73683"/>
                    <a:gd name="connsiteX2" fmla="*/ 216050 w 216611"/>
                    <a:gd name="connsiteY2" fmla="*/ 40263 h 73683"/>
                    <a:gd name="connsiteX3" fmla="*/ 157312 w 216611"/>
                    <a:gd name="connsiteY3" fmla="*/ 3750 h 73683"/>
                    <a:gd name="connsiteX4" fmla="*/ 96987 w 216611"/>
                    <a:gd name="connsiteY4" fmla="*/ 6925 h 73683"/>
                    <a:gd name="connsiteX5" fmla="*/ 150 w 216611"/>
                    <a:gd name="connsiteY5" fmla="*/ 73600 h 7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11" h="73683">
                      <a:moveTo>
                        <a:pt x="150" y="73600"/>
                      </a:moveTo>
                      <a:cubicBezTo>
                        <a:pt x="4119" y="75981"/>
                        <a:pt x="84817" y="26769"/>
                        <a:pt x="120800" y="21213"/>
                      </a:cubicBezTo>
                      <a:cubicBezTo>
                        <a:pt x="156783" y="15657"/>
                        <a:pt x="209965" y="43173"/>
                        <a:pt x="216050" y="40263"/>
                      </a:cubicBezTo>
                      <a:cubicBezTo>
                        <a:pt x="222135" y="37353"/>
                        <a:pt x="177156" y="9306"/>
                        <a:pt x="157312" y="3750"/>
                      </a:cubicBezTo>
                      <a:cubicBezTo>
                        <a:pt x="137468" y="-1806"/>
                        <a:pt x="122122" y="-1542"/>
                        <a:pt x="96987" y="6925"/>
                      </a:cubicBezTo>
                      <a:cubicBezTo>
                        <a:pt x="71852" y="15392"/>
                        <a:pt x="-3819" y="71219"/>
                        <a:pt x="150" y="73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E138C420-B39F-4850-B6EC-2375C3219829}"/>
                    </a:ext>
                  </a:extLst>
                </p:cNvPr>
                <p:cNvSpPr/>
                <p:nvPr/>
              </p:nvSpPr>
              <p:spPr>
                <a:xfrm>
                  <a:off x="4617984" y="11026539"/>
                  <a:ext cx="127601" cy="38915"/>
                </a:xfrm>
                <a:custGeom>
                  <a:avLst/>
                  <a:gdLst>
                    <a:gd name="connsiteX0" fmla="*/ 54 w 127601"/>
                    <a:gd name="connsiteY0" fmla="*/ 236 h 38915"/>
                    <a:gd name="connsiteX1" fmla="*/ 120704 w 127601"/>
                    <a:gd name="connsiteY1" fmla="*/ 38336 h 38915"/>
                    <a:gd name="connsiteX2" fmla="*/ 104829 w 127601"/>
                    <a:gd name="connsiteY2" fmla="*/ 22461 h 38915"/>
                    <a:gd name="connsiteX3" fmla="*/ 54 w 127601"/>
                    <a:gd name="connsiteY3" fmla="*/ 236 h 3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01" h="38915">
                      <a:moveTo>
                        <a:pt x="54" y="236"/>
                      </a:moveTo>
                      <a:cubicBezTo>
                        <a:pt x="2700" y="2882"/>
                        <a:pt x="103242" y="34632"/>
                        <a:pt x="120704" y="38336"/>
                      </a:cubicBezTo>
                      <a:cubicBezTo>
                        <a:pt x="138166" y="42040"/>
                        <a:pt x="118587" y="26959"/>
                        <a:pt x="104829" y="22461"/>
                      </a:cubicBezTo>
                      <a:cubicBezTo>
                        <a:pt x="91071" y="17963"/>
                        <a:pt x="-2592" y="-2410"/>
                        <a:pt x="54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130144D1-8A64-45EB-AD9D-B4FDD31C546F}"/>
                    </a:ext>
                  </a:extLst>
                </p:cNvPr>
                <p:cNvSpPr/>
                <p:nvPr/>
              </p:nvSpPr>
              <p:spPr>
                <a:xfrm>
                  <a:off x="4765396" y="10896473"/>
                  <a:ext cx="276689" cy="87810"/>
                </a:xfrm>
                <a:custGeom>
                  <a:avLst/>
                  <a:gdLst>
                    <a:gd name="connsiteX0" fmla="*/ 279 w 276689"/>
                    <a:gd name="connsiteY0" fmla="*/ 19177 h 87810"/>
                    <a:gd name="connsiteX1" fmla="*/ 136804 w 276689"/>
                    <a:gd name="connsiteY1" fmla="*/ 33465 h 87810"/>
                    <a:gd name="connsiteX2" fmla="*/ 276504 w 276689"/>
                    <a:gd name="connsiteY2" fmla="*/ 87440 h 87810"/>
                    <a:gd name="connsiteX3" fmla="*/ 106642 w 276689"/>
                    <a:gd name="connsiteY3" fmla="*/ 3302 h 87810"/>
                    <a:gd name="connsiteX4" fmla="*/ 279 w 276689"/>
                    <a:gd name="connsiteY4" fmla="*/ 19177 h 8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689" h="87810">
                      <a:moveTo>
                        <a:pt x="279" y="19177"/>
                      </a:moveTo>
                      <a:cubicBezTo>
                        <a:pt x="5306" y="24204"/>
                        <a:pt x="90767" y="22088"/>
                        <a:pt x="136804" y="33465"/>
                      </a:cubicBezTo>
                      <a:cubicBezTo>
                        <a:pt x="182841" y="44842"/>
                        <a:pt x="281531" y="92467"/>
                        <a:pt x="276504" y="87440"/>
                      </a:cubicBezTo>
                      <a:cubicBezTo>
                        <a:pt x="271477" y="82413"/>
                        <a:pt x="154267" y="14944"/>
                        <a:pt x="106642" y="3302"/>
                      </a:cubicBezTo>
                      <a:cubicBezTo>
                        <a:pt x="59017" y="-8340"/>
                        <a:pt x="-4748" y="14150"/>
                        <a:pt x="279" y="19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B02235A6-2B6D-4F90-B676-9B5CD05F8DFE}"/>
                    </a:ext>
                  </a:extLst>
                </p:cNvPr>
                <p:cNvSpPr/>
                <p:nvPr/>
              </p:nvSpPr>
              <p:spPr>
                <a:xfrm>
                  <a:off x="4881475" y="10885215"/>
                  <a:ext cx="452605" cy="269250"/>
                </a:xfrm>
                <a:custGeom>
                  <a:avLst/>
                  <a:gdLst>
                    <a:gd name="connsiteX0" fmla="*/ 88 w 452605"/>
                    <a:gd name="connsiteY0" fmla="*/ 273 h 269250"/>
                    <a:gd name="connsiteX1" fmla="*/ 255675 w 452605"/>
                    <a:gd name="connsiteY1" fmla="*/ 125685 h 269250"/>
                    <a:gd name="connsiteX2" fmla="*/ 443000 w 452605"/>
                    <a:gd name="connsiteY2" fmla="*/ 263798 h 269250"/>
                    <a:gd name="connsiteX3" fmla="*/ 404900 w 452605"/>
                    <a:gd name="connsiteY3" fmla="*/ 227285 h 269250"/>
                    <a:gd name="connsiteX4" fmla="*/ 228688 w 452605"/>
                    <a:gd name="connsiteY4" fmla="*/ 95523 h 269250"/>
                    <a:gd name="connsiteX5" fmla="*/ 88 w 452605"/>
                    <a:gd name="connsiteY5" fmla="*/ 273 h 26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605" h="269250">
                      <a:moveTo>
                        <a:pt x="88" y="273"/>
                      </a:moveTo>
                      <a:cubicBezTo>
                        <a:pt x="4586" y="5300"/>
                        <a:pt x="181856" y="81764"/>
                        <a:pt x="255675" y="125685"/>
                      </a:cubicBezTo>
                      <a:cubicBezTo>
                        <a:pt x="329494" y="169606"/>
                        <a:pt x="418129" y="246865"/>
                        <a:pt x="443000" y="263798"/>
                      </a:cubicBezTo>
                      <a:cubicBezTo>
                        <a:pt x="467871" y="280731"/>
                        <a:pt x="440619" y="255331"/>
                        <a:pt x="404900" y="227285"/>
                      </a:cubicBezTo>
                      <a:cubicBezTo>
                        <a:pt x="369181" y="199239"/>
                        <a:pt x="294569" y="130183"/>
                        <a:pt x="228688" y="95523"/>
                      </a:cubicBezTo>
                      <a:cubicBezTo>
                        <a:pt x="162807" y="60863"/>
                        <a:pt x="-4410" y="-4754"/>
                        <a:pt x="88" y="2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4D3500D9-F310-43FF-AF03-8645E2225A68}"/>
                    </a:ext>
                  </a:extLst>
                </p:cNvPr>
                <p:cNvSpPr/>
                <p:nvPr/>
              </p:nvSpPr>
              <p:spPr>
                <a:xfrm>
                  <a:off x="5097463" y="11010900"/>
                  <a:ext cx="149345" cy="95535"/>
                </a:xfrm>
                <a:custGeom>
                  <a:avLst/>
                  <a:gdLst>
                    <a:gd name="connsiteX0" fmla="*/ 0 w 149345"/>
                    <a:gd name="connsiteY0" fmla="*/ 0 h 95535"/>
                    <a:gd name="connsiteX1" fmla="*/ 149225 w 149345"/>
                    <a:gd name="connsiteY1" fmla="*/ 95250 h 95535"/>
                    <a:gd name="connsiteX2" fmla="*/ 0 w 149345"/>
                    <a:gd name="connsiteY2" fmla="*/ 0 h 95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345" h="95535">
                      <a:moveTo>
                        <a:pt x="0" y="0"/>
                      </a:moveTo>
                      <a:cubicBezTo>
                        <a:pt x="0" y="0"/>
                        <a:pt x="144198" y="88900"/>
                        <a:pt x="149225" y="95250"/>
                      </a:cubicBezTo>
                      <a:cubicBezTo>
                        <a:pt x="154252" y="101600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6B6B2BD1-63A8-48B8-A3F8-D6871D09A492}"/>
                    </a:ext>
                  </a:extLst>
                </p:cNvPr>
                <p:cNvSpPr/>
                <p:nvPr/>
              </p:nvSpPr>
              <p:spPr>
                <a:xfrm>
                  <a:off x="4868814" y="10997886"/>
                  <a:ext cx="393775" cy="217992"/>
                </a:xfrm>
                <a:custGeom>
                  <a:avLst/>
                  <a:gdLst>
                    <a:gd name="connsiteX0" fmla="*/ 49 w 393775"/>
                    <a:gd name="connsiteY0" fmla="*/ 314 h 217992"/>
                    <a:gd name="connsiteX1" fmla="*/ 225474 w 393775"/>
                    <a:gd name="connsiteY1" fmla="*/ 101914 h 217992"/>
                    <a:gd name="connsiteX2" fmla="*/ 387399 w 393775"/>
                    <a:gd name="connsiteY2" fmla="*/ 214627 h 217992"/>
                    <a:gd name="connsiteX3" fmla="*/ 346124 w 393775"/>
                    <a:gd name="connsiteY3" fmla="*/ 178114 h 217992"/>
                    <a:gd name="connsiteX4" fmla="*/ 206424 w 393775"/>
                    <a:gd name="connsiteY4" fmla="*/ 73339 h 217992"/>
                    <a:gd name="connsiteX5" fmla="*/ 49 w 393775"/>
                    <a:gd name="connsiteY5" fmla="*/ 314 h 21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3775" h="217992">
                      <a:moveTo>
                        <a:pt x="49" y="314"/>
                      </a:moveTo>
                      <a:cubicBezTo>
                        <a:pt x="3224" y="5076"/>
                        <a:pt x="160916" y="66195"/>
                        <a:pt x="225474" y="101914"/>
                      </a:cubicBezTo>
                      <a:cubicBezTo>
                        <a:pt x="290032" y="137633"/>
                        <a:pt x="367291" y="201927"/>
                        <a:pt x="387399" y="214627"/>
                      </a:cubicBezTo>
                      <a:cubicBezTo>
                        <a:pt x="407507" y="227327"/>
                        <a:pt x="376286" y="201662"/>
                        <a:pt x="346124" y="178114"/>
                      </a:cubicBezTo>
                      <a:cubicBezTo>
                        <a:pt x="315962" y="154566"/>
                        <a:pt x="265955" y="100591"/>
                        <a:pt x="206424" y="73339"/>
                      </a:cubicBezTo>
                      <a:cubicBezTo>
                        <a:pt x="146893" y="46087"/>
                        <a:pt x="-3126" y="-4448"/>
                        <a:pt x="49" y="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C379B0F2-5CC8-40E8-A53E-A53F73B6DE00}"/>
                    </a:ext>
                  </a:extLst>
                </p:cNvPr>
                <p:cNvSpPr/>
                <p:nvPr/>
              </p:nvSpPr>
              <p:spPr>
                <a:xfrm>
                  <a:off x="4847773" y="11020187"/>
                  <a:ext cx="421752" cy="244781"/>
                </a:xfrm>
                <a:custGeom>
                  <a:avLst/>
                  <a:gdLst>
                    <a:gd name="connsiteX0" fmla="*/ 452 w 421752"/>
                    <a:gd name="connsiteY0" fmla="*/ 238 h 244781"/>
                    <a:gd name="connsiteX1" fmla="*/ 262390 w 421752"/>
                    <a:gd name="connsiteY1" fmla="*/ 116126 h 244781"/>
                    <a:gd name="connsiteX2" fmla="*/ 402090 w 421752"/>
                    <a:gd name="connsiteY2" fmla="*/ 222488 h 244781"/>
                    <a:gd name="connsiteX3" fmla="*/ 419552 w 421752"/>
                    <a:gd name="connsiteY3" fmla="*/ 243126 h 244781"/>
                    <a:gd name="connsiteX4" fmla="*/ 390977 w 421752"/>
                    <a:gd name="connsiteY4" fmla="*/ 195501 h 244781"/>
                    <a:gd name="connsiteX5" fmla="*/ 330652 w 421752"/>
                    <a:gd name="connsiteY5" fmla="*/ 147876 h 244781"/>
                    <a:gd name="connsiteX6" fmla="*/ 452 w 421752"/>
                    <a:gd name="connsiteY6" fmla="*/ 238 h 24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1752" h="244781">
                      <a:moveTo>
                        <a:pt x="452" y="238"/>
                      </a:moveTo>
                      <a:cubicBezTo>
                        <a:pt x="-10925" y="-5054"/>
                        <a:pt x="195450" y="79084"/>
                        <a:pt x="262390" y="116126"/>
                      </a:cubicBezTo>
                      <a:cubicBezTo>
                        <a:pt x="329330" y="153168"/>
                        <a:pt x="375896" y="201321"/>
                        <a:pt x="402090" y="222488"/>
                      </a:cubicBezTo>
                      <a:cubicBezTo>
                        <a:pt x="428284" y="243655"/>
                        <a:pt x="421404" y="247624"/>
                        <a:pt x="419552" y="243126"/>
                      </a:cubicBezTo>
                      <a:cubicBezTo>
                        <a:pt x="417700" y="238628"/>
                        <a:pt x="405794" y="211376"/>
                        <a:pt x="390977" y="195501"/>
                      </a:cubicBezTo>
                      <a:cubicBezTo>
                        <a:pt x="376160" y="179626"/>
                        <a:pt x="390712" y="178303"/>
                        <a:pt x="330652" y="147876"/>
                      </a:cubicBezTo>
                      <a:cubicBezTo>
                        <a:pt x="270592" y="117449"/>
                        <a:pt x="11829" y="5530"/>
                        <a:pt x="452" y="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81268E8D-4342-4521-AB2D-869190BC5887}"/>
                    </a:ext>
                  </a:extLst>
                </p:cNvPr>
                <p:cNvSpPr/>
                <p:nvPr/>
              </p:nvSpPr>
              <p:spPr>
                <a:xfrm>
                  <a:off x="5171825" y="11224019"/>
                  <a:ext cx="108118" cy="115496"/>
                </a:xfrm>
                <a:custGeom>
                  <a:avLst/>
                  <a:gdLst>
                    <a:gd name="connsiteX0" fmla="*/ 250 w 108118"/>
                    <a:gd name="connsiteY0" fmla="*/ 115494 h 115496"/>
                    <a:gd name="connsiteX1" fmla="*/ 95500 w 108118"/>
                    <a:gd name="connsiteY1" fmla="*/ 75806 h 115496"/>
                    <a:gd name="connsiteX2" fmla="*/ 105025 w 108118"/>
                    <a:gd name="connsiteY2" fmla="*/ 1194 h 115496"/>
                    <a:gd name="connsiteX3" fmla="*/ 105025 w 108118"/>
                    <a:gd name="connsiteY3" fmla="*/ 32944 h 115496"/>
                    <a:gd name="connsiteX4" fmla="*/ 68513 w 108118"/>
                    <a:gd name="connsiteY4" fmla="*/ 74219 h 115496"/>
                    <a:gd name="connsiteX5" fmla="*/ 250 w 108118"/>
                    <a:gd name="connsiteY5" fmla="*/ 115494 h 11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118" h="115496">
                      <a:moveTo>
                        <a:pt x="250" y="115494"/>
                      </a:moveTo>
                      <a:cubicBezTo>
                        <a:pt x="4748" y="115758"/>
                        <a:pt x="78038" y="94856"/>
                        <a:pt x="95500" y="75806"/>
                      </a:cubicBezTo>
                      <a:cubicBezTo>
                        <a:pt x="112962" y="56756"/>
                        <a:pt x="103438" y="8338"/>
                        <a:pt x="105025" y="1194"/>
                      </a:cubicBezTo>
                      <a:cubicBezTo>
                        <a:pt x="106613" y="-5950"/>
                        <a:pt x="111110" y="20773"/>
                        <a:pt x="105025" y="32944"/>
                      </a:cubicBezTo>
                      <a:cubicBezTo>
                        <a:pt x="98940" y="45115"/>
                        <a:pt x="83859" y="63107"/>
                        <a:pt x="68513" y="74219"/>
                      </a:cubicBezTo>
                      <a:cubicBezTo>
                        <a:pt x="53167" y="85331"/>
                        <a:pt x="-4248" y="115230"/>
                        <a:pt x="250" y="1154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FB942EA0-283C-4ED5-8ED0-AC44315B7726}"/>
                    </a:ext>
                  </a:extLst>
                </p:cNvPr>
                <p:cNvSpPr/>
                <p:nvPr/>
              </p:nvSpPr>
              <p:spPr>
                <a:xfrm>
                  <a:off x="5255639" y="11139428"/>
                  <a:ext cx="85430" cy="116157"/>
                </a:xfrm>
                <a:custGeom>
                  <a:avLst/>
                  <a:gdLst>
                    <a:gd name="connsiteX0" fmla="*/ 84711 w 85430"/>
                    <a:gd name="connsiteY0" fmla="*/ 60 h 116157"/>
                    <a:gd name="connsiteX1" fmla="*/ 43436 w 85430"/>
                    <a:gd name="connsiteY1" fmla="*/ 58797 h 116157"/>
                    <a:gd name="connsiteX2" fmla="*/ 43436 w 85430"/>
                    <a:gd name="connsiteY2" fmla="*/ 115947 h 116157"/>
                    <a:gd name="connsiteX3" fmla="*/ 11686 w 85430"/>
                    <a:gd name="connsiteY3" fmla="*/ 77847 h 116157"/>
                    <a:gd name="connsiteX4" fmla="*/ 3749 w 85430"/>
                    <a:gd name="connsiteY4" fmla="*/ 69910 h 116157"/>
                    <a:gd name="connsiteX5" fmla="*/ 84711 w 85430"/>
                    <a:gd name="connsiteY5" fmla="*/ 60 h 116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430" h="116157">
                      <a:moveTo>
                        <a:pt x="84711" y="60"/>
                      </a:moveTo>
                      <a:cubicBezTo>
                        <a:pt x="91326" y="-1792"/>
                        <a:pt x="50315" y="39483"/>
                        <a:pt x="43436" y="58797"/>
                      </a:cubicBezTo>
                      <a:cubicBezTo>
                        <a:pt x="36557" y="78112"/>
                        <a:pt x="48728" y="112772"/>
                        <a:pt x="43436" y="115947"/>
                      </a:cubicBezTo>
                      <a:cubicBezTo>
                        <a:pt x="38144" y="119122"/>
                        <a:pt x="18300" y="85520"/>
                        <a:pt x="11686" y="77847"/>
                      </a:cubicBezTo>
                      <a:cubicBezTo>
                        <a:pt x="5071" y="70174"/>
                        <a:pt x="-5776" y="78641"/>
                        <a:pt x="3749" y="69910"/>
                      </a:cubicBezTo>
                      <a:cubicBezTo>
                        <a:pt x="13274" y="61179"/>
                        <a:pt x="78096" y="1912"/>
                        <a:pt x="84711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8" name="フリーフォーム: 図形 727">
                  <a:extLst>
                    <a:ext uri="{FF2B5EF4-FFF2-40B4-BE49-F238E27FC236}">
                      <a16:creationId xmlns:a16="http://schemas.microsoft.com/office/drawing/2014/main" id="{258C9263-2323-4C7F-94B5-A5ABBDD7CBFE}"/>
                    </a:ext>
                  </a:extLst>
                </p:cNvPr>
                <p:cNvSpPr/>
                <p:nvPr/>
              </p:nvSpPr>
              <p:spPr>
                <a:xfrm>
                  <a:off x="5035641" y="11117278"/>
                  <a:ext cx="144701" cy="327447"/>
                </a:xfrm>
                <a:custGeom>
                  <a:avLst/>
                  <a:gdLst>
                    <a:gd name="connsiteX0" fmla="*/ 44359 w 144701"/>
                    <a:gd name="connsiteY0" fmla="*/ 1572 h 327447"/>
                    <a:gd name="connsiteX1" fmla="*/ 144372 w 144701"/>
                    <a:gd name="connsiteY1" fmla="*/ 128572 h 327447"/>
                    <a:gd name="connsiteX2" fmla="*/ 4672 w 144701"/>
                    <a:gd name="connsiteY2" fmla="*/ 320660 h 327447"/>
                    <a:gd name="connsiteX3" fmla="*/ 41184 w 144701"/>
                    <a:gd name="connsiteY3" fmla="*/ 276210 h 327447"/>
                    <a:gd name="connsiteX4" fmla="*/ 120559 w 144701"/>
                    <a:gd name="connsiteY4" fmla="*/ 198422 h 327447"/>
                    <a:gd name="connsiteX5" fmla="*/ 74522 w 144701"/>
                    <a:gd name="connsiteY5" fmla="*/ 66660 h 327447"/>
                    <a:gd name="connsiteX6" fmla="*/ 44359 w 144701"/>
                    <a:gd name="connsiteY6" fmla="*/ 1572 h 32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701" h="327447">
                      <a:moveTo>
                        <a:pt x="44359" y="1572"/>
                      </a:moveTo>
                      <a:cubicBezTo>
                        <a:pt x="56001" y="11891"/>
                        <a:pt x="150986" y="75391"/>
                        <a:pt x="144372" y="128572"/>
                      </a:cubicBezTo>
                      <a:cubicBezTo>
                        <a:pt x="137758" y="181753"/>
                        <a:pt x="21870" y="296054"/>
                        <a:pt x="4672" y="320660"/>
                      </a:cubicBezTo>
                      <a:cubicBezTo>
                        <a:pt x="-12526" y="345266"/>
                        <a:pt x="21870" y="296583"/>
                        <a:pt x="41184" y="276210"/>
                      </a:cubicBezTo>
                      <a:cubicBezTo>
                        <a:pt x="60498" y="255837"/>
                        <a:pt x="115003" y="233347"/>
                        <a:pt x="120559" y="198422"/>
                      </a:cubicBezTo>
                      <a:cubicBezTo>
                        <a:pt x="126115" y="163497"/>
                        <a:pt x="91191" y="99468"/>
                        <a:pt x="74522" y="66660"/>
                      </a:cubicBezTo>
                      <a:cubicBezTo>
                        <a:pt x="57853" y="33852"/>
                        <a:pt x="32717" y="-8747"/>
                        <a:pt x="44359" y="15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9" name="フリーフォーム: 図形 728">
                  <a:extLst>
                    <a:ext uri="{FF2B5EF4-FFF2-40B4-BE49-F238E27FC236}">
                      <a16:creationId xmlns:a16="http://schemas.microsoft.com/office/drawing/2014/main" id="{CFE3A463-88D1-4FAD-8523-DA3CD6180E4E}"/>
                    </a:ext>
                  </a:extLst>
                </p:cNvPr>
                <p:cNvSpPr/>
                <p:nvPr/>
              </p:nvSpPr>
              <p:spPr>
                <a:xfrm>
                  <a:off x="4956145" y="11168049"/>
                  <a:ext cx="70269" cy="189074"/>
                </a:xfrm>
                <a:custGeom>
                  <a:avLst/>
                  <a:gdLst>
                    <a:gd name="connsiteX0" fmla="*/ 44480 w 70269"/>
                    <a:gd name="connsiteY0" fmla="*/ 14 h 189074"/>
                    <a:gd name="connsiteX1" fmla="*/ 25430 w 70269"/>
                    <a:gd name="connsiteY1" fmla="*/ 88914 h 189074"/>
                    <a:gd name="connsiteX2" fmla="*/ 69880 w 70269"/>
                    <a:gd name="connsiteY2" fmla="*/ 187339 h 189074"/>
                    <a:gd name="connsiteX3" fmla="*/ 44480 w 70269"/>
                    <a:gd name="connsiteY3" fmla="*/ 147651 h 189074"/>
                    <a:gd name="connsiteX4" fmla="*/ 30 w 70269"/>
                    <a:gd name="connsiteY4" fmla="*/ 95264 h 189074"/>
                    <a:gd name="connsiteX5" fmla="*/ 44480 w 70269"/>
                    <a:gd name="connsiteY5" fmla="*/ 14 h 1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69" h="189074">
                      <a:moveTo>
                        <a:pt x="44480" y="14"/>
                      </a:moveTo>
                      <a:cubicBezTo>
                        <a:pt x="48713" y="-1044"/>
                        <a:pt x="21197" y="57693"/>
                        <a:pt x="25430" y="88914"/>
                      </a:cubicBezTo>
                      <a:cubicBezTo>
                        <a:pt x="29663" y="120135"/>
                        <a:pt x="66705" y="177550"/>
                        <a:pt x="69880" y="187339"/>
                      </a:cubicBezTo>
                      <a:cubicBezTo>
                        <a:pt x="73055" y="197128"/>
                        <a:pt x="56122" y="162997"/>
                        <a:pt x="44480" y="147651"/>
                      </a:cubicBezTo>
                      <a:cubicBezTo>
                        <a:pt x="32838" y="132305"/>
                        <a:pt x="1353" y="119341"/>
                        <a:pt x="30" y="95264"/>
                      </a:cubicBezTo>
                      <a:cubicBezTo>
                        <a:pt x="-1293" y="71187"/>
                        <a:pt x="40247" y="1072"/>
                        <a:pt x="4448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77B73876-D7AB-40C4-99F7-7EEE92937139}"/>
                    </a:ext>
                  </a:extLst>
                </p:cNvPr>
                <p:cNvSpPr/>
                <p:nvPr/>
              </p:nvSpPr>
              <p:spPr>
                <a:xfrm>
                  <a:off x="4691258" y="11020673"/>
                  <a:ext cx="122457" cy="209873"/>
                </a:xfrm>
                <a:custGeom>
                  <a:avLst/>
                  <a:gdLst>
                    <a:gd name="connsiteX0" fmla="*/ 122042 w 122457"/>
                    <a:gd name="connsiteY0" fmla="*/ 1340 h 209873"/>
                    <a:gd name="connsiteX1" fmla="*/ 42667 w 122457"/>
                    <a:gd name="connsiteY1" fmla="*/ 74365 h 209873"/>
                    <a:gd name="connsiteX2" fmla="*/ 17267 w 122457"/>
                    <a:gd name="connsiteY2" fmla="*/ 207715 h 209873"/>
                    <a:gd name="connsiteX3" fmla="*/ 10917 w 122457"/>
                    <a:gd name="connsiteY3" fmla="*/ 155327 h 209873"/>
                    <a:gd name="connsiteX4" fmla="*/ 4567 w 122457"/>
                    <a:gd name="connsiteY4" fmla="*/ 134690 h 209873"/>
                    <a:gd name="connsiteX5" fmla="*/ 122042 w 122457"/>
                    <a:gd name="connsiteY5" fmla="*/ 1340 h 20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457" h="209873">
                      <a:moveTo>
                        <a:pt x="122042" y="1340"/>
                      </a:moveTo>
                      <a:cubicBezTo>
                        <a:pt x="128392" y="-8714"/>
                        <a:pt x="60129" y="39969"/>
                        <a:pt x="42667" y="74365"/>
                      </a:cubicBezTo>
                      <a:cubicBezTo>
                        <a:pt x="25205" y="108761"/>
                        <a:pt x="22559" y="194221"/>
                        <a:pt x="17267" y="207715"/>
                      </a:cubicBezTo>
                      <a:cubicBezTo>
                        <a:pt x="11975" y="221209"/>
                        <a:pt x="13034" y="167498"/>
                        <a:pt x="10917" y="155327"/>
                      </a:cubicBezTo>
                      <a:cubicBezTo>
                        <a:pt x="8800" y="143156"/>
                        <a:pt x="-7868" y="157444"/>
                        <a:pt x="4567" y="134690"/>
                      </a:cubicBezTo>
                      <a:cubicBezTo>
                        <a:pt x="17002" y="111936"/>
                        <a:pt x="115692" y="11394"/>
                        <a:pt x="122042" y="1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79E7DF2F-78C4-46F1-B3E3-71F2B9505315}"/>
                    </a:ext>
                  </a:extLst>
                </p:cNvPr>
                <p:cNvSpPr/>
                <p:nvPr/>
              </p:nvSpPr>
              <p:spPr>
                <a:xfrm>
                  <a:off x="4419619" y="11183770"/>
                  <a:ext cx="281302" cy="394829"/>
                </a:xfrm>
                <a:custGeom>
                  <a:avLst/>
                  <a:gdLst>
                    <a:gd name="connsiteX0" fmla="*/ 280969 w 281302"/>
                    <a:gd name="connsiteY0" fmla="*/ 168 h 394829"/>
                    <a:gd name="connsiteX1" fmla="*/ 169844 w 281302"/>
                    <a:gd name="connsiteY1" fmla="*/ 119230 h 394829"/>
                    <a:gd name="connsiteX2" fmla="*/ 114281 w 281302"/>
                    <a:gd name="connsiteY2" fmla="*/ 220830 h 394829"/>
                    <a:gd name="connsiteX3" fmla="*/ 1569 w 281302"/>
                    <a:gd name="connsiteY3" fmla="*/ 392280 h 394829"/>
                    <a:gd name="connsiteX4" fmla="*/ 58719 w 281302"/>
                    <a:gd name="connsiteY4" fmla="*/ 311318 h 394829"/>
                    <a:gd name="connsiteX5" fmla="*/ 200006 w 281302"/>
                    <a:gd name="connsiteY5" fmla="*/ 146218 h 394829"/>
                    <a:gd name="connsiteX6" fmla="*/ 280969 w 281302"/>
                    <a:gd name="connsiteY6" fmla="*/ 168 h 39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302" h="394829">
                      <a:moveTo>
                        <a:pt x="280969" y="168"/>
                      </a:moveTo>
                      <a:cubicBezTo>
                        <a:pt x="275942" y="-4330"/>
                        <a:pt x="197625" y="82453"/>
                        <a:pt x="169844" y="119230"/>
                      </a:cubicBezTo>
                      <a:cubicBezTo>
                        <a:pt x="142063" y="156007"/>
                        <a:pt x="142327" y="175322"/>
                        <a:pt x="114281" y="220830"/>
                      </a:cubicBezTo>
                      <a:cubicBezTo>
                        <a:pt x="86235" y="266338"/>
                        <a:pt x="10829" y="377199"/>
                        <a:pt x="1569" y="392280"/>
                      </a:cubicBezTo>
                      <a:cubicBezTo>
                        <a:pt x="-7691" y="407361"/>
                        <a:pt x="25646" y="352328"/>
                        <a:pt x="58719" y="311318"/>
                      </a:cubicBezTo>
                      <a:cubicBezTo>
                        <a:pt x="91792" y="270308"/>
                        <a:pt x="166933" y="194108"/>
                        <a:pt x="200006" y="146218"/>
                      </a:cubicBezTo>
                      <a:cubicBezTo>
                        <a:pt x="233079" y="98328"/>
                        <a:pt x="285996" y="4666"/>
                        <a:pt x="280969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B9FFC4D2-1D14-41F0-B1D3-CDB2176D8802}"/>
                    </a:ext>
                  </a:extLst>
                </p:cNvPr>
                <p:cNvSpPr/>
                <p:nvPr/>
              </p:nvSpPr>
              <p:spPr>
                <a:xfrm>
                  <a:off x="4905646" y="11358514"/>
                  <a:ext cx="92842" cy="364997"/>
                </a:xfrm>
                <a:custGeom>
                  <a:avLst/>
                  <a:gdLst>
                    <a:gd name="connsiteX0" fmla="*/ 69579 w 92842"/>
                    <a:gd name="connsiteY0" fmla="*/ 49 h 364997"/>
                    <a:gd name="connsiteX1" fmla="*/ 90217 w 92842"/>
                    <a:gd name="connsiteY1" fmla="*/ 150861 h 364997"/>
                    <a:gd name="connsiteX2" fmla="*/ 1317 w 92842"/>
                    <a:gd name="connsiteY2" fmla="*/ 363586 h 364997"/>
                    <a:gd name="connsiteX3" fmla="*/ 39417 w 92842"/>
                    <a:gd name="connsiteY3" fmla="*/ 238174 h 364997"/>
                    <a:gd name="connsiteX4" fmla="*/ 72754 w 92842"/>
                    <a:gd name="connsiteY4" fmla="*/ 134986 h 364997"/>
                    <a:gd name="connsiteX5" fmla="*/ 69579 w 92842"/>
                    <a:gd name="connsiteY5" fmla="*/ 49 h 364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42" h="364997">
                      <a:moveTo>
                        <a:pt x="69579" y="49"/>
                      </a:moveTo>
                      <a:cubicBezTo>
                        <a:pt x="72489" y="2695"/>
                        <a:pt x="101594" y="90271"/>
                        <a:pt x="90217" y="150861"/>
                      </a:cubicBezTo>
                      <a:cubicBezTo>
                        <a:pt x="78840" y="211451"/>
                        <a:pt x="9784" y="349034"/>
                        <a:pt x="1317" y="363586"/>
                      </a:cubicBezTo>
                      <a:cubicBezTo>
                        <a:pt x="-7150" y="378138"/>
                        <a:pt x="27511" y="276274"/>
                        <a:pt x="39417" y="238174"/>
                      </a:cubicBezTo>
                      <a:cubicBezTo>
                        <a:pt x="51323" y="200074"/>
                        <a:pt x="66404" y="169117"/>
                        <a:pt x="72754" y="134986"/>
                      </a:cubicBezTo>
                      <a:cubicBezTo>
                        <a:pt x="79104" y="100855"/>
                        <a:pt x="66669" y="-2597"/>
                        <a:pt x="6957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149981F2-A867-4030-8652-03640BFA3E62}"/>
                    </a:ext>
                  </a:extLst>
                </p:cNvPr>
                <p:cNvSpPr/>
                <p:nvPr/>
              </p:nvSpPr>
              <p:spPr>
                <a:xfrm>
                  <a:off x="4788942" y="11425128"/>
                  <a:ext cx="103984" cy="161148"/>
                </a:xfrm>
                <a:custGeom>
                  <a:avLst/>
                  <a:gdLst>
                    <a:gd name="connsiteX0" fmla="*/ 103733 w 103984"/>
                    <a:gd name="connsiteY0" fmla="*/ 110 h 161148"/>
                    <a:gd name="connsiteX1" fmla="*/ 32296 w 103984"/>
                    <a:gd name="connsiteY1" fmla="*/ 89010 h 161148"/>
                    <a:gd name="connsiteX2" fmla="*/ 32296 w 103984"/>
                    <a:gd name="connsiteY2" fmla="*/ 160447 h 161148"/>
                    <a:gd name="connsiteX3" fmla="*/ 21183 w 103984"/>
                    <a:gd name="connsiteY3" fmla="*/ 122347 h 161148"/>
                    <a:gd name="connsiteX4" fmla="*/ 3721 w 103984"/>
                    <a:gd name="connsiteY4" fmla="*/ 71547 h 161148"/>
                    <a:gd name="connsiteX5" fmla="*/ 103733 w 103984"/>
                    <a:gd name="connsiteY5" fmla="*/ 110 h 16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4" h="161148">
                      <a:moveTo>
                        <a:pt x="103733" y="110"/>
                      </a:moveTo>
                      <a:cubicBezTo>
                        <a:pt x="108495" y="3020"/>
                        <a:pt x="44202" y="62287"/>
                        <a:pt x="32296" y="89010"/>
                      </a:cubicBezTo>
                      <a:cubicBezTo>
                        <a:pt x="20390" y="115733"/>
                        <a:pt x="34148" y="154891"/>
                        <a:pt x="32296" y="160447"/>
                      </a:cubicBezTo>
                      <a:cubicBezTo>
                        <a:pt x="30444" y="166003"/>
                        <a:pt x="25946" y="137164"/>
                        <a:pt x="21183" y="122347"/>
                      </a:cubicBezTo>
                      <a:cubicBezTo>
                        <a:pt x="16420" y="107530"/>
                        <a:pt x="-9508" y="90597"/>
                        <a:pt x="3721" y="71547"/>
                      </a:cubicBezTo>
                      <a:cubicBezTo>
                        <a:pt x="16950" y="52497"/>
                        <a:pt x="98971" y="-2800"/>
                        <a:pt x="103733" y="1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02CB1A77-5DC1-43FB-AB81-B194CDEFCED0}"/>
                    </a:ext>
                  </a:extLst>
                </p:cNvPr>
                <p:cNvSpPr/>
                <p:nvPr/>
              </p:nvSpPr>
              <p:spPr>
                <a:xfrm>
                  <a:off x="4837241" y="11604549"/>
                  <a:ext cx="142961" cy="400800"/>
                </a:xfrm>
                <a:custGeom>
                  <a:avLst/>
                  <a:gdLst>
                    <a:gd name="connsiteX0" fmla="*/ 142747 w 142961"/>
                    <a:gd name="connsiteY0" fmla="*/ 76 h 400800"/>
                    <a:gd name="connsiteX1" fmla="*/ 106234 w 142961"/>
                    <a:gd name="connsiteY1" fmla="*/ 123901 h 400800"/>
                    <a:gd name="connsiteX2" fmla="*/ 103059 w 142961"/>
                    <a:gd name="connsiteY2" fmla="*/ 181051 h 400800"/>
                    <a:gd name="connsiteX3" fmla="*/ 1459 w 142961"/>
                    <a:gd name="connsiteY3" fmla="*/ 396951 h 400800"/>
                    <a:gd name="connsiteX4" fmla="*/ 45909 w 142961"/>
                    <a:gd name="connsiteY4" fmla="*/ 306464 h 400800"/>
                    <a:gd name="connsiteX5" fmla="*/ 87184 w 142961"/>
                    <a:gd name="connsiteY5" fmla="*/ 142951 h 400800"/>
                    <a:gd name="connsiteX6" fmla="*/ 142747 w 142961"/>
                    <a:gd name="connsiteY6" fmla="*/ 76 h 40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961" h="400800">
                      <a:moveTo>
                        <a:pt x="142747" y="76"/>
                      </a:moveTo>
                      <a:cubicBezTo>
                        <a:pt x="145922" y="-3099"/>
                        <a:pt x="112849" y="93739"/>
                        <a:pt x="106234" y="123901"/>
                      </a:cubicBezTo>
                      <a:cubicBezTo>
                        <a:pt x="99619" y="154064"/>
                        <a:pt x="120521" y="135543"/>
                        <a:pt x="103059" y="181051"/>
                      </a:cubicBezTo>
                      <a:cubicBezTo>
                        <a:pt x="85597" y="226559"/>
                        <a:pt x="10984" y="376049"/>
                        <a:pt x="1459" y="396951"/>
                      </a:cubicBezTo>
                      <a:cubicBezTo>
                        <a:pt x="-8066" y="417853"/>
                        <a:pt x="31622" y="348797"/>
                        <a:pt x="45909" y="306464"/>
                      </a:cubicBezTo>
                      <a:cubicBezTo>
                        <a:pt x="60196" y="264131"/>
                        <a:pt x="73955" y="190312"/>
                        <a:pt x="87184" y="142951"/>
                      </a:cubicBezTo>
                      <a:cubicBezTo>
                        <a:pt x="100413" y="95591"/>
                        <a:pt x="139572" y="3251"/>
                        <a:pt x="142747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EE59D5B9-0F05-495B-941E-19E9D06AACC0}"/>
                    </a:ext>
                  </a:extLst>
                </p:cNvPr>
                <p:cNvSpPr/>
                <p:nvPr/>
              </p:nvSpPr>
              <p:spPr>
                <a:xfrm>
                  <a:off x="4314110" y="11135569"/>
                  <a:ext cx="398367" cy="532534"/>
                </a:xfrm>
                <a:custGeom>
                  <a:avLst/>
                  <a:gdLst>
                    <a:gd name="connsiteX0" fmla="*/ 397590 w 398367"/>
                    <a:gd name="connsiteY0" fmla="*/ 744 h 532534"/>
                    <a:gd name="connsiteX1" fmla="*/ 137240 w 398367"/>
                    <a:gd name="connsiteY1" fmla="*/ 237281 h 532534"/>
                    <a:gd name="connsiteX2" fmla="*/ 5478 w 398367"/>
                    <a:gd name="connsiteY2" fmla="*/ 518269 h 532534"/>
                    <a:gd name="connsiteX3" fmla="*/ 43578 w 398367"/>
                    <a:gd name="connsiteY3" fmla="*/ 457944 h 532534"/>
                    <a:gd name="connsiteX4" fmla="*/ 211853 w 398367"/>
                    <a:gd name="connsiteY4" fmla="*/ 172194 h 532534"/>
                    <a:gd name="connsiteX5" fmla="*/ 397590 w 398367"/>
                    <a:gd name="connsiteY5" fmla="*/ 744 h 53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8367" h="532534">
                      <a:moveTo>
                        <a:pt x="397590" y="744"/>
                      </a:moveTo>
                      <a:cubicBezTo>
                        <a:pt x="385154" y="11592"/>
                        <a:pt x="202592" y="151027"/>
                        <a:pt x="137240" y="237281"/>
                      </a:cubicBezTo>
                      <a:cubicBezTo>
                        <a:pt x="71888" y="323535"/>
                        <a:pt x="21088" y="481492"/>
                        <a:pt x="5478" y="518269"/>
                      </a:cubicBezTo>
                      <a:cubicBezTo>
                        <a:pt x="-10132" y="555046"/>
                        <a:pt x="9182" y="515623"/>
                        <a:pt x="43578" y="457944"/>
                      </a:cubicBezTo>
                      <a:cubicBezTo>
                        <a:pt x="77974" y="400265"/>
                        <a:pt x="153645" y="244425"/>
                        <a:pt x="211853" y="172194"/>
                      </a:cubicBezTo>
                      <a:cubicBezTo>
                        <a:pt x="270061" y="99963"/>
                        <a:pt x="410026" y="-10104"/>
                        <a:pt x="397590" y="7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5BDDFA0D-AA2A-4F18-A847-D86997DCC0E6}"/>
                    </a:ext>
                  </a:extLst>
                </p:cNvPr>
                <p:cNvSpPr/>
                <p:nvPr/>
              </p:nvSpPr>
              <p:spPr>
                <a:xfrm>
                  <a:off x="4098819" y="11717277"/>
                  <a:ext cx="186028" cy="384558"/>
                </a:xfrm>
                <a:custGeom>
                  <a:avLst/>
                  <a:gdLst>
                    <a:gd name="connsiteX0" fmla="*/ 185844 w 186028"/>
                    <a:gd name="connsiteY0" fmla="*/ 61 h 384558"/>
                    <a:gd name="connsiteX1" fmla="*/ 55669 w 186028"/>
                    <a:gd name="connsiteY1" fmla="*/ 171511 h 384558"/>
                    <a:gd name="connsiteX2" fmla="*/ 35031 w 186028"/>
                    <a:gd name="connsiteY2" fmla="*/ 212786 h 384558"/>
                    <a:gd name="connsiteX3" fmla="*/ 15981 w 186028"/>
                    <a:gd name="connsiteY3" fmla="*/ 338198 h 384558"/>
                    <a:gd name="connsiteX4" fmla="*/ 106 w 186028"/>
                    <a:gd name="connsiteY4" fmla="*/ 384236 h 384558"/>
                    <a:gd name="connsiteX5" fmla="*/ 23919 w 186028"/>
                    <a:gd name="connsiteY5" fmla="*/ 319148 h 384558"/>
                    <a:gd name="connsiteX6" fmla="*/ 82656 w 186028"/>
                    <a:gd name="connsiteY6" fmla="*/ 154048 h 384558"/>
                    <a:gd name="connsiteX7" fmla="*/ 185844 w 186028"/>
                    <a:gd name="connsiteY7" fmla="*/ 61 h 38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028" h="384558">
                      <a:moveTo>
                        <a:pt x="185844" y="61"/>
                      </a:moveTo>
                      <a:cubicBezTo>
                        <a:pt x="181346" y="2972"/>
                        <a:pt x="80804" y="136057"/>
                        <a:pt x="55669" y="171511"/>
                      </a:cubicBezTo>
                      <a:cubicBezTo>
                        <a:pt x="30534" y="206965"/>
                        <a:pt x="41646" y="185005"/>
                        <a:pt x="35031" y="212786"/>
                      </a:cubicBezTo>
                      <a:cubicBezTo>
                        <a:pt x="28416" y="240567"/>
                        <a:pt x="21802" y="309623"/>
                        <a:pt x="15981" y="338198"/>
                      </a:cubicBezTo>
                      <a:cubicBezTo>
                        <a:pt x="10160" y="366773"/>
                        <a:pt x="-1217" y="387411"/>
                        <a:pt x="106" y="384236"/>
                      </a:cubicBezTo>
                      <a:cubicBezTo>
                        <a:pt x="1429" y="381061"/>
                        <a:pt x="10161" y="357513"/>
                        <a:pt x="23919" y="319148"/>
                      </a:cubicBezTo>
                      <a:cubicBezTo>
                        <a:pt x="37677" y="280783"/>
                        <a:pt x="54081" y="209346"/>
                        <a:pt x="82656" y="154048"/>
                      </a:cubicBezTo>
                      <a:cubicBezTo>
                        <a:pt x="111231" y="98750"/>
                        <a:pt x="190342" y="-2850"/>
                        <a:pt x="185844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9EC67640-214F-4171-9C65-F2F535C79327}"/>
                    </a:ext>
                  </a:extLst>
                </p:cNvPr>
                <p:cNvSpPr/>
                <p:nvPr/>
              </p:nvSpPr>
              <p:spPr>
                <a:xfrm>
                  <a:off x="4108764" y="12105811"/>
                  <a:ext cx="110737" cy="101754"/>
                </a:xfrm>
                <a:custGeom>
                  <a:avLst/>
                  <a:gdLst>
                    <a:gd name="connsiteX0" fmla="*/ 7624 w 110737"/>
                    <a:gd name="connsiteY0" fmla="*/ 464 h 101754"/>
                    <a:gd name="connsiteX1" fmla="*/ 106049 w 110737"/>
                    <a:gd name="connsiteY1" fmla="*/ 97302 h 101754"/>
                    <a:gd name="connsiteX2" fmla="*/ 86999 w 110737"/>
                    <a:gd name="connsiteY2" fmla="*/ 83014 h 101754"/>
                    <a:gd name="connsiteX3" fmla="*/ 17149 w 110737"/>
                    <a:gd name="connsiteY3" fmla="*/ 60789 h 101754"/>
                    <a:gd name="connsiteX4" fmla="*/ 7624 w 110737"/>
                    <a:gd name="connsiteY4" fmla="*/ 464 h 10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737" h="101754">
                      <a:moveTo>
                        <a:pt x="7624" y="464"/>
                      </a:moveTo>
                      <a:cubicBezTo>
                        <a:pt x="22441" y="6549"/>
                        <a:pt x="92820" y="83544"/>
                        <a:pt x="106049" y="97302"/>
                      </a:cubicBezTo>
                      <a:cubicBezTo>
                        <a:pt x="119278" y="111060"/>
                        <a:pt x="101816" y="89099"/>
                        <a:pt x="86999" y="83014"/>
                      </a:cubicBezTo>
                      <a:cubicBezTo>
                        <a:pt x="72182" y="76929"/>
                        <a:pt x="32760" y="71637"/>
                        <a:pt x="17149" y="60789"/>
                      </a:cubicBezTo>
                      <a:cubicBezTo>
                        <a:pt x="1538" y="49941"/>
                        <a:pt x="-7193" y="-5621"/>
                        <a:pt x="7624" y="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8" name="フリーフォーム: 図形 737">
                  <a:extLst>
                    <a:ext uri="{FF2B5EF4-FFF2-40B4-BE49-F238E27FC236}">
                      <a16:creationId xmlns:a16="http://schemas.microsoft.com/office/drawing/2014/main" id="{B0A52B6E-8BD1-4B05-9121-51AD5E440467}"/>
                    </a:ext>
                  </a:extLst>
                </p:cNvPr>
                <p:cNvSpPr/>
                <p:nvPr/>
              </p:nvSpPr>
              <p:spPr>
                <a:xfrm>
                  <a:off x="4164999" y="11845620"/>
                  <a:ext cx="67682" cy="247280"/>
                </a:xfrm>
                <a:custGeom>
                  <a:avLst/>
                  <a:gdLst>
                    <a:gd name="connsiteX0" fmla="*/ 67276 w 67682"/>
                    <a:gd name="connsiteY0" fmla="*/ 305 h 247280"/>
                    <a:gd name="connsiteX1" fmla="*/ 29176 w 67682"/>
                    <a:gd name="connsiteY1" fmla="*/ 100318 h 247280"/>
                    <a:gd name="connsiteX2" fmla="*/ 41876 w 67682"/>
                    <a:gd name="connsiteY2" fmla="*/ 244780 h 247280"/>
                    <a:gd name="connsiteX3" fmla="*/ 27589 w 67682"/>
                    <a:gd name="connsiteY3" fmla="*/ 187630 h 247280"/>
                    <a:gd name="connsiteX4" fmla="*/ 601 w 67682"/>
                    <a:gd name="connsiteY4" fmla="*/ 132068 h 247280"/>
                    <a:gd name="connsiteX5" fmla="*/ 67276 w 67682"/>
                    <a:gd name="connsiteY5" fmla="*/ 305 h 24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82" h="247280">
                      <a:moveTo>
                        <a:pt x="67276" y="305"/>
                      </a:moveTo>
                      <a:cubicBezTo>
                        <a:pt x="72039" y="-4987"/>
                        <a:pt x="33409" y="59572"/>
                        <a:pt x="29176" y="100318"/>
                      </a:cubicBezTo>
                      <a:cubicBezTo>
                        <a:pt x="24943" y="141064"/>
                        <a:pt x="42140" y="230228"/>
                        <a:pt x="41876" y="244780"/>
                      </a:cubicBezTo>
                      <a:cubicBezTo>
                        <a:pt x="41611" y="259332"/>
                        <a:pt x="34468" y="206415"/>
                        <a:pt x="27589" y="187630"/>
                      </a:cubicBezTo>
                      <a:cubicBezTo>
                        <a:pt x="20710" y="168845"/>
                        <a:pt x="-4161" y="161172"/>
                        <a:pt x="601" y="132068"/>
                      </a:cubicBezTo>
                      <a:cubicBezTo>
                        <a:pt x="5363" y="102964"/>
                        <a:pt x="62513" y="5597"/>
                        <a:pt x="67276" y="3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9" name="フリーフォーム: 図形 738">
                  <a:extLst>
                    <a:ext uri="{FF2B5EF4-FFF2-40B4-BE49-F238E27FC236}">
                      <a16:creationId xmlns:a16="http://schemas.microsoft.com/office/drawing/2014/main" id="{04949326-0AA2-430E-A299-AA9F96CD343D}"/>
                    </a:ext>
                  </a:extLst>
                </p:cNvPr>
                <p:cNvSpPr/>
                <p:nvPr/>
              </p:nvSpPr>
              <p:spPr>
                <a:xfrm>
                  <a:off x="4237882" y="12225056"/>
                  <a:ext cx="159156" cy="159071"/>
                </a:xfrm>
                <a:custGeom>
                  <a:avLst/>
                  <a:gdLst>
                    <a:gd name="connsiteX0" fmla="*/ 743 w 159156"/>
                    <a:gd name="connsiteY0" fmla="*/ 282 h 159071"/>
                    <a:gd name="connsiteX1" fmla="*/ 69006 w 159156"/>
                    <a:gd name="connsiteY1" fmla="*/ 39969 h 159071"/>
                    <a:gd name="connsiteX2" fmla="*/ 156318 w 159156"/>
                    <a:gd name="connsiteY2" fmla="*/ 157444 h 159071"/>
                    <a:gd name="connsiteX3" fmla="*/ 135681 w 159156"/>
                    <a:gd name="connsiteY3" fmla="*/ 105057 h 159071"/>
                    <a:gd name="connsiteX4" fmla="*/ 113456 w 159156"/>
                    <a:gd name="connsiteY4" fmla="*/ 55844 h 159071"/>
                    <a:gd name="connsiteX5" fmla="*/ 743 w 159156"/>
                    <a:gd name="connsiteY5" fmla="*/ 282 h 1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56" h="159071">
                      <a:moveTo>
                        <a:pt x="743" y="282"/>
                      </a:moveTo>
                      <a:cubicBezTo>
                        <a:pt x="-6665" y="-2364"/>
                        <a:pt x="43077" y="13775"/>
                        <a:pt x="69006" y="39969"/>
                      </a:cubicBezTo>
                      <a:cubicBezTo>
                        <a:pt x="94935" y="66163"/>
                        <a:pt x="145206" y="146596"/>
                        <a:pt x="156318" y="157444"/>
                      </a:cubicBezTo>
                      <a:cubicBezTo>
                        <a:pt x="167430" y="168292"/>
                        <a:pt x="142825" y="121990"/>
                        <a:pt x="135681" y="105057"/>
                      </a:cubicBezTo>
                      <a:cubicBezTo>
                        <a:pt x="128537" y="88124"/>
                        <a:pt x="133829" y="73836"/>
                        <a:pt x="113456" y="55844"/>
                      </a:cubicBezTo>
                      <a:cubicBezTo>
                        <a:pt x="93083" y="37852"/>
                        <a:pt x="8151" y="2928"/>
                        <a:pt x="743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0" name="フリーフォーム: 図形 739">
                  <a:extLst>
                    <a:ext uri="{FF2B5EF4-FFF2-40B4-BE49-F238E27FC236}">
                      <a16:creationId xmlns:a16="http://schemas.microsoft.com/office/drawing/2014/main" id="{183335FB-34BA-46FF-983C-5F1C62BD9A3C}"/>
                    </a:ext>
                  </a:extLst>
                </p:cNvPr>
                <p:cNvSpPr/>
                <p:nvPr/>
              </p:nvSpPr>
              <p:spPr>
                <a:xfrm>
                  <a:off x="4257498" y="12302953"/>
                  <a:ext cx="184607" cy="144892"/>
                </a:xfrm>
                <a:custGeom>
                  <a:avLst/>
                  <a:gdLst>
                    <a:gd name="connsiteX0" fmla="*/ 177 w 184607"/>
                    <a:gd name="connsiteY0" fmla="*/ 172 h 144892"/>
                    <a:gd name="connsiteX1" fmla="*/ 90665 w 184607"/>
                    <a:gd name="connsiteY1" fmla="*/ 92247 h 144892"/>
                    <a:gd name="connsiteX2" fmla="*/ 184327 w 184607"/>
                    <a:gd name="connsiteY2" fmla="*/ 144635 h 144892"/>
                    <a:gd name="connsiteX3" fmla="*/ 114477 w 184607"/>
                    <a:gd name="connsiteY3" fmla="*/ 71610 h 144892"/>
                    <a:gd name="connsiteX4" fmla="*/ 177 w 184607"/>
                    <a:gd name="connsiteY4" fmla="*/ 172 h 14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607" h="144892">
                      <a:moveTo>
                        <a:pt x="177" y="172"/>
                      </a:moveTo>
                      <a:cubicBezTo>
                        <a:pt x="-3792" y="3611"/>
                        <a:pt x="59973" y="68170"/>
                        <a:pt x="90665" y="92247"/>
                      </a:cubicBezTo>
                      <a:cubicBezTo>
                        <a:pt x="121357" y="116324"/>
                        <a:pt x="180358" y="148074"/>
                        <a:pt x="184327" y="144635"/>
                      </a:cubicBezTo>
                      <a:cubicBezTo>
                        <a:pt x="188296" y="141196"/>
                        <a:pt x="149402" y="97539"/>
                        <a:pt x="114477" y="71610"/>
                      </a:cubicBezTo>
                      <a:cubicBezTo>
                        <a:pt x="79552" y="45681"/>
                        <a:pt x="4146" y="-3267"/>
                        <a:pt x="177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1" name="フリーフォーム: 図形 740">
                  <a:extLst>
                    <a:ext uri="{FF2B5EF4-FFF2-40B4-BE49-F238E27FC236}">
                      <a16:creationId xmlns:a16="http://schemas.microsoft.com/office/drawing/2014/main" id="{64D8E9BA-A6D9-4CD3-8892-2E94A7A4A2BB}"/>
                    </a:ext>
                  </a:extLst>
                </p:cNvPr>
                <p:cNvSpPr/>
                <p:nvPr/>
              </p:nvSpPr>
              <p:spPr>
                <a:xfrm>
                  <a:off x="4489387" y="12207875"/>
                  <a:ext cx="270680" cy="238159"/>
                </a:xfrm>
                <a:custGeom>
                  <a:avLst/>
                  <a:gdLst>
                    <a:gd name="connsiteX0" fmla="*/ 269938 w 270680"/>
                    <a:gd name="connsiteY0" fmla="*/ 0 h 238159"/>
                    <a:gd name="connsiteX1" fmla="*/ 192151 w 270680"/>
                    <a:gd name="connsiteY1" fmla="*/ 144463 h 238159"/>
                    <a:gd name="connsiteX2" fmla="*/ 101663 w 270680"/>
                    <a:gd name="connsiteY2" fmla="*/ 200025 h 238159"/>
                    <a:gd name="connsiteX3" fmla="*/ 63 w 270680"/>
                    <a:gd name="connsiteY3" fmla="*/ 238125 h 238159"/>
                    <a:gd name="connsiteX4" fmla="*/ 87376 w 270680"/>
                    <a:gd name="connsiteY4" fmla="*/ 193675 h 238159"/>
                    <a:gd name="connsiteX5" fmla="*/ 144526 w 270680"/>
                    <a:gd name="connsiteY5" fmla="*/ 144463 h 238159"/>
                    <a:gd name="connsiteX6" fmla="*/ 269938 w 270680"/>
                    <a:gd name="connsiteY6" fmla="*/ 0 h 23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0" h="238159">
                      <a:moveTo>
                        <a:pt x="269938" y="0"/>
                      </a:moveTo>
                      <a:cubicBezTo>
                        <a:pt x="277875" y="0"/>
                        <a:pt x="220197" y="111125"/>
                        <a:pt x="192151" y="144463"/>
                      </a:cubicBezTo>
                      <a:cubicBezTo>
                        <a:pt x="164105" y="177801"/>
                        <a:pt x="133678" y="184415"/>
                        <a:pt x="101663" y="200025"/>
                      </a:cubicBezTo>
                      <a:cubicBezTo>
                        <a:pt x="69648" y="215635"/>
                        <a:pt x="2444" y="239183"/>
                        <a:pt x="63" y="238125"/>
                      </a:cubicBezTo>
                      <a:cubicBezTo>
                        <a:pt x="-2318" y="237067"/>
                        <a:pt x="63299" y="209285"/>
                        <a:pt x="87376" y="193675"/>
                      </a:cubicBezTo>
                      <a:cubicBezTo>
                        <a:pt x="111453" y="178065"/>
                        <a:pt x="113041" y="174625"/>
                        <a:pt x="144526" y="144463"/>
                      </a:cubicBezTo>
                      <a:cubicBezTo>
                        <a:pt x="176011" y="114301"/>
                        <a:pt x="262001" y="0"/>
                        <a:pt x="26993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2" name="フリーフォーム: 図形 741">
                  <a:extLst>
                    <a:ext uri="{FF2B5EF4-FFF2-40B4-BE49-F238E27FC236}">
                      <a16:creationId xmlns:a16="http://schemas.microsoft.com/office/drawing/2014/main" id="{0155BB31-7A72-4637-A9FC-BFF9751519D1}"/>
                    </a:ext>
                  </a:extLst>
                </p:cNvPr>
                <p:cNvSpPr/>
                <p:nvPr/>
              </p:nvSpPr>
              <p:spPr>
                <a:xfrm>
                  <a:off x="4287813" y="11787178"/>
                  <a:ext cx="46254" cy="189748"/>
                </a:xfrm>
                <a:custGeom>
                  <a:avLst/>
                  <a:gdLst>
                    <a:gd name="connsiteX0" fmla="*/ 46062 w 46254"/>
                    <a:gd name="connsiteY0" fmla="*/ 10 h 189748"/>
                    <a:gd name="connsiteX1" fmla="*/ 17487 w 46254"/>
                    <a:gd name="connsiteY1" fmla="*/ 106372 h 189748"/>
                    <a:gd name="connsiteX2" fmla="*/ 42887 w 46254"/>
                    <a:gd name="connsiteY2" fmla="*/ 187335 h 189748"/>
                    <a:gd name="connsiteX3" fmla="*/ 38125 w 46254"/>
                    <a:gd name="connsiteY3" fmla="*/ 163522 h 189748"/>
                    <a:gd name="connsiteX4" fmla="*/ 25 w 46254"/>
                    <a:gd name="connsiteY4" fmla="*/ 112722 h 189748"/>
                    <a:gd name="connsiteX5" fmla="*/ 46062 w 46254"/>
                    <a:gd name="connsiteY5" fmla="*/ 10 h 18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54" h="189748">
                      <a:moveTo>
                        <a:pt x="46062" y="10"/>
                      </a:moveTo>
                      <a:cubicBezTo>
                        <a:pt x="48972" y="-1048"/>
                        <a:pt x="18016" y="75151"/>
                        <a:pt x="17487" y="106372"/>
                      </a:cubicBezTo>
                      <a:cubicBezTo>
                        <a:pt x="16958" y="137593"/>
                        <a:pt x="39447" y="177810"/>
                        <a:pt x="42887" y="187335"/>
                      </a:cubicBezTo>
                      <a:cubicBezTo>
                        <a:pt x="46327" y="196860"/>
                        <a:pt x="45269" y="175957"/>
                        <a:pt x="38125" y="163522"/>
                      </a:cubicBezTo>
                      <a:cubicBezTo>
                        <a:pt x="30981" y="151087"/>
                        <a:pt x="-1033" y="137593"/>
                        <a:pt x="25" y="112722"/>
                      </a:cubicBezTo>
                      <a:cubicBezTo>
                        <a:pt x="1083" y="87851"/>
                        <a:pt x="43152" y="1068"/>
                        <a:pt x="46062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3" name="フリーフォーム: 図形 742">
                  <a:extLst>
                    <a:ext uri="{FF2B5EF4-FFF2-40B4-BE49-F238E27FC236}">
                      <a16:creationId xmlns:a16="http://schemas.microsoft.com/office/drawing/2014/main" id="{0BAB0544-D80F-4037-85C6-F845DE02F78B}"/>
                    </a:ext>
                  </a:extLst>
                </p:cNvPr>
                <p:cNvSpPr/>
                <p:nvPr/>
              </p:nvSpPr>
              <p:spPr>
                <a:xfrm>
                  <a:off x="4381249" y="11568178"/>
                  <a:ext cx="162610" cy="60376"/>
                </a:xfrm>
                <a:custGeom>
                  <a:avLst/>
                  <a:gdLst>
                    <a:gd name="connsiteX0" fmla="*/ 251 w 162610"/>
                    <a:gd name="connsiteY0" fmla="*/ 60260 h 60376"/>
                    <a:gd name="connsiteX1" fmla="*/ 79626 w 162610"/>
                    <a:gd name="connsiteY1" fmla="*/ 4697 h 60376"/>
                    <a:gd name="connsiteX2" fmla="*/ 162176 w 162610"/>
                    <a:gd name="connsiteY2" fmla="*/ 4697 h 60376"/>
                    <a:gd name="connsiteX3" fmla="*/ 106614 w 162610"/>
                    <a:gd name="connsiteY3" fmla="*/ 18985 h 60376"/>
                    <a:gd name="connsiteX4" fmla="*/ 251 w 162610"/>
                    <a:gd name="connsiteY4" fmla="*/ 60260 h 60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610" h="60376">
                      <a:moveTo>
                        <a:pt x="251" y="60260"/>
                      </a:moveTo>
                      <a:cubicBezTo>
                        <a:pt x="-4247" y="57879"/>
                        <a:pt x="52639" y="13957"/>
                        <a:pt x="79626" y="4697"/>
                      </a:cubicBezTo>
                      <a:cubicBezTo>
                        <a:pt x="106613" y="-4563"/>
                        <a:pt x="157678" y="2316"/>
                        <a:pt x="162176" y="4697"/>
                      </a:cubicBezTo>
                      <a:cubicBezTo>
                        <a:pt x="166674" y="7078"/>
                        <a:pt x="135453" y="9989"/>
                        <a:pt x="106614" y="18985"/>
                      </a:cubicBezTo>
                      <a:cubicBezTo>
                        <a:pt x="77775" y="27981"/>
                        <a:pt x="4749" y="62641"/>
                        <a:pt x="251" y="602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4" name="フリーフォーム: 図形 743">
                  <a:extLst>
                    <a:ext uri="{FF2B5EF4-FFF2-40B4-BE49-F238E27FC236}">
                      <a16:creationId xmlns:a16="http://schemas.microsoft.com/office/drawing/2014/main" id="{B4F8E8FD-2324-4D86-846D-B92BC93B9BEC}"/>
                    </a:ext>
                  </a:extLst>
                </p:cNvPr>
                <p:cNvSpPr/>
                <p:nvPr/>
              </p:nvSpPr>
              <p:spPr>
                <a:xfrm>
                  <a:off x="4384541" y="11625859"/>
                  <a:ext cx="195684" cy="66155"/>
                </a:xfrm>
                <a:custGeom>
                  <a:avLst/>
                  <a:gdLst>
                    <a:gd name="connsiteX0" fmla="*/ 134 w 195684"/>
                    <a:gd name="connsiteY0" fmla="*/ 66079 h 66155"/>
                    <a:gd name="connsiteX1" fmla="*/ 114434 w 195684"/>
                    <a:gd name="connsiteY1" fmla="*/ 24804 h 66155"/>
                    <a:gd name="connsiteX2" fmla="*/ 152534 w 195684"/>
                    <a:gd name="connsiteY2" fmla="*/ 991 h 66155"/>
                    <a:gd name="connsiteX3" fmla="*/ 195397 w 195684"/>
                    <a:gd name="connsiteY3" fmla="*/ 4166 h 66155"/>
                    <a:gd name="connsiteX4" fmla="*/ 130309 w 195684"/>
                    <a:gd name="connsiteY4" fmla="*/ 991 h 66155"/>
                    <a:gd name="connsiteX5" fmla="*/ 92209 w 195684"/>
                    <a:gd name="connsiteY5" fmla="*/ 13691 h 66155"/>
                    <a:gd name="connsiteX6" fmla="*/ 134 w 195684"/>
                    <a:gd name="connsiteY6" fmla="*/ 66079 h 6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684" h="66155">
                      <a:moveTo>
                        <a:pt x="134" y="66079"/>
                      </a:moveTo>
                      <a:cubicBezTo>
                        <a:pt x="3838" y="67931"/>
                        <a:pt x="89034" y="35652"/>
                        <a:pt x="114434" y="24804"/>
                      </a:cubicBezTo>
                      <a:cubicBezTo>
                        <a:pt x="139834" y="13956"/>
                        <a:pt x="139040" y="4431"/>
                        <a:pt x="152534" y="991"/>
                      </a:cubicBezTo>
                      <a:cubicBezTo>
                        <a:pt x="166028" y="-2449"/>
                        <a:pt x="199101" y="4166"/>
                        <a:pt x="195397" y="4166"/>
                      </a:cubicBezTo>
                      <a:cubicBezTo>
                        <a:pt x="191693" y="4166"/>
                        <a:pt x="147507" y="-597"/>
                        <a:pt x="130309" y="991"/>
                      </a:cubicBezTo>
                      <a:cubicBezTo>
                        <a:pt x="113111" y="2578"/>
                        <a:pt x="113905" y="4166"/>
                        <a:pt x="92209" y="13691"/>
                      </a:cubicBezTo>
                      <a:cubicBezTo>
                        <a:pt x="70513" y="23216"/>
                        <a:pt x="-3570" y="64227"/>
                        <a:pt x="134" y="660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5" name="フリーフォーム: 図形 744">
                  <a:extLst>
                    <a:ext uri="{FF2B5EF4-FFF2-40B4-BE49-F238E27FC236}">
                      <a16:creationId xmlns:a16="http://schemas.microsoft.com/office/drawing/2014/main" id="{6B9CE1C8-0744-4328-93B1-210FEB5CBF08}"/>
                    </a:ext>
                  </a:extLst>
                </p:cNvPr>
                <p:cNvSpPr/>
                <p:nvPr/>
              </p:nvSpPr>
              <p:spPr>
                <a:xfrm>
                  <a:off x="4555266" y="11598273"/>
                  <a:ext cx="256536" cy="202393"/>
                </a:xfrm>
                <a:custGeom>
                  <a:avLst/>
                  <a:gdLst>
                    <a:gd name="connsiteX0" fmla="*/ 859 w 256536"/>
                    <a:gd name="connsiteY0" fmla="*/ 2 h 202393"/>
                    <a:gd name="connsiteX1" fmla="*/ 131034 w 256536"/>
                    <a:gd name="connsiteY1" fmla="*/ 53977 h 202393"/>
                    <a:gd name="connsiteX2" fmla="*/ 254859 w 256536"/>
                    <a:gd name="connsiteY2" fmla="*/ 200027 h 202393"/>
                    <a:gd name="connsiteX3" fmla="*/ 194534 w 256536"/>
                    <a:gd name="connsiteY3" fmla="*/ 138115 h 202393"/>
                    <a:gd name="connsiteX4" fmla="*/ 80234 w 256536"/>
                    <a:gd name="connsiteY4" fmla="*/ 55565 h 202393"/>
                    <a:gd name="connsiteX5" fmla="*/ 859 w 256536"/>
                    <a:gd name="connsiteY5" fmla="*/ 2 h 20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536" h="202393">
                      <a:moveTo>
                        <a:pt x="859" y="2"/>
                      </a:moveTo>
                      <a:cubicBezTo>
                        <a:pt x="9326" y="-263"/>
                        <a:pt x="88701" y="20640"/>
                        <a:pt x="131034" y="53977"/>
                      </a:cubicBezTo>
                      <a:cubicBezTo>
                        <a:pt x="173367" y="87314"/>
                        <a:pt x="244276" y="186004"/>
                        <a:pt x="254859" y="200027"/>
                      </a:cubicBezTo>
                      <a:cubicBezTo>
                        <a:pt x="265442" y="214050"/>
                        <a:pt x="223638" y="162192"/>
                        <a:pt x="194534" y="138115"/>
                      </a:cubicBezTo>
                      <a:cubicBezTo>
                        <a:pt x="165430" y="114038"/>
                        <a:pt x="111984" y="75673"/>
                        <a:pt x="80234" y="55565"/>
                      </a:cubicBezTo>
                      <a:cubicBezTo>
                        <a:pt x="48484" y="35457"/>
                        <a:pt x="-7608" y="267"/>
                        <a:pt x="859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6" name="フリーフォーム: 図形 745">
                  <a:extLst>
                    <a:ext uri="{FF2B5EF4-FFF2-40B4-BE49-F238E27FC236}">
                      <a16:creationId xmlns:a16="http://schemas.microsoft.com/office/drawing/2014/main" id="{8112F42D-6CEE-43F6-BF5D-712287155BBE}"/>
                    </a:ext>
                  </a:extLst>
                </p:cNvPr>
                <p:cNvSpPr/>
                <p:nvPr/>
              </p:nvSpPr>
              <p:spPr>
                <a:xfrm>
                  <a:off x="4798638" y="11798299"/>
                  <a:ext cx="60851" cy="225664"/>
                </a:xfrm>
                <a:custGeom>
                  <a:avLst/>
                  <a:gdLst>
                    <a:gd name="connsiteX0" fmla="*/ 375 w 60851"/>
                    <a:gd name="connsiteY0" fmla="*/ 1 h 225664"/>
                    <a:gd name="connsiteX1" fmla="*/ 35300 w 60851"/>
                    <a:gd name="connsiteY1" fmla="*/ 88901 h 225664"/>
                    <a:gd name="connsiteX2" fmla="*/ 38475 w 60851"/>
                    <a:gd name="connsiteY2" fmla="*/ 223839 h 225664"/>
                    <a:gd name="connsiteX3" fmla="*/ 38475 w 60851"/>
                    <a:gd name="connsiteY3" fmla="*/ 161926 h 225664"/>
                    <a:gd name="connsiteX4" fmla="*/ 60700 w 60851"/>
                    <a:gd name="connsiteY4" fmla="*/ 90489 h 225664"/>
                    <a:gd name="connsiteX5" fmla="*/ 375 w 60851"/>
                    <a:gd name="connsiteY5" fmla="*/ 1 h 2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851" h="225664">
                      <a:moveTo>
                        <a:pt x="375" y="1"/>
                      </a:moveTo>
                      <a:cubicBezTo>
                        <a:pt x="-3858" y="-264"/>
                        <a:pt x="28950" y="51595"/>
                        <a:pt x="35300" y="88901"/>
                      </a:cubicBezTo>
                      <a:cubicBezTo>
                        <a:pt x="41650" y="126207"/>
                        <a:pt x="37946" y="211668"/>
                        <a:pt x="38475" y="223839"/>
                      </a:cubicBezTo>
                      <a:cubicBezTo>
                        <a:pt x="39004" y="236010"/>
                        <a:pt x="34771" y="184151"/>
                        <a:pt x="38475" y="161926"/>
                      </a:cubicBezTo>
                      <a:cubicBezTo>
                        <a:pt x="42179" y="139701"/>
                        <a:pt x="62817" y="115624"/>
                        <a:pt x="60700" y="90489"/>
                      </a:cubicBezTo>
                      <a:cubicBezTo>
                        <a:pt x="58583" y="65354"/>
                        <a:pt x="4608" y="266"/>
                        <a:pt x="37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7" name="フリーフォーム: 図形 746">
                  <a:extLst>
                    <a:ext uri="{FF2B5EF4-FFF2-40B4-BE49-F238E27FC236}">
                      <a16:creationId xmlns:a16="http://schemas.microsoft.com/office/drawing/2014/main" id="{9DB4ADF4-2C52-4585-B54E-F9170FD56542}"/>
                    </a:ext>
                  </a:extLst>
                </p:cNvPr>
                <p:cNvSpPr/>
                <p:nvPr/>
              </p:nvSpPr>
              <p:spPr>
                <a:xfrm>
                  <a:off x="4762323" y="12044208"/>
                  <a:ext cx="55848" cy="150977"/>
                </a:xfrm>
                <a:custGeom>
                  <a:avLst/>
                  <a:gdLst>
                    <a:gd name="connsiteX0" fmla="*/ 55740 w 55848"/>
                    <a:gd name="connsiteY0" fmla="*/ 155 h 150977"/>
                    <a:gd name="connsiteX1" fmla="*/ 31927 w 55848"/>
                    <a:gd name="connsiteY1" fmla="*/ 81117 h 150977"/>
                    <a:gd name="connsiteX2" fmla="*/ 177 w 55848"/>
                    <a:gd name="connsiteY2" fmla="*/ 150967 h 150977"/>
                    <a:gd name="connsiteX3" fmla="*/ 19227 w 55848"/>
                    <a:gd name="connsiteY3" fmla="*/ 76355 h 150977"/>
                    <a:gd name="connsiteX4" fmla="*/ 22402 w 55848"/>
                    <a:gd name="connsiteY4" fmla="*/ 60480 h 150977"/>
                    <a:gd name="connsiteX5" fmla="*/ 55740 w 55848"/>
                    <a:gd name="connsiteY5" fmla="*/ 155 h 15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48" h="150977">
                      <a:moveTo>
                        <a:pt x="55740" y="155"/>
                      </a:moveTo>
                      <a:cubicBezTo>
                        <a:pt x="57327" y="3594"/>
                        <a:pt x="41187" y="55982"/>
                        <a:pt x="31927" y="81117"/>
                      </a:cubicBezTo>
                      <a:cubicBezTo>
                        <a:pt x="22667" y="106252"/>
                        <a:pt x="2294" y="151761"/>
                        <a:pt x="177" y="150967"/>
                      </a:cubicBezTo>
                      <a:cubicBezTo>
                        <a:pt x="-1940" y="150173"/>
                        <a:pt x="15523" y="91436"/>
                        <a:pt x="19227" y="76355"/>
                      </a:cubicBezTo>
                      <a:cubicBezTo>
                        <a:pt x="22931" y="61274"/>
                        <a:pt x="16846" y="69741"/>
                        <a:pt x="22402" y="60480"/>
                      </a:cubicBezTo>
                      <a:cubicBezTo>
                        <a:pt x="27958" y="51220"/>
                        <a:pt x="54153" y="-3284"/>
                        <a:pt x="5574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8" name="フリーフォーム: 図形 747">
                  <a:extLst>
                    <a:ext uri="{FF2B5EF4-FFF2-40B4-BE49-F238E27FC236}">
                      <a16:creationId xmlns:a16="http://schemas.microsoft.com/office/drawing/2014/main" id="{E8BF101E-7408-433B-B954-F1C48626F30B}"/>
                    </a:ext>
                  </a:extLst>
                </p:cNvPr>
                <p:cNvSpPr/>
                <p:nvPr/>
              </p:nvSpPr>
              <p:spPr>
                <a:xfrm>
                  <a:off x="4779958" y="11664894"/>
                  <a:ext cx="198498" cy="565555"/>
                </a:xfrm>
                <a:custGeom>
                  <a:avLst/>
                  <a:gdLst>
                    <a:gd name="connsiteX0" fmla="*/ 198442 w 198498"/>
                    <a:gd name="connsiteY0" fmla="*/ 56 h 565555"/>
                    <a:gd name="connsiteX1" fmla="*/ 155580 w 198498"/>
                    <a:gd name="connsiteY1" fmla="*/ 196906 h 565555"/>
                    <a:gd name="connsiteX2" fmla="*/ 65092 w 198498"/>
                    <a:gd name="connsiteY2" fmla="*/ 414394 h 565555"/>
                    <a:gd name="connsiteX3" fmla="*/ 5 w 198498"/>
                    <a:gd name="connsiteY3" fmla="*/ 565206 h 565555"/>
                    <a:gd name="connsiteX4" fmla="*/ 68267 w 198498"/>
                    <a:gd name="connsiteY4" fmla="*/ 373119 h 565555"/>
                    <a:gd name="connsiteX5" fmla="*/ 147642 w 198498"/>
                    <a:gd name="connsiteY5" fmla="*/ 215956 h 565555"/>
                    <a:gd name="connsiteX6" fmla="*/ 198442 w 198498"/>
                    <a:gd name="connsiteY6" fmla="*/ 56 h 565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498" h="565555">
                      <a:moveTo>
                        <a:pt x="198442" y="56"/>
                      </a:moveTo>
                      <a:cubicBezTo>
                        <a:pt x="199765" y="-3119"/>
                        <a:pt x="177805" y="127850"/>
                        <a:pt x="155580" y="196906"/>
                      </a:cubicBezTo>
                      <a:cubicBezTo>
                        <a:pt x="133355" y="265962"/>
                        <a:pt x="91021" y="353011"/>
                        <a:pt x="65092" y="414394"/>
                      </a:cubicBezTo>
                      <a:cubicBezTo>
                        <a:pt x="39163" y="475777"/>
                        <a:pt x="-524" y="572085"/>
                        <a:pt x="5" y="565206"/>
                      </a:cubicBezTo>
                      <a:cubicBezTo>
                        <a:pt x="534" y="558327"/>
                        <a:pt x="43661" y="431327"/>
                        <a:pt x="68267" y="373119"/>
                      </a:cubicBezTo>
                      <a:cubicBezTo>
                        <a:pt x="92873" y="314911"/>
                        <a:pt x="127534" y="271519"/>
                        <a:pt x="147642" y="215956"/>
                      </a:cubicBezTo>
                      <a:cubicBezTo>
                        <a:pt x="167750" y="160394"/>
                        <a:pt x="197119" y="3231"/>
                        <a:pt x="198442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9" name="フリーフォーム: 図形 748">
                  <a:extLst>
                    <a:ext uri="{FF2B5EF4-FFF2-40B4-BE49-F238E27FC236}">
                      <a16:creationId xmlns:a16="http://schemas.microsoft.com/office/drawing/2014/main" id="{437D02D0-EF92-4663-8A26-DE389C2C5FC8}"/>
                    </a:ext>
                  </a:extLst>
                </p:cNvPr>
                <p:cNvSpPr/>
                <p:nvPr/>
              </p:nvSpPr>
              <p:spPr>
                <a:xfrm>
                  <a:off x="5359358" y="11020215"/>
                  <a:ext cx="44690" cy="167351"/>
                </a:xfrm>
                <a:custGeom>
                  <a:avLst/>
                  <a:gdLst>
                    <a:gd name="connsiteX0" fmla="*/ 42 w 44690"/>
                    <a:gd name="connsiteY0" fmla="*/ 210 h 167351"/>
                    <a:gd name="connsiteX1" fmla="*/ 41317 w 44690"/>
                    <a:gd name="connsiteY1" fmla="*/ 92285 h 167351"/>
                    <a:gd name="connsiteX2" fmla="*/ 41317 w 44690"/>
                    <a:gd name="connsiteY2" fmla="*/ 166898 h 167351"/>
                    <a:gd name="connsiteX3" fmla="*/ 33380 w 44690"/>
                    <a:gd name="connsiteY3" fmla="*/ 119273 h 167351"/>
                    <a:gd name="connsiteX4" fmla="*/ 42 w 44690"/>
                    <a:gd name="connsiteY4" fmla="*/ 210 h 16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90" h="167351">
                      <a:moveTo>
                        <a:pt x="42" y="210"/>
                      </a:moveTo>
                      <a:cubicBezTo>
                        <a:pt x="1365" y="-4288"/>
                        <a:pt x="34438" y="64504"/>
                        <a:pt x="41317" y="92285"/>
                      </a:cubicBezTo>
                      <a:cubicBezTo>
                        <a:pt x="48196" y="120066"/>
                        <a:pt x="42640" y="162400"/>
                        <a:pt x="41317" y="166898"/>
                      </a:cubicBezTo>
                      <a:cubicBezTo>
                        <a:pt x="39994" y="171396"/>
                        <a:pt x="38407" y="141498"/>
                        <a:pt x="33380" y="119273"/>
                      </a:cubicBezTo>
                      <a:cubicBezTo>
                        <a:pt x="28353" y="97048"/>
                        <a:pt x="-1281" y="4708"/>
                        <a:pt x="42" y="2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0" name="フリーフォーム: 図形 749">
                  <a:extLst>
                    <a:ext uri="{FF2B5EF4-FFF2-40B4-BE49-F238E27FC236}">
                      <a16:creationId xmlns:a16="http://schemas.microsoft.com/office/drawing/2014/main" id="{02810990-A001-4E39-8BA5-A7755B7883D9}"/>
                    </a:ext>
                  </a:extLst>
                </p:cNvPr>
                <p:cNvSpPr/>
                <p:nvPr/>
              </p:nvSpPr>
              <p:spPr>
                <a:xfrm>
                  <a:off x="5406980" y="11101379"/>
                  <a:ext cx="95548" cy="288985"/>
                </a:xfrm>
                <a:custGeom>
                  <a:avLst/>
                  <a:gdLst>
                    <a:gd name="connsiteX0" fmla="*/ 11158 w 95548"/>
                    <a:gd name="connsiteY0" fmla="*/ 9 h 288985"/>
                    <a:gd name="connsiteX1" fmla="*/ 90533 w 95548"/>
                    <a:gd name="connsiteY1" fmla="*/ 117484 h 288985"/>
                    <a:gd name="connsiteX2" fmla="*/ 77833 w 95548"/>
                    <a:gd name="connsiteY2" fmla="*/ 163521 h 288985"/>
                    <a:gd name="connsiteX3" fmla="*/ 45 w 95548"/>
                    <a:gd name="connsiteY3" fmla="*/ 288934 h 288985"/>
                    <a:gd name="connsiteX4" fmla="*/ 66720 w 95548"/>
                    <a:gd name="connsiteY4" fmla="*/ 147646 h 288985"/>
                    <a:gd name="connsiteX5" fmla="*/ 76245 w 95548"/>
                    <a:gd name="connsiteY5" fmla="*/ 111134 h 288985"/>
                    <a:gd name="connsiteX6" fmla="*/ 11158 w 95548"/>
                    <a:gd name="connsiteY6" fmla="*/ 9 h 28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48" h="288985">
                      <a:moveTo>
                        <a:pt x="11158" y="9"/>
                      </a:moveTo>
                      <a:cubicBezTo>
                        <a:pt x="13539" y="1067"/>
                        <a:pt x="79421" y="90232"/>
                        <a:pt x="90533" y="117484"/>
                      </a:cubicBezTo>
                      <a:cubicBezTo>
                        <a:pt x="101645" y="144736"/>
                        <a:pt x="92914" y="134946"/>
                        <a:pt x="77833" y="163521"/>
                      </a:cubicBezTo>
                      <a:cubicBezTo>
                        <a:pt x="62752" y="192096"/>
                        <a:pt x="1897" y="291580"/>
                        <a:pt x="45" y="288934"/>
                      </a:cubicBezTo>
                      <a:cubicBezTo>
                        <a:pt x="-1807" y="286288"/>
                        <a:pt x="54020" y="177279"/>
                        <a:pt x="66720" y="147646"/>
                      </a:cubicBezTo>
                      <a:cubicBezTo>
                        <a:pt x="79420" y="118013"/>
                        <a:pt x="88680" y="134417"/>
                        <a:pt x="76245" y="111134"/>
                      </a:cubicBezTo>
                      <a:cubicBezTo>
                        <a:pt x="63810" y="87851"/>
                        <a:pt x="8777" y="-1049"/>
                        <a:pt x="1115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1" name="フリーフォーム: 図形 750">
                  <a:extLst>
                    <a:ext uri="{FF2B5EF4-FFF2-40B4-BE49-F238E27FC236}">
                      <a16:creationId xmlns:a16="http://schemas.microsoft.com/office/drawing/2014/main" id="{F6B19777-DC5F-44DE-97FA-80CCCCD34F3C}"/>
                    </a:ext>
                  </a:extLst>
                </p:cNvPr>
                <p:cNvSpPr/>
                <p:nvPr/>
              </p:nvSpPr>
              <p:spPr>
                <a:xfrm>
                  <a:off x="5125648" y="11328220"/>
                  <a:ext cx="214713" cy="78290"/>
                </a:xfrm>
                <a:custGeom>
                  <a:avLst/>
                  <a:gdLst>
                    <a:gd name="connsiteX0" fmla="*/ 390 w 214713"/>
                    <a:gd name="connsiteY0" fmla="*/ 77968 h 78290"/>
                    <a:gd name="connsiteX1" fmla="*/ 162315 w 214713"/>
                    <a:gd name="connsiteY1" fmla="*/ 31930 h 78290"/>
                    <a:gd name="connsiteX2" fmla="*/ 214702 w 214713"/>
                    <a:gd name="connsiteY2" fmla="*/ 38280 h 78290"/>
                    <a:gd name="connsiteX3" fmla="*/ 159140 w 214713"/>
                    <a:gd name="connsiteY3" fmla="*/ 9705 h 78290"/>
                    <a:gd name="connsiteX4" fmla="*/ 117865 w 214713"/>
                    <a:gd name="connsiteY4" fmla="*/ 4943 h 78290"/>
                    <a:gd name="connsiteX5" fmla="*/ 390 w 214713"/>
                    <a:gd name="connsiteY5" fmla="*/ 77968 h 7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713" h="78290">
                      <a:moveTo>
                        <a:pt x="390" y="77968"/>
                      </a:moveTo>
                      <a:cubicBezTo>
                        <a:pt x="7798" y="82466"/>
                        <a:pt x="126596" y="38545"/>
                        <a:pt x="162315" y="31930"/>
                      </a:cubicBezTo>
                      <a:cubicBezTo>
                        <a:pt x="198034" y="25315"/>
                        <a:pt x="215231" y="41984"/>
                        <a:pt x="214702" y="38280"/>
                      </a:cubicBezTo>
                      <a:cubicBezTo>
                        <a:pt x="214173" y="34576"/>
                        <a:pt x="175279" y="15261"/>
                        <a:pt x="159140" y="9705"/>
                      </a:cubicBezTo>
                      <a:cubicBezTo>
                        <a:pt x="143001" y="4149"/>
                        <a:pt x="142471" y="-6170"/>
                        <a:pt x="117865" y="4943"/>
                      </a:cubicBezTo>
                      <a:cubicBezTo>
                        <a:pt x="93259" y="16055"/>
                        <a:pt x="-7018" y="73470"/>
                        <a:pt x="390" y="77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2" name="フリーフォーム: 図形 751">
                  <a:extLst>
                    <a:ext uri="{FF2B5EF4-FFF2-40B4-BE49-F238E27FC236}">
                      <a16:creationId xmlns:a16="http://schemas.microsoft.com/office/drawing/2014/main" id="{22460450-2EB9-44BE-8FF9-EE0AF8134DCA}"/>
                    </a:ext>
                  </a:extLst>
                </p:cNvPr>
                <p:cNvSpPr/>
                <p:nvPr/>
              </p:nvSpPr>
              <p:spPr>
                <a:xfrm>
                  <a:off x="5295408" y="11161816"/>
                  <a:ext cx="67416" cy="201590"/>
                </a:xfrm>
                <a:custGeom>
                  <a:avLst/>
                  <a:gdLst>
                    <a:gd name="connsiteX0" fmla="*/ 492 w 67416"/>
                    <a:gd name="connsiteY0" fmla="*/ 1484 h 201590"/>
                    <a:gd name="connsiteX1" fmla="*/ 37005 w 67416"/>
                    <a:gd name="connsiteY1" fmla="*/ 84034 h 201590"/>
                    <a:gd name="connsiteX2" fmla="*/ 40180 w 67416"/>
                    <a:gd name="connsiteY2" fmla="*/ 201509 h 201590"/>
                    <a:gd name="connsiteX3" fmla="*/ 52880 w 67416"/>
                    <a:gd name="connsiteY3" fmla="*/ 101497 h 201590"/>
                    <a:gd name="connsiteX4" fmla="*/ 67167 w 67416"/>
                    <a:gd name="connsiteY4" fmla="*/ 36409 h 201590"/>
                    <a:gd name="connsiteX5" fmla="*/ 492 w 67416"/>
                    <a:gd name="connsiteY5" fmla="*/ 1484 h 201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416" h="201590">
                      <a:moveTo>
                        <a:pt x="492" y="1484"/>
                      </a:moveTo>
                      <a:cubicBezTo>
                        <a:pt x="-4535" y="9422"/>
                        <a:pt x="30390" y="50697"/>
                        <a:pt x="37005" y="84034"/>
                      </a:cubicBezTo>
                      <a:cubicBezTo>
                        <a:pt x="43620" y="117371"/>
                        <a:pt x="37534" y="198599"/>
                        <a:pt x="40180" y="201509"/>
                      </a:cubicBezTo>
                      <a:cubicBezTo>
                        <a:pt x="42826" y="204419"/>
                        <a:pt x="48382" y="129014"/>
                        <a:pt x="52880" y="101497"/>
                      </a:cubicBezTo>
                      <a:cubicBezTo>
                        <a:pt x="57378" y="73980"/>
                        <a:pt x="69284" y="53607"/>
                        <a:pt x="67167" y="36409"/>
                      </a:cubicBezTo>
                      <a:cubicBezTo>
                        <a:pt x="65050" y="19211"/>
                        <a:pt x="5519" y="-6454"/>
                        <a:pt x="492" y="14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3" name="フリーフォーム: 図形 752">
                  <a:extLst>
                    <a:ext uri="{FF2B5EF4-FFF2-40B4-BE49-F238E27FC236}">
                      <a16:creationId xmlns:a16="http://schemas.microsoft.com/office/drawing/2014/main" id="{6578BA53-AC29-4488-BCE9-999798DE10FA}"/>
                    </a:ext>
                  </a:extLst>
                </p:cNvPr>
                <p:cNvSpPr/>
                <p:nvPr/>
              </p:nvSpPr>
              <p:spPr>
                <a:xfrm>
                  <a:off x="5290885" y="11348848"/>
                  <a:ext cx="129413" cy="89090"/>
                </a:xfrm>
                <a:custGeom>
                  <a:avLst/>
                  <a:gdLst>
                    <a:gd name="connsiteX0" fmla="*/ 253 w 129413"/>
                    <a:gd name="connsiteY0" fmla="*/ 1777 h 89090"/>
                    <a:gd name="connsiteX1" fmla="*/ 97090 w 129413"/>
                    <a:gd name="connsiteY1" fmla="*/ 19240 h 89090"/>
                    <a:gd name="connsiteX2" fmla="*/ 109790 w 129413"/>
                    <a:gd name="connsiteY2" fmla="*/ 89090 h 89090"/>
                    <a:gd name="connsiteX3" fmla="*/ 128840 w 129413"/>
                    <a:gd name="connsiteY3" fmla="*/ 19240 h 89090"/>
                    <a:gd name="connsiteX4" fmla="*/ 85978 w 129413"/>
                    <a:gd name="connsiteY4" fmla="*/ 71627 h 89090"/>
                    <a:gd name="connsiteX5" fmla="*/ 68515 w 129413"/>
                    <a:gd name="connsiteY5" fmla="*/ 8127 h 89090"/>
                    <a:gd name="connsiteX6" fmla="*/ 253 w 129413"/>
                    <a:gd name="connsiteY6" fmla="*/ 1777 h 8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413" h="89090">
                      <a:moveTo>
                        <a:pt x="253" y="1777"/>
                      </a:moveTo>
                      <a:cubicBezTo>
                        <a:pt x="5015" y="3629"/>
                        <a:pt x="78834" y="4688"/>
                        <a:pt x="97090" y="19240"/>
                      </a:cubicBezTo>
                      <a:cubicBezTo>
                        <a:pt x="115346" y="33792"/>
                        <a:pt x="104498" y="89090"/>
                        <a:pt x="109790" y="89090"/>
                      </a:cubicBezTo>
                      <a:cubicBezTo>
                        <a:pt x="115082" y="89090"/>
                        <a:pt x="132809" y="22151"/>
                        <a:pt x="128840" y="19240"/>
                      </a:cubicBezTo>
                      <a:cubicBezTo>
                        <a:pt x="124871" y="16330"/>
                        <a:pt x="96032" y="73479"/>
                        <a:pt x="85978" y="71627"/>
                      </a:cubicBezTo>
                      <a:cubicBezTo>
                        <a:pt x="75924" y="69775"/>
                        <a:pt x="77775" y="19239"/>
                        <a:pt x="68515" y="8127"/>
                      </a:cubicBezTo>
                      <a:cubicBezTo>
                        <a:pt x="59255" y="-2985"/>
                        <a:pt x="-4509" y="-75"/>
                        <a:pt x="253" y="17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4" name="フリーフォーム: 図形 753">
                  <a:extLst>
                    <a:ext uri="{FF2B5EF4-FFF2-40B4-BE49-F238E27FC236}">
                      <a16:creationId xmlns:a16="http://schemas.microsoft.com/office/drawing/2014/main" id="{A4780720-C8E2-4E94-B374-FED52924DA23}"/>
                    </a:ext>
                  </a:extLst>
                </p:cNvPr>
                <p:cNvSpPr/>
                <p:nvPr/>
              </p:nvSpPr>
              <p:spPr>
                <a:xfrm>
                  <a:off x="5302250" y="11240122"/>
                  <a:ext cx="150815" cy="64870"/>
                </a:xfrm>
                <a:custGeom>
                  <a:avLst/>
                  <a:gdLst>
                    <a:gd name="connsiteX0" fmla="*/ 0 w 150815"/>
                    <a:gd name="connsiteY0" fmla="*/ 966 h 64870"/>
                    <a:gd name="connsiteX1" fmla="*/ 103188 w 150815"/>
                    <a:gd name="connsiteY1" fmla="*/ 15253 h 64870"/>
                    <a:gd name="connsiteX2" fmla="*/ 150813 w 150815"/>
                    <a:gd name="connsiteY2" fmla="*/ 64466 h 64870"/>
                    <a:gd name="connsiteX3" fmla="*/ 104775 w 150815"/>
                    <a:gd name="connsiteY3" fmla="*/ 37478 h 64870"/>
                    <a:gd name="connsiteX4" fmla="*/ 0 w 150815"/>
                    <a:gd name="connsiteY4" fmla="*/ 966 h 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815" h="64870">
                      <a:moveTo>
                        <a:pt x="0" y="966"/>
                      </a:moveTo>
                      <a:cubicBezTo>
                        <a:pt x="-264" y="-2738"/>
                        <a:pt x="78052" y="4670"/>
                        <a:pt x="103188" y="15253"/>
                      </a:cubicBezTo>
                      <a:cubicBezTo>
                        <a:pt x="128324" y="25836"/>
                        <a:pt x="150549" y="60762"/>
                        <a:pt x="150813" y="64466"/>
                      </a:cubicBezTo>
                      <a:cubicBezTo>
                        <a:pt x="151077" y="68170"/>
                        <a:pt x="132027" y="45415"/>
                        <a:pt x="104775" y="37478"/>
                      </a:cubicBezTo>
                      <a:cubicBezTo>
                        <a:pt x="77523" y="29541"/>
                        <a:pt x="264" y="4670"/>
                        <a:pt x="0" y="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フリーフォーム: 図形 754">
                  <a:extLst>
                    <a:ext uri="{FF2B5EF4-FFF2-40B4-BE49-F238E27FC236}">
                      <a16:creationId xmlns:a16="http://schemas.microsoft.com/office/drawing/2014/main" id="{B6960F5F-B9DF-406A-8119-6E3BDE4D8DBC}"/>
                    </a:ext>
                  </a:extLst>
                </p:cNvPr>
                <p:cNvSpPr/>
                <p:nvPr/>
              </p:nvSpPr>
              <p:spPr>
                <a:xfrm>
                  <a:off x="5376407" y="11208955"/>
                  <a:ext cx="110247" cy="27490"/>
                </a:xfrm>
                <a:custGeom>
                  <a:avLst/>
                  <a:gdLst>
                    <a:gd name="connsiteX0" fmla="*/ 456 w 110247"/>
                    <a:gd name="connsiteY0" fmla="*/ 9908 h 27490"/>
                    <a:gd name="connsiteX1" fmla="*/ 106818 w 110247"/>
                    <a:gd name="connsiteY1" fmla="*/ 27370 h 27490"/>
                    <a:gd name="connsiteX2" fmla="*/ 71893 w 110247"/>
                    <a:gd name="connsiteY2" fmla="*/ 383 h 27490"/>
                    <a:gd name="connsiteX3" fmla="*/ 456 w 110247"/>
                    <a:gd name="connsiteY3" fmla="*/ 9908 h 2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247" h="27490">
                      <a:moveTo>
                        <a:pt x="456" y="9908"/>
                      </a:moveTo>
                      <a:cubicBezTo>
                        <a:pt x="6277" y="14406"/>
                        <a:pt x="94912" y="28957"/>
                        <a:pt x="106818" y="27370"/>
                      </a:cubicBezTo>
                      <a:cubicBezTo>
                        <a:pt x="118724" y="25783"/>
                        <a:pt x="97822" y="2500"/>
                        <a:pt x="71893" y="383"/>
                      </a:cubicBezTo>
                      <a:cubicBezTo>
                        <a:pt x="45964" y="-1734"/>
                        <a:pt x="-5365" y="5410"/>
                        <a:pt x="456" y="9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6" name="フリーフォーム: 図形 755">
                  <a:extLst>
                    <a:ext uri="{FF2B5EF4-FFF2-40B4-BE49-F238E27FC236}">
                      <a16:creationId xmlns:a16="http://schemas.microsoft.com/office/drawing/2014/main" id="{F254C9EE-494C-485D-8FB9-84A305F5C262}"/>
                    </a:ext>
                  </a:extLst>
                </p:cNvPr>
                <p:cNvSpPr/>
                <p:nvPr/>
              </p:nvSpPr>
              <p:spPr>
                <a:xfrm>
                  <a:off x="5378287" y="11417239"/>
                  <a:ext cx="89146" cy="373549"/>
                </a:xfrm>
                <a:custGeom>
                  <a:avLst/>
                  <a:gdLst>
                    <a:gd name="connsiteX0" fmla="*/ 163 w 89146"/>
                    <a:gd name="connsiteY0" fmla="*/ 61 h 373549"/>
                    <a:gd name="connsiteX1" fmla="*/ 65251 w 89146"/>
                    <a:gd name="connsiteY1" fmla="*/ 200086 h 373549"/>
                    <a:gd name="connsiteX2" fmla="*/ 50963 w 89146"/>
                    <a:gd name="connsiteY2" fmla="*/ 368361 h 373549"/>
                    <a:gd name="connsiteX3" fmla="*/ 62076 w 89146"/>
                    <a:gd name="connsiteY3" fmla="*/ 320736 h 373549"/>
                    <a:gd name="connsiteX4" fmla="*/ 87476 w 89146"/>
                    <a:gd name="connsiteY4" fmla="*/ 220724 h 373549"/>
                    <a:gd name="connsiteX5" fmla="*/ 163 w 89146"/>
                    <a:gd name="connsiteY5" fmla="*/ 61 h 37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146" h="373549">
                      <a:moveTo>
                        <a:pt x="163" y="61"/>
                      </a:moveTo>
                      <a:cubicBezTo>
                        <a:pt x="-3541" y="-3379"/>
                        <a:pt x="56784" y="138703"/>
                        <a:pt x="65251" y="200086"/>
                      </a:cubicBezTo>
                      <a:cubicBezTo>
                        <a:pt x="73718" y="261469"/>
                        <a:pt x="51492" y="348253"/>
                        <a:pt x="50963" y="368361"/>
                      </a:cubicBezTo>
                      <a:cubicBezTo>
                        <a:pt x="50434" y="388469"/>
                        <a:pt x="55991" y="345342"/>
                        <a:pt x="62076" y="320736"/>
                      </a:cubicBezTo>
                      <a:cubicBezTo>
                        <a:pt x="68161" y="296130"/>
                        <a:pt x="96207" y="273641"/>
                        <a:pt x="87476" y="220724"/>
                      </a:cubicBezTo>
                      <a:cubicBezTo>
                        <a:pt x="78745" y="167807"/>
                        <a:pt x="3867" y="3501"/>
                        <a:pt x="163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7" name="フリーフォーム: 図形 756">
                  <a:extLst>
                    <a:ext uri="{FF2B5EF4-FFF2-40B4-BE49-F238E27FC236}">
                      <a16:creationId xmlns:a16="http://schemas.microsoft.com/office/drawing/2014/main" id="{B5E24335-C618-46A8-B1CA-A289408AFE33}"/>
                    </a:ext>
                  </a:extLst>
                </p:cNvPr>
                <p:cNvSpPr/>
                <p:nvPr/>
              </p:nvSpPr>
              <p:spPr>
                <a:xfrm>
                  <a:off x="5002989" y="11683526"/>
                  <a:ext cx="470842" cy="117951"/>
                </a:xfrm>
                <a:custGeom>
                  <a:avLst/>
                  <a:gdLst>
                    <a:gd name="connsiteX0" fmla="*/ 811 w 470842"/>
                    <a:gd name="connsiteY0" fmla="*/ 117949 h 117951"/>
                    <a:gd name="connsiteX1" fmla="*/ 194486 w 470842"/>
                    <a:gd name="connsiteY1" fmla="*/ 25874 h 117951"/>
                    <a:gd name="connsiteX2" fmla="*/ 292911 w 470842"/>
                    <a:gd name="connsiteY2" fmla="*/ 5237 h 117951"/>
                    <a:gd name="connsiteX3" fmla="*/ 465949 w 470842"/>
                    <a:gd name="connsiteY3" fmla="*/ 108424 h 117951"/>
                    <a:gd name="connsiteX4" fmla="*/ 410386 w 470842"/>
                    <a:gd name="connsiteY4" fmla="*/ 60799 h 117951"/>
                    <a:gd name="connsiteX5" fmla="*/ 275449 w 470842"/>
                    <a:gd name="connsiteY5" fmla="*/ 29049 h 117951"/>
                    <a:gd name="connsiteX6" fmla="*/ 811 w 470842"/>
                    <a:gd name="connsiteY6" fmla="*/ 117949 h 11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842" h="117951">
                      <a:moveTo>
                        <a:pt x="811" y="117949"/>
                      </a:moveTo>
                      <a:cubicBezTo>
                        <a:pt x="-12683" y="117420"/>
                        <a:pt x="145803" y="44659"/>
                        <a:pt x="194486" y="25874"/>
                      </a:cubicBezTo>
                      <a:cubicBezTo>
                        <a:pt x="243169" y="7089"/>
                        <a:pt x="247667" y="-8521"/>
                        <a:pt x="292911" y="5237"/>
                      </a:cubicBezTo>
                      <a:cubicBezTo>
                        <a:pt x="338155" y="18995"/>
                        <a:pt x="446370" y="99164"/>
                        <a:pt x="465949" y="108424"/>
                      </a:cubicBezTo>
                      <a:cubicBezTo>
                        <a:pt x="485528" y="117684"/>
                        <a:pt x="442136" y="74028"/>
                        <a:pt x="410386" y="60799"/>
                      </a:cubicBezTo>
                      <a:cubicBezTo>
                        <a:pt x="378636" y="47570"/>
                        <a:pt x="340272" y="21641"/>
                        <a:pt x="275449" y="29049"/>
                      </a:cubicBezTo>
                      <a:cubicBezTo>
                        <a:pt x="210626" y="36457"/>
                        <a:pt x="14305" y="118478"/>
                        <a:pt x="811" y="1179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8" name="フリーフォーム: 図形 757">
                  <a:extLst>
                    <a:ext uri="{FF2B5EF4-FFF2-40B4-BE49-F238E27FC236}">
                      <a16:creationId xmlns:a16="http://schemas.microsoft.com/office/drawing/2014/main" id="{9A1749C7-3799-4006-8842-A0259D85B669}"/>
                    </a:ext>
                  </a:extLst>
                </p:cNvPr>
                <p:cNvSpPr/>
                <p:nvPr/>
              </p:nvSpPr>
              <p:spPr>
                <a:xfrm>
                  <a:off x="5214906" y="11733184"/>
                  <a:ext cx="201556" cy="68312"/>
                </a:xfrm>
                <a:custGeom>
                  <a:avLst/>
                  <a:gdLst>
                    <a:gd name="connsiteX0" fmla="*/ 32 w 201556"/>
                    <a:gd name="connsiteY0" fmla="*/ 28604 h 68312"/>
                    <a:gd name="connsiteX1" fmla="*/ 131794 w 201556"/>
                    <a:gd name="connsiteY1" fmla="*/ 23841 h 68312"/>
                    <a:gd name="connsiteX2" fmla="*/ 200057 w 201556"/>
                    <a:gd name="connsiteY2" fmla="*/ 68291 h 68312"/>
                    <a:gd name="connsiteX3" fmla="*/ 176244 w 201556"/>
                    <a:gd name="connsiteY3" fmla="*/ 17491 h 68312"/>
                    <a:gd name="connsiteX4" fmla="*/ 144494 w 201556"/>
                    <a:gd name="connsiteY4" fmla="*/ 29 h 68312"/>
                    <a:gd name="connsiteX5" fmla="*/ 32 w 201556"/>
                    <a:gd name="connsiteY5" fmla="*/ 28604 h 6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556" h="68312">
                      <a:moveTo>
                        <a:pt x="32" y="28604"/>
                      </a:moveTo>
                      <a:cubicBezTo>
                        <a:pt x="-2085" y="32573"/>
                        <a:pt x="98457" y="17227"/>
                        <a:pt x="131794" y="23841"/>
                      </a:cubicBezTo>
                      <a:cubicBezTo>
                        <a:pt x="165131" y="30455"/>
                        <a:pt x="192649" y="69349"/>
                        <a:pt x="200057" y="68291"/>
                      </a:cubicBezTo>
                      <a:cubicBezTo>
                        <a:pt x="207465" y="67233"/>
                        <a:pt x="185504" y="28868"/>
                        <a:pt x="176244" y="17491"/>
                      </a:cubicBezTo>
                      <a:cubicBezTo>
                        <a:pt x="166984" y="6114"/>
                        <a:pt x="173333" y="-500"/>
                        <a:pt x="144494" y="29"/>
                      </a:cubicBezTo>
                      <a:cubicBezTo>
                        <a:pt x="115655" y="558"/>
                        <a:pt x="2149" y="24635"/>
                        <a:pt x="32" y="286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9" name="フリーフォーム: 図形 758">
                  <a:extLst>
                    <a:ext uri="{FF2B5EF4-FFF2-40B4-BE49-F238E27FC236}">
                      <a16:creationId xmlns:a16="http://schemas.microsoft.com/office/drawing/2014/main" id="{9E8773B1-8B68-4F31-AD26-DAF74E6634A3}"/>
                    </a:ext>
                  </a:extLst>
                </p:cNvPr>
                <p:cNvSpPr/>
                <p:nvPr/>
              </p:nvSpPr>
              <p:spPr>
                <a:xfrm>
                  <a:off x="5430569" y="11439476"/>
                  <a:ext cx="105781" cy="317585"/>
                </a:xfrm>
                <a:custGeom>
                  <a:avLst/>
                  <a:gdLst>
                    <a:gd name="connsiteX0" fmla="*/ 269 w 105781"/>
                    <a:gd name="connsiteY0" fmla="*/ 49 h 317585"/>
                    <a:gd name="connsiteX1" fmla="*/ 84406 w 105781"/>
                    <a:gd name="connsiteY1" fmla="*/ 122287 h 317585"/>
                    <a:gd name="connsiteX2" fmla="*/ 105044 w 105781"/>
                    <a:gd name="connsiteY2" fmla="*/ 312787 h 317585"/>
                    <a:gd name="connsiteX3" fmla="*/ 97106 w 105781"/>
                    <a:gd name="connsiteY3" fmla="*/ 247699 h 317585"/>
                    <a:gd name="connsiteX4" fmla="*/ 59006 w 105781"/>
                    <a:gd name="connsiteY4" fmla="*/ 109587 h 317585"/>
                    <a:gd name="connsiteX5" fmla="*/ 269 w 105781"/>
                    <a:gd name="connsiteY5" fmla="*/ 49 h 3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781" h="317585">
                      <a:moveTo>
                        <a:pt x="269" y="49"/>
                      </a:moveTo>
                      <a:cubicBezTo>
                        <a:pt x="4502" y="2166"/>
                        <a:pt x="66944" y="70164"/>
                        <a:pt x="84406" y="122287"/>
                      </a:cubicBezTo>
                      <a:cubicBezTo>
                        <a:pt x="101868" y="174410"/>
                        <a:pt x="102927" y="291885"/>
                        <a:pt x="105044" y="312787"/>
                      </a:cubicBezTo>
                      <a:cubicBezTo>
                        <a:pt x="107161" y="333689"/>
                        <a:pt x="104779" y="281566"/>
                        <a:pt x="97106" y="247699"/>
                      </a:cubicBezTo>
                      <a:cubicBezTo>
                        <a:pt x="89433" y="213832"/>
                        <a:pt x="75146" y="154831"/>
                        <a:pt x="59006" y="109587"/>
                      </a:cubicBezTo>
                      <a:cubicBezTo>
                        <a:pt x="42867" y="64343"/>
                        <a:pt x="-3964" y="-2068"/>
                        <a:pt x="26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0" name="フリーフォーム: 図形 759">
                  <a:extLst>
                    <a:ext uri="{FF2B5EF4-FFF2-40B4-BE49-F238E27FC236}">
                      <a16:creationId xmlns:a16="http://schemas.microsoft.com/office/drawing/2014/main" id="{10CE7E9B-714C-4F9C-B83D-B96862D4E1D6}"/>
                    </a:ext>
                  </a:extLst>
                </p:cNvPr>
                <p:cNvSpPr/>
                <p:nvPr/>
              </p:nvSpPr>
              <p:spPr>
                <a:xfrm>
                  <a:off x="5519731" y="11804457"/>
                  <a:ext cx="45158" cy="285983"/>
                </a:xfrm>
                <a:custGeom>
                  <a:avLst/>
                  <a:gdLst>
                    <a:gd name="connsiteX0" fmla="*/ 20644 w 45158"/>
                    <a:gd name="connsiteY0" fmla="*/ 193 h 285983"/>
                    <a:gd name="connsiteX1" fmla="*/ 4769 w 45158"/>
                    <a:gd name="connsiteY1" fmla="*/ 117668 h 285983"/>
                    <a:gd name="connsiteX2" fmla="*/ 3182 w 45158"/>
                    <a:gd name="connsiteY2" fmla="*/ 170056 h 285983"/>
                    <a:gd name="connsiteX3" fmla="*/ 44457 w 45158"/>
                    <a:gd name="connsiteY3" fmla="*/ 285943 h 285983"/>
                    <a:gd name="connsiteX4" fmla="*/ 28582 w 45158"/>
                    <a:gd name="connsiteY4" fmla="*/ 182756 h 285983"/>
                    <a:gd name="connsiteX5" fmla="*/ 20644 w 45158"/>
                    <a:gd name="connsiteY5" fmla="*/ 147831 h 285983"/>
                    <a:gd name="connsiteX6" fmla="*/ 20644 w 45158"/>
                    <a:gd name="connsiteY6" fmla="*/ 193 h 28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158" h="285983">
                      <a:moveTo>
                        <a:pt x="20644" y="193"/>
                      </a:moveTo>
                      <a:cubicBezTo>
                        <a:pt x="17998" y="-4834"/>
                        <a:pt x="7679" y="89357"/>
                        <a:pt x="4769" y="117668"/>
                      </a:cubicBezTo>
                      <a:cubicBezTo>
                        <a:pt x="1859" y="145979"/>
                        <a:pt x="-3433" y="142010"/>
                        <a:pt x="3182" y="170056"/>
                      </a:cubicBezTo>
                      <a:cubicBezTo>
                        <a:pt x="9797" y="198102"/>
                        <a:pt x="40224" y="283826"/>
                        <a:pt x="44457" y="285943"/>
                      </a:cubicBezTo>
                      <a:cubicBezTo>
                        <a:pt x="48690" y="288060"/>
                        <a:pt x="32551" y="205775"/>
                        <a:pt x="28582" y="182756"/>
                      </a:cubicBezTo>
                      <a:cubicBezTo>
                        <a:pt x="24613" y="159737"/>
                        <a:pt x="20644" y="175083"/>
                        <a:pt x="20644" y="147831"/>
                      </a:cubicBezTo>
                      <a:cubicBezTo>
                        <a:pt x="20644" y="120579"/>
                        <a:pt x="23290" y="5220"/>
                        <a:pt x="20644" y="1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1" name="フリーフォーム: 図形 760">
                  <a:extLst>
                    <a:ext uri="{FF2B5EF4-FFF2-40B4-BE49-F238E27FC236}">
                      <a16:creationId xmlns:a16="http://schemas.microsoft.com/office/drawing/2014/main" id="{FC39BEC6-9F88-4300-A853-12DCC91DA43B}"/>
                    </a:ext>
                  </a:extLst>
                </p:cNvPr>
                <p:cNvSpPr/>
                <p:nvPr/>
              </p:nvSpPr>
              <p:spPr>
                <a:xfrm>
                  <a:off x="5116280" y="11793467"/>
                  <a:ext cx="308268" cy="65469"/>
                </a:xfrm>
                <a:custGeom>
                  <a:avLst/>
                  <a:gdLst>
                    <a:gd name="connsiteX0" fmla="*/ 233 w 308268"/>
                    <a:gd name="connsiteY0" fmla="*/ 65158 h 65469"/>
                    <a:gd name="connsiteX1" fmla="*/ 212958 w 308268"/>
                    <a:gd name="connsiteY1" fmla="*/ 25471 h 65469"/>
                    <a:gd name="connsiteX2" fmla="*/ 293920 w 308268"/>
                    <a:gd name="connsiteY2" fmla="*/ 42933 h 65469"/>
                    <a:gd name="connsiteX3" fmla="*/ 305033 w 308268"/>
                    <a:gd name="connsiteY3" fmla="*/ 50871 h 65469"/>
                    <a:gd name="connsiteX4" fmla="*/ 257408 w 308268"/>
                    <a:gd name="connsiteY4" fmla="*/ 71 h 65469"/>
                    <a:gd name="connsiteX5" fmla="*/ 233 w 308268"/>
                    <a:gd name="connsiteY5" fmla="*/ 65158 h 6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268" h="65469">
                      <a:moveTo>
                        <a:pt x="233" y="65158"/>
                      </a:moveTo>
                      <a:cubicBezTo>
                        <a:pt x="-7175" y="69391"/>
                        <a:pt x="164010" y="29175"/>
                        <a:pt x="212958" y="25471"/>
                      </a:cubicBezTo>
                      <a:cubicBezTo>
                        <a:pt x="261906" y="21767"/>
                        <a:pt x="278574" y="38700"/>
                        <a:pt x="293920" y="42933"/>
                      </a:cubicBezTo>
                      <a:cubicBezTo>
                        <a:pt x="309266" y="47166"/>
                        <a:pt x="311118" y="58015"/>
                        <a:pt x="305033" y="50871"/>
                      </a:cubicBezTo>
                      <a:cubicBezTo>
                        <a:pt x="298948" y="43727"/>
                        <a:pt x="311383" y="-2046"/>
                        <a:pt x="257408" y="71"/>
                      </a:cubicBezTo>
                      <a:cubicBezTo>
                        <a:pt x="203433" y="2188"/>
                        <a:pt x="7641" y="60925"/>
                        <a:pt x="233" y="651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2" name="フリーフォーム: 図形 761">
                  <a:extLst>
                    <a:ext uri="{FF2B5EF4-FFF2-40B4-BE49-F238E27FC236}">
                      <a16:creationId xmlns:a16="http://schemas.microsoft.com/office/drawing/2014/main" id="{BAC59B08-91A2-4BDF-8B5F-3A1D25DF498A}"/>
                    </a:ext>
                  </a:extLst>
                </p:cNvPr>
                <p:cNvSpPr/>
                <p:nvPr/>
              </p:nvSpPr>
              <p:spPr>
                <a:xfrm>
                  <a:off x="4861605" y="12107233"/>
                  <a:ext cx="29545" cy="197908"/>
                </a:xfrm>
                <a:custGeom>
                  <a:avLst/>
                  <a:gdLst>
                    <a:gd name="connsiteX0" fmla="*/ 7258 w 29545"/>
                    <a:gd name="connsiteY0" fmla="*/ 630 h 197908"/>
                    <a:gd name="connsiteX1" fmla="*/ 908 w 29545"/>
                    <a:gd name="connsiteY1" fmla="*/ 103817 h 197908"/>
                    <a:gd name="connsiteX2" fmla="*/ 29483 w 29545"/>
                    <a:gd name="connsiteY2" fmla="*/ 195892 h 197908"/>
                    <a:gd name="connsiteX3" fmla="*/ 8845 w 29545"/>
                    <a:gd name="connsiteY3" fmla="*/ 154617 h 197908"/>
                    <a:gd name="connsiteX4" fmla="*/ 7258 w 29545"/>
                    <a:gd name="connsiteY4" fmla="*/ 630 h 19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45" h="197908">
                      <a:moveTo>
                        <a:pt x="7258" y="630"/>
                      </a:moveTo>
                      <a:cubicBezTo>
                        <a:pt x="5935" y="-7837"/>
                        <a:pt x="-2796" y="71273"/>
                        <a:pt x="908" y="103817"/>
                      </a:cubicBezTo>
                      <a:cubicBezTo>
                        <a:pt x="4612" y="136361"/>
                        <a:pt x="28160" y="187425"/>
                        <a:pt x="29483" y="195892"/>
                      </a:cubicBezTo>
                      <a:cubicBezTo>
                        <a:pt x="30806" y="204359"/>
                        <a:pt x="10697" y="185309"/>
                        <a:pt x="8845" y="154617"/>
                      </a:cubicBezTo>
                      <a:cubicBezTo>
                        <a:pt x="6993" y="123925"/>
                        <a:pt x="8581" y="9097"/>
                        <a:pt x="7258" y="6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3" name="フリーフォーム: 図形 762">
                  <a:extLst>
                    <a:ext uri="{FF2B5EF4-FFF2-40B4-BE49-F238E27FC236}">
                      <a16:creationId xmlns:a16="http://schemas.microsoft.com/office/drawing/2014/main" id="{0EF40424-867F-4627-B61A-5C64EAF24853}"/>
                    </a:ext>
                  </a:extLst>
                </p:cNvPr>
                <p:cNvSpPr/>
                <p:nvPr/>
              </p:nvSpPr>
              <p:spPr>
                <a:xfrm>
                  <a:off x="4835482" y="12068169"/>
                  <a:ext cx="60577" cy="392226"/>
                </a:xfrm>
                <a:custGeom>
                  <a:avLst/>
                  <a:gdLst>
                    <a:gd name="connsiteX0" fmla="*/ 20681 w 60577"/>
                    <a:gd name="connsiteY0" fmla="*/ 6 h 392226"/>
                    <a:gd name="connsiteX1" fmla="*/ 43 w 60577"/>
                    <a:gd name="connsiteY1" fmla="*/ 249244 h 392226"/>
                    <a:gd name="connsiteX2" fmla="*/ 27031 w 60577"/>
                    <a:gd name="connsiteY2" fmla="*/ 309569 h 392226"/>
                    <a:gd name="connsiteX3" fmla="*/ 58781 w 60577"/>
                    <a:gd name="connsiteY3" fmla="*/ 392119 h 392226"/>
                    <a:gd name="connsiteX4" fmla="*/ 52431 w 60577"/>
                    <a:gd name="connsiteY4" fmla="*/ 325444 h 392226"/>
                    <a:gd name="connsiteX5" fmla="*/ 17506 w 60577"/>
                    <a:gd name="connsiteY5" fmla="*/ 257181 h 392226"/>
                    <a:gd name="connsiteX6" fmla="*/ 20681 w 60577"/>
                    <a:gd name="connsiteY6" fmla="*/ 6 h 39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77" h="392226">
                      <a:moveTo>
                        <a:pt x="20681" y="6"/>
                      </a:moveTo>
                      <a:cubicBezTo>
                        <a:pt x="17770" y="-1317"/>
                        <a:pt x="-1015" y="197650"/>
                        <a:pt x="43" y="249244"/>
                      </a:cubicBezTo>
                      <a:cubicBezTo>
                        <a:pt x="1101" y="300838"/>
                        <a:pt x="17241" y="285757"/>
                        <a:pt x="27031" y="309569"/>
                      </a:cubicBezTo>
                      <a:cubicBezTo>
                        <a:pt x="36821" y="333381"/>
                        <a:pt x="54548" y="389473"/>
                        <a:pt x="58781" y="392119"/>
                      </a:cubicBezTo>
                      <a:cubicBezTo>
                        <a:pt x="63014" y="394765"/>
                        <a:pt x="59310" y="347934"/>
                        <a:pt x="52431" y="325444"/>
                      </a:cubicBezTo>
                      <a:cubicBezTo>
                        <a:pt x="45552" y="302954"/>
                        <a:pt x="25179" y="310098"/>
                        <a:pt x="17506" y="257181"/>
                      </a:cubicBezTo>
                      <a:cubicBezTo>
                        <a:pt x="9833" y="204264"/>
                        <a:pt x="23592" y="1329"/>
                        <a:pt x="20681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" name="フリーフォーム: 図形 763">
                  <a:extLst>
                    <a:ext uri="{FF2B5EF4-FFF2-40B4-BE49-F238E27FC236}">
                      <a16:creationId xmlns:a16="http://schemas.microsoft.com/office/drawing/2014/main" id="{4F3648B9-3F9C-466E-AD07-2CFC5E89ED33}"/>
                    </a:ext>
                  </a:extLst>
                </p:cNvPr>
                <p:cNvSpPr/>
                <p:nvPr/>
              </p:nvSpPr>
              <p:spPr>
                <a:xfrm>
                  <a:off x="4899586" y="11910916"/>
                  <a:ext cx="117200" cy="345703"/>
                </a:xfrm>
                <a:custGeom>
                  <a:avLst/>
                  <a:gdLst>
                    <a:gd name="connsiteX0" fmla="*/ 116914 w 117200"/>
                    <a:gd name="connsiteY0" fmla="*/ 97 h 345703"/>
                    <a:gd name="connsiteX1" fmla="*/ 34364 w 117200"/>
                    <a:gd name="connsiteY1" fmla="*/ 171547 h 345703"/>
                    <a:gd name="connsiteX2" fmla="*/ 50239 w 117200"/>
                    <a:gd name="connsiteY2" fmla="*/ 339822 h 345703"/>
                    <a:gd name="connsiteX3" fmla="*/ 39127 w 117200"/>
                    <a:gd name="connsiteY3" fmla="*/ 296959 h 345703"/>
                    <a:gd name="connsiteX4" fmla="*/ 1027 w 117200"/>
                    <a:gd name="connsiteY4" fmla="*/ 195359 h 345703"/>
                    <a:gd name="connsiteX5" fmla="*/ 116914 w 117200"/>
                    <a:gd name="connsiteY5" fmla="*/ 97 h 345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200" h="345703">
                      <a:moveTo>
                        <a:pt x="116914" y="97"/>
                      </a:moveTo>
                      <a:cubicBezTo>
                        <a:pt x="122470" y="-3872"/>
                        <a:pt x="45476" y="114926"/>
                        <a:pt x="34364" y="171547"/>
                      </a:cubicBezTo>
                      <a:cubicBezTo>
                        <a:pt x="23252" y="228168"/>
                        <a:pt x="49445" y="318920"/>
                        <a:pt x="50239" y="339822"/>
                      </a:cubicBezTo>
                      <a:cubicBezTo>
                        <a:pt x="51033" y="360724"/>
                        <a:pt x="47329" y="321036"/>
                        <a:pt x="39127" y="296959"/>
                      </a:cubicBezTo>
                      <a:cubicBezTo>
                        <a:pt x="30925" y="272882"/>
                        <a:pt x="-6646" y="242719"/>
                        <a:pt x="1027" y="195359"/>
                      </a:cubicBezTo>
                      <a:cubicBezTo>
                        <a:pt x="8700" y="147999"/>
                        <a:pt x="111358" y="4066"/>
                        <a:pt x="116914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5" name="フリーフォーム: 図形 764">
                  <a:extLst>
                    <a:ext uri="{FF2B5EF4-FFF2-40B4-BE49-F238E27FC236}">
                      <a16:creationId xmlns:a16="http://schemas.microsoft.com/office/drawing/2014/main" id="{8C6EBB01-8319-45B0-B9F9-2D299375CCC4}"/>
                    </a:ext>
                  </a:extLst>
                </p:cNvPr>
                <p:cNvSpPr/>
                <p:nvPr/>
              </p:nvSpPr>
              <p:spPr>
                <a:xfrm>
                  <a:off x="5410175" y="12064936"/>
                  <a:ext cx="100629" cy="170137"/>
                </a:xfrm>
                <a:custGeom>
                  <a:avLst/>
                  <a:gdLst>
                    <a:gd name="connsiteX0" fmla="*/ 77813 w 100629"/>
                    <a:gd name="connsiteY0" fmla="*/ 64 h 170137"/>
                    <a:gd name="connsiteX1" fmla="*/ 74638 w 100629"/>
                    <a:gd name="connsiteY1" fmla="*/ 104839 h 170137"/>
                    <a:gd name="connsiteX2" fmla="*/ 25 w 100629"/>
                    <a:gd name="connsiteY2" fmla="*/ 169927 h 170137"/>
                    <a:gd name="connsiteX3" fmla="*/ 66700 w 100629"/>
                    <a:gd name="connsiteY3" fmla="*/ 125477 h 170137"/>
                    <a:gd name="connsiteX4" fmla="*/ 100038 w 100629"/>
                    <a:gd name="connsiteY4" fmla="*/ 120714 h 170137"/>
                    <a:gd name="connsiteX5" fmla="*/ 77813 w 100629"/>
                    <a:gd name="connsiteY5" fmla="*/ 64 h 170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629" h="170137">
                      <a:moveTo>
                        <a:pt x="77813" y="64"/>
                      </a:moveTo>
                      <a:cubicBezTo>
                        <a:pt x="73580" y="-2582"/>
                        <a:pt x="87603" y="76529"/>
                        <a:pt x="74638" y="104839"/>
                      </a:cubicBezTo>
                      <a:cubicBezTo>
                        <a:pt x="61673" y="133149"/>
                        <a:pt x="1348" y="166487"/>
                        <a:pt x="25" y="169927"/>
                      </a:cubicBezTo>
                      <a:cubicBezTo>
                        <a:pt x="-1298" y="173367"/>
                        <a:pt x="50031" y="133679"/>
                        <a:pt x="66700" y="125477"/>
                      </a:cubicBezTo>
                      <a:cubicBezTo>
                        <a:pt x="83369" y="117275"/>
                        <a:pt x="95540" y="142675"/>
                        <a:pt x="100038" y="120714"/>
                      </a:cubicBezTo>
                      <a:cubicBezTo>
                        <a:pt x="104536" y="98754"/>
                        <a:pt x="82046" y="2710"/>
                        <a:pt x="77813" y="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6" name="フリーフォーム: 図形 765">
                  <a:extLst>
                    <a:ext uri="{FF2B5EF4-FFF2-40B4-BE49-F238E27FC236}">
                      <a16:creationId xmlns:a16="http://schemas.microsoft.com/office/drawing/2014/main" id="{6C114090-6497-4B83-867A-3DBFE8453FCF}"/>
                    </a:ext>
                  </a:extLst>
                </p:cNvPr>
                <p:cNvSpPr/>
                <p:nvPr/>
              </p:nvSpPr>
              <p:spPr>
                <a:xfrm>
                  <a:off x="5464141" y="12106244"/>
                  <a:ext cx="114571" cy="212397"/>
                </a:xfrm>
                <a:custGeom>
                  <a:avLst/>
                  <a:gdLst>
                    <a:gd name="connsiteX0" fmla="*/ 101634 w 114571"/>
                    <a:gd name="connsiteY0" fmla="*/ 31 h 212397"/>
                    <a:gd name="connsiteX1" fmla="*/ 101634 w 114571"/>
                    <a:gd name="connsiteY1" fmla="*/ 139731 h 212397"/>
                    <a:gd name="connsiteX2" fmla="*/ 34 w 114571"/>
                    <a:gd name="connsiteY2" fmla="*/ 211169 h 212397"/>
                    <a:gd name="connsiteX3" fmla="*/ 90522 w 114571"/>
                    <a:gd name="connsiteY3" fmla="*/ 182594 h 212397"/>
                    <a:gd name="connsiteX4" fmla="*/ 114334 w 114571"/>
                    <a:gd name="connsiteY4" fmla="*/ 152431 h 212397"/>
                    <a:gd name="connsiteX5" fmla="*/ 101634 w 114571"/>
                    <a:gd name="connsiteY5" fmla="*/ 31 h 21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571" h="212397">
                      <a:moveTo>
                        <a:pt x="101634" y="31"/>
                      </a:moveTo>
                      <a:cubicBezTo>
                        <a:pt x="99517" y="-2086"/>
                        <a:pt x="118567" y="104541"/>
                        <a:pt x="101634" y="139731"/>
                      </a:cubicBezTo>
                      <a:cubicBezTo>
                        <a:pt x="84701" y="174921"/>
                        <a:pt x="1886" y="204025"/>
                        <a:pt x="34" y="211169"/>
                      </a:cubicBezTo>
                      <a:cubicBezTo>
                        <a:pt x="-1818" y="218313"/>
                        <a:pt x="71472" y="192384"/>
                        <a:pt x="90522" y="182594"/>
                      </a:cubicBezTo>
                      <a:cubicBezTo>
                        <a:pt x="109572" y="172804"/>
                        <a:pt x="112217" y="185504"/>
                        <a:pt x="114334" y="152431"/>
                      </a:cubicBezTo>
                      <a:cubicBezTo>
                        <a:pt x="116451" y="119358"/>
                        <a:pt x="103751" y="2148"/>
                        <a:pt x="101634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7" name="フリーフォーム: 図形 766">
                  <a:extLst>
                    <a:ext uri="{FF2B5EF4-FFF2-40B4-BE49-F238E27FC236}">
                      <a16:creationId xmlns:a16="http://schemas.microsoft.com/office/drawing/2014/main" id="{5992A598-CEBE-41AD-849C-DEC71AE107AD}"/>
                    </a:ext>
                  </a:extLst>
                </p:cNvPr>
                <p:cNvSpPr/>
                <p:nvPr/>
              </p:nvSpPr>
              <p:spPr>
                <a:xfrm>
                  <a:off x="4910085" y="12250455"/>
                  <a:ext cx="467167" cy="92565"/>
                </a:xfrm>
                <a:custGeom>
                  <a:avLst/>
                  <a:gdLst>
                    <a:gd name="connsiteX0" fmla="*/ 53 w 467167"/>
                    <a:gd name="connsiteY0" fmla="*/ 19333 h 92565"/>
                    <a:gd name="connsiteX1" fmla="*/ 101653 w 467167"/>
                    <a:gd name="connsiteY1" fmla="*/ 90770 h 92565"/>
                    <a:gd name="connsiteX2" fmla="*/ 252465 w 467167"/>
                    <a:gd name="connsiteY2" fmla="*/ 65370 h 92565"/>
                    <a:gd name="connsiteX3" fmla="*/ 463603 w 467167"/>
                    <a:gd name="connsiteY3" fmla="*/ 3458 h 92565"/>
                    <a:gd name="connsiteX4" fmla="*/ 374703 w 467167"/>
                    <a:gd name="connsiteY4" fmla="*/ 12983 h 92565"/>
                    <a:gd name="connsiteX5" fmla="*/ 239765 w 467167"/>
                    <a:gd name="connsiteY5" fmla="*/ 55845 h 92565"/>
                    <a:gd name="connsiteX6" fmla="*/ 114353 w 467167"/>
                    <a:gd name="connsiteY6" fmla="*/ 65370 h 92565"/>
                    <a:gd name="connsiteX7" fmla="*/ 53 w 467167"/>
                    <a:gd name="connsiteY7" fmla="*/ 19333 h 92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7167" h="92565">
                      <a:moveTo>
                        <a:pt x="53" y="19333"/>
                      </a:moveTo>
                      <a:cubicBezTo>
                        <a:pt x="-2064" y="23566"/>
                        <a:pt x="59584" y="83097"/>
                        <a:pt x="101653" y="90770"/>
                      </a:cubicBezTo>
                      <a:cubicBezTo>
                        <a:pt x="143722" y="98443"/>
                        <a:pt x="192140" y="79922"/>
                        <a:pt x="252465" y="65370"/>
                      </a:cubicBezTo>
                      <a:cubicBezTo>
                        <a:pt x="312790" y="50818"/>
                        <a:pt x="443230" y="12189"/>
                        <a:pt x="463603" y="3458"/>
                      </a:cubicBezTo>
                      <a:cubicBezTo>
                        <a:pt x="483976" y="-5273"/>
                        <a:pt x="412009" y="4252"/>
                        <a:pt x="374703" y="12983"/>
                      </a:cubicBezTo>
                      <a:cubicBezTo>
                        <a:pt x="337397" y="21714"/>
                        <a:pt x="283157" y="47114"/>
                        <a:pt x="239765" y="55845"/>
                      </a:cubicBezTo>
                      <a:cubicBezTo>
                        <a:pt x="196373" y="64576"/>
                        <a:pt x="153247" y="69074"/>
                        <a:pt x="114353" y="65370"/>
                      </a:cubicBezTo>
                      <a:cubicBezTo>
                        <a:pt x="75459" y="61666"/>
                        <a:pt x="2170" y="15100"/>
                        <a:pt x="53" y="19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8" name="フリーフォーム: 図形 767">
                  <a:extLst>
                    <a:ext uri="{FF2B5EF4-FFF2-40B4-BE49-F238E27FC236}">
                      <a16:creationId xmlns:a16="http://schemas.microsoft.com/office/drawing/2014/main" id="{262B6111-6D18-4D32-A3F1-25BAAAB93E71}"/>
                    </a:ext>
                  </a:extLst>
                </p:cNvPr>
                <p:cNvSpPr/>
                <p:nvPr/>
              </p:nvSpPr>
              <p:spPr>
                <a:xfrm>
                  <a:off x="4948059" y="12399866"/>
                  <a:ext cx="197447" cy="75916"/>
                </a:xfrm>
                <a:custGeom>
                  <a:avLst/>
                  <a:gdLst>
                    <a:gd name="connsiteX0" fmla="*/ 179 w 197447"/>
                    <a:gd name="connsiteY0" fmla="*/ 97 h 75916"/>
                    <a:gd name="connsiteX1" fmla="*/ 109716 w 197447"/>
                    <a:gd name="connsiteY1" fmla="*/ 73122 h 75916"/>
                    <a:gd name="connsiteX2" fmla="*/ 197029 w 197447"/>
                    <a:gd name="connsiteY2" fmla="*/ 60422 h 75916"/>
                    <a:gd name="connsiteX3" fmla="*/ 136704 w 197447"/>
                    <a:gd name="connsiteY3" fmla="*/ 57247 h 75916"/>
                    <a:gd name="connsiteX4" fmla="*/ 179 w 197447"/>
                    <a:gd name="connsiteY4" fmla="*/ 97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447" h="75916">
                      <a:moveTo>
                        <a:pt x="179" y="97"/>
                      </a:moveTo>
                      <a:cubicBezTo>
                        <a:pt x="-4319" y="2743"/>
                        <a:pt x="76908" y="63068"/>
                        <a:pt x="109716" y="73122"/>
                      </a:cubicBezTo>
                      <a:cubicBezTo>
                        <a:pt x="142524" y="83176"/>
                        <a:pt x="192531" y="63068"/>
                        <a:pt x="197029" y="60422"/>
                      </a:cubicBezTo>
                      <a:cubicBezTo>
                        <a:pt x="201527" y="57776"/>
                        <a:pt x="168983" y="64920"/>
                        <a:pt x="136704" y="57247"/>
                      </a:cubicBezTo>
                      <a:cubicBezTo>
                        <a:pt x="104425" y="49574"/>
                        <a:pt x="4677" y="-2549"/>
                        <a:pt x="179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9" name="フリーフォーム: 図形 768">
                  <a:extLst>
                    <a:ext uri="{FF2B5EF4-FFF2-40B4-BE49-F238E27FC236}">
                      <a16:creationId xmlns:a16="http://schemas.microsoft.com/office/drawing/2014/main" id="{0E49D124-B098-4563-8D0D-B47287FC33D2}"/>
                    </a:ext>
                  </a:extLst>
                </p:cNvPr>
                <p:cNvSpPr/>
                <p:nvPr/>
              </p:nvSpPr>
              <p:spPr>
                <a:xfrm>
                  <a:off x="5160332" y="12298059"/>
                  <a:ext cx="337577" cy="140208"/>
                </a:xfrm>
                <a:custGeom>
                  <a:avLst/>
                  <a:gdLst>
                    <a:gd name="connsiteX0" fmla="*/ 631 w 337577"/>
                    <a:gd name="connsiteY0" fmla="*/ 140004 h 140208"/>
                    <a:gd name="connsiteX1" fmla="*/ 111756 w 337577"/>
                    <a:gd name="connsiteY1" fmla="*/ 38404 h 140208"/>
                    <a:gd name="connsiteX2" fmla="*/ 330831 w 337577"/>
                    <a:gd name="connsiteY2" fmla="*/ 35229 h 140208"/>
                    <a:gd name="connsiteX3" fmla="*/ 270506 w 337577"/>
                    <a:gd name="connsiteY3" fmla="*/ 16179 h 140208"/>
                    <a:gd name="connsiteX4" fmla="*/ 157793 w 337577"/>
                    <a:gd name="connsiteY4" fmla="*/ 8241 h 140208"/>
                    <a:gd name="connsiteX5" fmla="*/ 631 w 337577"/>
                    <a:gd name="connsiteY5" fmla="*/ 140004 h 1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7577" h="140208">
                      <a:moveTo>
                        <a:pt x="631" y="140004"/>
                      </a:moveTo>
                      <a:cubicBezTo>
                        <a:pt x="-7042" y="145031"/>
                        <a:pt x="56723" y="55866"/>
                        <a:pt x="111756" y="38404"/>
                      </a:cubicBezTo>
                      <a:cubicBezTo>
                        <a:pt x="166789" y="20941"/>
                        <a:pt x="304373" y="38933"/>
                        <a:pt x="330831" y="35229"/>
                      </a:cubicBezTo>
                      <a:cubicBezTo>
                        <a:pt x="357289" y="31525"/>
                        <a:pt x="299346" y="20677"/>
                        <a:pt x="270506" y="16179"/>
                      </a:cubicBezTo>
                      <a:cubicBezTo>
                        <a:pt x="241666" y="11681"/>
                        <a:pt x="203301" y="-12397"/>
                        <a:pt x="157793" y="8241"/>
                      </a:cubicBezTo>
                      <a:cubicBezTo>
                        <a:pt x="112285" y="28879"/>
                        <a:pt x="8304" y="134977"/>
                        <a:pt x="631" y="1400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0" name="フリーフォーム: 図形 769">
                  <a:extLst>
                    <a:ext uri="{FF2B5EF4-FFF2-40B4-BE49-F238E27FC236}">
                      <a16:creationId xmlns:a16="http://schemas.microsoft.com/office/drawing/2014/main" id="{4F5DE7E3-4B9E-47C9-AE2B-D7871992FEBC}"/>
                    </a:ext>
                  </a:extLst>
                </p:cNvPr>
                <p:cNvSpPr/>
                <p:nvPr/>
              </p:nvSpPr>
              <p:spPr>
                <a:xfrm>
                  <a:off x="5179362" y="12334832"/>
                  <a:ext cx="309888" cy="133419"/>
                </a:xfrm>
                <a:custGeom>
                  <a:avLst/>
                  <a:gdLst>
                    <a:gd name="connsiteX0" fmla="*/ 651 w 309888"/>
                    <a:gd name="connsiteY0" fmla="*/ 133393 h 133419"/>
                    <a:gd name="connsiteX1" fmla="*/ 299101 w 309888"/>
                    <a:gd name="connsiteY1" fmla="*/ 9568 h 133419"/>
                    <a:gd name="connsiteX2" fmla="*/ 221313 w 309888"/>
                    <a:gd name="connsiteY2" fmla="*/ 20681 h 133419"/>
                    <a:gd name="connsiteX3" fmla="*/ 651 w 309888"/>
                    <a:gd name="connsiteY3" fmla="*/ 133393 h 13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888" h="133419">
                      <a:moveTo>
                        <a:pt x="651" y="133393"/>
                      </a:moveTo>
                      <a:cubicBezTo>
                        <a:pt x="13616" y="131541"/>
                        <a:pt x="262324" y="28353"/>
                        <a:pt x="299101" y="9568"/>
                      </a:cubicBezTo>
                      <a:cubicBezTo>
                        <a:pt x="335878" y="-9217"/>
                        <a:pt x="270790" y="2425"/>
                        <a:pt x="221313" y="20681"/>
                      </a:cubicBezTo>
                      <a:cubicBezTo>
                        <a:pt x="171836" y="38937"/>
                        <a:pt x="-12314" y="135245"/>
                        <a:pt x="651" y="1333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1" name="フリーフォーム: 図形 770">
                  <a:extLst>
                    <a:ext uri="{FF2B5EF4-FFF2-40B4-BE49-F238E27FC236}">
                      <a16:creationId xmlns:a16="http://schemas.microsoft.com/office/drawing/2014/main" id="{89E1F3B8-B251-426D-98CA-C79BFB684056}"/>
                    </a:ext>
                  </a:extLst>
                </p:cNvPr>
                <p:cNvSpPr/>
                <p:nvPr/>
              </p:nvSpPr>
              <p:spPr>
                <a:xfrm>
                  <a:off x="5359365" y="5714908"/>
                  <a:ext cx="85925" cy="76433"/>
                </a:xfrm>
                <a:custGeom>
                  <a:avLst/>
                  <a:gdLst>
                    <a:gd name="connsiteX0" fmla="*/ 85760 w 85925"/>
                    <a:gd name="connsiteY0" fmla="*/ 92 h 76433"/>
                    <a:gd name="connsiteX1" fmla="*/ 23848 w 85925"/>
                    <a:gd name="connsiteY1" fmla="*/ 35017 h 76433"/>
                    <a:gd name="connsiteX2" fmla="*/ 50835 w 85925"/>
                    <a:gd name="connsiteY2" fmla="*/ 76292 h 76433"/>
                    <a:gd name="connsiteX3" fmla="*/ 31785 w 85925"/>
                    <a:gd name="connsiteY3" fmla="*/ 47717 h 76433"/>
                    <a:gd name="connsiteX4" fmla="*/ 1623 w 85925"/>
                    <a:gd name="connsiteY4" fmla="*/ 25492 h 76433"/>
                    <a:gd name="connsiteX5" fmla="*/ 85760 w 85925"/>
                    <a:gd name="connsiteY5" fmla="*/ 92 h 76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5" h="76433">
                      <a:moveTo>
                        <a:pt x="85760" y="92"/>
                      </a:moveTo>
                      <a:cubicBezTo>
                        <a:pt x="89464" y="1679"/>
                        <a:pt x="29669" y="22317"/>
                        <a:pt x="23848" y="35017"/>
                      </a:cubicBezTo>
                      <a:cubicBezTo>
                        <a:pt x="18027" y="47717"/>
                        <a:pt x="49512" y="74175"/>
                        <a:pt x="50835" y="76292"/>
                      </a:cubicBezTo>
                      <a:cubicBezTo>
                        <a:pt x="52158" y="78409"/>
                        <a:pt x="39987" y="56184"/>
                        <a:pt x="31785" y="47717"/>
                      </a:cubicBezTo>
                      <a:cubicBezTo>
                        <a:pt x="23583" y="39250"/>
                        <a:pt x="-7373" y="33165"/>
                        <a:pt x="1623" y="25492"/>
                      </a:cubicBezTo>
                      <a:cubicBezTo>
                        <a:pt x="10619" y="17819"/>
                        <a:pt x="82056" y="-1495"/>
                        <a:pt x="85760" y="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2" name="フリーフォーム: 図形 771">
                  <a:extLst>
                    <a:ext uri="{FF2B5EF4-FFF2-40B4-BE49-F238E27FC236}">
                      <a16:creationId xmlns:a16="http://schemas.microsoft.com/office/drawing/2014/main" id="{CC3244F0-51BC-4F5F-AFB4-657AD9DB606A}"/>
                    </a:ext>
                  </a:extLst>
                </p:cNvPr>
                <p:cNvSpPr/>
                <p:nvPr/>
              </p:nvSpPr>
              <p:spPr>
                <a:xfrm>
                  <a:off x="5300423" y="5884695"/>
                  <a:ext cx="150302" cy="16175"/>
                </a:xfrm>
                <a:custGeom>
                  <a:avLst/>
                  <a:gdLst>
                    <a:gd name="connsiteX0" fmla="*/ 240 w 150302"/>
                    <a:gd name="connsiteY0" fmla="*/ 11280 h 16175"/>
                    <a:gd name="connsiteX1" fmla="*/ 87552 w 150302"/>
                    <a:gd name="connsiteY1" fmla="*/ 16043 h 16175"/>
                    <a:gd name="connsiteX2" fmla="*/ 149465 w 150302"/>
                    <a:gd name="connsiteY2" fmla="*/ 6518 h 16175"/>
                    <a:gd name="connsiteX3" fmla="*/ 116127 w 150302"/>
                    <a:gd name="connsiteY3" fmla="*/ 168 h 16175"/>
                    <a:gd name="connsiteX4" fmla="*/ 240 w 150302"/>
                    <a:gd name="connsiteY4" fmla="*/ 11280 h 1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302" h="16175">
                      <a:moveTo>
                        <a:pt x="240" y="11280"/>
                      </a:moveTo>
                      <a:cubicBezTo>
                        <a:pt x="-4522" y="13926"/>
                        <a:pt x="62681" y="16837"/>
                        <a:pt x="87552" y="16043"/>
                      </a:cubicBezTo>
                      <a:cubicBezTo>
                        <a:pt x="112423" y="15249"/>
                        <a:pt x="144703" y="9164"/>
                        <a:pt x="149465" y="6518"/>
                      </a:cubicBezTo>
                      <a:cubicBezTo>
                        <a:pt x="154227" y="3872"/>
                        <a:pt x="138087" y="1755"/>
                        <a:pt x="116127" y="168"/>
                      </a:cubicBezTo>
                      <a:cubicBezTo>
                        <a:pt x="94167" y="-1419"/>
                        <a:pt x="5002" y="8634"/>
                        <a:pt x="240" y="112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3" name="フリーフォーム: 図形 772">
                  <a:extLst>
                    <a:ext uri="{FF2B5EF4-FFF2-40B4-BE49-F238E27FC236}">
                      <a16:creationId xmlns:a16="http://schemas.microsoft.com/office/drawing/2014/main" id="{C9ED2793-CCB0-4B11-A164-0FB73A3C11F0}"/>
                    </a:ext>
                  </a:extLst>
                </p:cNvPr>
                <p:cNvSpPr/>
                <p:nvPr/>
              </p:nvSpPr>
              <p:spPr>
                <a:xfrm>
                  <a:off x="5414464" y="5853237"/>
                  <a:ext cx="322592" cy="60556"/>
                </a:xfrm>
                <a:custGeom>
                  <a:avLst/>
                  <a:gdLst>
                    <a:gd name="connsiteX0" fmla="*/ 499 w 322592"/>
                    <a:gd name="connsiteY0" fmla="*/ 60201 h 60556"/>
                    <a:gd name="connsiteX1" fmla="*/ 140199 w 322592"/>
                    <a:gd name="connsiteY1" fmla="*/ 26863 h 60556"/>
                    <a:gd name="connsiteX2" fmla="*/ 319586 w 322592"/>
                    <a:gd name="connsiteY2" fmla="*/ 18926 h 60556"/>
                    <a:gd name="connsiteX3" fmla="*/ 248149 w 322592"/>
                    <a:gd name="connsiteY3" fmla="*/ 12576 h 60556"/>
                    <a:gd name="connsiteX4" fmla="*/ 189411 w 322592"/>
                    <a:gd name="connsiteY4" fmla="*/ 3051 h 60556"/>
                    <a:gd name="connsiteX5" fmla="*/ 499 w 322592"/>
                    <a:gd name="connsiteY5" fmla="*/ 60201 h 6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92" h="60556">
                      <a:moveTo>
                        <a:pt x="499" y="60201"/>
                      </a:moveTo>
                      <a:cubicBezTo>
                        <a:pt x="-7703" y="64170"/>
                        <a:pt x="87018" y="33742"/>
                        <a:pt x="140199" y="26863"/>
                      </a:cubicBezTo>
                      <a:cubicBezTo>
                        <a:pt x="193380" y="19984"/>
                        <a:pt x="301594" y="21307"/>
                        <a:pt x="319586" y="18926"/>
                      </a:cubicBezTo>
                      <a:cubicBezTo>
                        <a:pt x="337578" y="16545"/>
                        <a:pt x="269845" y="15222"/>
                        <a:pt x="248149" y="12576"/>
                      </a:cubicBezTo>
                      <a:cubicBezTo>
                        <a:pt x="226453" y="9930"/>
                        <a:pt x="229892" y="-6739"/>
                        <a:pt x="189411" y="3051"/>
                      </a:cubicBezTo>
                      <a:cubicBezTo>
                        <a:pt x="148930" y="12840"/>
                        <a:pt x="8701" y="56232"/>
                        <a:pt x="499" y="60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4" name="フリーフォーム: 図形 773">
                  <a:extLst>
                    <a:ext uri="{FF2B5EF4-FFF2-40B4-BE49-F238E27FC236}">
                      <a16:creationId xmlns:a16="http://schemas.microsoft.com/office/drawing/2014/main" id="{EEB0816A-E483-4CE8-A706-2B8E46565D83}"/>
                    </a:ext>
                  </a:extLst>
                </p:cNvPr>
                <p:cNvSpPr/>
                <p:nvPr/>
              </p:nvSpPr>
              <p:spPr>
                <a:xfrm>
                  <a:off x="5391142" y="5953059"/>
                  <a:ext cx="71901" cy="64159"/>
                </a:xfrm>
                <a:custGeom>
                  <a:avLst/>
                  <a:gdLst>
                    <a:gd name="connsiteX0" fmla="*/ 71446 w 71901"/>
                    <a:gd name="connsiteY0" fmla="*/ 66 h 64159"/>
                    <a:gd name="connsiteX1" fmla="*/ 33346 w 71901"/>
                    <a:gd name="connsiteY1" fmla="*/ 46104 h 64159"/>
                    <a:gd name="connsiteX2" fmla="*/ 66683 w 71901"/>
                    <a:gd name="connsiteY2" fmla="*/ 63566 h 64159"/>
                    <a:gd name="connsiteX3" fmla="*/ 23821 w 71901"/>
                    <a:gd name="connsiteY3" fmla="*/ 60391 h 64159"/>
                    <a:gd name="connsiteX4" fmla="*/ 1596 w 71901"/>
                    <a:gd name="connsiteY4" fmla="*/ 57216 h 64159"/>
                    <a:gd name="connsiteX5" fmla="*/ 71446 w 71901"/>
                    <a:gd name="connsiteY5" fmla="*/ 66 h 6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01" h="64159">
                      <a:moveTo>
                        <a:pt x="71446" y="66"/>
                      </a:moveTo>
                      <a:cubicBezTo>
                        <a:pt x="76738" y="-1786"/>
                        <a:pt x="34140" y="35521"/>
                        <a:pt x="33346" y="46104"/>
                      </a:cubicBezTo>
                      <a:cubicBezTo>
                        <a:pt x="32552" y="56687"/>
                        <a:pt x="68270" y="61185"/>
                        <a:pt x="66683" y="63566"/>
                      </a:cubicBezTo>
                      <a:cubicBezTo>
                        <a:pt x="65095" y="65947"/>
                        <a:pt x="23821" y="60391"/>
                        <a:pt x="23821" y="60391"/>
                      </a:cubicBezTo>
                      <a:cubicBezTo>
                        <a:pt x="12973" y="59333"/>
                        <a:pt x="-5548" y="64889"/>
                        <a:pt x="1596" y="57216"/>
                      </a:cubicBezTo>
                      <a:cubicBezTo>
                        <a:pt x="8740" y="49543"/>
                        <a:pt x="66154" y="1918"/>
                        <a:pt x="71446" y="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5" name="フリーフォーム: 図形 774">
                  <a:extLst>
                    <a:ext uri="{FF2B5EF4-FFF2-40B4-BE49-F238E27FC236}">
                      <a16:creationId xmlns:a16="http://schemas.microsoft.com/office/drawing/2014/main" id="{F8287E95-474C-4FC8-92E0-9DC7480B7EE3}"/>
                    </a:ext>
                  </a:extLst>
                </p:cNvPr>
                <p:cNvSpPr/>
                <p:nvPr/>
              </p:nvSpPr>
              <p:spPr>
                <a:xfrm>
                  <a:off x="5483224" y="5913167"/>
                  <a:ext cx="212733" cy="43244"/>
                </a:xfrm>
                <a:custGeom>
                  <a:avLst/>
                  <a:gdLst>
                    <a:gd name="connsiteX0" fmla="*/ 1 w 212733"/>
                    <a:gd name="connsiteY0" fmla="*/ 43133 h 43244"/>
                    <a:gd name="connsiteX1" fmla="*/ 146051 w 212733"/>
                    <a:gd name="connsiteY1" fmla="*/ 12971 h 43244"/>
                    <a:gd name="connsiteX2" fmla="*/ 212726 w 212733"/>
                    <a:gd name="connsiteY2" fmla="*/ 20908 h 43244"/>
                    <a:gd name="connsiteX3" fmla="*/ 149226 w 212733"/>
                    <a:gd name="connsiteY3" fmla="*/ 271 h 43244"/>
                    <a:gd name="connsiteX4" fmla="*/ 1 w 212733"/>
                    <a:gd name="connsiteY4" fmla="*/ 43133 h 4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733" h="43244">
                      <a:moveTo>
                        <a:pt x="1" y="43133"/>
                      </a:moveTo>
                      <a:cubicBezTo>
                        <a:pt x="-528" y="45250"/>
                        <a:pt x="110597" y="16675"/>
                        <a:pt x="146051" y="12971"/>
                      </a:cubicBezTo>
                      <a:cubicBezTo>
                        <a:pt x="181505" y="9267"/>
                        <a:pt x="212197" y="23025"/>
                        <a:pt x="212726" y="20908"/>
                      </a:cubicBezTo>
                      <a:cubicBezTo>
                        <a:pt x="213255" y="18791"/>
                        <a:pt x="186003" y="-2639"/>
                        <a:pt x="149226" y="271"/>
                      </a:cubicBezTo>
                      <a:cubicBezTo>
                        <a:pt x="112449" y="3181"/>
                        <a:pt x="530" y="41016"/>
                        <a:pt x="1" y="43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6" name="フリーフォーム: 図形 775">
                  <a:extLst>
                    <a:ext uri="{FF2B5EF4-FFF2-40B4-BE49-F238E27FC236}">
                      <a16:creationId xmlns:a16="http://schemas.microsoft.com/office/drawing/2014/main" id="{4227B996-059C-4804-B71F-AA95D8946C86}"/>
                    </a:ext>
                  </a:extLst>
                </p:cNvPr>
                <p:cNvSpPr/>
                <p:nvPr/>
              </p:nvSpPr>
              <p:spPr>
                <a:xfrm>
                  <a:off x="5521311" y="5977505"/>
                  <a:ext cx="123876" cy="69987"/>
                </a:xfrm>
                <a:custGeom>
                  <a:avLst/>
                  <a:gdLst>
                    <a:gd name="connsiteX0" fmla="*/ 14 w 123876"/>
                    <a:gd name="connsiteY0" fmla="*/ 64520 h 69987"/>
                    <a:gd name="connsiteX1" fmla="*/ 77802 w 123876"/>
                    <a:gd name="connsiteY1" fmla="*/ 62933 h 69987"/>
                    <a:gd name="connsiteX2" fmla="*/ 123839 w 123876"/>
                    <a:gd name="connsiteY2" fmla="*/ 1020 h 69987"/>
                    <a:gd name="connsiteX3" fmla="*/ 84152 w 123876"/>
                    <a:gd name="connsiteY3" fmla="*/ 26420 h 69987"/>
                    <a:gd name="connsiteX4" fmla="*/ 14 w 123876"/>
                    <a:gd name="connsiteY4" fmla="*/ 64520 h 69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76" h="69987">
                      <a:moveTo>
                        <a:pt x="14" y="64520"/>
                      </a:moveTo>
                      <a:cubicBezTo>
                        <a:pt x="-1044" y="70606"/>
                        <a:pt x="57165" y="73516"/>
                        <a:pt x="77802" y="62933"/>
                      </a:cubicBezTo>
                      <a:cubicBezTo>
                        <a:pt x="98440" y="52350"/>
                        <a:pt x="122781" y="7105"/>
                        <a:pt x="123839" y="1020"/>
                      </a:cubicBezTo>
                      <a:cubicBezTo>
                        <a:pt x="124897" y="-5066"/>
                        <a:pt x="103466" y="17689"/>
                        <a:pt x="84152" y="26420"/>
                      </a:cubicBezTo>
                      <a:cubicBezTo>
                        <a:pt x="64838" y="35151"/>
                        <a:pt x="1072" y="58434"/>
                        <a:pt x="14" y="645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7" name="フリーフォーム: 図形 776">
                  <a:extLst>
                    <a:ext uri="{FF2B5EF4-FFF2-40B4-BE49-F238E27FC236}">
                      <a16:creationId xmlns:a16="http://schemas.microsoft.com/office/drawing/2014/main" id="{57E4F616-D9DF-4BEA-9CB4-5ACEB91DBD3A}"/>
                    </a:ext>
                  </a:extLst>
                </p:cNvPr>
                <p:cNvSpPr/>
                <p:nvPr/>
              </p:nvSpPr>
              <p:spPr>
                <a:xfrm>
                  <a:off x="5570524" y="5965536"/>
                  <a:ext cx="214337" cy="103949"/>
                </a:xfrm>
                <a:custGeom>
                  <a:avLst/>
                  <a:gdLst>
                    <a:gd name="connsiteX0" fmla="*/ 14 w 214337"/>
                    <a:gd name="connsiteY0" fmla="*/ 95539 h 103949"/>
                    <a:gd name="connsiteX1" fmla="*/ 77801 w 214337"/>
                    <a:gd name="connsiteY1" fmla="*/ 101889 h 103949"/>
                    <a:gd name="connsiteX2" fmla="*/ 120664 w 214337"/>
                    <a:gd name="connsiteY2" fmla="*/ 59027 h 103949"/>
                    <a:gd name="connsiteX3" fmla="*/ 214326 w 214337"/>
                    <a:gd name="connsiteY3" fmla="*/ 289 h 103949"/>
                    <a:gd name="connsiteX4" fmla="*/ 114314 w 214337"/>
                    <a:gd name="connsiteY4" fmla="*/ 38389 h 103949"/>
                    <a:gd name="connsiteX5" fmla="*/ 71451 w 214337"/>
                    <a:gd name="connsiteY5" fmla="*/ 81252 h 103949"/>
                    <a:gd name="connsiteX6" fmla="*/ 14 w 214337"/>
                    <a:gd name="connsiteY6" fmla="*/ 95539 h 10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37" h="103949">
                      <a:moveTo>
                        <a:pt x="14" y="95539"/>
                      </a:moveTo>
                      <a:cubicBezTo>
                        <a:pt x="1072" y="98978"/>
                        <a:pt x="57693" y="107974"/>
                        <a:pt x="77801" y="101889"/>
                      </a:cubicBezTo>
                      <a:cubicBezTo>
                        <a:pt x="97909" y="95804"/>
                        <a:pt x="97910" y="75960"/>
                        <a:pt x="120664" y="59027"/>
                      </a:cubicBezTo>
                      <a:cubicBezTo>
                        <a:pt x="143418" y="42094"/>
                        <a:pt x="215384" y="3728"/>
                        <a:pt x="214326" y="289"/>
                      </a:cubicBezTo>
                      <a:cubicBezTo>
                        <a:pt x="213268" y="-3150"/>
                        <a:pt x="138126" y="24895"/>
                        <a:pt x="114314" y="38389"/>
                      </a:cubicBezTo>
                      <a:cubicBezTo>
                        <a:pt x="90502" y="51883"/>
                        <a:pt x="87326" y="71992"/>
                        <a:pt x="71451" y="81252"/>
                      </a:cubicBezTo>
                      <a:cubicBezTo>
                        <a:pt x="55576" y="90512"/>
                        <a:pt x="-1044" y="92100"/>
                        <a:pt x="14" y="95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4536C516-58D4-4019-AB50-66D27FA32353}"/>
                    </a:ext>
                  </a:extLst>
                </p:cNvPr>
                <p:cNvSpPr/>
                <p:nvPr/>
              </p:nvSpPr>
              <p:spPr>
                <a:xfrm>
                  <a:off x="5194300" y="6762384"/>
                  <a:ext cx="352082" cy="292977"/>
                </a:xfrm>
                <a:custGeom>
                  <a:avLst/>
                  <a:gdLst>
                    <a:gd name="connsiteX0" fmla="*/ 0 w 352082"/>
                    <a:gd name="connsiteY0" fmla="*/ 366 h 292977"/>
                    <a:gd name="connsiteX1" fmla="*/ 160338 w 352082"/>
                    <a:gd name="connsiteY1" fmla="*/ 136891 h 292977"/>
                    <a:gd name="connsiteX2" fmla="*/ 344488 w 352082"/>
                    <a:gd name="connsiteY2" fmla="*/ 289291 h 292977"/>
                    <a:gd name="connsiteX3" fmla="*/ 301625 w 352082"/>
                    <a:gd name="connsiteY3" fmla="*/ 233729 h 292977"/>
                    <a:gd name="connsiteX4" fmla="*/ 161925 w 352082"/>
                    <a:gd name="connsiteY4" fmla="*/ 100379 h 292977"/>
                    <a:gd name="connsiteX5" fmla="*/ 0 w 352082"/>
                    <a:gd name="connsiteY5" fmla="*/ 366 h 29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082" h="292977">
                      <a:moveTo>
                        <a:pt x="0" y="366"/>
                      </a:moveTo>
                      <a:cubicBezTo>
                        <a:pt x="-265" y="6451"/>
                        <a:pt x="160338" y="136891"/>
                        <a:pt x="160338" y="136891"/>
                      </a:cubicBezTo>
                      <a:cubicBezTo>
                        <a:pt x="217753" y="185045"/>
                        <a:pt x="320940" y="273151"/>
                        <a:pt x="344488" y="289291"/>
                      </a:cubicBezTo>
                      <a:cubicBezTo>
                        <a:pt x="368036" y="305431"/>
                        <a:pt x="332052" y="265214"/>
                        <a:pt x="301625" y="233729"/>
                      </a:cubicBezTo>
                      <a:cubicBezTo>
                        <a:pt x="271198" y="202244"/>
                        <a:pt x="210079" y="135304"/>
                        <a:pt x="161925" y="100379"/>
                      </a:cubicBezTo>
                      <a:cubicBezTo>
                        <a:pt x="113771" y="65454"/>
                        <a:pt x="265" y="-5719"/>
                        <a:pt x="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BE397D6F-770A-4F5D-B5C5-E985B86C31D7}"/>
                    </a:ext>
                  </a:extLst>
                </p:cNvPr>
                <p:cNvSpPr/>
                <p:nvPr/>
              </p:nvSpPr>
              <p:spPr>
                <a:xfrm>
                  <a:off x="6005506" y="6911070"/>
                  <a:ext cx="493727" cy="62873"/>
                </a:xfrm>
                <a:custGeom>
                  <a:avLst/>
                  <a:gdLst>
                    <a:gd name="connsiteX0" fmla="*/ 7 w 493727"/>
                    <a:gd name="connsiteY0" fmla="*/ 62818 h 62873"/>
                    <a:gd name="connsiteX1" fmla="*/ 263532 w 493727"/>
                    <a:gd name="connsiteY1" fmla="*/ 12018 h 62873"/>
                    <a:gd name="connsiteX2" fmla="*/ 493719 w 493727"/>
                    <a:gd name="connsiteY2" fmla="*/ 15193 h 62873"/>
                    <a:gd name="connsiteX3" fmla="*/ 271469 w 493727"/>
                    <a:gd name="connsiteY3" fmla="*/ 905 h 62873"/>
                    <a:gd name="connsiteX4" fmla="*/ 7 w 493727"/>
                    <a:gd name="connsiteY4" fmla="*/ 62818 h 6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27" h="62873">
                      <a:moveTo>
                        <a:pt x="7" y="62818"/>
                      </a:moveTo>
                      <a:cubicBezTo>
                        <a:pt x="-1316" y="64670"/>
                        <a:pt x="181247" y="19955"/>
                        <a:pt x="263532" y="12018"/>
                      </a:cubicBezTo>
                      <a:cubicBezTo>
                        <a:pt x="345817" y="4081"/>
                        <a:pt x="492396" y="17045"/>
                        <a:pt x="493719" y="15193"/>
                      </a:cubicBezTo>
                      <a:cubicBezTo>
                        <a:pt x="495042" y="13341"/>
                        <a:pt x="346082" y="-4122"/>
                        <a:pt x="271469" y="905"/>
                      </a:cubicBezTo>
                      <a:cubicBezTo>
                        <a:pt x="196856" y="5932"/>
                        <a:pt x="1330" y="60966"/>
                        <a:pt x="7" y="628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DFE5414D-179A-464C-A7A0-88B1C4EB6539}"/>
                    </a:ext>
                  </a:extLst>
                </p:cNvPr>
                <p:cNvSpPr/>
                <p:nvPr/>
              </p:nvSpPr>
              <p:spPr>
                <a:xfrm>
                  <a:off x="5818186" y="7019224"/>
                  <a:ext cx="450554" cy="69036"/>
                </a:xfrm>
                <a:custGeom>
                  <a:avLst/>
                  <a:gdLst>
                    <a:gd name="connsiteX0" fmla="*/ 2 w 450554"/>
                    <a:gd name="connsiteY0" fmla="*/ 68964 h 69036"/>
                    <a:gd name="connsiteX1" fmla="*/ 217489 w 450554"/>
                    <a:gd name="connsiteY1" fmla="*/ 18164 h 69036"/>
                    <a:gd name="connsiteX2" fmla="*/ 447677 w 450554"/>
                    <a:gd name="connsiteY2" fmla="*/ 21339 h 69036"/>
                    <a:gd name="connsiteX3" fmla="*/ 338139 w 450554"/>
                    <a:gd name="connsiteY3" fmla="*/ 5464 h 69036"/>
                    <a:gd name="connsiteX4" fmla="*/ 212727 w 450554"/>
                    <a:gd name="connsiteY4" fmla="*/ 5464 h 69036"/>
                    <a:gd name="connsiteX5" fmla="*/ 2 w 450554"/>
                    <a:gd name="connsiteY5" fmla="*/ 68964 h 6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554" h="69036">
                      <a:moveTo>
                        <a:pt x="2" y="68964"/>
                      </a:moveTo>
                      <a:cubicBezTo>
                        <a:pt x="796" y="71081"/>
                        <a:pt x="142877" y="26101"/>
                        <a:pt x="217489" y="18164"/>
                      </a:cubicBezTo>
                      <a:cubicBezTo>
                        <a:pt x="292101" y="10227"/>
                        <a:pt x="427569" y="23456"/>
                        <a:pt x="447677" y="21339"/>
                      </a:cubicBezTo>
                      <a:cubicBezTo>
                        <a:pt x="467785" y="19222"/>
                        <a:pt x="377297" y="8110"/>
                        <a:pt x="338139" y="5464"/>
                      </a:cubicBezTo>
                      <a:cubicBezTo>
                        <a:pt x="298981" y="2818"/>
                        <a:pt x="265379" y="-5384"/>
                        <a:pt x="212727" y="5464"/>
                      </a:cubicBezTo>
                      <a:cubicBezTo>
                        <a:pt x="160075" y="16312"/>
                        <a:pt x="-792" y="66847"/>
                        <a:pt x="2" y="689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61A84FF1-B7D6-40BB-B581-8013446EA770}"/>
                    </a:ext>
                  </a:extLst>
                </p:cNvPr>
                <p:cNvSpPr/>
                <p:nvPr/>
              </p:nvSpPr>
              <p:spPr>
                <a:xfrm>
                  <a:off x="6816391" y="6919316"/>
                  <a:ext cx="221322" cy="210922"/>
                </a:xfrm>
                <a:custGeom>
                  <a:avLst/>
                  <a:gdLst>
                    <a:gd name="connsiteX0" fmla="*/ 3509 w 221322"/>
                    <a:gd name="connsiteY0" fmla="*/ 597 h 210922"/>
                    <a:gd name="connsiteX1" fmla="*/ 187659 w 221322"/>
                    <a:gd name="connsiteY1" fmla="*/ 183159 h 210922"/>
                    <a:gd name="connsiteX2" fmla="*/ 220997 w 221322"/>
                    <a:gd name="connsiteY2" fmla="*/ 210147 h 210922"/>
                    <a:gd name="connsiteX3" fmla="*/ 182897 w 221322"/>
                    <a:gd name="connsiteY3" fmla="*/ 183159 h 210922"/>
                    <a:gd name="connsiteX4" fmla="*/ 74947 w 221322"/>
                    <a:gd name="connsiteY4" fmla="*/ 126009 h 210922"/>
                    <a:gd name="connsiteX5" fmla="*/ 3509 w 221322"/>
                    <a:gd name="connsiteY5" fmla="*/ 597 h 21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322" h="210922">
                      <a:moveTo>
                        <a:pt x="3509" y="597"/>
                      </a:moveTo>
                      <a:cubicBezTo>
                        <a:pt x="22294" y="10122"/>
                        <a:pt x="151411" y="148234"/>
                        <a:pt x="187659" y="183159"/>
                      </a:cubicBezTo>
                      <a:cubicBezTo>
                        <a:pt x="223907" y="218084"/>
                        <a:pt x="221791" y="210147"/>
                        <a:pt x="220997" y="210147"/>
                      </a:cubicBezTo>
                      <a:cubicBezTo>
                        <a:pt x="220203" y="210147"/>
                        <a:pt x="207239" y="197182"/>
                        <a:pt x="182897" y="183159"/>
                      </a:cubicBezTo>
                      <a:cubicBezTo>
                        <a:pt x="158555" y="169136"/>
                        <a:pt x="103787" y="153790"/>
                        <a:pt x="74947" y="126009"/>
                      </a:cubicBezTo>
                      <a:cubicBezTo>
                        <a:pt x="46107" y="98228"/>
                        <a:pt x="-15276" y="-8928"/>
                        <a:pt x="3509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611A3B83-8C43-411D-8BCC-6B737B5EE0A9}"/>
                    </a:ext>
                  </a:extLst>
                </p:cNvPr>
                <p:cNvSpPr/>
                <p:nvPr/>
              </p:nvSpPr>
              <p:spPr>
                <a:xfrm>
                  <a:off x="5901862" y="7122913"/>
                  <a:ext cx="683471" cy="74322"/>
                </a:xfrm>
                <a:custGeom>
                  <a:avLst/>
                  <a:gdLst>
                    <a:gd name="connsiteX0" fmla="*/ 463 w 683471"/>
                    <a:gd name="connsiteY0" fmla="*/ 54175 h 74322"/>
                    <a:gd name="connsiteX1" fmla="*/ 330663 w 683471"/>
                    <a:gd name="connsiteY1" fmla="*/ 6550 h 74322"/>
                    <a:gd name="connsiteX2" fmla="*/ 671976 w 683471"/>
                    <a:gd name="connsiteY2" fmla="*/ 73225 h 74322"/>
                    <a:gd name="connsiteX3" fmla="*/ 584663 w 683471"/>
                    <a:gd name="connsiteY3" fmla="*/ 44650 h 74322"/>
                    <a:gd name="connsiteX4" fmla="*/ 403688 w 683471"/>
                    <a:gd name="connsiteY4" fmla="*/ 200 h 74322"/>
                    <a:gd name="connsiteX5" fmla="*/ 463 w 683471"/>
                    <a:gd name="connsiteY5" fmla="*/ 54175 h 7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3471" h="74322">
                      <a:moveTo>
                        <a:pt x="463" y="54175"/>
                      </a:moveTo>
                      <a:cubicBezTo>
                        <a:pt x="-11708" y="55233"/>
                        <a:pt x="218744" y="3375"/>
                        <a:pt x="330663" y="6550"/>
                      </a:cubicBezTo>
                      <a:cubicBezTo>
                        <a:pt x="442582" y="9725"/>
                        <a:pt x="629643" y="66875"/>
                        <a:pt x="671976" y="73225"/>
                      </a:cubicBezTo>
                      <a:cubicBezTo>
                        <a:pt x="714309" y="79575"/>
                        <a:pt x="629378" y="56821"/>
                        <a:pt x="584663" y="44650"/>
                      </a:cubicBezTo>
                      <a:cubicBezTo>
                        <a:pt x="539948" y="32479"/>
                        <a:pt x="496557" y="-2975"/>
                        <a:pt x="403688" y="200"/>
                      </a:cubicBezTo>
                      <a:cubicBezTo>
                        <a:pt x="310819" y="3375"/>
                        <a:pt x="12634" y="53117"/>
                        <a:pt x="463" y="54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177D19C7-48EC-4079-9EEB-FBB70AF725C2}"/>
                    </a:ext>
                  </a:extLst>
                </p:cNvPr>
                <p:cNvSpPr/>
                <p:nvPr/>
              </p:nvSpPr>
              <p:spPr>
                <a:xfrm>
                  <a:off x="6603625" y="7288202"/>
                  <a:ext cx="184436" cy="166983"/>
                </a:xfrm>
                <a:custGeom>
                  <a:avLst/>
                  <a:gdLst>
                    <a:gd name="connsiteX0" fmla="*/ 375 w 184436"/>
                    <a:gd name="connsiteY0" fmla="*/ 1598 h 166983"/>
                    <a:gd name="connsiteX1" fmla="*/ 178175 w 184436"/>
                    <a:gd name="connsiteY1" fmla="*/ 165111 h 166983"/>
                    <a:gd name="connsiteX2" fmla="*/ 132138 w 184436"/>
                    <a:gd name="connsiteY2" fmla="*/ 85736 h 166983"/>
                    <a:gd name="connsiteX3" fmla="*/ 375 w 184436"/>
                    <a:gd name="connsiteY3" fmla="*/ 1598 h 166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436" h="166983">
                      <a:moveTo>
                        <a:pt x="375" y="1598"/>
                      </a:moveTo>
                      <a:cubicBezTo>
                        <a:pt x="8048" y="14827"/>
                        <a:pt x="156215" y="151088"/>
                        <a:pt x="178175" y="165111"/>
                      </a:cubicBezTo>
                      <a:cubicBezTo>
                        <a:pt x="200135" y="179134"/>
                        <a:pt x="159390" y="110607"/>
                        <a:pt x="132138" y="85736"/>
                      </a:cubicBezTo>
                      <a:cubicBezTo>
                        <a:pt x="104886" y="60865"/>
                        <a:pt x="-7298" y="-11631"/>
                        <a:pt x="375" y="1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E7C648E4-B0D3-41A5-9FB7-EF35466500A6}"/>
                    </a:ext>
                  </a:extLst>
                </p:cNvPr>
                <p:cNvSpPr/>
                <p:nvPr/>
              </p:nvSpPr>
              <p:spPr>
                <a:xfrm>
                  <a:off x="5751494" y="7449393"/>
                  <a:ext cx="296921" cy="45220"/>
                </a:xfrm>
                <a:custGeom>
                  <a:avLst/>
                  <a:gdLst>
                    <a:gd name="connsiteX0" fmla="*/ 19 w 296921"/>
                    <a:gd name="connsiteY0" fmla="*/ 45195 h 45220"/>
                    <a:gd name="connsiteX1" fmla="*/ 179406 w 296921"/>
                    <a:gd name="connsiteY1" fmla="*/ 745 h 45220"/>
                    <a:gd name="connsiteX2" fmla="*/ 296881 w 296921"/>
                    <a:gd name="connsiteY2" fmla="*/ 16620 h 45220"/>
                    <a:gd name="connsiteX3" fmla="*/ 190519 w 296921"/>
                    <a:gd name="connsiteY3" fmla="*/ 7095 h 45220"/>
                    <a:gd name="connsiteX4" fmla="*/ 19 w 296921"/>
                    <a:gd name="connsiteY4" fmla="*/ 45195 h 4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921" h="45220">
                      <a:moveTo>
                        <a:pt x="19" y="45195"/>
                      </a:moveTo>
                      <a:cubicBezTo>
                        <a:pt x="-1833" y="44137"/>
                        <a:pt x="129929" y="5507"/>
                        <a:pt x="179406" y="745"/>
                      </a:cubicBezTo>
                      <a:cubicBezTo>
                        <a:pt x="228883" y="-4017"/>
                        <a:pt x="295029" y="15562"/>
                        <a:pt x="296881" y="16620"/>
                      </a:cubicBezTo>
                      <a:cubicBezTo>
                        <a:pt x="298733" y="17678"/>
                        <a:pt x="236557" y="-313"/>
                        <a:pt x="190519" y="7095"/>
                      </a:cubicBezTo>
                      <a:cubicBezTo>
                        <a:pt x="144482" y="14503"/>
                        <a:pt x="1871" y="46253"/>
                        <a:pt x="19" y="451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77274C4A-6A59-4C2F-B576-105A7F05EE81}"/>
                    </a:ext>
                  </a:extLst>
                </p:cNvPr>
                <p:cNvSpPr/>
                <p:nvPr/>
              </p:nvSpPr>
              <p:spPr>
                <a:xfrm>
                  <a:off x="6700383" y="7169706"/>
                  <a:ext cx="243428" cy="407337"/>
                </a:xfrm>
                <a:custGeom>
                  <a:avLst/>
                  <a:gdLst>
                    <a:gd name="connsiteX0" fmla="*/ 455 w 243428"/>
                    <a:gd name="connsiteY0" fmla="*/ 1032 h 407337"/>
                    <a:gd name="connsiteX1" fmla="*/ 175080 w 243428"/>
                    <a:gd name="connsiteY1" fmla="*/ 110569 h 407337"/>
                    <a:gd name="connsiteX2" fmla="*/ 200480 w 243428"/>
                    <a:gd name="connsiteY2" fmla="*/ 259794 h 407337"/>
                    <a:gd name="connsiteX3" fmla="*/ 206830 w 243428"/>
                    <a:gd name="connsiteY3" fmla="*/ 404257 h 407337"/>
                    <a:gd name="connsiteX4" fmla="*/ 205242 w 243428"/>
                    <a:gd name="connsiteY4" fmla="*/ 343932 h 407337"/>
                    <a:gd name="connsiteX5" fmla="*/ 233817 w 243428"/>
                    <a:gd name="connsiteY5" fmla="*/ 175657 h 407337"/>
                    <a:gd name="connsiteX6" fmla="*/ 455 w 243428"/>
                    <a:gd name="connsiteY6" fmla="*/ 1032 h 40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428" h="407337">
                      <a:moveTo>
                        <a:pt x="455" y="1032"/>
                      </a:moveTo>
                      <a:cubicBezTo>
                        <a:pt x="-9335" y="-9816"/>
                        <a:pt x="141742" y="67442"/>
                        <a:pt x="175080" y="110569"/>
                      </a:cubicBezTo>
                      <a:cubicBezTo>
                        <a:pt x="208418" y="153696"/>
                        <a:pt x="195188" y="210846"/>
                        <a:pt x="200480" y="259794"/>
                      </a:cubicBezTo>
                      <a:cubicBezTo>
                        <a:pt x="205772" y="308742"/>
                        <a:pt x="206036" y="390234"/>
                        <a:pt x="206830" y="404257"/>
                      </a:cubicBezTo>
                      <a:cubicBezTo>
                        <a:pt x="207624" y="418280"/>
                        <a:pt x="200744" y="382032"/>
                        <a:pt x="205242" y="343932"/>
                      </a:cubicBezTo>
                      <a:cubicBezTo>
                        <a:pt x="209740" y="305832"/>
                        <a:pt x="265302" y="230955"/>
                        <a:pt x="233817" y="175657"/>
                      </a:cubicBezTo>
                      <a:cubicBezTo>
                        <a:pt x="202332" y="120359"/>
                        <a:pt x="10245" y="11880"/>
                        <a:pt x="455" y="1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2E4430B9-566B-485B-85EE-5DF0BE9F5F2A}"/>
                    </a:ext>
                  </a:extLst>
                </p:cNvPr>
                <p:cNvSpPr/>
                <p:nvPr/>
              </p:nvSpPr>
              <p:spPr>
                <a:xfrm>
                  <a:off x="6675401" y="7558041"/>
                  <a:ext cx="122775" cy="240705"/>
                </a:xfrm>
                <a:custGeom>
                  <a:avLst/>
                  <a:gdLst>
                    <a:gd name="connsiteX0" fmla="*/ 98462 w 122775"/>
                    <a:gd name="connsiteY0" fmla="*/ 47 h 240705"/>
                    <a:gd name="connsiteX1" fmla="*/ 63537 w 122775"/>
                    <a:gd name="connsiteY1" fmla="*/ 125459 h 240705"/>
                    <a:gd name="connsiteX2" fmla="*/ 37 w 122775"/>
                    <a:gd name="connsiteY2" fmla="*/ 239759 h 240705"/>
                    <a:gd name="connsiteX3" fmla="*/ 73062 w 122775"/>
                    <a:gd name="connsiteY3" fmla="*/ 176259 h 240705"/>
                    <a:gd name="connsiteX4" fmla="*/ 122274 w 122775"/>
                    <a:gd name="connsiteY4" fmla="*/ 111172 h 240705"/>
                    <a:gd name="connsiteX5" fmla="*/ 98462 w 122775"/>
                    <a:gd name="connsiteY5" fmla="*/ 47 h 24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775" h="240705">
                      <a:moveTo>
                        <a:pt x="98462" y="47"/>
                      </a:moveTo>
                      <a:cubicBezTo>
                        <a:pt x="88673" y="2428"/>
                        <a:pt x="79941" y="85507"/>
                        <a:pt x="63537" y="125459"/>
                      </a:cubicBezTo>
                      <a:cubicBezTo>
                        <a:pt x="47133" y="165411"/>
                        <a:pt x="-1550" y="231292"/>
                        <a:pt x="37" y="239759"/>
                      </a:cubicBezTo>
                      <a:cubicBezTo>
                        <a:pt x="1624" y="248226"/>
                        <a:pt x="52689" y="197690"/>
                        <a:pt x="73062" y="176259"/>
                      </a:cubicBezTo>
                      <a:cubicBezTo>
                        <a:pt x="93435" y="154828"/>
                        <a:pt x="118570" y="137101"/>
                        <a:pt x="122274" y="111172"/>
                      </a:cubicBezTo>
                      <a:cubicBezTo>
                        <a:pt x="125978" y="85243"/>
                        <a:pt x="108251" y="-2334"/>
                        <a:pt x="98462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91EA638E-3120-439C-B15B-288BD4B0ED30}"/>
                    </a:ext>
                  </a:extLst>
                </p:cNvPr>
                <p:cNvSpPr/>
                <p:nvPr/>
              </p:nvSpPr>
              <p:spPr>
                <a:xfrm>
                  <a:off x="5794255" y="7788011"/>
                  <a:ext cx="313542" cy="82893"/>
                </a:xfrm>
                <a:custGeom>
                  <a:avLst/>
                  <a:gdLst>
                    <a:gd name="connsiteX0" fmla="*/ 120 w 313542"/>
                    <a:gd name="connsiteY0" fmla="*/ 24077 h 82893"/>
                    <a:gd name="connsiteX1" fmla="*/ 200145 w 313542"/>
                    <a:gd name="connsiteY1" fmla="*/ 28839 h 82893"/>
                    <a:gd name="connsiteX2" fmla="*/ 311270 w 313542"/>
                    <a:gd name="connsiteY2" fmla="*/ 82814 h 82893"/>
                    <a:gd name="connsiteX3" fmla="*/ 271583 w 313542"/>
                    <a:gd name="connsiteY3" fmla="*/ 39952 h 82893"/>
                    <a:gd name="connsiteX4" fmla="*/ 230308 w 313542"/>
                    <a:gd name="connsiteY4" fmla="*/ 264 h 82893"/>
                    <a:gd name="connsiteX5" fmla="*/ 120 w 313542"/>
                    <a:gd name="connsiteY5" fmla="*/ 24077 h 82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542" h="82893">
                      <a:moveTo>
                        <a:pt x="120" y="24077"/>
                      </a:moveTo>
                      <a:cubicBezTo>
                        <a:pt x="-4907" y="28839"/>
                        <a:pt x="148287" y="19050"/>
                        <a:pt x="200145" y="28839"/>
                      </a:cubicBezTo>
                      <a:cubicBezTo>
                        <a:pt x="252003" y="38628"/>
                        <a:pt x="299364" y="80962"/>
                        <a:pt x="311270" y="82814"/>
                      </a:cubicBezTo>
                      <a:cubicBezTo>
                        <a:pt x="323176" y="84666"/>
                        <a:pt x="285077" y="53710"/>
                        <a:pt x="271583" y="39952"/>
                      </a:cubicBezTo>
                      <a:cubicBezTo>
                        <a:pt x="258089" y="26194"/>
                        <a:pt x="268408" y="3174"/>
                        <a:pt x="230308" y="264"/>
                      </a:cubicBezTo>
                      <a:cubicBezTo>
                        <a:pt x="192208" y="-2646"/>
                        <a:pt x="5147" y="19315"/>
                        <a:pt x="120" y="240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3F90664A-8163-4146-B9AC-A819D617AEC8}"/>
                    </a:ext>
                  </a:extLst>
                </p:cNvPr>
                <p:cNvSpPr/>
                <p:nvPr/>
              </p:nvSpPr>
              <p:spPr>
                <a:xfrm>
                  <a:off x="5616531" y="8027279"/>
                  <a:ext cx="575271" cy="130217"/>
                </a:xfrm>
                <a:custGeom>
                  <a:avLst/>
                  <a:gdLst>
                    <a:gd name="connsiteX0" fmla="*/ 44 w 575271"/>
                    <a:gd name="connsiteY0" fmla="*/ 45159 h 130217"/>
                    <a:gd name="connsiteX1" fmla="*/ 260394 w 575271"/>
                    <a:gd name="connsiteY1" fmla="*/ 2296 h 130217"/>
                    <a:gd name="connsiteX2" fmla="*/ 566782 w 575271"/>
                    <a:gd name="connsiteY2" fmla="*/ 127709 h 130217"/>
                    <a:gd name="connsiteX3" fmla="*/ 471532 w 575271"/>
                    <a:gd name="connsiteY3" fmla="*/ 81671 h 130217"/>
                    <a:gd name="connsiteX4" fmla="*/ 279444 w 575271"/>
                    <a:gd name="connsiteY4" fmla="*/ 27696 h 130217"/>
                    <a:gd name="connsiteX5" fmla="*/ 44 w 575271"/>
                    <a:gd name="connsiteY5" fmla="*/ 45159 h 13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5271" h="130217">
                      <a:moveTo>
                        <a:pt x="44" y="45159"/>
                      </a:moveTo>
                      <a:cubicBezTo>
                        <a:pt x="-3131" y="40926"/>
                        <a:pt x="165938" y="-11462"/>
                        <a:pt x="260394" y="2296"/>
                      </a:cubicBezTo>
                      <a:cubicBezTo>
                        <a:pt x="354850" y="16054"/>
                        <a:pt x="531592" y="114480"/>
                        <a:pt x="566782" y="127709"/>
                      </a:cubicBezTo>
                      <a:cubicBezTo>
                        <a:pt x="601972" y="140938"/>
                        <a:pt x="519422" y="98340"/>
                        <a:pt x="471532" y="81671"/>
                      </a:cubicBezTo>
                      <a:cubicBezTo>
                        <a:pt x="423642" y="65002"/>
                        <a:pt x="353527" y="30606"/>
                        <a:pt x="279444" y="27696"/>
                      </a:cubicBezTo>
                      <a:cubicBezTo>
                        <a:pt x="205361" y="24786"/>
                        <a:pt x="3219" y="49392"/>
                        <a:pt x="44" y="451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E463D8EC-EB70-455A-8C67-074A52AF033E}"/>
                    </a:ext>
                  </a:extLst>
                </p:cNvPr>
                <p:cNvSpPr/>
                <p:nvPr/>
              </p:nvSpPr>
              <p:spPr>
                <a:xfrm>
                  <a:off x="5992805" y="8133640"/>
                  <a:ext cx="305015" cy="219139"/>
                </a:xfrm>
                <a:custGeom>
                  <a:avLst/>
                  <a:gdLst>
                    <a:gd name="connsiteX0" fmla="*/ 8 w 305015"/>
                    <a:gd name="connsiteY0" fmla="*/ 710 h 219139"/>
                    <a:gd name="connsiteX1" fmla="*/ 211145 w 305015"/>
                    <a:gd name="connsiteY1" fmla="*/ 103898 h 219139"/>
                    <a:gd name="connsiteX2" fmla="*/ 301633 w 305015"/>
                    <a:gd name="connsiteY2" fmla="*/ 218198 h 219139"/>
                    <a:gd name="connsiteX3" fmla="*/ 279408 w 305015"/>
                    <a:gd name="connsiteY3" fmla="*/ 153110 h 219139"/>
                    <a:gd name="connsiteX4" fmla="*/ 219083 w 305015"/>
                    <a:gd name="connsiteY4" fmla="*/ 62623 h 219139"/>
                    <a:gd name="connsiteX5" fmla="*/ 8 w 305015"/>
                    <a:gd name="connsiteY5" fmla="*/ 710 h 21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15" h="219139">
                      <a:moveTo>
                        <a:pt x="8" y="710"/>
                      </a:moveTo>
                      <a:cubicBezTo>
                        <a:pt x="-1315" y="7589"/>
                        <a:pt x="160874" y="67650"/>
                        <a:pt x="211145" y="103898"/>
                      </a:cubicBezTo>
                      <a:cubicBezTo>
                        <a:pt x="261416" y="140146"/>
                        <a:pt x="290256" y="209996"/>
                        <a:pt x="301633" y="218198"/>
                      </a:cubicBezTo>
                      <a:cubicBezTo>
                        <a:pt x="313010" y="226400"/>
                        <a:pt x="293166" y="179039"/>
                        <a:pt x="279408" y="153110"/>
                      </a:cubicBezTo>
                      <a:cubicBezTo>
                        <a:pt x="265650" y="127181"/>
                        <a:pt x="264591" y="86700"/>
                        <a:pt x="219083" y="62623"/>
                      </a:cubicBezTo>
                      <a:cubicBezTo>
                        <a:pt x="173575" y="38546"/>
                        <a:pt x="1331" y="-6169"/>
                        <a:pt x="8" y="7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A1E537F1-9262-4436-9958-8396FA373791}"/>
                    </a:ext>
                  </a:extLst>
                </p:cNvPr>
                <p:cNvSpPr/>
                <p:nvPr/>
              </p:nvSpPr>
              <p:spPr>
                <a:xfrm>
                  <a:off x="5961968" y="8400740"/>
                  <a:ext cx="275909" cy="330313"/>
                </a:xfrm>
                <a:custGeom>
                  <a:avLst/>
                  <a:gdLst>
                    <a:gd name="connsiteX0" fmla="*/ 682 w 275909"/>
                    <a:gd name="connsiteY0" fmla="*/ 310 h 330313"/>
                    <a:gd name="connsiteX1" fmla="*/ 183245 w 275909"/>
                    <a:gd name="connsiteY1" fmla="*/ 179698 h 330313"/>
                    <a:gd name="connsiteX2" fmla="*/ 203882 w 275909"/>
                    <a:gd name="connsiteY2" fmla="*/ 303523 h 330313"/>
                    <a:gd name="connsiteX3" fmla="*/ 213407 w 275909"/>
                    <a:gd name="connsiteY3" fmla="*/ 327335 h 330313"/>
                    <a:gd name="connsiteX4" fmla="*/ 253095 w 275909"/>
                    <a:gd name="connsiteY4" fmla="*/ 257485 h 330313"/>
                    <a:gd name="connsiteX5" fmla="*/ 257857 w 275909"/>
                    <a:gd name="connsiteY5" fmla="*/ 225735 h 330313"/>
                    <a:gd name="connsiteX6" fmla="*/ 682 w 275909"/>
                    <a:gd name="connsiteY6" fmla="*/ 310 h 33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909" h="330313">
                      <a:moveTo>
                        <a:pt x="682" y="310"/>
                      </a:moveTo>
                      <a:cubicBezTo>
                        <a:pt x="-11753" y="-7363"/>
                        <a:pt x="149378" y="129163"/>
                        <a:pt x="183245" y="179698"/>
                      </a:cubicBezTo>
                      <a:cubicBezTo>
                        <a:pt x="217112" y="230233"/>
                        <a:pt x="198855" y="278917"/>
                        <a:pt x="203882" y="303523"/>
                      </a:cubicBezTo>
                      <a:cubicBezTo>
                        <a:pt x="208909" y="328129"/>
                        <a:pt x="205205" y="335008"/>
                        <a:pt x="213407" y="327335"/>
                      </a:cubicBezTo>
                      <a:cubicBezTo>
                        <a:pt x="221609" y="319662"/>
                        <a:pt x="245687" y="274418"/>
                        <a:pt x="253095" y="257485"/>
                      </a:cubicBezTo>
                      <a:cubicBezTo>
                        <a:pt x="260503" y="240552"/>
                        <a:pt x="297544" y="265952"/>
                        <a:pt x="257857" y="225735"/>
                      </a:cubicBezTo>
                      <a:cubicBezTo>
                        <a:pt x="218170" y="185518"/>
                        <a:pt x="13117" y="7983"/>
                        <a:pt x="682" y="3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B98AF0E9-C184-4B20-9EA3-6D78BEE058CB}"/>
                    </a:ext>
                  </a:extLst>
                </p:cNvPr>
                <p:cNvSpPr/>
                <p:nvPr/>
              </p:nvSpPr>
              <p:spPr>
                <a:xfrm>
                  <a:off x="5949208" y="8637051"/>
                  <a:ext cx="231001" cy="307029"/>
                </a:xfrm>
                <a:custGeom>
                  <a:avLst/>
                  <a:gdLst>
                    <a:gd name="connsiteX0" fmla="*/ 742 w 231001"/>
                    <a:gd name="connsiteY0" fmla="*/ 537 h 307029"/>
                    <a:gd name="connsiteX1" fmla="*/ 129330 w 231001"/>
                    <a:gd name="connsiteY1" fmla="*/ 94199 h 307029"/>
                    <a:gd name="connsiteX2" fmla="*/ 202355 w 231001"/>
                    <a:gd name="connsiteY2" fmla="*/ 179924 h 307029"/>
                    <a:gd name="connsiteX3" fmla="*/ 202355 w 231001"/>
                    <a:gd name="connsiteY3" fmla="*/ 306924 h 307029"/>
                    <a:gd name="connsiteX4" fmla="*/ 230930 w 231001"/>
                    <a:gd name="connsiteY4" fmla="*/ 200562 h 307029"/>
                    <a:gd name="connsiteX5" fmla="*/ 192830 w 231001"/>
                    <a:gd name="connsiteY5" fmla="*/ 138649 h 307029"/>
                    <a:gd name="connsiteX6" fmla="*/ 742 w 231001"/>
                    <a:gd name="connsiteY6" fmla="*/ 537 h 3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01" h="307029">
                      <a:moveTo>
                        <a:pt x="742" y="537"/>
                      </a:moveTo>
                      <a:cubicBezTo>
                        <a:pt x="-9841" y="-6871"/>
                        <a:pt x="95728" y="64301"/>
                        <a:pt x="129330" y="94199"/>
                      </a:cubicBezTo>
                      <a:cubicBezTo>
                        <a:pt x="162932" y="124097"/>
                        <a:pt x="190184" y="144470"/>
                        <a:pt x="202355" y="179924"/>
                      </a:cubicBezTo>
                      <a:cubicBezTo>
                        <a:pt x="214526" y="215378"/>
                        <a:pt x="197593" y="303484"/>
                        <a:pt x="202355" y="306924"/>
                      </a:cubicBezTo>
                      <a:cubicBezTo>
                        <a:pt x="207117" y="310364"/>
                        <a:pt x="232517" y="228608"/>
                        <a:pt x="230930" y="200562"/>
                      </a:cubicBezTo>
                      <a:cubicBezTo>
                        <a:pt x="229343" y="172516"/>
                        <a:pt x="226961" y="168282"/>
                        <a:pt x="192830" y="138649"/>
                      </a:cubicBezTo>
                      <a:cubicBezTo>
                        <a:pt x="158699" y="109016"/>
                        <a:pt x="11325" y="7945"/>
                        <a:pt x="742" y="5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F988D744-5056-4C37-A011-0995EB7CFA24}"/>
                    </a:ext>
                  </a:extLst>
                </p:cNvPr>
                <p:cNvSpPr/>
                <p:nvPr/>
              </p:nvSpPr>
              <p:spPr>
                <a:xfrm>
                  <a:off x="5511719" y="8570902"/>
                  <a:ext cx="550133" cy="443098"/>
                </a:xfrm>
                <a:custGeom>
                  <a:avLst/>
                  <a:gdLst>
                    <a:gd name="connsiteX0" fmla="*/ 81 w 550133"/>
                    <a:gd name="connsiteY0" fmla="*/ 11 h 443098"/>
                    <a:gd name="connsiteX1" fmla="*/ 282656 w 550133"/>
                    <a:gd name="connsiteY1" fmla="*/ 166698 h 443098"/>
                    <a:gd name="connsiteX2" fmla="*/ 490619 w 550133"/>
                    <a:gd name="connsiteY2" fmla="*/ 314336 h 443098"/>
                    <a:gd name="connsiteX3" fmla="*/ 549356 w 550133"/>
                    <a:gd name="connsiteY3" fmla="*/ 442923 h 443098"/>
                    <a:gd name="connsiteX4" fmla="*/ 460456 w 550133"/>
                    <a:gd name="connsiteY4" fmla="*/ 338148 h 443098"/>
                    <a:gd name="connsiteX5" fmla="*/ 255669 w 550133"/>
                    <a:gd name="connsiteY5" fmla="*/ 174636 h 443098"/>
                    <a:gd name="connsiteX6" fmla="*/ 81 w 550133"/>
                    <a:gd name="connsiteY6" fmla="*/ 11 h 44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133" h="443098">
                      <a:moveTo>
                        <a:pt x="81" y="11"/>
                      </a:moveTo>
                      <a:cubicBezTo>
                        <a:pt x="4579" y="-1312"/>
                        <a:pt x="200900" y="114311"/>
                        <a:pt x="282656" y="166698"/>
                      </a:cubicBezTo>
                      <a:cubicBezTo>
                        <a:pt x="364412" y="219086"/>
                        <a:pt x="446169" y="268299"/>
                        <a:pt x="490619" y="314336"/>
                      </a:cubicBezTo>
                      <a:cubicBezTo>
                        <a:pt x="535069" y="360373"/>
                        <a:pt x="554383" y="438954"/>
                        <a:pt x="549356" y="442923"/>
                      </a:cubicBezTo>
                      <a:cubicBezTo>
                        <a:pt x="544329" y="446892"/>
                        <a:pt x="509404" y="382862"/>
                        <a:pt x="460456" y="338148"/>
                      </a:cubicBezTo>
                      <a:cubicBezTo>
                        <a:pt x="411508" y="293434"/>
                        <a:pt x="332133" y="228082"/>
                        <a:pt x="255669" y="174636"/>
                      </a:cubicBezTo>
                      <a:cubicBezTo>
                        <a:pt x="179205" y="121190"/>
                        <a:pt x="-4417" y="1334"/>
                        <a:pt x="81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8CFB54A3-F443-4CDA-817E-9295F479BF0E}"/>
                    </a:ext>
                  </a:extLst>
                </p:cNvPr>
                <p:cNvSpPr/>
                <p:nvPr/>
              </p:nvSpPr>
              <p:spPr>
                <a:xfrm>
                  <a:off x="5489032" y="8823149"/>
                  <a:ext cx="613986" cy="560314"/>
                </a:xfrm>
                <a:custGeom>
                  <a:avLst/>
                  <a:gdLst>
                    <a:gd name="connsiteX0" fmla="*/ 543 w 613986"/>
                    <a:gd name="connsiteY0" fmla="*/ 176 h 560314"/>
                    <a:gd name="connsiteX1" fmla="*/ 354556 w 613986"/>
                    <a:gd name="connsiteY1" fmla="*/ 149401 h 560314"/>
                    <a:gd name="connsiteX2" fmla="*/ 581568 w 613986"/>
                    <a:gd name="connsiteY2" fmla="*/ 366889 h 560314"/>
                    <a:gd name="connsiteX3" fmla="*/ 606968 w 613986"/>
                    <a:gd name="connsiteY3" fmla="*/ 557389 h 560314"/>
                    <a:gd name="connsiteX4" fmla="*/ 611731 w 613986"/>
                    <a:gd name="connsiteY4" fmla="*/ 471664 h 560314"/>
                    <a:gd name="connsiteX5" fmla="*/ 575218 w 613986"/>
                    <a:gd name="connsiteY5" fmla="*/ 327201 h 560314"/>
                    <a:gd name="connsiteX6" fmla="*/ 440281 w 613986"/>
                    <a:gd name="connsiteY6" fmla="*/ 177976 h 560314"/>
                    <a:gd name="connsiteX7" fmla="*/ 543 w 613986"/>
                    <a:gd name="connsiteY7" fmla="*/ 176 h 560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986" h="560314">
                      <a:moveTo>
                        <a:pt x="543" y="176"/>
                      </a:moveTo>
                      <a:cubicBezTo>
                        <a:pt x="-13745" y="-4587"/>
                        <a:pt x="257719" y="88282"/>
                        <a:pt x="354556" y="149401"/>
                      </a:cubicBezTo>
                      <a:cubicBezTo>
                        <a:pt x="451393" y="210520"/>
                        <a:pt x="539499" y="298891"/>
                        <a:pt x="581568" y="366889"/>
                      </a:cubicBezTo>
                      <a:cubicBezTo>
                        <a:pt x="623637" y="434887"/>
                        <a:pt x="601941" y="539927"/>
                        <a:pt x="606968" y="557389"/>
                      </a:cubicBezTo>
                      <a:cubicBezTo>
                        <a:pt x="611995" y="574852"/>
                        <a:pt x="617023" y="510029"/>
                        <a:pt x="611731" y="471664"/>
                      </a:cubicBezTo>
                      <a:cubicBezTo>
                        <a:pt x="606439" y="433299"/>
                        <a:pt x="603793" y="376149"/>
                        <a:pt x="575218" y="327201"/>
                      </a:cubicBezTo>
                      <a:cubicBezTo>
                        <a:pt x="546643" y="278253"/>
                        <a:pt x="532091" y="230363"/>
                        <a:pt x="440281" y="177976"/>
                      </a:cubicBezTo>
                      <a:cubicBezTo>
                        <a:pt x="348471" y="125589"/>
                        <a:pt x="14831" y="4939"/>
                        <a:pt x="543" y="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9D3F2E1A-A484-4154-9F1B-F61E0F65A4C0}"/>
                    </a:ext>
                  </a:extLst>
                </p:cNvPr>
                <p:cNvSpPr/>
                <p:nvPr/>
              </p:nvSpPr>
              <p:spPr>
                <a:xfrm>
                  <a:off x="5817470" y="9093159"/>
                  <a:ext cx="240510" cy="473308"/>
                </a:xfrm>
                <a:custGeom>
                  <a:avLst/>
                  <a:gdLst>
                    <a:gd name="connsiteX0" fmla="*/ 718 w 240510"/>
                    <a:gd name="connsiteY0" fmla="*/ 41 h 473308"/>
                    <a:gd name="connsiteX1" fmla="*/ 154705 w 240510"/>
                    <a:gd name="connsiteY1" fmla="*/ 160379 h 473308"/>
                    <a:gd name="connsiteX2" fmla="*/ 230905 w 240510"/>
                    <a:gd name="connsiteY2" fmla="*/ 366754 h 473308"/>
                    <a:gd name="connsiteX3" fmla="*/ 200743 w 240510"/>
                    <a:gd name="connsiteY3" fmla="*/ 473116 h 473308"/>
                    <a:gd name="connsiteX4" fmla="*/ 224555 w 240510"/>
                    <a:gd name="connsiteY4" fmla="*/ 342941 h 473308"/>
                    <a:gd name="connsiteX5" fmla="*/ 222968 w 240510"/>
                    <a:gd name="connsiteY5" fmla="*/ 174666 h 473308"/>
                    <a:gd name="connsiteX6" fmla="*/ 718 w 240510"/>
                    <a:gd name="connsiteY6" fmla="*/ 41 h 47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510" h="473308">
                      <a:moveTo>
                        <a:pt x="718" y="41"/>
                      </a:moveTo>
                      <a:cubicBezTo>
                        <a:pt x="-10659" y="-2340"/>
                        <a:pt x="116341" y="99260"/>
                        <a:pt x="154705" y="160379"/>
                      </a:cubicBezTo>
                      <a:cubicBezTo>
                        <a:pt x="193070" y="221498"/>
                        <a:pt x="223232" y="314631"/>
                        <a:pt x="230905" y="366754"/>
                      </a:cubicBezTo>
                      <a:cubicBezTo>
                        <a:pt x="238578" y="418877"/>
                        <a:pt x="201801" y="477085"/>
                        <a:pt x="200743" y="473116"/>
                      </a:cubicBezTo>
                      <a:cubicBezTo>
                        <a:pt x="199685" y="469147"/>
                        <a:pt x="220851" y="392683"/>
                        <a:pt x="224555" y="342941"/>
                      </a:cubicBezTo>
                      <a:cubicBezTo>
                        <a:pt x="228259" y="293199"/>
                        <a:pt x="259480" y="228641"/>
                        <a:pt x="222968" y="174666"/>
                      </a:cubicBezTo>
                      <a:cubicBezTo>
                        <a:pt x="186456" y="120691"/>
                        <a:pt x="12095" y="2422"/>
                        <a:pt x="718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9B05BDB7-F222-470D-B1C9-7301E6C23BB4}"/>
                    </a:ext>
                  </a:extLst>
                </p:cNvPr>
                <p:cNvSpPr/>
                <p:nvPr/>
              </p:nvSpPr>
              <p:spPr>
                <a:xfrm>
                  <a:off x="5552388" y="7981945"/>
                  <a:ext cx="340801" cy="57229"/>
                </a:xfrm>
                <a:custGeom>
                  <a:avLst/>
                  <a:gdLst>
                    <a:gd name="connsiteX0" fmla="*/ 10212 w 340801"/>
                    <a:gd name="connsiteY0" fmla="*/ 57155 h 57229"/>
                    <a:gd name="connsiteX1" fmla="*/ 270562 w 340801"/>
                    <a:gd name="connsiteY1" fmla="*/ 19055 h 57229"/>
                    <a:gd name="connsiteX2" fmla="*/ 340412 w 340801"/>
                    <a:gd name="connsiteY2" fmla="*/ 29638 h 57229"/>
                    <a:gd name="connsiteX3" fmla="*/ 287495 w 340801"/>
                    <a:gd name="connsiteY3" fmla="*/ 5 h 57229"/>
                    <a:gd name="connsiteX4" fmla="*/ 77945 w 340801"/>
                    <a:gd name="connsiteY4" fmla="*/ 27522 h 57229"/>
                    <a:gd name="connsiteX5" fmla="*/ 10212 w 340801"/>
                    <a:gd name="connsiteY5" fmla="*/ 57155 h 5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801" h="57229">
                      <a:moveTo>
                        <a:pt x="10212" y="57155"/>
                      </a:moveTo>
                      <a:cubicBezTo>
                        <a:pt x="42315" y="55744"/>
                        <a:pt x="215529" y="23641"/>
                        <a:pt x="270562" y="19055"/>
                      </a:cubicBezTo>
                      <a:cubicBezTo>
                        <a:pt x="325595" y="14469"/>
                        <a:pt x="337590" y="32813"/>
                        <a:pt x="340412" y="29638"/>
                      </a:cubicBezTo>
                      <a:cubicBezTo>
                        <a:pt x="343234" y="26463"/>
                        <a:pt x="331239" y="358"/>
                        <a:pt x="287495" y="5"/>
                      </a:cubicBezTo>
                      <a:cubicBezTo>
                        <a:pt x="243751" y="-348"/>
                        <a:pt x="128392" y="15528"/>
                        <a:pt x="77945" y="27522"/>
                      </a:cubicBezTo>
                      <a:cubicBezTo>
                        <a:pt x="27498" y="39516"/>
                        <a:pt x="-21891" y="58566"/>
                        <a:pt x="10212" y="57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9EFC4032-B720-44A0-ADFF-A26448162BF8}"/>
                    </a:ext>
                  </a:extLst>
                </p:cNvPr>
                <p:cNvSpPr/>
                <p:nvPr/>
              </p:nvSpPr>
              <p:spPr>
                <a:xfrm>
                  <a:off x="5533976" y="8155488"/>
                  <a:ext cx="374150" cy="61423"/>
                </a:xfrm>
                <a:custGeom>
                  <a:avLst/>
                  <a:gdLst>
                    <a:gd name="connsiteX0" fmla="*/ 1107 w 374150"/>
                    <a:gd name="connsiteY0" fmla="*/ 29 h 61423"/>
                    <a:gd name="connsiteX1" fmla="*/ 115407 w 374150"/>
                    <a:gd name="connsiteY1" fmla="*/ 52945 h 61423"/>
                    <a:gd name="connsiteX2" fmla="*/ 373641 w 374150"/>
                    <a:gd name="connsiteY2" fmla="*/ 29662 h 61423"/>
                    <a:gd name="connsiteX3" fmla="*/ 176791 w 374150"/>
                    <a:gd name="connsiteY3" fmla="*/ 61412 h 61423"/>
                    <a:gd name="connsiteX4" fmla="*/ 1107 w 374150"/>
                    <a:gd name="connsiteY4" fmla="*/ 29 h 6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150" h="61423">
                      <a:moveTo>
                        <a:pt x="1107" y="29"/>
                      </a:moveTo>
                      <a:cubicBezTo>
                        <a:pt x="-9124" y="-1382"/>
                        <a:pt x="53318" y="48006"/>
                        <a:pt x="115407" y="52945"/>
                      </a:cubicBezTo>
                      <a:cubicBezTo>
                        <a:pt x="177496" y="57884"/>
                        <a:pt x="363410" y="28251"/>
                        <a:pt x="373641" y="29662"/>
                      </a:cubicBezTo>
                      <a:cubicBezTo>
                        <a:pt x="383872" y="31073"/>
                        <a:pt x="237469" y="62117"/>
                        <a:pt x="176791" y="61412"/>
                      </a:cubicBezTo>
                      <a:cubicBezTo>
                        <a:pt x="116113" y="60707"/>
                        <a:pt x="11338" y="1440"/>
                        <a:pt x="1107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383CDB39-50A7-4621-98BF-3668537AF2AC}"/>
                    </a:ext>
                  </a:extLst>
                </p:cNvPr>
                <p:cNvSpPr/>
                <p:nvPr/>
              </p:nvSpPr>
              <p:spPr>
                <a:xfrm>
                  <a:off x="5686392" y="7305114"/>
                  <a:ext cx="140565" cy="384026"/>
                </a:xfrm>
                <a:custGeom>
                  <a:avLst/>
                  <a:gdLst>
                    <a:gd name="connsiteX0" fmla="*/ 139733 w 140565"/>
                    <a:gd name="connsiteY0" fmla="*/ 561 h 384026"/>
                    <a:gd name="connsiteX1" fmla="*/ 69883 w 140565"/>
                    <a:gd name="connsiteY1" fmla="*/ 130736 h 384026"/>
                    <a:gd name="connsiteX2" fmla="*/ 20671 w 140565"/>
                    <a:gd name="connsiteY2" fmla="*/ 262499 h 384026"/>
                    <a:gd name="connsiteX3" fmla="*/ 33 w 140565"/>
                    <a:gd name="connsiteY3" fmla="*/ 383149 h 384026"/>
                    <a:gd name="connsiteX4" fmla="*/ 15908 w 140565"/>
                    <a:gd name="connsiteY4" fmla="*/ 310124 h 384026"/>
                    <a:gd name="connsiteX5" fmla="*/ 19083 w 140565"/>
                    <a:gd name="connsiteY5" fmla="*/ 183124 h 384026"/>
                    <a:gd name="connsiteX6" fmla="*/ 139733 w 140565"/>
                    <a:gd name="connsiteY6" fmla="*/ 561 h 384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565" h="384026">
                      <a:moveTo>
                        <a:pt x="139733" y="561"/>
                      </a:moveTo>
                      <a:cubicBezTo>
                        <a:pt x="148200" y="-8170"/>
                        <a:pt x="89727" y="87080"/>
                        <a:pt x="69883" y="130736"/>
                      </a:cubicBezTo>
                      <a:cubicBezTo>
                        <a:pt x="50039" y="174392"/>
                        <a:pt x="32313" y="220430"/>
                        <a:pt x="20671" y="262499"/>
                      </a:cubicBezTo>
                      <a:cubicBezTo>
                        <a:pt x="9029" y="304568"/>
                        <a:pt x="827" y="375212"/>
                        <a:pt x="33" y="383149"/>
                      </a:cubicBezTo>
                      <a:cubicBezTo>
                        <a:pt x="-761" y="391086"/>
                        <a:pt x="12733" y="343461"/>
                        <a:pt x="15908" y="310124"/>
                      </a:cubicBezTo>
                      <a:cubicBezTo>
                        <a:pt x="19083" y="276787"/>
                        <a:pt x="-1290" y="231543"/>
                        <a:pt x="19083" y="183124"/>
                      </a:cubicBezTo>
                      <a:cubicBezTo>
                        <a:pt x="39456" y="134705"/>
                        <a:pt x="131266" y="9292"/>
                        <a:pt x="139733" y="5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3E033F85-D135-48F6-BB94-90CAC2F4B599}"/>
                    </a:ext>
                  </a:extLst>
                </p:cNvPr>
                <p:cNvSpPr/>
                <p:nvPr/>
              </p:nvSpPr>
              <p:spPr>
                <a:xfrm>
                  <a:off x="5460486" y="8049471"/>
                  <a:ext cx="93793" cy="157160"/>
                </a:xfrm>
                <a:custGeom>
                  <a:avLst/>
                  <a:gdLst>
                    <a:gd name="connsiteX0" fmla="*/ 93647 w 93793"/>
                    <a:gd name="connsiteY0" fmla="*/ 212 h 157160"/>
                    <a:gd name="connsiteX1" fmla="*/ 23797 w 93793"/>
                    <a:gd name="connsiteY1" fmla="*/ 101812 h 157160"/>
                    <a:gd name="connsiteX2" fmla="*/ 21681 w 93793"/>
                    <a:gd name="connsiteY2" fmla="*/ 156846 h 157160"/>
                    <a:gd name="connsiteX3" fmla="*/ 2631 w 93793"/>
                    <a:gd name="connsiteY3" fmla="*/ 78529 h 157160"/>
                    <a:gd name="connsiteX4" fmla="*/ 93647 w 93793"/>
                    <a:gd name="connsiteY4" fmla="*/ 212 h 15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793" h="157160">
                      <a:moveTo>
                        <a:pt x="93647" y="212"/>
                      </a:moveTo>
                      <a:cubicBezTo>
                        <a:pt x="97175" y="4093"/>
                        <a:pt x="35791" y="75706"/>
                        <a:pt x="23797" y="101812"/>
                      </a:cubicBezTo>
                      <a:cubicBezTo>
                        <a:pt x="11803" y="127918"/>
                        <a:pt x="25209" y="160727"/>
                        <a:pt x="21681" y="156846"/>
                      </a:cubicBezTo>
                      <a:cubicBezTo>
                        <a:pt x="18153" y="152965"/>
                        <a:pt x="-8305" y="110632"/>
                        <a:pt x="2631" y="78529"/>
                      </a:cubicBezTo>
                      <a:cubicBezTo>
                        <a:pt x="13567" y="46426"/>
                        <a:pt x="90119" y="-3669"/>
                        <a:pt x="93647" y="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3682538C-11B7-4667-A01C-EC83091D6FD4}"/>
                    </a:ext>
                  </a:extLst>
                </p:cNvPr>
                <p:cNvSpPr/>
                <p:nvPr/>
              </p:nvSpPr>
              <p:spPr>
                <a:xfrm>
                  <a:off x="5436412" y="8240137"/>
                  <a:ext cx="60983" cy="338373"/>
                </a:xfrm>
                <a:custGeom>
                  <a:avLst/>
                  <a:gdLst>
                    <a:gd name="connsiteX0" fmla="*/ 56338 w 60983"/>
                    <a:gd name="connsiteY0" fmla="*/ 576 h 338373"/>
                    <a:gd name="connsiteX1" fmla="*/ 54751 w 60983"/>
                    <a:gd name="connsiteY1" fmla="*/ 140276 h 338373"/>
                    <a:gd name="connsiteX2" fmla="*/ 10301 w 60983"/>
                    <a:gd name="connsiteY2" fmla="*/ 229176 h 338373"/>
                    <a:gd name="connsiteX3" fmla="*/ 35701 w 60983"/>
                    <a:gd name="connsiteY3" fmla="*/ 333951 h 338373"/>
                    <a:gd name="connsiteX4" fmla="*/ 24588 w 60983"/>
                    <a:gd name="connsiteY4" fmla="*/ 313313 h 338373"/>
                    <a:gd name="connsiteX5" fmla="*/ 776 w 60983"/>
                    <a:gd name="connsiteY5" fmla="*/ 262513 h 338373"/>
                    <a:gd name="connsiteX6" fmla="*/ 56338 w 60983"/>
                    <a:gd name="connsiteY6" fmla="*/ 197426 h 338373"/>
                    <a:gd name="connsiteX7" fmla="*/ 56338 w 60983"/>
                    <a:gd name="connsiteY7" fmla="*/ 576 h 33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83" h="338373">
                      <a:moveTo>
                        <a:pt x="56338" y="576"/>
                      </a:moveTo>
                      <a:cubicBezTo>
                        <a:pt x="56073" y="-8949"/>
                        <a:pt x="62424" y="102176"/>
                        <a:pt x="54751" y="140276"/>
                      </a:cubicBezTo>
                      <a:cubicBezTo>
                        <a:pt x="47078" y="178376"/>
                        <a:pt x="13476" y="196897"/>
                        <a:pt x="10301" y="229176"/>
                      </a:cubicBezTo>
                      <a:cubicBezTo>
                        <a:pt x="7126" y="261455"/>
                        <a:pt x="33320" y="319928"/>
                        <a:pt x="35701" y="333951"/>
                      </a:cubicBezTo>
                      <a:cubicBezTo>
                        <a:pt x="38082" y="347974"/>
                        <a:pt x="30409" y="325219"/>
                        <a:pt x="24588" y="313313"/>
                      </a:cubicBezTo>
                      <a:cubicBezTo>
                        <a:pt x="18767" y="301407"/>
                        <a:pt x="-4516" y="281827"/>
                        <a:pt x="776" y="262513"/>
                      </a:cubicBezTo>
                      <a:cubicBezTo>
                        <a:pt x="6068" y="243199"/>
                        <a:pt x="46019" y="243464"/>
                        <a:pt x="56338" y="197426"/>
                      </a:cubicBezTo>
                      <a:cubicBezTo>
                        <a:pt x="66657" y="151389"/>
                        <a:pt x="56603" y="10101"/>
                        <a:pt x="56338" y="5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F1EF43B1-9969-4B47-8EC4-1FAB94D4FC55}"/>
                    </a:ext>
                  </a:extLst>
                </p:cNvPr>
                <p:cNvSpPr/>
                <p:nvPr/>
              </p:nvSpPr>
              <p:spPr>
                <a:xfrm>
                  <a:off x="5405261" y="8177096"/>
                  <a:ext cx="62317" cy="484312"/>
                </a:xfrm>
                <a:custGeom>
                  <a:avLst/>
                  <a:gdLst>
                    <a:gd name="connsiteX0" fmla="*/ 62089 w 62317"/>
                    <a:gd name="connsiteY0" fmla="*/ 117 h 484312"/>
                    <a:gd name="connsiteX1" fmla="*/ 22402 w 62317"/>
                    <a:gd name="connsiteY1" fmla="*/ 289042 h 484312"/>
                    <a:gd name="connsiteX2" fmla="*/ 22402 w 62317"/>
                    <a:gd name="connsiteY2" fmla="*/ 376354 h 484312"/>
                    <a:gd name="connsiteX3" fmla="*/ 27164 w 62317"/>
                    <a:gd name="connsiteY3" fmla="*/ 482717 h 484312"/>
                    <a:gd name="connsiteX4" fmla="*/ 19227 w 62317"/>
                    <a:gd name="connsiteY4" fmla="*/ 427154 h 484312"/>
                    <a:gd name="connsiteX5" fmla="*/ 1764 w 62317"/>
                    <a:gd name="connsiteY5" fmla="*/ 255704 h 484312"/>
                    <a:gd name="connsiteX6" fmla="*/ 62089 w 62317"/>
                    <a:gd name="connsiteY6" fmla="*/ 117 h 48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17" h="484312">
                      <a:moveTo>
                        <a:pt x="62089" y="117"/>
                      </a:moveTo>
                      <a:cubicBezTo>
                        <a:pt x="65529" y="5673"/>
                        <a:pt x="29016" y="226336"/>
                        <a:pt x="22402" y="289042"/>
                      </a:cubicBezTo>
                      <a:cubicBezTo>
                        <a:pt x="15788" y="351748"/>
                        <a:pt x="21608" y="344075"/>
                        <a:pt x="22402" y="376354"/>
                      </a:cubicBezTo>
                      <a:cubicBezTo>
                        <a:pt x="23196" y="408633"/>
                        <a:pt x="27693" y="474250"/>
                        <a:pt x="27164" y="482717"/>
                      </a:cubicBezTo>
                      <a:cubicBezTo>
                        <a:pt x="26635" y="491184"/>
                        <a:pt x="23460" y="464989"/>
                        <a:pt x="19227" y="427154"/>
                      </a:cubicBezTo>
                      <a:cubicBezTo>
                        <a:pt x="14994" y="389319"/>
                        <a:pt x="-6174" y="324231"/>
                        <a:pt x="1764" y="255704"/>
                      </a:cubicBezTo>
                      <a:cubicBezTo>
                        <a:pt x="9702" y="187177"/>
                        <a:pt x="58649" y="-5439"/>
                        <a:pt x="62089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25FD7E10-1093-43A9-9B7A-D1BC45DE17BD}"/>
                    </a:ext>
                  </a:extLst>
                </p:cNvPr>
                <p:cNvSpPr/>
                <p:nvPr/>
              </p:nvSpPr>
              <p:spPr>
                <a:xfrm>
                  <a:off x="5379915" y="8526676"/>
                  <a:ext cx="76479" cy="296757"/>
                </a:xfrm>
                <a:custGeom>
                  <a:avLst/>
                  <a:gdLst>
                    <a:gd name="connsiteX0" fmla="*/ 41398 w 76479"/>
                    <a:gd name="connsiteY0" fmla="*/ 2962 h 296757"/>
                    <a:gd name="connsiteX1" fmla="*/ 41398 w 76479"/>
                    <a:gd name="connsiteY1" fmla="*/ 202987 h 296757"/>
                    <a:gd name="connsiteX2" fmla="*/ 123 w 76479"/>
                    <a:gd name="connsiteY2" fmla="*/ 296649 h 296757"/>
                    <a:gd name="connsiteX3" fmla="*/ 30285 w 76479"/>
                    <a:gd name="connsiteY3" fmla="*/ 218862 h 296757"/>
                    <a:gd name="connsiteX4" fmla="*/ 76323 w 76479"/>
                    <a:gd name="connsiteY4" fmla="*/ 91862 h 296757"/>
                    <a:gd name="connsiteX5" fmla="*/ 41398 w 76479"/>
                    <a:gd name="connsiteY5" fmla="*/ 2962 h 296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79" h="296757">
                      <a:moveTo>
                        <a:pt x="41398" y="2962"/>
                      </a:moveTo>
                      <a:cubicBezTo>
                        <a:pt x="35577" y="21483"/>
                        <a:pt x="48277" y="154039"/>
                        <a:pt x="41398" y="202987"/>
                      </a:cubicBezTo>
                      <a:cubicBezTo>
                        <a:pt x="34519" y="251935"/>
                        <a:pt x="1975" y="294003"/>
                        <a:pt x="123" y="296649"/>
                      </a:cubicBezTo>
                      <a:cubicBezTo>
                        <a:pt x="-1729" y="299295"/>
                        <a:pt x="17585" y="252993"/>
                        <a:pt x="30285" y="218862"/>
                      </a:cubicBezTo>
                      <a:cubicBezTo>
                        <a:pt x="42985" y="184731"/>
                        <a:pt x="73677" y="126258"/>
                        <a:pt x="76323" y="91862"/>
                      </a:cubicBezTo>
                      <a:cubicBezTo>
                        <a:pt x="78969" y="57466"/>
                        <a:pt x="47219" y="-15559"/>
                        <a:pt x="41398" y="29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33D67BEA-3566-4B7F-B705-496F073DF407}"/>
                    </a:ext>
                  </a:extLst>
                </p:cNvPr>
                <p:cNvSpPr/>
                <p:nvPr/>
              </p:nvSpPr>
              <p:spPr>
                <a:xfrm>
                  <a:off x="5360510" y="8847642"/>
                  <a:ext cx="59491" cy="416468"/>
                </a:xfrm>
                <a:custGeom>
                  <a:avLst/>
                  <a:gdLst>
                    <a:gd name="connsiteX0" fmla="*/ 27465 w 59491"/>
                    <a:gd name="connsiteY0" fmla="*/ 1083 h 416468"/>
                    <a:gd name="connsiteX1" fmla="*/ 25878 w 59491"/>
                    <a:gd name="connsiteY1" fmla="*/ 223333 h 416468"/>
                    <a:gd name="connsiteX2" fmla="*/ 478 w 59491"/>
                    <a:gd name="connsiteY2" fmla="*/ 413833 h 416468"/>
                    <a:gd name="connsiteX3" fmla="*/ 13178 w 59491"/>
                    <a:gd name="connsiteY3" fmla="*/ 321758 h 416468"/>
                    <a:gd name="connsiteX4" fmla="*/ 59215 w 59491"/>
                    <a:gd name="connsiteY4" fmla="*/ 145546 h 416468"/>
                    <a:gd name="connsiteX5" fmla="*/ 27465 w 59491"/>
                    <a:gd name="connsiteY5" fmla="*/ 1083 h 41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491" h="416468">
                      <a:moveTo>
                        <a:pt x="27465" y="1083"/>
                      </a:moveTo>
                      <a:cubicBezTo>
                        <a:pt x="21909" y="14048"/>
                        <a:pt x="30376" y="154541"/>
                        <a:pt x="25878" y="223333"/>
                      </a:cubicBezTo>
                      <a:cubicBezTo>
                        <a:pt x="21380" y="292125"/>
                        <a:pt x="2595" y="397429"/>
                        <a:pt x="478" y="413833"/>
                      </a:cubicBezTo>
                      <a:cubicBezTo>
                        <a:pt x="-1639" y="430237"/>
                        <a:pt x="3389" y="366472"/>
                        <a:pt x="13178" y="321758"/>
                      </a:cubicBezTo>
                      <a:cubicBezTo>
                        <a:pt x="22967" y="277044"/>
                        <a:pt x="55775" y="196346"/>
                        <a:pt x="59215" y="145546"/>
                      </a:cubicBezTo>
                      <a:cubicBezTo>
                        <a:pt x="62655" y="94746"/>
                        <a:pt x="33021" y="-11882"/>
                        <a:pt x="27465" y="10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B345D807-43DD-474E-ACAE-A56F75D9C513}"/>
                    </a:ext>
                  </a:extLst>
                </p:cNvPr>
                <p:cNvSpPr/>
                <p:nvPr/>
              </p:nvSpPr>
              <p:spPr>
                <a:xfrm>
                  <a:off x="5410507" y="8661193"/>
                  <a:ext cx="75270" cy="260523"/>
                </a:xfrm>
                <a:custGeom>
                  <a:avLst/>
                  <a:gdLst>
                    <a:gd name="connsiteX0" fmla="*/ 72718 w 75270"/>
                    <a:gd name="connsiteY0" fmla="*/ 207 h 260523"/>
                    <a:gd name="connsiteX1" fmla="*/ 55256 w 75270"/>
                    <a:gd name="connsiteY1" fmla="*/ 108157 h 260523"/>
                    <a:gd name="connsiteX2" fmla="*/ 15568 w 75270"/>
                    <a:gd name="connsiteY2" fmla="*/ 151020 h 260523"/>
                    <a:gd name="connsiteX3" fmla="*/ 39381 w 75270"/>
                    <a:gd name="connsiteY3" fmla="*/ 258970 h 260523"/>
                    <a:gd name="connsiteX4" fmla="*/ 23506 w 75270"/>
                    <a:gd name="connsiteY4" fmla="*/ 209757 h 260523"/>
                    <a:gd name="connsiteX5" fmla="*/ 1281 w 75270"/>
                    <a:gd name="connsiteY5" fmla="*/ 138320 h 260523"/>
                    <a:gd name="connsiteX6" fmla="*/ 72718 w 75270"/>
                    <a:gd name="connsiteY6" fmla="*/ 207 h 26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70" h="260523">
                      <a:moveTo>
                        <a:pt x="72718" y="207"/>
                      </a:moveTo>
                      <a:cubicBezTo>
                        <a:pt x="81714" y="-4820"/>
                        <a:pt x="64781" y="83022"/>
                        <a:pt x="55256" y="108157"/>
                      </a:cubicBezTo>
                      <a:cubicBezTo>
                        <a:pt x="45731" y="133292"/>
                        <a:pt x="18214" y="125885"/>
                        <a:pt x="15568" y="151020"/>
                      </a:cubicBezTo>
                      <a:cubicBezTo>
                        <a:pt x="12922" y="176156"/>
                        <a:pt x="38058" y="249181"/>
                        <a:pt x="39381" y="258970"/>
                      </a:cubicBezTo>
                      <a:cubicBezTo>
                        <a:pt x="40704" y="268759"/>
                        <a:pt x="29856" y="229865"/>
                        <a:pt x="23506" y="209757"/>
                      </a:cubicBezTo>
                      <a:cubicBezTo>
                        <a:pt x="17156" y="189649"/>
                        <a:pt x="-5598" y="171393"/>
                        <a:pt x="1281" y="138320"/>
                      </a:cubicBezTo>
                      <a:cubicBezTo>
                        <a:pt x="8160" y="105247"/>
                        <a:pt x="63722" y="5234"/>
                        <a:pt x="72718" y="2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32CF85B8-86C3-48DF-8058-ADABCFE7F09F}"/>
                    </a:ext>
                  </a:extLst>
                </p:cNvPr>
                <p:cNvSpPr/>
                <p:nvPr/>
              </p:nvSpPr>
              <p:spPr>
                <a:xfrm>
                  <a:off x="5404473" y="8962757"/>
                  <a:ext cx="68020" cy="445506"/>
                </a:xfrm>
                <a:custGeom>
                  <a:avLst/>
                  <a:gdLst>
                    <a:gd name="connsiteX0" fmla="*/ 53352 w 68020"/>
                    <a:gd name="connsiteY0" fmla="*/ 14556 h 445506"/>
                    <a:gd name="connsiteX1" fmla="*/ 2552 w 68020"/>
                    <a:gd name="connsiteY1" fmla="*/ 428893 h 445506"/>
                    <a:gd name="connsiteX2" fmla="*/ 13665 w 68020"/>
                    <a:gd name="connsiteY2" fmla="*/ 339993 h 445506"/>
                    <a:gd name="connsiteX3" fmla="*/ 66052 w 68020"/>
                    <a:gd name="connsiteY3" fmla="*/ 119331 h 445506"/>
                    <a:gd name="connsiteX4" fmla="*/ 53352 w 68020"/>
                    <a:gd name="connsiteY4" fmla="*/ 14556 h 445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020" h="445506">
                      <a:moveTo>
                        <a:pt x="53352" y="14556"/>
                      </a:moveTo>
                      <a:cubicBezTo>
                        <a:pt x="42769" y="66150"/>
                        <a:pt x="9166" y="374654"/>
                        <a:pt x="2552" y="428893"/>
                      </a:cubicBezTo>
                      <a:cubicBezTo>
                        <a:pt x="-4063" y="483133"/>
                        <a:pt x="3082" y="391587"/>
                        <a:pt x="13665" y="339993"/>
                      </a:cubicBezTo>
                      <a:cubicBezTo>
                        <a:pt x="24248" y="288399"/>
                        <a:pt x="60231" y="178069"/>
                        <a:pt x="66052" y="119331"/>
                      </a:cubicBezTo>
                      <a:cubicBezTo>
                        <a:pt x="71873" y="60594"/>
                        <a:pt x="63935" y="-37038"/>
                        <a:pt x="53352" y="145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6730A901-FD87-48CB-B6F7-24EFB099B429}"/>
                    </a:ext>
                  </a:extLst>
                </p:cNvPr>
                <p:cNvSpPr/>
                <p:nvPr/>
              </p:nvSpPr>
              <p:spPr>
                <a:xfrm>
                  <a:off x="5335334" y="9179526"/>
                  <a:ext cx="60793" cy="388234"/>
                </a:xfrm>
                <a:custGeom>
                  <a:avLst/>
                  <a:gdLst>
                    <a:gd name="connsiteX0" fmla="*/ 60579 w 60793"/>
                    <a:gd name="connsiteY0" fmla="*/ 7337 h 388234"/>
                    <a:gd name="connsiteX1" fmla="*/ 3429 w 60793"/>
                    <a:gd name="connsiteY1" fmla="*/ 378812 h 388234"/>
                    <a:gd name="connsiteX2" fmla="*/ 8191 w 60793"/>
                    <a:gd name="connsiteY2" fmla="*/ 266099 h 388234"/>
                    <a:gd name="connsiteX3" fmla="*/ 22479 w 60793"/>
                    <a:gd name="connsiteY3" fmla="*/ 143862 h 388234"/>
                    <a:gd name="connsiteX4" fmla="*/ 60579 w 60793"/>
                    <a:gd name="connsiteY4" fmla="*/ 7337 h 38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93" h="388234">
                      <a:moveTo>
                        <a:pt x="60579" y="7337"/>
                      </a:moveTo>
                      <a:cubicBezTo>
                        <a:pt x="57404" y="46495"/>
                        <a:pt x="12160" y="335685"/>
                        <a:pt x="3429" y="378812"/>
                      </a:cubicBezTo>
                      <a:cubicBezTo>
                        <a:pt x="-5302" y="421939"/>
                        <a:pt x="5016" y="305257"/>
                        <a:pt x="8191" y="266099"/>
                      </a:cubicBezTo>
                      <a:cubicBezTo>
                        <a:pt x="11366" y="226941"/>
                        <a:pt x="14277" y="191487"/>
                        <a:pt x="22479" y="143862"/>
                      </a:cubicBezTo>
                      <a:cubicBezTo>
                        <a:pt x="30681" y="96237"/>
                        <a:pt x="63754" y="-31821"/>
                        <a:pt x="60579" y="7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577EBD07-CC22-4E9E-87AB-C20D56CFDD82}"/>
                    </a:ext>
                  </a:extLst>
                </p:cNvPr>
                <p:cNvSpPr/>
                <p:nvPr/>
              </p:nvSpPr>
              <p:spPr>
                <a:xfrm>
                  <a:off x="5254942" y="9291320"/>
                  <a:ext cx="183874" cy="624121"/>
                </a:xfrm>
                <a:custGeom>
                  <a:avLst/>
                  <a:gdLst>
                    <a:gd name="connsiteX0" fmla="*/ 163196 w 183874"/>
                    <a:gd name="connsiteY0" fmla="*/ 71755 h 624121"/>
                    <a:gd name="connsiteX1" fmla="*/ 7621 w 183874"/>
                    <a:gd name="connsiteY1" fmla="*/ 598805 h 624121"/>
                    <a:gd name="connsiteX2" fmla="*/ 39371 w 183874"/>
                    <a:gd name="connsiteY2" fmla="*/ 506730 h 624121"/>
                    <a:gd name="connsiteX3" fmla="*/ 172721 w 183874"/>
                    <a:gd name="connsiteY3" fmla="*/ 209868 h 624121"/>
                    <a:gd name="connsiteX4" fmla="*/ 174308 w 183874"/>
                    <a:gd name="connsiteY4" fmla="*/ 22543 h 624121"/>
                    <a:gd name="connsiteX5" fmla="*/ 163196 w 183874"/>
                    <a:gd name="connsiteY5" fmla="*/ 71755 h 62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74" h="624121">
                      <a:moveTo>
                        <a:pt x="163196" y="71755"/>
                      </a:moveTo>
                      <a:cubicBezTo>
                        <a:pt x="135415" y="167799"/>
                        <a:pt x="28258" y="526309"/>
                        <a:pt x="7621" y="598805"/>
                      </a:cubicBezTo>
                      <a:cubicBezTo>
                        <a:pt x="-13016" y="671301"/>
                        <a:pt x="11854" y="571553"/>
                        <a:pt x="39371" y="506730"/>
                      </a:cubicBezTo>
                      <a:cubicBezTo>
                        <a:pt x="66888" y="441907"/>
                        <a:pt x="150231" y="290566"/>
                        <a:pt x="172721" y="209868"/>
                      </a:cubicBezTo>
                      <a:cubicBezTo>
                        <a:pt x="195211" y="129170"/>
                        <a:pt x="177219" y="50324"/>
                        <a:pt x="174308" y="22543"/>
                      </a:cubicBezTo>
                      <a:cubicBezTo>
                        <a:pt x="171397" y="-5238"/>
                        <a:pt x="190977" y="-24289"/>
                        <a:pt x="163196" y="717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617B827D-E160-4164-B34F-4EF47BBD67E8}"/>
                    </a:ext>
                  </a:extLst>
                </p:cNvPr>
                <p:cNvSpPr/>
                <p:nvPr/>
              </p:nvSpPr>
              <p:spPr>
                <a:xfrm>
                  <a:off x="5224282" y="9375012"/>
                  <a:ext cx="123639" cy="531529"/>
                </a:xfrm>
                <a:custGeom>
                  <a:avLst/>
                  <a:gdLst>
                    <a:gd name="connsiteX0" fmla="*/ 119243 w 123639"/>
                    <a:gd name="connsiteY0" fmla="*/ 5526 h 531529"/>
                    <a:gd name="connsiteX1" fmla="*/ 3356 w 123639"/>
                    <a:gd name="connsiteY1" fmla="*/ 516701 h 531529"/>
                    <a:gd name="connsiteX2" fmla="*/ 36693 w 123639"/>
                    <a:gd name="connsiteY2" fmla="*/ 381763 h 531529"/>
                    <a:gd name="connsiteX3" fmla="*/ 93843 w 123639"/>
                    <a:gd name="connsiteY3" fmla="*/ 253176 h 531529"/>
                    <a:gd name="connsiteX4" fmla="*/ 119243 w 123639"/>
                    <a:gd name="connsiteY4" fmla="*/ 5526 h 53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39" h="531529">
                      <a:moveTo>
                        <a:pt x="119243" y="5526"/>
                      </a:moveTo>
                      <a:cubicBezTo>
                        <a:pt x="104162" y="49447"/>
                        <a:pt x="17114" y="453995"/>
                        <a:pt x="3356" y="516701"/>
                      </a:cubicBezTo>
                      <a:cubicBezTo>
                        <a:pt x="-10402" y="579407"/>
                        <a:pt x="21612" y="425684"/>
                        <a:pt x="36693" y="381763"/>
                      </a:cubicBezTo>
                      <a:cubicBezTo>
                        <a:pt x="51774" y="337842"/>
                        <a:pt x="80878" y="314295"/>
                        <a:pt x="93843" y="253176"/>
                      </a:cubicBezTo>
                      <a:cubicBezTo>
                        <a:pt x="106808" y="192057"/>
                        <a:pt x="134324" y="-38395"/>
                        <a:pt x="119243" y="55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9224ABD8-96E2-49F7-ABDC-EAA0E332BF70}"/>
                    </a:ext>
                  </a:extLst>
                </p:cNvPr>
                <p:cNvSpPr/>
                <p:nvPr/>
              </p:nvSpPr>
              <p:spPr>
                <a:xfrm>
                  <a:off x="5175622" y="9769017"/>
                  <a:ext cx="163235" cy="453318"/>
                </a:xfrm>
                <a:custGeom>
                  <a:avLst/>
                  <a:gdLst>
                    <a:gd name="connsiteX0" fmla="*/ 136153 w 163235"/>
                    <a:gd name="connsiteY0" fmla="*/ 113171 h 453318"/>
                    <a:gd name="connsiteX1" fmla="*/ 2803 w 163235"/>
                    <a:gd name="connsiteY1" fmla="*/ 446546 h 453318"/>
                    <a:gd name="connsiteX2" fmla="*/ 52016 w 163235"/>
                    <a:gd name="connsiteY2" fmla="*/ 324308 h 453318"/>
                    <a:gd name="connsiteX3" fmla="*/ 129803 w 163235"/>
                    <a:gd name="connsiteY3" fmla="*/ 168733 h 453318"/>
                    <a:gd name="connsiteX4" fmla="*/ 163141 w 163235"/>
                    <a:gd name="connsiteY4" fmla="*/ 2046 h 453318"/>
                    <a:gd name="connsiteX5" fmla="*/ 136153 w 163235"/>
                    <a:gd name="connsiteY5" fmla="*/ 113171 h 45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235" h="453318">
                      <a:moveTo>
                        <a:pt x="136153" y="113171"/>
                      </a:moveTo>
                      <a:cubicBezTo>
                        <a:pt x="109430" y="187254"/>
                        <a:pt x="16826" y="411357"/>
                        <a:pt x="2803" y="446546"/>
                      </a:cubicBezTo>
                      <a:cubicBezTo>
                        <a:pt x="-11220" y="481735"/>
                        <a:pt x="30849" y="370610"/>
                        <a:pt x="52016" y="324308"/>
                      </a:cubicBezTo>
                      <a:cubicBezTo>
                        <a:pt x="73183" y="278006"/>
                        <a:pt x="111282" y="222443"/>
                        <a:pt x="129803" y="168733"/>
                      </a:cubicBezTo>
                      <a:cubicBezTo>
                        <a:pt x="148324" y="115023"/>
                        <a:pt x="162612" y="15010"/>
                        <a:pt x="163141" y="2046"/>
                      </a:cubicBezTo>
                      <a:cubicBezTo>
                        <a:pt x="163670" y="-10918"/>
                        <a:pt x="162876" y="39088"/>
                        <a:pt x="136153" y="1131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5DB1E391-8289-4C41-8904-2379824543DA}"/>
                    </a:ext>
                  </a:extLst>
                </p:cNvPr>
                <p:cNvSpPr/>
                <p:nvPr/>
              </p:nvSpPr>
              <p:spPr>
                <a:xfrm>
                  <a:off x="5171694" y="9763371"/>
                  <a:ext cx="94293" cy="347008"/>
                </a:xfrm>
                <a:custGeom>
                  <a:avLst/>
                  <a:gdLst>
                    <a:gd name="connsiteX0" fmla="*/ 94044 w 94293"/>
                    <a:gd name="connsiteY0" fmla="*/ 12454 h 347008"/>
                    <a:gd name="connsiteX1" fmla="*/ 3556 w 94293"/>
                    <a:gd name="connsiteY1" fmla="*/ 341067 h 347008"/>
                    <a:gd name="connsiteX2" fmla="*/ 19431 w 94293"/>
                    <a:gd name="connsiteY2" fmla="*/ 214067 h 347008"/>
                    <a:gd name="connsiteX3" fmla="*/ 30544 w 94293"/>
                    <a:gd name="connsiteY3" fmla="*/ 85479 h 347008"/>
                    <a:gd name="connsiteX4" fmla="*/ 94044 w 94293"/>
                    <a:gd name="connsiteY4" fmla="*/ 12454 h 34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293" h="347008">
                      <a:moveTo>
                        <a:pt x="94044" y="12454"/>
                      </a:moveTo>
                      <a:cubicBezTo>
                        <a:pt x="89546" y="55052"/>
                        <a:pt x="15991" y="307465"/>
                        <a:pt x="3556" y="341067"/>
                      </a:cubicBezTo>
                      <a:cubicBezTo>
                        <a:pt x="-8879" y="374669"/>
                        <a:pt x="14933" y="256665"/>
                        <a:pt x="19431" y="214067"/>
                      </a:cubicBezTo>
                      <a:cubicBezTo>
                        <a:pt x="23929" y="171469"/>
                        <a:pt x="20225" y="123844"/>
                        <a:pt x="30544" y="85479"/>
                      </a:cubicBezTo>
                      <a:cubicBezTo>
                        <a:pt x="40863" y="47114"/>
                        <a:pt x="98542" y="-30144"/>
                        <a:pt x="94044" y="12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BD211DD9-BD96-4F66-9DF4-924EEF0FBD4B}"/>
                    </a:ext>
                  </a:extLst>
                </p:cNvPr>
                <p:cNvSpPr/>
                <p:nvPr/>
              </p:nvSpPr>
              <p:spPr>
                <a:xfrm>
                  <a:off x="5013194" y="10102792"/>
                  <a:ext cx="228203" cy="403583"/>
                </a:xfrm>
                <a:custGeom>
                  <a:avLst/>
                  <a:gdLst>
                    <a:gd name="connsiteX0" fmla="*/ 184281 w 228203"/>
                    <a:gd name="connsiteY0" fmla="*/ 52446 h 403583"/>
                    <a:gd name="connsiteX1" fmla="*/ 96969 w 228203"/>
                    <a:gd name="connsiteY1" fmla="*/ 308033 h 403583"/>
                    <a:gd name="connsiteX2" fmla="*/ 131 w 228203"/>
                    <a:gd name="connsiteY2" fmla="*/ 403283 h 403583"/>
                    <a:gd name="connsiteX3" fmla="*/ 77919 w 228203"/>
                    <a:gd name="connsiteY3" fmla="*/ 335021 h 403583"/>
                    <a:gd name="connsiteX4" fmla="*/ 154119 w 228203"/>
                    <a:gd name="connsiteY4" fmla="*/ 249296 h 403583"/>
                    <a:gd name="connsiteX5" fmla="*/ 227144 w 228203"/>
                    <a:gd name="connsiteY5" fmla="*/ 15933 h 403583"/>
                    <a:gd name="connsiteX6" fmla="*/ 184281 w 228203"/>
                    <a:gd name="connsiteY6" fmla="*/ 52446 h 4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03" h="403583">
                      <a:moveTo>
                        <a:pt x="184281" y="52446"/>
                      </a:moveTo>
                      <a:cubicBezTo>
                        <a:pt x="162585" y="101129"/>
                        <a:pt x="127661" y="249560"/>
                        <a:pt x="96969" y="308033"/>
                      </a:cubicBezTo>
                      <a:cubicBezTo>
                        <a:pt x="66277" y="366506"/>
                        <a:pt x="3306" y="398785"/>
                        <a:pt x="131" y="403283"/>
                      </a:cubicBezTo>
                      <a:cubicBezTo>
                        <a:pt x="-3044" y="407781"/>
                        <a:pt x="52254" y="360685"/>
                        <a:pt x="77919" y="335021"/>
                      </a:cubicBezTo>
                      <a:cubicBezTo>
                        <a:pt x="103584" y="309357"/>
                        <a:pt x="129248" y="302477"/>
                        <a:pt x="154119" y="249296"/>
                      </a:cubicBezTo>
                      <a:cubicBezTo>
                        <a:pt x="178990" y="196115"/>
                        <a:pt x="220265" y="48741"/>
                        <a:pt x="227144" y="15933"/>
                      </a:cubicBezTo>
                      <a:cubicBezTo>
                        <a:pt x="234023" y="-16875"/>
                        <a:pt x="205977" y="3763"/>
                        <a:pt x="184281" y="52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1291FE7E-5F4E-4026-BB38-73820AAC6F9C}"/>
                    </a:ext>
                  </a:extLst>
                </p:cNvPr>
                <p:cNvSpPr/>
                <p:nvPr/>
              </p:nvSpPr>
              <p:spPr>
                <a:xfrm>
                  <a:off x="4955646" y="9923330"/>
                  <a:ext cx="239614" cy="541983"/>
                </a:xfrm>
                <a:custGeom>
                  <a:avLst/>
                  <a:gdLst>
                    <a:gd name="connsiteX0" fmla="*/ 238654 w 239614"/>
                    <a:gd name="connsiteY0" fmla="*/ 133 h 541983"/>
                    <a:gd name="connsiteX1" fmla="*/ 125942 w 239614"/>
                    <a:gd name="connsiteY1" fmla="*/ 366845 h 541983"/>
                    <a:gd name="connsiteX2" fmla="*/ 529 w 239614"/>
                    <a:gd name="connsiteY2" fmla="*/ 539883 h 541983"/>
                    <a:gd name="connsiteX3" fmla="*/ 84667 w 239614"/>
                    <a:gd name="connsiteY3" fmla="*/ 454158 h 541983"/>
                    <a:gd name="connsiteX4" fmla="*/ 175154 w 239614"/>
                    <a:gd name="connsiteY4" fmla="*/ 325570 h 541983"/>
                    <a:gd name="connsiteX5" fmla="*/ 238654 w 239614"/>
                    <a:gd name="connsiteY5" fmla="*/ 133 h 541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614" h="541983">
                      <a:moveTo>
                        <a:pt x="238654" y="133"/>
                      </a:moveTo>
                      <a:cubicBezTo>
                        <a:pt x="230452" y="7012"/>
                        <a:pt x="165629" y="276887"/>
                        <a:pt x="125942" y="366845"/>
                      </a:cubicBezTo>
                      <a:cubicBezTo>
                        <a:pt x="86255" y="456803"/>
                        <a:pt x="7408" y="525331"/>
                        <a:pt x="529" y="539883"/>
                      </a:cubicBezTo>
                      <a:cubicBezTo>
                        <a:pt x="-6350" y="554435"/>
                        <a:pt x="55563" y="489877"/>
                        <a:pt x="84667" y="454158"/>
                      </a:cubicBezTo>
                      <a:cubicBezTo>
                        <a:pt x="113771" y="418439"/>
                        <a:pt x="149754" y="397007"/>
                        <a:pt x="175154" y="325570"/>
                      </a:cubicBezTo>
                      <a:cubicBezTo>
                        <a:pt x="200554" y="254133"/>
                        <a:pt x="246856" y="-6746"/>
                        <a:pt x="238654" y="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46A81181-77A7-430C-BB3F-C815234FA57E}"/>
                    </a:ext>
                  </a:extLst>
                </p:cNvPr>
                <p:cNvSpPr/>
                <p:nvPr/>
              </p:nvSpPr>
              <p:spPr>
                <a:xfrm>
                  <a:off x="4874976" y="10367440"/>
                  <a:ext cx="198761" cy="277070"/>
                </a:xfrm>
                <a:custGeom>
                  <a:avLst/>
                  <a:gdLst>
                    <a:gd name="connsiteX0" fmla="*/ 165337 w 198761"/>
                    <a:gd name="connsiteY0" fmla="*/ 62435 h 277070"/>
                    <a:gd name="connsiteX1" fmla="*/ 17699 w 198761"/>
                    <a:gd name="connsiteY1" fmla="*/ 187848 h 277070"/>
                    <a:gd name="connsiteX2" fmla="*/ 1824 w 198761"/>
                    <a:gd name="connsiteY2" fmla="*/ 276748 h 277070"/>
                    <a:gd name="connsiteX3" fmla="*/ 9762 w 198761"/>
                    <a:gd name="connsiteY3" fmla="*/ 214835 h 277070"/>
                    <a:gd name="connsiteX4" fmla="*/ 47862 w 198761"/>
                    <a:gd name="connsiteY4" fmla="*/ 140223 h 277070"/>
                    <a:gd name="connsiteX5" fmla="*/ 189149 w 198761"/>
                    <a:gd name="connsiteY5" fmla="*/ 3698 h 277070"/>
                    <a:gd name="connsiteX6" fmla="*/ 165337 w 198761"/>
                    <a:gd name="connsiteY6" fmla="*/ 62435 h 27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761" h="277070">
                      <a:moveTo>
                        <a:pt x="165337" y="62435"/>
                      </a:moveTo>
                      <a:cubicBezTo>
                        <a:pt x="136762" y="93127"/>
                        <a:pt x="44951" y="152129"/>
                        <a:pt x="17699" y="187848"/>
                      </a:cubicBezTo>
                      <a:cubicBezTo>
                        <a:pt x="-9553" y="223567"/>
                        <a:pt x="3147" y="272250"/>
                        <a:pt x="1824" y="276748"/>
                      </a:cubicBezTo>
                      <a:cubicBezTo>
                        <a:pt x="501" y="281246"/>
                        <a:pt x="2089" y="237589"/>
                        <a:pt x="9762" y="214835"/>
                      </a:cubicBezTo>
                      <a:cubicBezTo>
                        <a:pt x="17435" y="192081"/>
                        <a:pt x="17964" y="175412"/>
                        <a:pt x="47862" y="140223"/>
                      </a:cubicBezTo>
                      <a:cubicBezTo>
                        <a:pt x="77760" y="105034"/>
                        <a:pt x="167982" y="20631"/>
                        <a:pt x="189149" y="3698"/>
                      </a:cubicBezTo>
                      <a:cubicBezTo>
                        <a:pt x="210316" y="-13235"/>
                        <a:pt x="193912" y="31743"/>
                        <a:pt x="165337" y="624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CFB24A35-BE5A-478B-8619-13DAA5D925CA}"/>
                    </a:ext>
                  </a:extLst>
                </p:cNvPr>
                <p:cNvSpPr/>
                <p:nvPr/>
              </p:nvSpPr>
              <p:spPr>
                <a:xfrm>
                  <a:off x="4916692" y="10469949"/>
                  <a:ext cx="184357" cy="219319"/>
                </a:xfrm>
                <a:custGeom>
                  <a:avLst/>
                  <a:gdLst>
                    <a:gd name="connsiteX0" fmla="*/ 180771 w 184357"/>
                    <a:gd name="connsiteY0" fmla="*/ 2789 h 219319"/>
                    <a:gd name="connsiteX1" fmla="*/ 49008 w 184357"/>
                    <a:gd name="connsiteY1" fmla="*/ 107564 h 219319"/>
                    <a:gd name="connsiteX2" fmla="*/ 1383 w 184357"/>
                    <a:gd name="connsiteY2" fmla="*/ 218689 h 219319"/>
                    <a:gd name="connsiteX3" fmla="*/ 12496 w 184357"/>
                    <a:gd name="connsiteY3" fmla="*/ 152014 h 219319"/>
                    <a:gd name="connsiteX4" fmla="*/ 9321 w 184357"/>
                    <a:gd name="connsiteY4" fmla="*/ 134551 h 219319"/>
                    <a:gd name="connsiteX5" fmla="*/ 137908 w 184357"/>
                    <a:gd name="connsiteY5" fmla="*/ 39301 h 219319"/>
                    <a:gd name="connsiteX6" fmla="*/ 180771 w 184357"/>
                    <a:gd name="connsiteY6" fmla="*/ 2789 h 21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57" h="219319">
                      <a:moveTo>
                        <a:pt x="180771" y="2789"/>
                      </a:moveTo>
                      <a:cubicBezTo>
                        <a:pt x="165954" y="14166"/>
                        <a:pt x="78906" y="71581"/>
                        <a:pt x="49008" y="107564"/>
                      </a:cubicBezTo>
                      <a:cubicBezTo>
                        <a:pt x="19110" y="143547"/>
                        <a:pt x="7468" y="211281"/>
                        <a:pt x="1383" y="218689"/>
                      </a:cubicBezTo>
                      <a:cubicBezTo>
                        <a:pt x="-4702" y="226097"/>
                        <a:pt x="11173" y="166037"/>
                        <a:pt x="12496" y="152014"/>
                      </a:cubicBezTo>
                      <a:cubicBezTo>
                        <a:pt x="13819" y="137991"/>
                        <a:pt x="-11581" y="153337"/>
                        <a:pt x="9321" y="134551"/>
                      </a:cubicBezTo>
                      <a:cubicBezTo>
                        <a:pt x="30223" y="115766"/>
                        <a:pt x="114625" y="61526"/>
                        <a:pt x="137908" y="39301"/>
                      </a:cubicBezTo>
                      <a:cubicBezTo>
                        <a:pt x="161191" y="17076"/>
                        <a:pt x="195588" y="-8588"/>
                        <a:pt x="180771" y="27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FCAE41AB-DAA9-496F-BACD-AD8212BE0C5C}"/>
                    </a:ext>
                  </a:extLst>
                </p:cNvPr>
                <p:cNvSpPr/>
                <p:nvPr/>
              </p:nvSpPr>
              <p:spPr>
                <a:xfrm>
                  <a:off x="4786154" y="10646379"/>
                  <a:ext cx="84505" cy="223009"/>
                </a:xfrm>
                <a:custGeom>
                  <a:avLst/>
                  <a:gdLst>
                    <a:gd name="connsiteX0" fmla="*/ 84296 w 84505"/>
                    <a:gd name="connsiteY0" fmla="*/ 5746 h 223009"/>
                    <a:gd name="connsiteX1" fmla="*/ 14446 w 84505"/>
                    <a:gd name="connsiteY1" fmla="*/ 186721 h 223009"/>
                    <a:gd name="connsiteX2" fmla="*/ 1746 w 84505"/>
                    <a:gd name="connsiteY2" fmla="*/ 218471 h 223009"/>
                    <a:gd name="connsiteX3" fmla="*/ 39846 w 84505"/>
                    <a:gd name="connsiteY3" fmla="*/ 123221 h 223009"/>
                    <a:gd name="connsiteX4" fmla="*/ 36671 w 84505"/>
                    <a:gd name="connsiteY4" fmla="*/ 53371 h 223009"/>
                    <a:gd name="connsiteX5" fmla="*/ 84296 w 84505"/>
                    <a:gd name="connsiteY5" fmla="*/ 5746 h 22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05" h="223009">
                      <a:moveTo>
                        <a:pt x="84296" y="5746"/>
                      </a:moveTo>
                      <a:cubicBezTo>
                        <a:pt x="80592" y="27971"/>
                        <a:pt x="28204" y="151267"/>
                        <a:pt x="14446" y="186721"/>
                      </a:cubicBezTo>
                      <a:cubicBezTo>
                        <a:pt x="688" y="222175"/>
                        <a:pt x="-2487" y="229054"/>
                        <a:pt x="1746" y="218471"/>
                      </a:cubicBezTo>
                      <a:cubicBezTo>
                        <a:pt x="5979" y="207888"/>
                        <a:pt x="34025" y="150738"/>
                        <a:pt x="39846" y="123221"/>
                      </a:cubicBezTo>
                      <a:cubicBezTo>
                        <a:pt x="45667" y="95704"/>
                        <a:pt x="31908" y="75331"/>
                        <a:pt x="36671" y="53371"/>
                      </a:cubicBezTo>
                      <a:cubicBezTo>
                        <a:pt x="41433" y="31411"/>
                        <a:pt x="88000" y="-16479"/>
                        <a:pt x="84296" y="57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2CFA0E43-427A-4FCF-ADA7-B60C5FE0ED53}"/>
                    </a:ext>
                  </a:extLst>
                </p:cNvPr>
                <p:cNvSpPr/>
                <p:nvPr/>
              </p:nvSpPr>
              <p:spPr>
                <a:xfrm>
                  <a:off x="4855337" y="10635648"/>
                  <a:ext cx="79188" cy="264699"/>
                </a:xfrm>
                <a:custGeom>
                  <a:avLst/>
                  <a:gdLst>
                    <a:gd name="connsiteX0" fmla="*/ 64326 w 79188"/>
                    <a:gd name="connsiteY0" fmla="*/ 73627 h 264699"/>
                    <a:gd name="connsiteX1" fmla="*/ 2413 w 79188"/>
                    <a:gd name="connsiteY1" fmla="*/ 257777 h 264699"/>
                    <a:gd name="connsiteX2" fmla="*/ 11938 w 79188"/>
                    <a:gd name="connsiteY2" fmla="*/ 218090 h 264699"/>
                    <a:gd name="connsiteX3" fmla="*/ 5588 w 79188"/>
                    <a:gd name="connsiteY3" fmla="*/ 145065 h 264699"/>
                    <a:gd name="connsiteX4" fmla="*/ 75438 w 79188"/>
                    <a:gd name="connsiteY4" fmla="*/ 3777 h 264699"/>
                    <a:gd name="connsiteX5" fmla="*/ 64326 w 79188"/>
                    <a:gd name="connsiteY5" fmla="*/ 73627 h 264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188" h="264699">
                      <a:moveTo>
                        <a:pt x="64326" y="73627"/>
                      </a:moveTo>
                      <a:cubicBezTo>
                        <a:pt x="52155" y="115960"/>
                        <a:pt x="11144" y="233700"/>
                        <a:pt x="2413" y="257777"/>
                      </a:cubicBezTo>
                      <a:cubicBezTo>
                        <a:pt x="-6318" y="281854"/>
                        <a:pt x="11409" y="236875"/>
                        <a:pt x="11938" y="218090"/>
                      </a:cubicBezTo>
                      <a:cubicBezTo>
                        <a:pt x="12467" y="199305"/>
                        <a:pt x="-4995" y="180784"/>
                        <a:pt x="5588" y="145065"/>
                      </a:cubicBezTo>
                      <a:cubicBezTo>
                        <a:pt x="16171" y="109346"/>
                        <a:pt x="66707" y="20975"/>
                        <a:pt x="75438" y="3777"/>
                      </a:cubicBezTo>
                      <a:cubicBezTo>
                        <a:pt x="84169" y="-13421"/>
                        <a:pt x="76497" y="31294"/>
                        <a:pt x="64326" y="736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C157ACBC-9BF6-414F-BB80-1FA5BA05269A}"/>
                    </a:ext>
                  </a:extLst>
                </p:cNvPr>
                <p:cNvSpPr/>
                <p:nvPr/>
              </p:nvSpPr>
              <p:spPr>
                <a:xfrm>
                  <a:off x="4705332" y="10780306"/>
                  <a:ext cx="120671" cy="197578"/>
                </a:xfrm>
                <a:custGeom>
                  <a:avLst/>
                  <a:gdLst>
                    <a:gd name="connsiteX0" fmla="*/ 120668 w 120671"/>
                    <a:gd name="connsiteY0" fmla="*/ 407 h 197578"/>
                    <a:gd name="connsiteX1" fmla="*/ 31768 w 120671"/>
                    <a:gd name="connsiteY1" fmla="*/ 108357 h 197578"/>
                    <a:gd name="connsiteX2" fmla="*/ 18 w 120671"/>
                    <a:gd name="connsiteY2" fmla="*/ 197257 h 197578"/>
                    <a:gd name="connsiteX3" fmla="*/ 28593 w 120671"/>
                    <a:gd name="connsiteY3" fmla="*/ 76607 h 197578"/>
                    <a:gd name="connsiteX4" fmla="*/ 120668 w 120671"/>
                    <a:gd name="connsiteY4" fmla="*/ 407 h 197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671" h="197578">
                      <a:moveTo>
                        <a:pt x="120668" y="407"/>
                      </a:moveTo>
                      <a:cubicBezTo>
                        <a:pt x="121197" y="5699"/>
                        <a:pt x="51876" y="75549"/>
                        <a:pt x="31768" y="108357"/>
                      </a:cubicBezTo>
                      <a:cubicBezTo>
                        <a:pt x="11660" y="141165"/>
                        <a:pt x="547" y="202549"/>
                        <a:pt x="18" y="197257"/>
                      </a:cubicBezTo>
                      <a:cubicBezTo>
                        <a:pt x="-511" y="191965"/>
                        <a:pt x="10072" y="110738"/>
                        <a:pt x="28593" y="76607"/>
                      </a:cubicBezTo>
                      <a:cubicBezTo>
                        <a:pt x="47114" y="42476"/>
                        <a:pt x="120139" y="-4885"/>
                        <a:pt x="120668" y="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59147105-02B5-4727-A3BD-A83BA64D2CAB}"/>
                    </a:ext>
                  </a:extLst>
                </p:cNvPr>
                <p:cNvSpPr/>
                <p:nvPr/>
              </p:nvSpPr>
              <p:spPr>
                <a:xfrm>
                  <a:off x="4755975" y="10821767"/>
                  <a:ext cx="129177" cy="147243"/>
                </a:xfrm>
                <a:custGeom>
                  <a:avLst/>
                  <a:gdLst>
                    <a:gd name="connsiteX0" fmla="*/ 128763 w 129177"/>
                    <a:gd name="connsiteY0" fmla="*/ 1808 h 147243"/>
                    <a:gd name="connsiteX1" fmla="*/ 49388 w 129177"/>
                    <a:gd name="connsiteY1" fmla="*/ 55783 h 147243"/>
                    <a:gd name="connsiteX2" fmla="*/ 25575 w 129177"/>
                    <a:gd name="connsiteY2" fmla="*/ 146271 h 147243"/>
                    <a:gd name="connsiteX3" fmla="*/ 1763 w 129177"/>
                    <a:gd name="connsiteY3" fmla="*/ 98646 h 147243"/>
                    <a:gd name="connsiteX4" fmla="*/ 76375 w 129177"/>
                    <a:gd name="connsiteY4" fmla="*/ 20858 h 147243"/>
                    <a:gd name="connsiteX5" fmla="*/ 128763 w 129177"/>
                    <a:gd name="connsiteY5" fmla="*/ 1808 h 14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77" h="147243">
                      <a:moveTo>
                        <a:pt x="128763" y="1808"/>
                      </a:moveTo>
                      <a:cubicBezTo>
                        <a:pt x="124265" y="7629"/>
                        <a:pt x="66586" y="31706"/>
                        <a:pt x="49388" y="55783"/>
                      </a:cubicBezTo>
                      <a:cubicBezTo>
                        <a:pt x="32190" y="79860"/>
                        <a:pt x="33512" y="139127"/>
                        <a:pt x="25575" y="146271"/>
                      </a:cubicBezTo>
                      <a:cubicBezTo>
                        <a:pt x="17637" y="153415"/>
                        <a:pt x="-6704" y="119548"/>
                        <a:pt x="1763" y="98646"/>
                      </a:cubicBezTo>
                      <a:cubicBezTo>
                        <a:pt x="10230" y="77744"/>
                        <a:pt x="52562" y="36998"/>
                        <a:pt x="76375" y="20858"/>
                      </a:cubicBezTo>
                      <a:cubicBezTo>
                        <a:pt x="100187" y="4718"/>
                        <a:pt x="133261" y="-4013"/>
                        <a:pt x="128763" y="18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40FBAB30-E2C1-4AB8-8294-77E78ECC94B2}"/>
                    </a:ext>
                  </a:extLst>
                </p:cNvPr>
                <p:cNvSpPr/>
                <p:nvPr/>
              </p:nvSpPr>
              <p:spPr>
                <a:xfrm>
                  <a:off x="4783125" y="10801246"/>
                  <a:ext cx="112839" cy="176466"/>
                </a:xfrm>
                <a:custGeom>
                  <a:avLst/>
                  <a:gdLst>
                    <a:gd name="connsiteX0" fmla="*/ 112725 w 112839"/>
                    <a:gd name="connsiteY0" fmla="*/ 104 h 176466"/>
                    <a:gd name="connsiteX1" fmla="*/ 25413 w 112839"/>
                    <a:gd name="connsiteY1" fmla="*/ 154092 h 176466"/>
                    <a:gd name="connsiteX2" fmla="*/ 17475 w 112839"/>
                    <a:gd name="connsiteY2" fmla="*/ 173142 h 176466"/>
                    <a:gd name="connsiteX3" fmla="*/ 4775 w 112839"/>
                    <a:gd name="connsiteY3" fmla="*/ 130279 h 176466"/>
                    <a:gd name="connsiteX4" fmla="*/ 112725 w 112839"/>
                    <a:gd name="connsiteY4" fmla="*/ 104 h 17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839" h="176466">
                      <a:moveTo>
                        <a:pt x="112725" y="104"/>
                      </a:moveTo>
                      <a:cubicBezTo>
                        <a:pt x="116165" y="4073"/>
                        <a:pt x="41288" y="125252"/>
                        <a:pt x="25413" y="154092"/>
                      </a:cubicBezTo>
                      <a:cubicBezTo>
                        <a:pt x="9538" y="182932"/>
                        <a:pt x="20915" y="177111"/>
                        <a:pt x="17475" y="173142"/>
                      </a:cubicBezTo>
                      <a:cubicBezTo>
                        <a:pt x="14035" y="169173"/>
                        <a:pt x="-10042" y="154621"/>
                        <a:pt x="4775" y="130279"/>
                      </a:cubicBezTo>
                      <a:cubicBezTo>
                        <a:pt x="19592" y="105937"/>
                        <a:pt x="109285" y="-3865"/>
                        <a:pt x="112725" y="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81000C1A-6242-46EA-8FA9-E43E8DF77CDE}"/>
                    </a:ext>
                  </a:extLst>
                </p:cNvPr>
                <p:cNvSpPr/>
                <p:nvPr/>
              </p:nvSpPr>
              <p:spPr>
                <a:xfrm>
                  <a:off x="5337894" y="7357143"/>
                  <a:ext cx="307065" cy="191419"/>
                </a:xfrm>
                <a:custGeom>
                  <a:avLst/>
                  <a:gdLst>
                    <a:gd name="connsiteX0" fmla="*/ 4573 w 307065"/>
                    <a:gd name="connsiteY0" fmla="*/ 390 h 191419"/>
                    <a:gd name="connsiteX1" fmla="*/ 294556 w 307065"/>
                    <a:gd name="connsiteY1" fmla="*/ 184540 h 191419"/>
                    <a:gd name="connsiteX2" fmla="*/ 241639 w 307065"/>
                    <a:gd name="connsiteY2" fmla="*/ 150674 h 191419"/>
                    <a:gd name="connsiteX3" fmla="*/ 125223 w 307065"/>
                    <a:gd name="connsiteY3" fmla="*/ 135857 h 191419"/>
                    <a:gd name="connsiteX4" fmla="*/ 4573 w 307065"/>
                    <a:gd name="connsiteY4" fmla="*/ 390 h 19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65" h="191419">
                      <a:moveTo>
                        <a:pt x="4573" y="390"/>
                      </a:moveTo>
                      <a:cubicBezTo>
                        <a:pt x="32795" y="8504"/>
                        <a:pt x="255045" y="159493"/>
                        <a:pt x="294556" y="184540"/>
                      </a:cubicBezTo>
                      <a:cubicBezTo>
                        <a:pt x="334067" y="209587"/>
                        <a:pt x="269861" y="158788"/>
                        <a:pt x="241639" y="150674"/>
                      </a:cubicBezTo>
                      <a:cubicBezTo>
                        <a:pt x="213417" y="142560"/>
                        <a:pt x="164029" y="158788"/>
                        <a:pt x="125223" y="135857"/>
                      </a:cubicBezTo>
                      <a:cubicBezTo>
                        <a:pt x="86418" y="112926"/>
                        <a:pt x="-23649" y="-7724"/>
                        <a:pt x="4573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EDC0F995-5F65-4EDD-8C25-888FA6091E24}"/>
                    </a:ext>
                  </a:extLst>
                </p:cNvPr>
                <p:cNvSpPr/>
                <p:nvPr/>
              </p:nvSpPr>
              <p:spPr>
                <a:xfrm>
                  <a:off x="4891514" y="7945916"/>
                  <a:ext cx="527249" cy="180571"/>
                </a:xfrm>
                <a:custGeom>
                  <a:avLst/>
                  <a:gdLst>
                    <a:gd name="connsiteX0" fmla="*/ 103 w 527249"/>
                    <a:gd name="connsiteY0" fmla="*/ 51 h 180571"/>
                    <a:gd name="connsiteX1" fmla="*/ 281619 w 527249"/>
                    <a:gd name="connsiteY1" fmla="*/ 48734 h 180571"/>
                    <a:gd name="connsiteX2" fmla="*/ 522919 w 527249"/>
                    <a:gd name="connsiteY2" fmla="*/ 179967 h 180571"/>
                    <a:gd name="connsiteX3" fmla="*/ 427669 w 527249"/>
                    <a:gd name="connsiteY3" fmla="*/ 95301 h 180571"/>
                    <a:gd name="connsiteX4" fmla="*/ 313369 w 527249"/>
                    <a:gd name="connsiteY4" fmla="*/ 40267 h 180571"/>
                    <a:gd name="connsiteX5" fmla="*/ 103 w 527249"/>
                    <a:gd name="connsiteY5" fmla="*/ 51 h 180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7249" h="180571">
                      <a:moveTo>
                        <a:pt x="103" y="51"/>
                      </a:moveTo>
                      <a:cubicBezTo>
                        <a:pt x="-5189" y="1462"/>
                        <a:pt x="194483" y="18748"/>
                        <a:pt x="281619" y="48734"/>
                      </a:cubicBezTo>
                      <a:cubicBezTo>
                        <a:pt x="368755" y="78720"/>
                        <a:pt x="498577" y="172206"/>
                        <a:pt x="522919" y="179967"/>
                      </a:cubicBezTo>
                      <a:cubicBezTo>
                        <a:pt x="547261" y="187728"/>
                        <a:pt x="462594" y="118584"/>
                        <a:pt x="427669" y="95301"/>
                      </a:cubicBezTo>
                      <a:cubicBezTo>
                        <a:pt x="392744" y="72018"/>
                        <a:pt x="378986" y="53673"/>
                        <a:pt x="313369" y="40267"/>
                      </a:cubicBezTo>
                      <a:cubicBezTo>
                        <a:pt x="247752" y="26861"/>
                        <a:pt x="5395" y="-1360"/>
                        <a:pt x="103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6B51291D-9C38-43A6-A9DF-9E8A9AA10C49}"/>
                    </a:ext>
                  </a:extLst>
                </p:cNvPr>
                <p:cNvSpPr/>
                <p:nvPr/>
              </p:nvSpPr>
              <p:spPr>
                <a:xfrm>
                  <a:off x="4997351" y="8069691"/>
                  <a:ext cx="317864" cy="115552"/>
                </a:xfrm>
                <a:custGeom>
                  <a:avLst/>
                  <a:gdLst>
                    <a:gd name="connsiteX0" fmla="*/ 99 w 317864"/>
                    <a:gd name="connsiteY0" fmla="*/ 37142 h 115552"/>
                    <a:gd name="connsiteX1" fmla="*/ 190599 w 317864"/>
                    <a:gd name="connsiteY1" fmla="*/ 43492 h 115552"/>
                    <a:gd name="connsiteX2" fmla="*/ 317599 w 317864"/>
                    <a:gd name="connsiteY2" fmla="*/ 115459 h 115552"/>
                    <a:gd name="connsiteX3" fmla="*/ 222349 w 317864"/>
                    <a:gd name="connsiteY3" fmla="*/ 26559 h 115552"/>
                    <a:gd name="connsiteX4" fmla="*/ 165199 w 317864"/>
                    <a:gd name="connsiteY4" fmla="*/ 1159 h 115552"/>
                    <a:gd name="connsiteX5" fmla="*/ 99 w 317864"/>
                    <a:gd name="connsiteY5" fmla="*/ 37142 h 115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864" h="115552">
                      <a:moveTo>
                        <a:pt x="99" y="37142"/>
                      </a:moveTo>
                      <a:cubicBezTo>
                        <a:pt x="4332" y="44198"/>
                        <a:pt x="137682" y="30439"/>
                        <a:pt x="190599" y="43492"/>
                      </a:cubicBezTo>
                      <a:cubicBezTo>
                        <a:pt x="243516" y="56545"/>
                        <a:pt x="312307" y="118281"/>
                        <a:pt x="317599" y="115459"/>
                      </a:cubicBezTo>
                      <a:cubicBezTo>
                        <a:pt x="322891" y="112637"/>
                        <a:pt x="247749" y="45609"/>
                        <a:pt x="222349" y="26559"/>
                      </a:cubicBezTo>
                      <a:cubicBezTo>
                        <a:pt x="196949" y="7509"/>
                        <a:pt x="202241" y="-3780"/>
                        <a:pt x="165199" y="1159"/>
                      </a:cubicBezTo>
                      <a:cubicBezTo>
                        <a:pt x="128157" y="6098"/>
                        <a:pt x="-4134" y="30086"/>
                        <a:pt x="99" y="371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3FFB6241-DC88-4F81-BF62-1D3E1D4825A5}"/>
                    </a:ext>
                  </a:extLst>
                </p:cNvPr>
                <p:cNvSpPr/>
                <p:nvPr/>
              </p:nvSpPr>
              <p:spPr>
                <a:xfrm>
                  <a:off x="4949800" y="8166942"/>
                  <a:ext cx="392566" cy="94421"/>
                </a:xfrm>
                <a:custGeom>
                  <a:avLst/>
                  <a:gdLst>
                    <a:gd name="connsiteX0" fmla="*/ 1083 w 392566"/>
                    <a:gd name="connsiteY0" fmla="*/ 41491 h 94421"/>
                    <a:gd name="connsiteX1" fmla="*/ 149250 w 392566"/>
                    <a:gd name="connsiteY1" fmla="*/ 13975 h 94421"/>
                    <a:gd name="connsiteX2" fmla="*/ 388433 w 392566"/>
                    <a:gd name="connsiteY2" fmla="*/ 94408 h 94421"/>
                    <a:gd name="connsiteX3" fmla="*/ 295300 w 392566"/>
                    <a:gd name="connsiteY3" fmla="*/ 20325 h 94421"/>
                    <a:gd name="connsiteX4" fmla="*/ 223333 w 392566"/>
                    <a:gd name="connsiteY4" fmla="*/ 1275 h 94421"/>
                    <a:gd name="connsiteX5" fmla="*/ 1083 w 392566"/>
                    <a:gd name="connsiteY5" fmla="*/ 41491 h 9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566" h="94421">
                      <a:moveTo>
                        <a:pt x="1083" y="41491"/>
                      </a:moveTo>
                      <a:cubicBezTo>
                        <a:pt x="-11264" y="43608"/>
                        <a:pt x="84692" y="5156"/>
                        <a:pt x="149250" y="13975"/>
                      </a:cubicBezTo>
                      <a:cubicBezTo>
                        <a:pt x="213808" y="22794"/>
                        <a:pt x="364091" y="93350"/>
                        <a:pt x="388433" y="94408"/>
                      </a:cubicBezTo>
                      <a:cubicBezTo>
                        <a:pt x="412775" y="95466"/>
                        <a:pt x="322817" y="35847"/>
                        <a:pt x="295300" y="20325"/>
                      </a:cubicBezTo>
                      <a:cubicBezTo>
                        <a:pt x="267783" y="4803"/>
                        <a:pt x="275897" y="-3311"/>
                        <a:pt x="223333" y="1275"/>
                      </a:cubicBezTo>
                      <a:cubicBezTo>
                        <a:pt x="170769" y="5861"/>
                        <a:pt x="13430" y="39374"/>
                        <a:pt x="1083" y="41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88A9845A-4DCF-40DC-AFC4-B3AA38F48E6D}"/>
                    </a:ext>
                  </a:extLst>
                </p:cNvPr>
                <p:cNvSpPr/>
                <p:nvPr/>
              </p:nvSpPr>
              <p:spPr>
                <a:xfrm>
                  <a:off x="4880891" y="8254147"/>
                  <a:ext cx="321259" cy="79277"/>
                </a:xfrm>
                <a:custGeom>
                  <a:avLst/>
                  <a:gdLst>
                    <a:gd name="connsiteX0" fmla="*/ 142 w 321259"/>
                    <a:gd name="connsiteY0" fmla="*/ 79170 h 79277"/>
                    <a:gd name="connsiteX1" fmla="*/ 186409 w 321259"/>
                    <a:gd name="connsiteY1" fmla="*/ 24136 h 79277"/>
                    <a:gd name="connsiteX2" fmla="*/ 319759 w 321259"/>
                    <a:gd name="connsiteY2" fmla="*/ 53770 h 79277"/>
                    <a:gd name="connsiteX3" fmla="*/ 252026 w 321259"/>
                    <a:gd name="connsiteY3" fmla="*/ 7203 h 79277"/>
                    <a:gd name="connsiteX4" fmla="*/ 156776 w 321259"/>
                    <a:gd name="connsiteY4" fmla="*/ 7203 h 79277"/>
                    <a:gd name="connsiteX5" fmla="*/ 142 w 321259"/>
                    <a:gd name="connsiteY5" fmla="*/ 79170 h 7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59" h="79277">
                      <a:moveTo>
                        <a:pt x="142" y="79170"/>
                      </a:moveTo>
                      <a:cubicBezTo>
                        <a:pt x="5081" y="81992"/>
                        <a:pt x="133140" y="28369"/>
                        <a:pt x="186409" y="24136"/>
                      </a:cubicBezTo>
                      <a:cubicBezTo>
                        <a:pt x="239678" y="19903"/>
                        <a:pt x="308823" y="56592"/>
                        <a:pt x="319759" y="53770"/>
                      </a:cubicBezTo>
                      <a:cubicBezTo>
                        <a:pt x="330695" y="50948"/>
                        <a:pt x="279190" y="14964"/>
                        <a:pt x="252026" y="7203"/>
                      </a:cubicBezTo>
                      <a:cubicBezTo>
                        <a:pt x="224862" y="-558"/>
                        <a:pt x="193465" y="-4086"/>
                        <a:pt x="156776" y="7203"/>
                      </a:cubicBezTo>
                      <a:cubicBezTo>
                        <a:pt x="120087" y="18492"/>
                        <a:pt x="-4797" y="76348"/>
                        <a:pt x="142" y="791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F7F6CC87-3CFB-4E5C-8645-89B64B8D8EEF}"/>
                    </a:ext>
                  </a:extLst>
                </p:cNvPr>
                <p:cNvSpPr/>
                <p:nvPr/>
              </p:nvSpPr>
              <p:spPr>
                <a:xfrm>
                  <a:off x="4813122" y="8415746"/>
                  <a:ext cx="284222" cy="186423"/>
                </a:xfrm>
                <a:custGeom>
                  <a:avLst/>
                  <a:gdLst>
                    <a:gd name="connsiteX0" fmla="*/ 2295 w 284222"/>
                    <a:gd name="connsiteY0" fmla="*/ 186387 h 186423"/>
                    <a:gd name="connsiteX1" fmla="*/ 110245 w 284222"/>
                    <a:gd name="connsiteY1" fmla="*/ 67854 h 186423"/>
                    <a:gd name="connsiteX2" fmla="*/ 283811 w 284222"/>
                    <a:gd name="connsiteY2" fmla="*/ 121 h 186423"/>
                    <a:gd name="connsiteX3" fmla="*/ 57328 w 284222"/>
                    <a:gd name="connsiteY3" fmla="*/ 55154 h 186423"/>
                    <a:gd name="connsiteX4" fmla="*/ 2295 w 284222"/>
                    <a:gd name="connsiteY4" fmla="*/ 186387 h 18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222" h="186423">
                      <a:moveTo>
                        <a:pt x="2295" y="186387"/>
                      </a:moveTo>
                      <a:cubicBezTo>
                        <a:pt x="11115" y="188504"/>
                        <a:pt x="63326" y="98898"/>
                        <a:pt x="110245" y="67854"/>
                      </a:cubicBezTo>
                      <a:cubicBezTo>
                        <a:pt x="157164" y="36810"/>
                        <a:pt x="292631" y="2238"/>
                        <a:pt x="283811" y="121"/>
                      </a:cubicBezTo>
                      <a:cubicBezTo>
                        <a:pt x="274992" y="-1996"/>
                        <a:pt x="104953" y="23757"/>
                        <a:pt x="57328" y="55154"/>
                      </a:cubicBezTo>
                      <a:cubicBezTo>
                        <a:pt x="9703" y="86551"/>
                        <a:pt x="-6525" y="184270"/>
                        <a:pt x="2295" y="186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E3C1684A-D186-4745-A596-7AB6692F2275}"/>
                    </a:ext>
                  </a:extLst>
                </p:cNvPr>
                <p:cNvSpPr/>
                <p:nvPr/>
              </p:nvSpPr>
              <p:spPr>
                <a:xfrm>
                  <a:off x="4792576" y="8680160"/>
                  <a:ext cx="491325" cy="221256"/>
                </a:xfrm>
                <a:custGeom>
                  <a:avLst/>
                  <a:gdLst>
                    <a:gd name="connsiteX0" fmla="*/ 448291 w 491325"/>
                    <a:gd name="connsiteY0" fmla="*/ 290 h 221256"/>
                    <a:gd name="connsiteX1" fmla="*/ 92691 w 491325"/>
                    <a:gd name="connsiteY1" fmla="*/ 65907 h 221256"/>
                    <a:gd name="connsiteX2" fmla="*/ 1674 w 491325"/>
                    <a:gd name="connsiteY2" fmla="*/ 161157 h 221256"/>
                    <a:gd name="connsiteX3" fmla="*/ 145607 w 491325"/>
                    <a:gd name="connsiteY3" fmla="*/ 127290 h 221256"/>
                    <a:gd name="connsiteX4" fmla="*/ 482157 w 491325"/>
                    <a:gd name="connsiteY4" fmla="*/ 220423 h 221256"/>
                    <a:gd name="connsiteX5" fmla="*/ 372091 w 491325"/>
                    <a:gd name="connsiteY5" fmla="*/ 169623 h 221256"/>
                    <a:gd name="connsiteX6" fmla="*/ 118091 w 491325"/>
                    <a:gd name="connsiteY6" fmla="*/ 110357 h 221256"/>
                    <a:gd name="connsiteX7" fmla="*/ 149841 w 491325"/>
                    <a:gd name="connsiteY7" fmla="*/ 91307 h 221256"/>
                    <a:gd name="connsiteX8" fmla="*/ 448291 w 491325"/>
                    <a:gd name="connsiteY8" fmla="*/ 290 h 22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1325" h="221256">
                      <a:moveTo>
                        <a:pt x="448291" y="290"/>
                      </a:moveTo>
                      <a:cubicBezTo>
                        <a:pt x="438766" y="-3943"/>
                        <a:pt x="167127" y="39096"/>
                        <a:pt x="92691" y="65907"/>
                      </a:cubicBezTo>
                      <a:cubicBezTo>
                        <a:pt x="18255" y="92718"/>
                        <a:pt x="-7145" y="150927"/>
                        <a:pt x="1674" y="161157"/>
                      </a:cubicBezTo>
                      <a:cubicBezTo>
                        <a:pt x="10493" y="171388"/>
                        <a:pt x="65527" y="117412"/>
                        <a:pt x="145607" y="127290"/>
                      </a:cubicBezTo>
                      <a:cubicBezTo>
                        <a:pt x="225687" y="137168"/>
                        <a:pt x="444410" y="213368"/>
                        <a:pt x="482157" y="220423"/>
                      </a:cubicBezTo>
                      <a:cubicBezTo>
                        <a:pt x="519904" y="227478"/>
                        <a:pt x="432769" y="187967"/>
                        <a:pt x="372091" y="169623"/>
                      </a:cubicBezTo>
                      <a:cubicBezTo>
                        <a:pt x="311413" y="151279"/>
                        <a:pt x="155133" y="123410"/>
                        <a:pt x="118091" y="110357"/>
                      </a:cubicBezTo>
                      <a:cubicBezTo>
                        <a:pt x="81049" y="97304"/>
                        <a:pt x="93044" y="108240"/>
                        <a:pt x="149841" y="91307"/>
                      </a:cubicBezTo>
                      <a:cubicBezTo>
                        <a:pt x="206638" y="74374"/>
                        <a:pt x="457816" y="4523"/>
                        <a:pt x="448291" y="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CFA21433-0E85-43D7-957C-5E1F63B78ADE}"/>
                    </a:ext>
                  </a:extLst>
                </p:cNvPr>
                <p:cNvSpPr/>
                <p:nvPr/>
              </p:nvSpPr>
              <p:spPr>
                <a:xfrm>
                  <a:off x="4759310" y="8938683"/>
                  <a:ext cx="547541" cy="423264"/>
                </a:xfrm>
                <a:custGeom>
                  <a:avLst/>
                  <a:gdLst>
                    <a:gd name="connsiteX0" fmla="*/ 547173 w 547541"/>
                    <a:gd name="connsiteY0" fmla="*/ 0 h 423264"/>
                    <a:gd name="connsiteX1" fmla="*/ 191573 w 547541"/>
                    <a:gd name="connsiteY1" fmla="*/ 74084 h 423264"/>
                    <a:gd name="connsiteX2" fmla="*/ 47640 w 547541"/>
                    <a:gd name="connsiteY2" fmla="*/ 175684 h 423264"/>
                    <a:gd name="connsiteX3" fmla="*/ 240257 w 547541"/>
                    <a:gd name="connsiteY3" fmla="*/ 270934 h 423264"/>
                    <a:gd name="connsiteX4" fmla="*/ 346090 w 547541"/>
                    <a:gd name="connsiteY4" fmla="*/ 421217 h 423264"/>
                    <a:gd name="connsiteX5" fmla="*/ 252957 w 547541"/>
                    <a:gd name="connsiteY5" fmla="*/ 347134 h 423264"/>
                    <a:gd name="connsiteX6" fmla="*/ 5307 w 547541"/>
                    <a:gd name="connsiteY6" fmla="*/ 194734 h 423264"/>
                    <a:gd name="connsiteX7" fmla="*/ 119607 w 547541"/>
                    <a:gd name="connsiteY7" fmla="*/ 74084 h 423264"/>
                    <a:gd name="connsiteX8" fmla="*/ 547173 w 547541"/>
                    <a:gd name="connsiteY8" fmla="*/ 0 h 42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7541" h="423264">
                      <a:moveTo>
                        <a:pt x="547173" y="0"/>
                      </a:moveTo>
                      <a:cubicBezTo>
                        <a:pt x="559167" y="0"/>
                        <a:pt x="274828" y="44803"/>
                        <a:pt x="191573" y="74084"/>
                      </a:cubicBezTo>
                      <a:cubicBezTo>
                        <a:pt x="108318" y="103365"/>
                        <a:pt x="39526" y="142876"/>
                        <a:pt x="47640" y="175684"/>
                      </a:cubicBezTo>
                      <a:cubicBezTo>
                        <a:pt x="55754" y="208492"/>
                        <a:pt x="190515" y="230012"/>
                        <a:pt x="240257" y="270934"/>
                      </a:cubicBezTo>
                      <a:cubicBezTo>
                        <a:pt x="289999" y="311856"/>
                        <a:pt x="343973" y="408517"/>
                        <a:pt x="346090" y="421217"/>
                      </a:cubicBezTo>
                      <a:cubicBezTo>
                        <a:pt x="348207" y="433917"/>
                        <a:pt x="309754" y="384881"/>
                        <a:pt x="252957" y="347134"/>
                      </a:cubicBezTo>
                      <a:cubicBezTo>
                        <a:pt x="196160" y="309387"/>
                        <a:pt x="27532" y="240242"/>
                        <a:pt x="5307" y="194734"/>
                      </a:cubicBezTo>
                      <a:cubicBezTo>
                        <a:pt x="-16918" y="149226"/>
                        <a:pt x="32471" y="106540"/>
                        <a:pt x="119607" y="74084"/>
                      </a:cubicBezTo>
                      <a:cubicBezTo>
                        <a:pt x="206743" y="41628"/>
                        <a:pt x="535179" y="0"/>
                        <a:pt x="54717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CC5A58F8-9056-43C0-BEA7-50A438C7708D}"/>
                    </a:ext>
                  </a:extLst>
                </p:cNvPr>
                <p:cNvSpPr/>
                <p:nvPr/>
              </p:nvSpPr>
              <p:spPr>
                <a:xfrm>
                  <a:off x="5011826" y="9062667"/>
                  <a:ext cx="284139" cy="87927"/>
                </a:xfrm>
                <a:custGeom>
                  <a:avLst/>
                  <a:gdLst>
                    <a:gd name="connsiteX0" fmla="*/ 284074 w 284139"/>
                    <a:gd name="connsiteY0" fmla="*/ 87683 h 87927"/>
                    <a:gd name="connsiteX1" fmla="*/ 70291 w 284139"/>
                    <a:gd name="connsiteY1" fmla="*/ 30533 h 87927"/>
                    <a:gd name="connsiteX2" fmla="*/ 2557 w 284139"/>
                    <a:gd name="connsiteY2" fmla="*/ 85566 h 87927"/>
                    <a:gd name="connsiteX3" fmla="*/ 17374 w 284139"/>
                    <a:gd name="connsiteY3" fmla="*/ 19950 h 87927"/>
                    <a:gd name="connsiteX4" fmla="*/ 47007 w 284139"/>
                    <a:gd name="connsiteY4" fmla="*/ 3016 h 87927"/>
                    <a:gd name="connsiteX5" fmla="*/ 284074 w 284139"/>
                    <a:gd name="connsiteY5" fmla="*/ 87683 h 8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139" h="87927">
                      <a:moveTo>
                        <a:pt x="284074" y="87683"/>
                      </a:moveTo>
                      <a:cubicBezTo>
                        <a:pt x="287955" y="92269"/>
                        <a:pt x="117210" y="30886"/>
                        <a:pt x="70291" y="30533"/>
                      </a:cubicBezTo>
                      <a:cubicBezTo>
                        <a:pt x="23372" y="30180"/>
                        <a:pt x="11376" y="87330"/>
                        <a:pt x="2557" y="85566"/>
                      </a:cubicBezTo>
                      <a:cubicBezTo>
                        <a:pt x="-6262" y="83802"/>
                        <a:pt x="9966" y="33708"/>
                        <a:pt x="17374" y="19950"/>
                      </a:cubicBezTo>
                      <a:cubicBezTo>
                        <a:pt x="24782" y="6192"/>
                        <a:pt x="8554" y="-5803"/>
                        <a:pt x="47007" y="3016"/>
                      </a:cubicBezTo>
                      <a:cubicBezTo>
                        <a:pt x="85460" y="11835"/>
                        <a:pt x="280193" y="83097"/>
                        <a:pt x="284074" y="876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B80C8C01-1505-4E6B-B156-664BF184E93B}"/>
                    </a:ext>
                  </a:extLst>
                </p:cNvPr>
                <p:cNvSpPr/>
                <p:nvPr/>
              </p:nvSpPr>
              <p:spPr>
                <a:xfrm>
                  <a:off x="5625986" y="9121170"/>
                  <a:ext cx="285370" cy="266973"/>
                </a:xfrm>
                <a:custGeom>
                  <a:avLst/>
                  <a:gdLst>
                    <a:gd name="connsiteX0" fmla="*/ 114 w 285370"/>
                    <a:gd name="connsiteY0" fmla="*/ 605 h 266973"/>
                    <a:gd name="connsiteX1" fmla="*/ 187439 w 285370"/>
                    <a:gd name="connsiteY1" fmla="*/ 118080 h 266973"/>
                    <a:gd name="connsiteX2" fmla="*/ 284277 w 285370"/>
                    <a:gd name="connsiteY2" fmla="*/ 265718 h 266973"/>
                    <a:gd name="connsiteX3" fmla="*/ 238239 w 285370"/>
                    <a:gd name="connsiteY3" fmla="*/ 183168 h 266973"/>
                    <a:gd name="connsiteX4" fmla="*/ 216014 w 285370"/>
                    <a:gd name="connsiteY4" fmla="*/ 78393 h 266973"/>
                    <a:gd name="connsiteX5" fmla="*/ 114 w 285370"/>
                    <a:gd name="connsiteY5" fmla="*/ 605 h 26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370" h="266973">
                      <a:moveTo>
                        <a:pt x="114" y="605"/>
                      </a:moveTo>
                      <a:cubicBezTo>
                        <a:pt x="-4648" y="7219"/>
                        <a:pt x="140079" y="73895"/>
                        <a:pt x="187439" y="118080"/>
                      </a:cubicBezTo>
                      <a:cubicBezTo>
                        <a:pt x="234800" y="162266"/>
                        <a:pt x="275810" y="254870"/>
                        <a:pt x="284277" y="265718"/>
                      </a:cubicBezTo>
                      <a:cubicBezTo>
                        <a:pt x="292744" y="276566"/>
                        <a:pt x="249616" y="214389"/>
                        <a:pt x="238239" y="183168"/>
                      </a:cubicBezTo>
                      <a:cubicBezTo>
                        <a:pt x="226862" y="151947"/>
                        <a:pt x="256760" y="113847"/>
                        <a:pt x="216014" y="78393"/>
                      </a:cubicBezTo>
                      <a:cubicBezTo>
                        <a:pt x="175268" y="42939"/>
                        <a:pt x="4876" y="-6009"/>
                        <a:pt x="114" y="6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B8DDB30C-BBCF-47CD-9898-032157C8B7E9}"/>
                    </a:ext>
                  </a:extLst>
                </p:cNvPr>
                <p:cNvSpPr/>
                <p:nvPr/>
              </p:nvSpPr>
              <p:spPr>
                <a:xfrm>
                  <a:off x="5348771" y="9886927"/>
                  <a:ext cx="344790" cy="392084"/>
                </a:xfrm>
                <a:custGeom>
                  <a:avLst/>
                  <a:gdLst>
                    <a:gd name="connsiteX0" fmla="*/ 344004 w 344790"/>
                    <a:gd name="connsiteY0" fmla="*/ 127023 h 392084"/>
                    <a:gd name="connsiteX1" fmla="*/ 15392 w 344790"/>
                    <a:gd name="connsiteY1" fmla="*/ 23 h 392084"/>
                    <a:gd name="connsiteX2" fmla="*/ 74129 w 344790"/>
                    <a:gd name="connsiteY2" fmla="*/ 119086 h 392084"/>
                    <a:gd name="connsiteX3" fmla="*/ 253517 w 344790"/>
                    <a:gd name="connsiteY3" fmla="*/ 388961 h 392084"/>
                    <a:gd name="connsiteX4" fmla="*/ 202717 w 344790"/>
                    <a:gd name="connsiteY4" fmla="*/ 254023 h 392084"/>
                    <a:gd name="connsiteX5" fmla="*/ 110642 w 344790"/>
                    <a:gd name="connsiteY5" fmla="*/ 71461 h 392084"/>
                    <a:gd name="connsiteX6" fmla="*/ 344004 w 344790"/>
                    <a:gd name="connsiteY6" fmla="*/ 127023 h 39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790" h="392084">
                      <a:moveTo>
                        <a:pt x="344004" y="127023"/>
                      </a:moveTo>
                      <a:cubicBezTo>
                        <a:pt x="328129" y="115117"/>
                        <a:pt x="60371" y="1346"/>
                        <a:pt x="15392" y="23"/>
                      </a:cubicBezTo>
                      <a:cubicBezTo>
                        <a:pt x="-29587" y="-1300"/>
                        <a:pt x="34442" y="54263"/>
                        <a:pt x="74129" y="119086"/>
                      </a:cubicBezTo>
                      <a:cubicBezTo>
                        <a:pt x="113816" y="183909"/>
                        <a:pt x="232086" y="366472"/>
                        <a:pt x="253517" y="388961"/>
                      </a:cubicBezTo>
                      <a:cubicBezTo>
                        <a:pt x="274948" y="411450"/>
                        <a:pt x="226529" y="306940"/>
                        <a:pt x="202717" y="254023"/>
                      </a:cubicBezTo>
                      <a:cubicBezTo>
                        <a:pt x="178905" y="201106"/>
                        <a:pt x="90798" y="90511"/>
                        <a:pt x="110642" y="71461"/>
                      </a:cubicBezTo>
                      <a:cubicBezTo>
                        <a:pt x="130486" y="52411"/>
                        <a:pt x="359879" y="138929"/>
                        <a:pt x="344004" y="1270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9A68C445-1AD4-4196-AE49-DD72B6A02009}"/>
                    </a:ext>
                  </a:extLst>
                </p:cNvPr>
                <p:cNvSpPr/>
                <p:nvPr/>
              </p:nvSpPr>
              <p:spPr>
                <a:xfrm>
                  <a:off x="5163384" y="10235870"/>
                  <a:ext cx="363912" cy="307041"/>
                </a:xfrm>
                <a:custGeom>
                  <a:avLst/>
                  <a:gdLst>
                    <a:gd name="connsiteX0" fmla="*/ 96004 w 363912"/>
                    <a:gd name="connsiteY0" fmla="*/ 330 h 307041"/>
                    <a:gd name="connsiteX1" fmla="*/ 284916 w 363912"/>
                    <a:gd name="connsiteY1" fmla="*/ 98755 h 307041"/>
                    <a:gd name="connsiteX2" fmla="*/ 362704 w 363912"/>
                    <a:gd name="connsiteY2" fmla="*/ 271793 h 307041"/>
                    <a:gd name="connsiteX3" fmla="*/ 329366 w 363912"/>
                    <a:gd name="connsiteY3" fmla="*/ 216230 h 307041"/>
                    <a:gd name="connsiteX4" fmla="*/ 289679 w 363912"/>
                    <a:gd name="connsiteY4" fmla="*/ 200355 h 307041"/>
                    <a:gd name="connsiteX5" fmla="*/ 754 w 363912"/>
                    <a:gd name="connsiteY5" fmla="*/ 306718 h 307041"/>
                    <a:gd name="connsiteX6" fmla="*/ 210304 w 363912"/>
                    <a:gd name="connsiteY6" fmla="*/ 235280 h 307041"/>
                    <a:gd name="connsiteX7" fmla="*/ 351591 w 363912"/>
                    <a:gd name="connsiteY7" fmla="*/ 290843 h 307041"/>
                    <a:gd name="connsiteX8" fmla="*/ 351591 w 363912"/>
                    <a:gd name="connsiteY8" fmla="*/ 170193 h 307041"/>
                    <a:gd name="connsiteX9" fmla="*/ 319841 w 363912"/>
                    <a:gd name="connsiteY9" fmla="*/ 70180 h 307041"/>
                    <a:gd name="connsiteX10" fmla="*/ 96004 w 363912"/>
                    <a:gd name="connsiteY10" fmla="*/ 330 h 30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3912" h="307041">
                      <a:moveTo>
                        <a:pt x="96004" y="330"/>
                      </a:moveTo>
                      <a:cubicBezTo>
                        <a:pt x="90183" y="5092"/>
                        <a:pt x="240466" y="53511"/>
                        <a:pt x="284916" y="98755"/>
                      </a:cubicBezTo>
                      <a:cubicBezTo>
                        <a:pt x="329366" y="143999"/>
                        <a:pt x="355296" y="252214"/>
                        <a:pt x="362704" y="271793"/>
                      </a:cubicBezTo>
                      <a:cubicBezTo>
                        <a:pt x="370112" y="291372"/>
                        <a:pt x="341537" y="228136"/>
                        <a:pt x="329366" y="216230"/>
                      </a:cubicBezTo>
                      <a:cubicBezTo>
                        <a:pt x="317195" y="204324"/>
                        <a:pt x="344448" y="185274"/>
                        <a:pt x="289679" y="200355"/>
                      </a:cubicBezTo>
                      <a:cubicBezTo>
                        <a:pt x="234910" y="215436"/>
                        <a:pt x="13983" y="300897"/>
                        <a:pt x="754" y="306718"/>
                      </a:cubicBezTo>
                      <a:cubicBezTo>
                        <a:pt x="-12475" y="312539"/>
                        <a:pt x="151831" y="237926"/>
                        <a:pt x="210304" y="235280"/>
                      </a:cubicBezTo>
                      <a:cubicBezTo>
                        <a:pt x="268777" y="232634"/>
                        <a:pt x="328043" y="301691"/>
                        <a:pt x="351591" y="290843"/>
                      </a:cubicBezTo>
                      <a:cubicBezTo>
                        <a:pt x="375139" y="279995"/>
                        <a:pt x="356883" y="206970"/>
                        <a:pt x="351591" y="170193"/>
                      </a:cubicBezTo>
                      <a:cubicBezTo>
                        <a:pt x="346299" y="133416"/>
                        <a:pt x="358999" y="96903"/>
                        <a:pt x="319841" y="70180"/>
                      </a:cubicBezTo>
                      <a:cubicBezTo>
                        <a:pt x="280683" y="43457"/>
                        <a:pt x="101825" y="-4432"/>
                        <a:pt x="96004" y="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190F616F-98BA-4E3C-B1B2-4AF8014FCD9E}"/>
                    </a:ext>
                  </a:extLst>
                </p:cNvPr>
                <p:cNvSpPr/>
                <p:nvPr/>
              </p:nvSpPr>
              <p:spPr>
                <a:xfrm>
                  <a:off x="5113335" y="10507589"/>
                  <a:ext cx="381318" cy="319674"/>
                </a:xfrm>
                <a:custGeom>
                  <a:avLst/>
                  <a:gdLst>
                    <a:gd name="connsiteX0" fmla="*/ 381003 w 381318"/>
                    <a:gd name="connsiteY0" fmla="*/ 106436 h 319674"/>
                    <a:gd name="connsiteX1" fmla="*/ 101603 w 381318"/>
                    <a:gd name="connsiteY1" fmla="*/ 58811 h 319674"/>
                    <a:gd name="connsiteX2" fmla="*/ 188915 w 381318"/>
                    <a:gd name="connsiteY2" fmla="*/ 311224 h 319674"/>
                    <a:gd name="connsiteX3" fmla="*/ 149228 w 381318"/>
                    <a:gd name="connsiteY3" fmla="*/ 244549 h 319674"/>
                    <a:gd name="connsiteX4" fmla="*/ 3 w 381318"/>
                    <a:gd name="connsiteY4" fmla="*/ 93736 h 319674"/>
                    <a:gd name="connsiteX5" fmla="*/ 153990 w 381318"/>
                    <a:gd name="connsiteY5" fmla="*/ 74 h 319674"/>
                    <a:gd name="connsiteX6" fmla="*/ 381003 w 381318"/>
                    <a:gd name="connsiteY6" fmla="*/ 106436 h 31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318" h="319674">
                      <a:moveTo>
                        <a:pt x="381003" y="106436"/>
                      </a:moveTo>
                      <a:cubicBezTo>
                        <a:pt x="372272" y="116225"/>
                        <a:pt x="133618" y="24680"/>
                        <a:pt x="101603" y="58811"/>
                      </a:cubicBezTo>
                      <a:cubicBezTo>
                        <a:pt x="69588" y="92942"/>
                        <a:pt x="180978" y="280268"/>
                        <a:pt x="188915" y="311224"/>
                      </a:cubicBezTo>
                      <a:cubicBezTo>
                        <a:pt x="196852" y="342180"/>
                        <a:pt x="180713" y="280797"/>
                        <a:pt x="149228" y="244549"/>
                      </a:cubicBezTo>
                      <a:cubicBezTo>
                        <a:pt x="117743" y="208301"/>
                        <a:pt x="-791" y="134482"/>
                        <a:pt x="3" y="93736"/>
                      </a:cubicBezTo>
                      <a:cubicBezTo>
                        <a:pt x="797" y="52990"/>
                        <a:pt x="93136" y="-2307"/>
                        <a:pt x="153990" y="74"/>
                      </a:cubicBezTo>
                      <a:cubicBezTo>
                        <a:pt x="214844" y="2455"/>
                        <a:pt x="389734" y="96647"/>
                        <a:pt x="381003" y="106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9C931C09-72FF-4769-A594-48A60FB9E670}"/>
                    </a:ext>
                  </a:extLst>
                </p:cNvPr>
                <p:cNvSpPr/>
                <p:nvPr/>
              </p:nvSpPr>
              <p:spPr>
                <a:xfrm>
                  <a:off x="4942100" y="10591689"/>
                  <a:ext cx="386252" cy="345314"/>
                </a:xfrm>
                <a:custGeom>
                  <a:avLst/>
                  <a:gdLst>
                    <a:gd name="connsiteX0" fmla="*/ 282363 w 386252"/>
                    <a:gd name="connsiteY0" fmla="*/ 179499 h 345314"/>
                    <a:gd name="connsiteX1" fmla="*/ 50588 w 386252"/>
                    <a:gd name="connsiteY1" fmla="*/ 111 h 345314"/>
                    <a:gd name="connsiteX2" fmla="*/ 96625 w 386252"/>
                    <a:gd name="connsiteY2" fmla="*/ 155686 h 345314"/>
                    <a:gd name="connsiteX3" fmla="*/ 380788 w 386252"/>
                    <a:gd name="connsiteY3" fmla="*/ 338249 h 345314"/>
                    <a:gd name="connsiteX4" fmla="*/ 263313 w 386252"/>
                    <a:gd name="connsiteY4" fmla="*/ 293799 h 345314"/>
                    <a:gd name="connsiteX5" fmla="*/ 14075 w 386252"/>
                    <a:gd name="connsiteY5" fmla="*/ 162036 h 345314"/>
                    <a:gd name="connsiteX6" fmla="*/ 58525 w 386252"/>
                    <a:gd name="connsiteY6" fmla="*/ 46149 h 345314"/>
                    <a:gd name="connsiteX7" fmla="*/ 282363 w 386252"/>
                    <a:gd name="connsiteY7" fmla="*/ 179499 h 34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252" h="345314">
                      <a:moveTo>
                        <a:pt x="282363" y="179499"/>
                      </a:moveTo>
                      <a:cubicBezTo>
                        <a:pt x="281040" y="171826"/>
                        <a:pt x="81544" y="4080"/>
                        <a:pt x="50588" y="111"/>
                      </a:cubicBezTo>
                      <a:cubicBezTo>
                        <a:pt x="19632" y="-3858"/>
                        <a:pt x="41592" y="99330"/>
                        <a:pt x="96625" y="155686"/>
                      </a:cubicBezTo>
                      <a:cubicBezTo>
                        <a:pt x="151658" y="212042"/>
                        <a:pt x="353007" y="315230"/>
                        <a:pt x="380788" y="338249"/>
                      </a:cubicBezTo>
                      <a:cubicBezTo>
                        <a:pt x="408569" y="361268"/>
                        <a:pt x="324432" y="323168"/>
                        <a:pt x="263313" y="293799"/>
                      </a:cubicBezTo>
                      <a:cubicBezTo>
                        <a:pt x="202194" y="264430"/>
                        <a:pt x="48206" y="203311"/>
                        <a:pt x="14075" y="162036"/>
                      </a:cubicBezTo>
                      <a:cubicBezTo>
                        <a:pt x="-20056" y="120761"/>
                        <a:pt x="13017" y="39005"/>
                        <a:pt x="58525" y="46149"/>
                      </a:cubicBezTo>
                      <a:cubicBezTo>
                        <a:pt x="104033" y="53293"/>
                        <a:pt x="283686" y="187172"/>
                        <a:pt x="282363" y="1794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23C0AE5D-7CA4-474B-998A-F31C44E90403}"/>
                    </a:ext>
                  </a:extLst>
                </p:cNvPr>
                <p:cNvSpPr/>
                <p:nvPr/>
              </p:nvSpPr>
              <p:spPr>
                <a:xfrm>
                  <a:off x="5278341" y="10685785"/>
                  <a:ext cx="163653" cy="175913"/>
                </a:xfrm>
                <a:custGeom>
                  <a:avLst/>
                  <a:gdLst>
                    <a:gd name="connsiteX0" fmla="*/ 163609 w 163653"/>
                    <a:gd name="connsiteY0" fmla="*/ 1265 h 175913"/>
                    <a:gd name="connsiteX1" fmla="*/ 128684 w 163653"/>
                    <a:gd name="connsiteY1" fmla="*/ 112390 h 175913"/>
                    <a:gd name="connsiteX2" fmla="*/ 97 w 163653"/>
                    <a:gd name="connsiteY2" fmla="*/ 175890 h 175913"/>
                    <a:gd name="connsiteX3" fmla="*/ 108047 w 163653"/>
                    <a:gd name="connsiteY3" fmla="*/ 106040 h 175913"/>
                    <a:gd name="connsiteX4" fmla="*/ 135034 w 163653"/>
                    <a:gd name="connsiteY4" fmla="*/ 55240 h 175913"/>
                    <a:gd name="connsiteX5" fmla="*/ 163609 w 163653"/>
                    <a:gd name="connsiteY5" fmla="*/ 1265 h 17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653" h="175913">
                      <a:moveTo>
                        <a:pt x="163609" y="1265"/>
                      </a:moveTo>
                      <a:cubicBezTo>
                        <a:pt x="162551" y="10790"/>
                        <a:pt x="155936" y="83286"/>
                        <a:pt x="128684" y="112390"/>
                      </a:cubicBezTo>
                      <a:cubicBezTo>
                        <a:pt x="101432" y="141494"/>
                        <a:pt x="3536" y="176948"/>
                        <a:pt x="97" y="175890"/>
                      </a:cubicBezTo>
                      <a:cubicBezTo>
                        <a:pt x="-3342" y="174832"/>
                        <a:pt x="85558" y="126148"/>
                        <a:pt x="108047" y="106040"/>
                      </a:cubicBezTo>
                      <a:cubicBezTo>
                        <a:pt x="130536" y="85932"/>
                        <a:pt x="123392" y="71909"/>
                        <a:pt x="135034" y="55240"/>
                      </a:cubicBezTo>
                      <a:cubicBezTo>
                        <a:pt x="146676" y="38571"/>
                        <a:pt x="164667" y="-8260"/>
                        <a:pt x="163609" y="1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0314475F-B783-4056-BFA3-26EBF5BC9095}"/>
                    </a:ext>
                  </a:extLst>
                </p:cNvPr>
                <p:cNvSpPr/>
                <p:nvPr/>
              </p:nvSpPr>
              <p:spPr>
                <a:xfrm>
                  <a:off x="5083157" y="10909743"/>
                  <a:ext cx="185851" cy="44220"/>
                </a:xfrm>
                <a:custGeom>
                  <a:avLst/>
                  <a:gdLst>
                    <a:gd name="connsiteX0" fmla="*/ 18 w 185851"/>
                    <a:gd name="connsiteY0" fmla="*/ 12257 h 44220"/>
                    <a:gd name="connsiteX1" fmla="*/ 138131 w 185851"/>
                    <a:gd name="connsiteY1" fmla="*/ 18607 h 44220"/>
                    <a:gd name="connsiteX2" fmla="*/ 185756 w 185851"/>
                    <a:gd name="connsiteY2" fmla="*/ 44007 h 44220"/>
                    <a:gd name="connsiteX3" fmla="*/ 128606 w 185851"/>
                    <a:gd name="connsiteY3" fmla="*/ 2732 h 44220"/>
                    <a:gd name="connsiteX4" fmla="*/ 18 w 185851"/>
                    <a:gd name="connsiteY4" fmla="*/ 12257 h 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851" h="44220">
                      <a:moveTo>
                        <a:pt x="18" y="12257"/>
                      </a:moveTo>
                      <a:cubicBezTo>
                        <a:pt x="1606" y="14903"/>
                        <a:pt x="107175" y="13315"/>
                        <a:pt x="138131" y="18607"/>
                      </a:cubicBezTo>
                      <a:cubicBezTo>
                        <a:pt x="169087" y="23899"/>
                        <a:pt x="187344" y="46653"/>
                        <a:pt x="185756" y="44007"/>
                      </a:cubicBezTo>
                      <a:cubicBezTo>
                        <a:pt x="184169" y="41361"/>
                        <a:pt x="155064" y="11728"/>
                        <a:pt x="128606" y="2732"/>
                      </a:cubicBezTo>
                      <a:cubicBezTo>
                        <a:pt x="102148" y="-6264"/>
                        <a:pt x="-1570" y="9611"/>
                        <a:pt x="18" y="122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2CEB3765-A98F-430D-9178-FEE140E410A3}"/>
                    </a:ext>
                  </a:extLst>
                </p:cNvPr>
                <p:cNvSpPr/>
                <p:nvPr/>
              </p:nvSpPr>
              <p:spPr>
                <a:xfrm>
                  <a:off x="5728439" y="1839182"/>
                  <a:ext cx="465719" cy="383332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6961B758-9332-42A0-B421-8F1566654CEE}"/>
                    </a:ext>
                  </a:extLst>
                </p:cNvPr>
                <p:cNvSpPr/>
                <p:nvPr/>
              </p:nvSpPr>
              <p:spPr>
                <a:xfrm>
                  <a:off x="5948570" y="1948790"/>
                  <a:ext cx="531737" cy="483293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3E3DAA50-41BB-485B-AF51-CB03AC64CC60}"/>
                    </a:ext>
                  </a:extLst>
                </p:cNvPr>
                <p:cNvSpPr/>
                <p:nvPr/>
              </p:nvSpPr>
              <p:spPr>
                <a:xfrm>
                  <a:off x="5702231" y="1959085"/>
                  <a:ext cx="158867" cy="786235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03550229-0EF8-4AB4-B3E8-8F59B79DBE1F}"/>
                    </a:ext>
                  </a:extLst>
                </p:cNvPr>
                <p:cNvSpPr/>
                <p:nvPr/>
              </p:nvSpPr>
              <p:spPr>
                <a:xfrm>
                  <a:off x="6437326" y="2152588"/>
                  <a:ext cx="118392" cy="641691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21B792B6-B9CB-485A-9688-F8047FF6AC4D}"/>
                    </a:ext>
                  </a:extLst>
                </p:cNvPr>
                <p:cNvSpPr/>
                <p:nvPr/>
              </p:nvSpPr>
              <p:spPr>
                <a:xfrm>
                  <a:off x="6125577" y="2550241"/>
                  <a:ext cx="459828" cy="629006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B81EEFAC-5B08-4043-9039-086B477D923E}"/>
                    </a:ext>
                  </a:extLst>
                </p:cNvPr>
                <p:cNvSpPr/>
                <p:nvPr/>
              </p:nvSpPr>
              <p:spPr>
                <a:xfrm>
                  <a:off x="5701622" y="2706959"/>
                  <a:ext cx="461388" cy="454453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4271A149-3BB1-4518-811D-F5D2AE9FA972}"/>
                    </a:ext>
                  </a:extLst>
                </p:cNvPr>
                <p:cNvSpPr/>
                <p:nvPr/>
              </p:nvSpPr>
              <p:spPr>
                <a:xfrm>
                  <a:off x="5968978" y="2937123"/>
                  <a:ext cx="400273" cy="106174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70FD5D3D-A16E-4E1D-BA70-6C0142D500FB}"/>
                    </a:ext>
                  </a:extLst>
                </p:cNvPr>
                <p:cNvSpPr/>
                <p:nvPr/>
              </p:nvSpPr>
              <p:spPr>
                <a:xfrm>
                  <a:off x="5854344" y="2632693"/>
                  <a:ext cx="160589" cy="292067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8DEBDAFD-203A-42E9-A8FE-98C1C7142F73}"/>
                    </a:ext>
                  </a:extLst>
                </p:cNvPr>
                <p:cNvSpPr/>
                <p:nvPr/>
              </p:nvSpPr>
              <p:spPr>
                <a:xfrm>
                  <a:off x="6237262" y="2566599"/>
                  <a:ext cx="152311" cy="28246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B26F4687-8899-4A0B-AA12-242D75E51FC7}"/>
                    </a:ext>
                  </a:extLst>
                </p:cNvPr>
                <p:cNvSpPr/>
                <p:nvPr/>
              </p:nvSpPr>
              <p:spPr>
                <a:xfrm>
                  <a:off x="5983280" y="2686942"/>
                  <a:ext cx="292416" cy="82318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D903560D-F47A-4603-B010-26576DAD9E91}"/>
                    </a:ext>
                  </a:extLst>
                </p:cNvPr>
                <p:cNvSpPr/>
                <p:nvPr/>
              </p:nvSpPr>
              <p:spPr>
                <a:xfrm>
                  <a:off x="5847760" y="2392324"/>
                  <a:ext cx="193183" cy="139760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FF579ABA-59A3-4889-BC1B-3E00037E32B4}"/>
                    </a:ext>
                  </a:extLst>
                </p:cNvPr>
                <p:cNvSpPr/>
                <p:nvPr/>
              </p:nvSpPr>
              <p:spPr>
                <a:xfrm>
                  <a:off x="6132513" y="2354674"/>
                  <a:ext cx="103191" cy="178990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F3F1CABB-D7B0-45F6-8AB8-E54CC689F860}"/>
                    </a:ext>
                  </a:extLst>
                </p:cNvPr>
                <p:cNvSpPr/>
                <p:nvPr/>
              </p:nvSpPr>
              <p:spPr>
                <a:xfrm>
                  <a:off x="5909598" y="2029192"/>
                  <a:ext cx="243748" cy="93830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1DEF4825-4CA6-42DC-BB76-CD039F26BB0B}"/>
                    </a:ext>
                  </a:extLst>
                </p:cNvPr>
                <p:cNvSpPr/>
                <p:nvPr/>
              </p:nvSpPr>
              <p:spPr>
                <a:xfrm>
                  <a:off x="5975032" y="2177659"/>
                  <a:ext cx="93787" cy="83163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51A2B42F-B42D-4934-896C-2D38C03853F7}"/>
                    </a:ext>
                  </a:extLst>
                </p:cNvPr>
                <p:cNvSpPr/>
                <p:nvPr/>
              </p:nvSpPr>
              <p:spPr>
                <a:xfrm>
                  <a:off x="6068343" y="2107088"/>
                  <a:ext cx="119638" cy="95114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34D3D698-C3EA-45AF-A910-6A74F060DB42}"/>
                    </a:ext>
                  </a:extLst>
                </p:cNvPr>
                <p:cNvSpPr/>
                <p:nvPr/>
              </p:nvSpPr>
              <p:spPr>
                <a:xfrm>
                  <a:off x="5903008" y="2798495"/>
                  <a:ext cx="122384" cy="108508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3EE793CA-B3B8-4D0A-955D-1A73572CB43D}"/>
                    </a:ext>
                  </a:extLst>
                </p:cNvPr>
                <p:cNvSpPr/>
                <p:nvPr/>
              </p:nvSpPr>
              <p:spPr>
                <a:xfrm>
                  <a:off x="6227755" y="2812693"/>
                  <a:ext cx="123363" cy="83574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FEBAA758-6907-4B43-A4D5-0FF833922317}"/>
                    </a:ext>
                  </a:extLst>
                </p:cNvPr>
                <p:cNvSpPr/>
                <p:nvPr/>
              </p:nvSpPr>
              <p:spPr>
                <a:xfrm>
                  <a:off x="5934075" y="2764723"/>
                  <a:ext cx="396932" cy="9942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723EE616-E63B-4CF4-AD53-8F742EB3A528}"/>
                    </a:ext>
                  </a:extLst>
                </p:cNvPr>
                <p:cNvSpPr/>
                <p:nvPr/>
              </p:nvSpPr>
              <p:spPr>
                <a:xfrm>
                  <a:off x="5954829" y="2805112"/>
                  <a:ext cx="406285" cy="178348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6EE34B24-FADA-4669-B9B1-FD021CF72D38}"/>
                    </a:ext>
                  </a:extLst>
                </p:cNvPr>
                <p:cNvSpPr/>
                <p:nvPr/>
              </p:nvSpPr>
              <p:spPr>
                <a:xfrm>
                  <a:off x="5981700" y="2897188"/>
                  <a:ext cx="190580" cy="79832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5" name="フリーフォーム: 図形 854">
                  <a:extLst>
                    <a:ext uri="{FF2B5EF4-FFF2-40B4-BE49-F238E27FC236}">
                      <a16:creationId xmlns:a16="http://schemas.microsoft.com/office/drawing/2014/main" id="{702918BD-ED25-4D27-ADE7-0E172945B368}"/>
                    </a:ext>
                  </a:extLst>
                </p:cNvPr>
                <p:cNvSpPr/>
                <p:nvPr/>
              </p:nvSpPr>
              <p:spPr>
                <a:xfrm>
                  <a:off x="5735782" y="1894432"/>
                  <a:ext cx="408103" cy="264630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6" name="フリーフォーム: 図形 855">
                  <a:extLst>
                    <a:ext uri="{FF2B5EF4-FFF2-40B4-BE49-F238E27FC236}">
                      <a16:creationId xmlns:a16="http://schemas.microsoft.com/office/drawing/2014/main" id="{4B101787-5243-466D-B107-8988264194CA}"/>
                    </a:ext>
                  </a:extLst>
                </p:cNvPr>
                <p:cNvSpPr/>
                <p:nvPr/>
              </p:nvSpPr>
              <p:spPr>
                <a:xfrm>
                  <a:off x="5666011" y="2487241"/>
                  <a:ext cx="100857" cy="354425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7" name="フリーフォーム: 図形 856">
                  <a:extLst>
                    <a:ext uri="{FF2B5EF4-FFF2-40B4-BE49-F238E27FC236}">
                      <a16:creationId xmlns:a16="http://schemas.microsoft.com/office/drawing/2014/main" id="{002E2A64-7D2F-42B3-9B95-C43C8D0C9E9D}"/>
                    </a:ext>
                  </a:extLst>
                </p:cNvPr>
                <p:cNvSpPr/>
                <p:nvPr/>
              </p:nvSpPr>
              <p:spPr>
                <a:xfrm>
                  <a:off x="5141548" y="4258061"/>
                  <a:ext cx="160015" cy="917810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8" name="フリーフォーム: 図形 857">
                  <a:extLst>
                    <a:ext uri="{FF2B5EF4-FFF2-40B4-BE49-F238E27FC236}">
                      <a16:creationId xmlns:a16="http://schemas.microsoft.com/office/drawing/2014/main" id="{F96EBDC5-EAFE-48BA-A286-F73EEEFAADEB}"/>
                    </a:ext>
                  </a:extLst>
                </p:cNvPr>
                <p:cNvSpPr/>
                <p:nvPr/>
              </p:nvSpPr>
              <p:spPr>
                <a:xfrm>
                  <a:off x="5145088" y="3945407"/>
                  <a:ext cx="1385724" cy="293218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9" name="フリーフォーム: 図形 858">
                  <a:extLst>
                    <a:ext uri="{FF2B5EF4-FFF2-40B4-BE49-F238E27FC236}">
                      <a16:creationId xmlns:a16="http://schemas.microsoft.com/office/drawing/2014/main" id="{AFBF502C-F99F-4D42-B443-6AC11C4E44DD}"/>
                    </a:ext>
                  </a:extLst>
                </p:cNvPr>
                <p:cNvSpPr/>
                <p:nvPr/>
              </p:nvSpPr>
              <p:spPr>
                <a:xfrm>
                  <a:off x="5148263" y="3977440"/>
                  <a:ext cx="1342717" cy="288173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0" name="フリーフォーム: 図形 859">
                  <a:extLst>
                    <a:ext uri="{FF2B5EF4-FFF2-40B4-BE49-F238E27FC236}">
                      <a16:creationId xmlns:a16="http://schemas.microsoft.com/office/drawing/2014/main" id="{12E556C5-6EAA-4DEC-8822-F8C9CAE780A7}"/>
                    </a:ext>
                  </a:extLst>
                </p:cNvPr>
                <p:cNvSpPr/>
                <p:nvPr/>
              </p:nvSpPr>
              <p:spPr>
                <a:xfrm>
                  <a:off x="6423851" y="3978568"/>
                  <a:ext cx="105706" cy="683670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フリーフォーム: 図形 860">
                  <a:extLst>
                    <a:ext uri="{FF2B5EF4-FFF2-40B4-BE49-F238E27FC236}">
                      <a16:creationId xmlns:a16="http://schemas.microsoft.com/office/drawing/2014/main" id="{936542B8-6B12-4006-B94E-997CEB5C2AAB}"/>
                    </a:ext>
                  </a:extLst>
                </p:cNvPr>
                <p:cNvSpPr/>
                <p:nvPr/>
              </p:nvSpPr>
              <p:spPr>
                <a:xfrm>
                  <a:off x="6457941" y="3964054"/>
                  <a:ext cx="124966" cy="869870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フリーフォーム: 図形 862">
                  <a:extLst>
                    <a:ext uri="{FF2B5EF4-FFF2-40B4-BE49-F238E27FC236}">
                      <a16:creationId xmlns:a16="http://schemas.microsoft.com/office/drawing/2014/main" id="{5E9A5A05-8649-4831-BC15-EE8AC23932AB}"/>
                    </a:ext>
                  </a:extLst>
                </p:cNvPr>
                <p:cNvSpPr/>
                <p:nvPr/>
              </p:nvSpPr>
              <p:spPr>
                <a:xfrm>
                  <a:off x="5359104" y="2565383"/>
                  <a:ext cx="195566" cy="3520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フリーフォーム: 図形 863">
                  <a:extLst>
                    <a:ext uri="{FF2B5EF4-FFF2-40B4-BE49-F238E27FC236}">
                      <a16:creationId xmlns:a16="http://schemas.microsoft.com/office/drawing/2014/main" id="{AE005DEA-D8A6-458D-8229-D97710C431F7}"/>
                    </a:ext>
                  </a:extLst>
                </p:cNvPr>
                <p:cNvSpPr/>
                <p:nvPr/>
              </p:nvSpPr>
              <p:spPr>
                <a:xfrm>
                  <a:off x="6538321" y="2353237"/>
                  <a:ext cx="108528" cy="476147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5" name="フリーフォーム: 図形 864">
                  <a:extLst>
                    <a:ext uri="{FF2B5EF4-FFF2-40B4-BE49-F238E27FC236}">
                      <a16:creationId xmlns:a16="http://schemas.microsoft.com/office/drawing/2014/main" id="{C763F21D-2AF6-4A1A-9428-6F80A4ADDF09}"/>
                    </a:ext>
                  </a:extLst>
                </p:cNvPr>
                <p:cNvSpPr/>
                <p:nvPr/>
              </p:nvSpPr>
              <p:spPr>
                <a:xfrm>
                  <a:off x="6664890" y="2300790"/>
                  <a:ext cx="172389" cy="759211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6" name="フリーフォーム: 図形 865">
                  <a:extLst>
                    <a:ext uri="{FF2B5EF4-FFF2-40B4-BE49-F238E27FC236}">
                      <a16:creationId xmlns:a16="http://schemas.microsoft.com/office/drawing/2014/main" id="{DF541011-03F4-4236-BEF1-8BFE84A1AA70}"/>
                    </a:ext>
                  </a:extLst>
                </p:cNvPr>
                <p:cNvSpPr/>
                <p:nvPr/>
              </p:nvSpPr>
              <p:spPr>
                <a:xfrm>
                  <a:off x="6595955" y="2801987"/>
                  <a:ext cx="442744" cy="789259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7" name="フリーフォーム: 図形 866">
                  <a:extLst>
                    <a:ext uri="{FF2B5EF4-FFF2-40B4-BE49-F238E27FC236}">
                      <a16:creationId xmlns:a16="http://schemas.microsoft.com/office/drawing/2014/main" id="{E1D83497-1230-408A-A65F-88489B676B2B}"/>
                    </a:ext>
                  </a:extLst>
                </p:cNvPr>
                <p:cNvSpPr/>
                <p:nvPr/>
              </p:nvSpPr>
              <p:spPr>
                <a:xfrm>
                  <a:off x="5522362" y="2712418"/>
                  <a:ext cx="140232" cy="602913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8" name="フリーフォーム: 図形 867">
                  <a:extLst>
                    <a:ext uri="{FF2B5EF4-FFF2-40B4-BE49-F238E27FC236}">
                      <a16:creationId xmlns:a16="http://schemas.microsoft.com/office/drawing/2014/main" id="{0F33AEBE-E8EA-483C-B850-37929411E5F2}"/>
                    </a:ext>
                  </a:extLst>
                </p:cNvPr>
                <p:cNvSpPr/>
                <p:nvPr/>
              </p:nvSpPr>
              <p:spPr>
                <a:xfrm>
                  <a:off x="6017544" y="1693201"/>
                  <a:ext cx="519078" cy="537257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9" name="フリーフォーム: 図形 868">
                  <a:extLst>
                    <a:ext uri="{FF2B5EF4-FFF2-40B4-BE49-F238E27FC236}">
                      <a16:creationId xmlns:a16="http://schemas.microsoft.com/office/drawing/2014/main" id="{7651BCF1-E325-49E9-BCF9-52C9F3597D4A}"/>
                    </a:ext>
                  </a:extLst>
                </p:cNvPr>
                <p:cNvSpPr/>
                <p:nvPr/>
              </p:nvSpPr>
              <p:spPr>
                <a:xfrm>
                  <a:off x="5691441" y="1770118"/>
                  <a:ext cx="247709" cy="316897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0" name="フリーフォーム: 図形 869">
                  <a:extLst>
                    <a:ext uri="{FF2B5EF4-FFF2-40B4-BE49-F238E27FC236}">
                      <a16:creationId xmlns:a16="http://schemas.microsoft.com/office/drawing/2014/main" id="{AB6E0582-524E-4B14-A384-273AE0FAC438}"/>
                    </a:ext>
                  </a:extLst>
                </p:cNvPr>
                <p:cNvSpPr/>
                <p:nvPr/>
              </p:nvSpPr>
              <p:spPr>
                <a:xfrm>
                  <a:off x="5633873" y="2397390"/>
                  <a:ext cx="93589" cy="383299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1" name="フリーフォーム: 図形 870">
                  <a:extLst>
                    <a:ext uri="{FF2B5EF4-FFF2-40B4-BE49-F238E27FC236}">
                      <a16:creationId xmlns:a16="http://schemas.microsoft.com/office/drawing/2014/main" id="{D6D55F36-63A0-4D0E-AF89-DEC570AB6D66}"/>
                    </a:ext>
                  </a:extLst>
                </p:cNvPr>
                <p:cNvSpPr/>
                <p:nvPr/>
              </p:nvSpPr>
              <p:spPr>
                <a:xfrm>
                  <a:off x="5130434" y="2887495"/>
                  <a:ext cx="433934" cy="586542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1ADD3A27-BA74-4848-B3EF-0D8C5DFFBF63}"/>
                    </a:ext>
                  </a:extLst>
                </p:cNvPr>
                <p:cNvSpPr/>
                <p:nvPr/>
              </p:nvSpPr>
              <p:spPr>
                <a:xfrm>
                  <a:off x="5502205" y="3106868"/>
                  <a:ext cx="428617" cy="486830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136EB56E-1E05-4F93-AF6C-66EF78C3FCCB}"/>
                    </a:ext>
                  </a:extLst>
                </p:cNvPr>
                <p:cNvSpPr/>
                <p:nvPr/>
              </p:nvSpPr>
              <p:spPr>
                <a:xfrm>
                  <a:off x="5416889" y="2416111"/>
                  <a:ext cx="94033" cy="22690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74" name="グループ化 873">
                  <a:extLst>
                    <a:ext uri="{FF2B5EF4-FFF2-40B4-BE49-F238E27FC236}">
                      <a16:creationId xmlns:a16="http://schemas.microsoft.com/office/drawing/2014/main" id="{B7CB9D20-DDD9-4FF5-BFFD-33F9C067AA79}"/>
                    </a:ext>
                  </a:extLst>
                </p:cNvPr>
                <p:cNvGrpSpPr/>
                <p:nvPr/>
              </p:nvGrpSpPr>
              <p:grpSpPr>
                <a:xfrm rot="20747941">
                  <a:off x="5207664" y="4191323"/>
                  <a:ext cx="1019666" cy="286712"/>
                  <a:chOff x="2266943" y="4591838"/>
                  <a:chExt cx="4832567" cy="1358834"/>
                </a:xfrm>
              </p:grpSpPr>
              <p:sp>
                <p:nvSpPr>
                  <p:cNvPr id="875" name="フリーフォーム: 図形 874">
                    <a:extLst>
                      <a:ext uri="{FF2B5EF4-FFF2-40B4-BE49-F238E27FC236}">
                        <a16:creationId xmlns:a16="http://schemas.microsoft.com/office/drawing/2014/main" id="{19DDC1AC-7508-47D2-9440-23993A62CF47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6" name="フリーフォーム: 図形 875">
                    <a:extLst>
                      <a:ext uri="{FF2B5EF4-FFF2-40B4-BE49-F238E27FC236}">
                        <a16:creationId xmlns:a16="http://schemas.microsoft.com/office/drawing/2014/main" id="{960B764A-5107-4453-BB97-4D9228C4D18F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7" name="フリーフォーム: 図形 876">
                    <a:extLst>
                      <a:ext uri="{FF2B5EF4-FFF2-40B4-BE49-F238E27FC236}">
                        <a16:creationId xmlns:a16="http://schemas.microsoft.com/office/drawing/2014/main" id="{357DBDAD-F647-4E92-B237-5BAEADF8E4E8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8" name="フリーフォーム: 図形 877">
                    <a:extLst>
                      <a:ext uri="{FF2B5EF4-FFF2-40B4-BE49-F238E27FC236}">
                        <a16:creationId xmlns:a16="http://schemas.microsoft.com/office/drawing/2014/main" id="{7DAC26E4-49C5-4625-BB8E-819D04F8B41C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9" name="フリーフォーム: 図形 878">
                    <a:extLst>
                      <a:ext uri="{FF2B5EF4-FFF2-40B4-BE49-F238E27FC236}">
                        <a16:creationId xmlns:a16="http://schemas.microsoft.com/office/drawing/2014/main" id="{1FD0BDD4-EB55-43A2-BB95-7F6712CB548C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0" name="フリーフォーム: 図形 879">
                    <a:extLst>
                      <a:ext uri="{FF2B5EF4-FFF2-40B4-BE49-F238E27FC236}">
                        <a16:creationId xmlns:a16="http://schemas.microsoft.com/office/drawing/2014/main" id="{B10AFCEB-685A-4E10-8794-E7DF64EB497B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1" name="フリーフォーム: 図形 880">
                    <a:extLst>
                      <a:ext uri="{FF2B5EF4-FFF2-40B4-BE49-F238E27FC236}">
                        <a16:creationId xmlns:a16="http://schemas.microsoft.com/office/drawing/2014/main" id="{96C49CF1-E633-4098-A41C-1D8D44C5ACF9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2" name="フリーフォーム: 図形 881">
                    <a:extLst>
                      <a:ext uri="{FF2B5EF4-FFF2-40B4-BE49-F238E27FC236}">
                        <a16:creationId xmlns:a16="http://schemas.microsoft.com/office/drawing/2014/main" id="{F52319C5-E9A8-4DAB-A2B9-71C9653C7796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3" name="フリーフォーム: 図形 882">
                    <a:extLst>
                      <a:ext uri="{FF2B5EF4-FFF2-40B4-BE49-F238E27FC236}">
                        <a16:creationId xmlns:a16="http://schemas.microsoft.com/office/drawing/2014/main" id="{83299AA6-536F-46F3-9E46-1AF0DB06EAA2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4" name="フリーフォーム: 図形 883">
                    <a:extLst>
                      <a:ext uri="{FF2B5EF4-FFF2-40B4-BE49-F238E27FC236}">
                        <a16:creationId xmlns:a16="http://schemas.microsoft.com/office/drawing/2014/main" id="{73F405CA-0D83-457D-AFED-5C8F4A6868C6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5" name="フリーフォーム: 図形 884">
                    <a:extLst>
                      <a:ext uri="{FF2B5EF4-FFF2-40B4-BE49-F238E27FC236}">
                        <a16:creationId xmlns:a16="http://schemas.microsoft.com/office/drawing/2014/main" id="{54BD67D0-8269-49C2-86EE-A783177D5F2C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6" name="フリーフォーム: 図形 885">
                    <a:extLst>
                      <a:ext uri="{FF2B5EF4-FFF2-40B4-BE49-F238E27FC236}">
                        <a16:creationId xmlns:a16="http://schemas.microsoft.com/office/drawing/2014/main" id="{0391FF5F-6CF0-4F0F-9D55-2B768FA21A4D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7" name="フリーフォーム: 図形 886">
                    <a:extLst>
                      <a:ext uri="{FF2B5EF4-FFF2-40B4-BE49-F238E27FC236}">
                        <a16:creationId xmlns:a16="http://schemas.microsoft.com/office/drawing/2014/main" id="{AD2E9900-DAF0-4BC0-BDD4-E00A6E4095C5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8" name="フリーフォーム: 図形 887">
                    <a:extLst>
                      <a:ext uri="{FF2B5EF4-FFF2-40B4-BE49-F238E27FC236}">
                        <a16:creationId xmlns:a16="http://schemas.microsoft.com/office/drawing/2014/main" id="{8668C301-1889-4EE3-8A7D-BA583AAF0FB9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9" name="フリーフォーム: 図形 888">
                    <a:extLst>
                      <a:ext uri="{FF2B5EF4-FFF2-40B4-BE49-F238E27FC236}">
                        <a16:creationId xmlns:a16="http://schemas.microsoft.com/office/drawing/2014/main" id="{52FD9AED-5578-4E36-8B91-86648AA29C7D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0" name="フリーフォーム: 図形 889">
                    <a:extLst>
                      <a:ext uri="{FF2B5EF4-FFF2-40B4-BE49-F238E27FC236}">
                        <a16:creationId xmlns:a16="http://schemas.microsoft.com/office/drawing/2014/main" id="{DBBD9884-9FA1-4856-82E1-1D45AA75C5A8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1" name="フリーフォーム: 図形 890">
                    <a:extLst>
                      <a:ext uri="{FF2B5EF4-FFF2-40B4-BE49-F238E27FC236}">
                        <a16:creationId xmlns:a16="http://schemas.microsoft.com/office/drawing/2014/main" id="{007317B0-C971-4980-9D47-2334213BA95C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2" name="フリーフォーム: 図形 891">
                    <a:extLst>
                      <a:ext uri="{FF2B5EF4-FFF2-40B4-BE49-F238E27FC236}">
                        <a16:creationId xmlns:a16="http://schemas.microsoft.com/office/drawing/2014/main" id="{98BFF0EF-DB01-4F27-9C41-ACD764A1DD2F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3" name="フリーフォーム: 図形 892">
                    <a:extLst>
                      <a:ext uri="{FF2B5EF4-FFF2-40B4-BE49-F238E27FC236}">
                        <a16:creationId xmlns:a16="http://schemas.microsoft.com/office/drawing/2014/main" id="{9828D4F7-5626-4B28-AF9C-7D605A867F7C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4" name="フリーフォーム: 図形 893">
                    <a:extLst>
                      <a:ext uri="{FF2B5EF4-FFF2-40B4-BE49-F238E27FC236}">
                        <a16:creationId xmlns:a16="http://schemas.microsoft.com/office/drawing/2014/main" id="{2816AC98-FA61-403B-89E4-A04B52EED5CC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5" name="フリーフォーム: 図形 894">
                    <a:extLst>
                      <a:ext uri="{FF2B5EF4-FFF2-40B4-BE49-F238E27FC236}">
                        <a16:creationId xmlns:a16="http://schemas.microsoft.com/office/drawing/2014/main" id="{D8AE8222-546D-4E8E-A319-064ED77CAC3B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6" name="フリーフォーム: 図形 895">
                    <a:extLst>
                      <a:ext uri="{FF2B5EF4-FFF2-40B4-BE49-F238E27FC236}">
                        <a16:creationId xmlns:a16="http://schemas.microsoft.com/office/drawing/2014/main" id="{C34B364C-6695-4E58-9E6D-3A43DD08F041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7" name="フリーフォーム: 図形 896">
                    <a:extLst>
                      <a:ext uri="{FF2B5EF4-FFF2-40B4-BE49-F238E27FC236}">
                        <a16:creationId xmlns:a16="http://schemas.microsoft.com/office/drawing/2014/main" id="{B6143A3C-2E6A-48E9-946A-2B72ADDCCBE3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8" name="フリーフォーム: 図形 897">
                    <a:extLst>
                      <a:ext uri="{FF2B5EF4-FFF2-40B4-BE49-F238E27FC236}">
                        <a16:creationId xmlns:a16="http://schemas.microsoft.com/office/drawing/2014/main" id="{F5514E55-646B-48B6-84FF-A80ABB483C42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9" name="フリーフォーム: 図形 898">
                    <a:extLst>
                      <a:ext uri="{FF2B5EF4-FFF2-40B4-BE49-F238E27FC236}">
                        <a16:creationId xmlns:a16="http://schemas.microsoft.com/office/drawing/2014/main" id="{ECEE7535-C325-4916-B01E-68D2CE8D2538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0" name="フリーフォーム: 図形 899">
                    <a:extLst>
                      <a:ext uri="{FF2B5EF4-FFF2-40B4-BE49-F238E27FC236}">
                        <a16:creationId xmlns:a16="http://schemas.microsoft.com/office/drawing/2014/main" id="{68E62A00-E405-42A6-BF7B-FAE69AACBC94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1" name="フリーフォーム: 図形 900">
                    <a:extLst>
                      <a:ext uri="{FF2B5EF4-FFF2-40B4-BE49-F238E27FC236}">
                        <a16:creationId xmlns:a16="http://schemas.microsoft.com/office/drawing/2014/main" id="{8FAB5A43-2472-40FE-86E7-8B3E60F69E5C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645" name="グループ化 1644">
                <a:extLst>
                  <a:ext uri="{FF2B5EF4-FFF2-40B4-BE49-F238E27FC236}">
                    <a16:creationId xmlns:a16="http://schemas.microsoft.com/office/drawing/2014/main" id="{17019423-C846-4A80-B902-66E76FB3ABE9}"/>
                  </a:ext>
                </a:extLst>
              </p:cNvPr>
              <p:cNvGrpSpPr/>
              <p:nvPr/>
            </p:nvGrpSpPr>
            <p:grpSpPr>
              <a:xfrm rot="20827778">
                <a:off x="5617613" y="4410605"/>
                <a:ext cx="580233" cy="689786"/>
                <a:chOff x="4274023" y="1589638"/>
                <a:chExt cx="919797" cy="1093464"/>
              </a:xfrm>
            </p:grpSpPr>
            <p:sp>
              <p:nvSpPr>
                <p:cNvPr id="1646" name="フリーフォーム: 図形 1645">
                  <a:extLst>
                    <a:ext uri="{FF2B5EF4-FFF2-40B4-BE49-F238E27FC236}">
                      <a16:creationId xmlns:a16="http://schemas.microsoft.com/office/drawing/2014/main" id="{F3C8C678-432C-49FD-85B2-E060371D18E9}"/>
                    </a:ext>
                  </a:extLst>
                </p:cNvPr>
                <p:cNvSpPr/>
                <p:nvPr/>
              </p:nvSpPr>
              <p:spPr>
                <a:xfrm>
                  <a:off x="4618995" y="1827866"/>
                  <a:ext cx="66439" cy="26485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7" name="フリーフォーム: 図形 1646">
                  <a:extLst>
                    <a:ext uri="{FF2B5EF4-FFF2-40B4-BE49-F238E27FC236}">
                      <a16:creationId xmlns:a16="http://schemas.microsoft.com/office/drawing/2014/main" id="{18E3FB94-BEF2-49CC-8F5F-C6C36C004A9C}"/>
                    </a:ext>
                  </a:extLst>
                </p:cNvPr>
                <p:cNvSpPr/>
                <p:nvPr/>
              </p:nvSpPr>
              <p:spPr>
                <a:xfrm>
                  <a:off x="4610480" y="1832891"/>
                  <a:ext cx="73565" cy="1554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8" name="フリーフォーム: 図形 1647">
                  <a:extLst>
                    <a:ext uri="{FF2B5EF4-FFF2-40B4-BE49-F238E27FC236}">
                      <a16:creationId xmlns:a16="http://schemas.microsoft.com/office/drawing/2014/main" id="{2BE8584B-06D1-4C4C-9F34-19B4C483D7F3}"/>
                    </a:ext>
                  </a:extLst>
                </p:cNvPr>
                <p:cNvSpPr/>
                <p:nvPr/>
              </p:nvSpPr>
              <p:spPr>
                <a:xfrm>
                  <a:off x="4612561" y="1847931"/>
                  <a:ext cx="71021" cy="4372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9" name="フリーフォーム: 図形 1648">
                  <a:extLst>
                    <a:ext uri="{FF2B5EF4-FFF2-40B4-BE49-F238E27FC236}">
                      <a16:creationId xmlns:a16="http://schemas.microsoft.com/office/drawing/2014/main" id="{E61D7D80-BE21-480B-955F-F3DCC4572659}"/>
                    </a:ext>
                  </a:extLst>
                </p:cNvPr>
                <p:cNvSpPr/>
                <p:nvPr/>
              </p:nvSpPr>
              <p:spPr>
                <a:xfrm>
                  <a:off x="4610566" y="1834360"/>
                  <a:ext cx="35675" cy="14558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0" name="フリーフォーム: 図形 1649">
                  <a:extLst>
                    <a:ext uri="{FF2B5EF4-FFF2-40B4-BE49-F238E27FC236}">
                      <a16:creationId xmlns:a16="http://schemas.microsoft.com/office/drawing/2014/main" id="{26BFB756-1814-4912-AE26-9E880573D2BE}"/>
                    </a:ext>
                  </a:extLst>
                </p:cNvPr>
                <p:cNvSpPr/>
                <p:nvPr/>
              </p:nvSpPr>
              <p:spPr>
                <a:xfrm>
                  <a:off x="4607576" y="1846015"/>
                  <a:ext cx="63000" cy="7366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1" name="フリーフォーム: 図形 1650">
                  <a:extLst>
                    <a:ext uri="{FF2B5EF4-FFF2-40B4-BE49-F238E27FC236}">
                      <a16:creationId xmlns:a16="http://schemas.microsoft.com/office/drawing/2014/main" id="{B7829F65-AD59-4604-92A0-1CB3A2482FA1}"/>
                    </a:ext>
                  </a:extLst>
                </p:cNvPr>
                <p:cNvSpPr/>
                <p:nvPr/>
              </p:nvSpPr>
              <p:spPr>
                <a:xfrm>
                  <a:off x="4652091" y="1842747"/>
                  <a:ext cx="33876" cy="6754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2" name="フリーフォーム: 図形 1651">
                  <a:extLst>
                    <a:ext uri="{FF2B5EF4-FFF2-40B4-BE49-F238E27FC236}">
                      <a16:creationId xmlns:a16="http://schemas.microsoft.com/office/drawing/2014/main" id="{37865350-86C3-4808-AA08-2E687AE365AB}"/>
                    </a:ext>
                  </a:extLst>
                </p:cNvPr>
                <p:cNvSpPr/>
                <p:nvPr/>
              </p:nvSpPr>
              <p:spPr>
                <a:xfrm>
                  <a:off x="4634184" y="1832972"/>
                  <a:ext cx="42238" cy="16049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3" name="フリーフォーム: 図形 1652">
                  <a:extLst>
                    <a:ext uri="{FF2B5EF4-FFF2-40B4-BE49-F238E27FC236}">
                      <a16:creationId xmlns:a16="http://schemas.microsoft.com/office/drawing/2014/main" id="{8226A9F7-8A91-408E-BAC0-F1EDB16FCB57}"/>
                    </a:ext>
                  </a:extLst>
                </p:cNvPr>
                <p:cNvSpPr/>
                <p:nvPr/>
              </p:nvSpPr>
              <p:spPr>
                <a:xfrm>
                  <a:off x="4738385" y="1819610"/>
                  <a:ext cx="66332" cy="24960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4" name="フリーフォーム: 図形 1653">
                  <a:extLst>
                    <a:ext uri="{FF2B5EF4-FFF2-40B4-BE49-F238E27FC236}">
                      <a16:creationId xmlns:a16="http://schemas.microsoft.com/office/drawing/2014/main" id="{6903F697-CE8F-4C98-94CF-0504F6729F26}"/>
                    </a:ext>
                  </a:extLst>
                </p:cNvPr>
                <p:cNvSpPr/>
                <p:nvPr/>
              </p:nvSpPr>
              <p:spPr>
                <a:xfrm>
                  <a:off x="4737958" y="1825547"/>
                  <a:ext cx="42429" cy="19897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5" name="フリーフォーム: 図形 1654">
                  <a:extLst>
                    <a:ext uri="{FF2B5EF4-FFF2-40B4-BE49-F238E27FC236}">
                      <a16:creationId xmlns:a16="http://schemas.microsoft.com/office/drawing/2014/main" id="{AF57C26B-006A-480A-91F5-DA291ADEB3B7}"/>
                    </a:ext>
                  </a:extLst>
                </p:cNvPr>
                <p:cNvSpPr/>
                <p:nvPr/>
              </p:nvSpPr>
              <p:spPr>
                <a:xfrm>
                  <a:off x="4757127" y="1823861"/>
                  <a:ext cx="57142" cy="15873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6" name="フリーフォーム: 図形 1655">
                  <a:extLst>
                    <a:ext uri="{FF2B5EF4-FFF2-40B4-BE49-F238E27FC236}">
                      <a16:creationId xmlns:a16="http://schemas.microsoft.com/office/drawing/2014/main" id="{B1F60EE3-C866-4118-9FA8-184E24723ABE}"/>
                    </a:ext>
                  </a:extLst>
                </p:cNvPr>
                <p:cNvSpPr/>
                <p:nvPr/>
              </p:nvSpPr>
              <p:spPr>
                <a:xfrm>
                  <a:off x="4778433" y="1829735"/>
                  <a:ext cx="32457" cy="8795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7" name="フリーフォーム: 図形 1656">
                  <a:extLst>
                    <a:ext uri="{FF2B5EF4-FFF2-40B4-BE49-F238E27FC236}">
                      <a16:creationId xmlns:a16="http://schemas.microsoft.com/office/drawing/2014/main" id="{880AD3CB-B697-4172-8D2F-A6EA73AD273A}"/>
                    </a:ext>
                  </a:extLst>
                </p:cNvPr>
                <p:cNvSpPr/>
                <p:nvPr/>
              </p:nvSpPr>
              <p:spPr>
                <a:xfrm>
                  <a:off x="4748887" y="1823722"/>
                  <a:ext cx="41519" cy="19445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8" name="フリーフォーム: 図形 1657">
                  <a:extLst>
                    <a:ext uri="{FF2B5EF4-FFF2-40B4-BE49-F238E27FC236}">
                      <a16:creationId xmlns:a16="http://schemas.microsoft.com/office/drawing/2014/main" id="{BBD2C984-D23C-4D93-A051-DA939479AB9E}"/>
                    </a:ext>
                  </a:extLst>
                </p:cNvPr>
                <p:cNvSpPr/>
                <p:nvPr/>
              </p:nvSpPr>
              <p:spPr>
                <a:xfrm>
                  <a:off x="4746004" y="1837735"/>
                  <a:ext cx="60110" cy="10808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9" name="フリーフォーム: 図形 1658">
                  <a:extLst>
                    <a:ext uri="{FF2B5EF4-FFF2-40B4-BE49-F238E27FC236}">
                      <a16:creationId xmlns:a16="http://schemas.microsoft.com/office/drawing/2014/main" id="{FE464798-19DE-4F39-B82B-F222B58515A2}"/>
                    </a:ext>
                  </a:extLst>
                </p:cNvPr>
                <p:cNvSpPr/>
                <p:nvPr/>
              </p:nvSpPr>
              <p:spPr>
                <a:xfrm>
                  <a:off x="4637835" y="1851316"/>
                  <a:ext cx="41543" cy="13298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0" name="フリーフォーム: 図形 1659">
                  <a:extLst>
                    <a:ext uri="{FF2B5EF4-FFF2-40B4-BE49-F238E27FC236}">
                      <a16:creationId xmlns:a16="http://schemas.microsoft.com/office/drawing/2014/main" id="{3805F527-63B1-43A4-B7F3-E14F5A4CE89C}"/>
                    </a:ext>
                  </a:extLst>
                </p:cNvPr>
                <p:cNvSpPr/>
                <p:nvPr/>
              </p:nvSpPr>
              <p:spPr>
                <a:xfrm>
                  <a:off x="4742068" y="1845957"/>
                  <a:ext cx="50829" cy="143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1" name="フリーフォーム: 図形 1660">
                  <a:extLst>
                    <a:ext uri="{FF2B5EF4-FFF2-40B4-BE49-F238E27FC236}">
                      <a16:creationId xmlns:a16="http://schemas.microsoft.com/office/drawing/2014/main" id="{4339AC51-D766-49EA-8B61-9B782466DC70}"/>
                    </a:ext>
                  </a:extLst>
                </p:cNvPr>
                <p:cNvSpPr/>
                <p:nvPr/>
              </p:nvSpPr>
              <p:spPr>
                <a:xfrm>
                  <a:off x="4672220" y="1897319"/>
                  <a:ext cx="19615" cy="29526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2" name="フリーフォーム: 図形 1661">
                  <a:extLst>
                    <a:ext uri="{FF2B5EF4-FFF2-40B4-BE49-F238E27FC236}">
                      <a16:creationId xmlns:a16="http://schemas.microsoft.com/office/drawing/2014/main" id="{05B6CA79-5312-48EE-8861-833E5BB7B6DA}"/>
                    </a:ext>
                  </a:extLst>
                </p:cNvPr>
                <p:cNvSpPr/>
                <p:nvPr/>
              </p:nvSpPr>
              <p:spPr>
                <a:xfrm>
                  <a:off x="4731480" y="1893360"/>
                  <a:ext cx="26574" cy="32434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3" name="フリーフォーム: 図形 1662">
                  <a:extLst>
                    <a:ext uri="{FF2B5EF4-FFF2-40B4-BE49-F238E27FC236}">
                      <a16:creationId xmlns:a16="http://schemas.microsoft.com/office/drawing/2014/main" id="{E4469CBA-D4FB-4411-884A-C1FC2EA2AEB8}"/>
                    </a:ext>
                  </a:extLst>
                </p:cNvPr>
                <p:cNvSpPr/>
                <p:nvPr/>
              </p:nvSpPr>
              <p:spPr>
                <a:xfrm>
                  <a:off x="4693721" y="1818881"/>
                  <a:ext cx="12622" cy="43229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4" name="フリーフォーム: 図形 1663">
                  <a:extLst>
                    <a:ext uri="{FF2B5EF4-FFF2-40B4-BE49-F238E27FC236}">
                      <a16:creationId xmlns:a16="http://schemas.microsoft.com/office/drawing/2014/main" id="{AAD53E8F-3FB6-4540-A869-EB498EE39AE3}"/>
                    </a:ext>
                  </a:extLst>
                </p:cNvPr>
                <p:cNvSpPr/>
                <p:nvPr/>
              </p:nvSpPr>
              <p:spPr>
                <a:xfrm>
                  <a:off x="4716930" y="1812053"/>
                  <a:ext cx="13778" cy="47139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5" name="フリーフォーム: 図形 1664">
                  <a:extLst>
                    <a:ext uri="{FF2B5EF4-FFF2-40B4-BE49-F238E27FC236}">
                      <a16:creationId xmlns:a16="http://schemas.microsoft.com/office/drawing/2014/main" id="{005834B7-EA1D-45C5-A64F-02769966B6D1}"/>
                    </a:ext>
                  </a:extLst>
                </p:cNvPr>
                <p:cNvSpPr/>
                <p:nvPr/>
              </p:nvSpPr>
              <p:spPr>
                <a:xfrm>
                  <a:off x="4692040" y="1873117"/>
                  <a:ext cx="12916" cy="38771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6" name="フリーフォーム: 図形 1665">
                  <a:extLst>
                    <a:ext uri="{FF2B5EF4-FFF2-40B4-BE49-F238E27FC236}">
                      <a16:creationId xmlns:a16="http://schemas.microsoft.com/office/drawing/2014/main" id="{B6DA41F8-CA96-46F6-BEEA-FBE53FAA64AA}"/>
                    </a:ext>
                  </a:extLst>
                </p:cNvPr>
                <p:cNvSpPr/>
                <p:nvPr/>
              </p:nvSpPr>
              <p:spPr>
                <a:xfrm>
                  <a:off x="4719829" y="1858065"/>
                  <a:ext cx="15075" cy="48691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7" name="フリーフォーム: 図形 1666">
                  <a:extLst>
                    <a:ext uri="{FF2B5EF4-FFF2-40B4-BE49-F238E27FC236}">
                      <a16:creationId xmlns:a16="http://schemas.microsoft.com/office/drawing/2014/main" id="{1EE72C6B-5491-420E-9157-672C3A3CAF44}"/>
                    </a:ext>
                  </a:extLst>
                </p:cNvPr>
                <p:cNvSpPr/>
                <p:nvPr/>
              </p:nvSpPr>
              <p:spPr>
                <a:xfrm>
                  <a:off x="4692760" y="1924386"/>
                  <a:ext cx="38775" cy="1304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8" name="フリーフォーム: 図形 1667">
                  <a:extLst>
                    <a:ext uri="{FF2B5EF4-FFF2-40B4-BE49-F238E27FC236}">
                      <a16:creationId xmlns:a16="http://schemas.microsoft.com/office/drawing/2014/main" id="{0110CF3B-C94D-4598-B86B-034BE76FDDE0}"/>
                    </a:ext>
                  </a:extLst>
                </p:cNvPr>
                <p:cNvSpPr/>
                <p:nvPr/>
              </p:nvSpPr>
              <p:spPr>
                <a:xfrm>
                  <a:off x="4702376" y="1902631"/>
                  <a:ext cx="32553" cy="13211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9" name="フリーフォーム: 図形 1668">
                  <a:extLst>
                    <a:ext uri="{FF2B5EF4-FFF2-40B4-BE49-F238E27FC236}">
                      <a16:creationId xmlns:a16="http://schemas.microsoft.com/office/drawing/2014/main" id="{FBC9CFA7-6A05-42FF-B6A3-ED17CD472889}"/>
                    </a:ext>
                  </a:extLst>
                </p:cNvPr>
                <p:cNvSpPr/>
                <p:nvPr/>
              </p:nvSpPr>
              <p:spPr>
                <a:xfrm>
                  <a:off x="4649371" y="1951403"/>
                  <a:ext cx="73509" cy="19071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0" name="フリーフォーム: 図形 1669">
                  <a:extLst>
                    <a:ext uri="{FF2B5EF4-FFF2-40B4-BE49-F238E27FC236}">
                      <a16:creationId xmlns:a16="http://schemas.microsoft.com/office/drawing/2014/main" id="{FBF4B767-DC94-4EE9-84FB-F513A870FA54}"/>
                    </a:ext>
                  </a:extLst>
                </p:cNvPr>
                <p:cNvSpPr/>
                <p:nvPr/>
              </p:nvSpPr>
              <p:spPr>
                <a:xfrm>
                  <a:off x="4712495" y="1952983"/>
                  <a:ext cx="68519" cy="14521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1" name="フリーフォーム: 図形 1670">
                  <a:extLst>
                    <a:ext uri="{FF2B5EF4-FFF2-40B4-BE49-F238E27FC236}">
                      <a16:creationId xmlns:a16="http://schemas.microsoft.com/office/drawing/2014/main" id="{D23DB52F-A717-48B5-BEE2-6F4B4E814849}"/>
                    </a:ext>
                  </a:extLst>
                </p:cNvPr>
                <p:cNvSpPr/>
                <p:nvPr/>
              </p:nvSpPr>
              <p:spPr>
                <a:xfrm>
                  <a:off x="4677756" y="1959029"/>
                  <a:ext cx="37820" cy="5220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2" name="フリーフォーム: 図形 1671">
                  <a:extLst>
                    <a:ext uri="{FF2B5EF4-FFF2-40B4-BE49-F238E27FC236}">
                      <a16:creationId xmlns:a16="http://schemas.microsoft.com/office/drawing/2014/main" id="{16AA9FF6-1ECC-41F2-A523-0B45A7001410}"/>
                    </a:ext>
                  </a:extLst>
                </p:cNvPr>
                <p:cNvSpPr/>
                <p:nvPr/>
              </p:nvSpPr>
              <p:spPr>
                <a:xfrm>
                  <a:off x="4715516" y="1956855"/>
                  <a:ext cx="44532" cy="7781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3" name="フリーフォーム: 図形 1672">
                  <a:extLst>
                    <a:ext uri="{FF2B5EF4-FFF2-40B4-BE49-F238E27FC236}">
                      <a16:creationId xmlns:a16="http://schemas.microsoft.com/office/drawing/2014/main" id="{743FCBDC-DD9A-40A2-9166-C8D7E7B06DBE}"/>
                    </a:ext>
                  </a:extLst>
                </p:cNvPr>
                <p:cNvSpPr/>
                <p:nvPr/>
              </p:nvSpPr>
              <p:spPr>
                <a:xfrm>
                  <a:off x="4725330" y="1963102"/>
                  <a:ext cx="59412" cy="45031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4" name="フリーフォーム: 図形 1673">
                  <a:extLst>
                    <a:ext uri="{FF2B5EF4-FFF2-40B4-BE49-F238E27FC236}">
                      <a16:creationId xmlns:a16="http://schemas.microsoft.com/office/drawing/2014/main" id="{621AAA54-385B-4BC9-B28A-81940B882E6F}"/>
                    </a:ext>
                  </a:extLst>
                </p:cNvPr>
                <p:cNvSpPr/>
                <p:nvPr/>
              </p:nvSpPr>
              <p:spPr>
                <a:xfrm>
                  <a:off x="4661256" y="1985410"/>
                  <a:ext cx="67846" cy="24219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5" name="フリーフォーム: 図形 1674">
                  <a:extLst>
                    <a:ext uri="{FF2B5EF4-FFF2-40B4-BE49-F238E27FC236}">
                      <a16:creationId xmlns:a16="http://schemas.microsoft.com/office/drawing/2014/main" id="{C016E917-902F-4382-8C57-9668434B4DC2}"/>
                    </a:ext>
                  </a:extLst>
                </p:cNvPr>
                <p:cNvSpPr/>
                <p:nvPr/>
              </p:nvSpPr>
              <p:spPr>
                <a:xfrm>
                  <a:off x="4710247" y="1985322"/>
                  <a:ext cx="56775" cy="15182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6" name="フリーフォーム: 図形 1675">
                  <a:extLst>
                    <a:ext uri="{FF2B5EF4-FFF2-40B4-BE49-F238E27FC236}">
                      <a16:creationId xmlns:a16="http://schemas.microsoft.com/office/drawing/2014/main" id="{E0091887-7A20-4E21-8A1E-182530BC0885}"/>
                    </a:ext>
                  </a:extLst>
                </p:cNvPr>
                <p:cNvSpPr/>
                <p:nvPr/>
              </p:nvSpPr>
              <p:spPr>
                <a:xfrm>
                  <a:off x="4664138" y="1966047"/>
                  <a:ext cx="101607" cy="21137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7" name="フリーフォーム: 図形 1676">
                  <a:extLst>
                    <a:ext uri="{FF2B5EF4-FFF2-40B4-BE49-F238E27FC236}">
                      <a16:creationId xmlns:a16="http://schemas.microsoft.com/office/drawing/2014/main" id="{B8525F95-653A-4290-B18F-9C732659090A}"/>
                    </a:ext>
                  </a:extLst>
                </p:cNvPr>
                <p:cNvSpPr/>
                <p:nvPr/>
              </p:nvSpPr>
              <p:spPr>
                <a:xfrm>
                  <a:off x="4735674" y="1784835"/>
                  <a:ext cx="59970" cy="23904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8" name="フリーフォーム: 図形 1677">
                  <a:extLst>
                    <a:ext uri="{FF2B5EF4-FFF2-40B4-BE49-F238E27FC236}">
                      <a16:creationId xmlns:a16="http://schemas.microsoft.com/office/drawing/2014/main" id="{4C31454E-E847-42BB-B1D4-E8B9BBE548D7}"/>
                    </a:ext>
                  </a:extLst>
                </p:cNvPr>
                <p:cNvSpPr/>
                <p:nvPr/>
              </p:nvSpPr>
              <p:spPr>
                <a:xfrm>
                  <a:off x="4755155" y="1798521"/>
                  <a:ext cx="27869" cy="6899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9" name="フリーフォーム: 図形 1678">
                  <a:extLst>
                    <a:ext uri="{FF2B5EF4-FFF2-40B4-BE49-F238E27FC236}">
                      <a16:creationId xmlns:a16="http://schemas.microsoft.com/office/drawing/2014/main" id="{5E31D5C3-D3DC-4C3C-97D9-3B5009637E1E}"/>
                    </a:ext>
                  </a:extLst>
                </p:cNvPr>
                <p:cNvSpPr/>
                <p:nvPr/>
              </p:nvSpPr>
              <p:spPr>
                <a:xfrm>
                  <a:off x="4603666" y="1793212"/>
                  <a:ext cx="39464" cy="16015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0" name="フリーフォーム: 図形 1679">
                  <a:extLst>
                    <a:ext uri="{FF2B5EF4-FFF2-40B4-BE49-F238E27FC236}">
                      <a16:creationId xmlns:a16="http://schemas.microsoft.com/office/drawing/2014/main" id="{965C9FF4-640A-4797-9B1B-0486ABE5587C}"/>
                    </a:ext>
                  </a:extLst>
                </p:cNvPr>
                <p:cNvSpPr/>
                <p:nvPr/>
              </p:nvSpPr>
              <p:spPr>
                <a:xfrm>
                  <a:off x="4604661" y="1805045"/>
                  <a:ext cx="34897" cy="14384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1" name="フリーフォーム: 図形 1680">
                  <a:extLst>
                    <a:ext uri="{FF2B5EF4-FFF2-40B4-BE49-F238E27FC236}">
                      <a16:creationId xmlns:a16="http://schemas.microsoft.com/office/drawing/2014/main" id="{1AE4CDE8-F9A8-4598-963D-12DBF6E0D385}"/>
                    </a:ext>
                  </a:extLst>
                </p:cNvPr>
                <p:cNvSpPr/>
                <p:nvPr/>
              </p:nvSpPr>
              <p:spPr>
                <a:xfrm>
                  <a:off x="4630313" y="1795515"/>
                  <a:ext cx="47258" cy="18265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2" name="フリーフォーム: 図形 1681">
                  <a:extLst>
                    <a:ext uri="{FF2B5EF4-FFF2-40B4-BE49-F238E27FC236}">
                      <a16:creationId xmlns:a16="http://schemas.microsoft.com/office/drawing/2014/main" id="{5E1534EC-E6C2-444E-93E0-87CF9E2775D9}"/>
                    </a:ext>
                  </a:extLst>
                </p:cNvPr>
                <p:cNvSpPr/>
                <p:nvPr/>
              </p:nvSpPr>
              <p:spPr>
                <a:xfrm>
                  <a:off x="4639970" y="1806803"/>
                  <a:ext cx="29656" cy="4954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3" name="フリーフォーム: 図形 1682">
                  <a:extLst>
                    <a:ext uri="{FF2B5EF4-FFF2-40B4-BE49-F238E27FC236}">
                      <a16:creationId xmlns:a16="http://schemas.microsoft.com/office/drawing/2014/main" id="{A620C894-BE4C-4E55-89EE-B8DED9585FB5}"/>
                    </a:ext>
                  </a:extLst>
                </p:cNvPr>
                <p:cNvSpPr/>
                <p:nvPr/>
              </p:nvSpPr>
              <p:spPr>
                <a:xfrm>
                  <a:off x="4633912" y="1897319"/>
                  <a:ext cx="39565" cy="53742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4" name="フリーフォーム: 図形 1683">
                  <a:extLst>
                    <a:ext uri="{FF2B5EF4-FFF2-40B4-BE49-F238E27FC236}">
                      <a16:creationId xmlns:a16="http://schemas.microsoft.com/office/drawing/2014/main" id="{979FBEC1-27B6-460E-B694-39FF12273541}"/>
                    </a:ext>
                  </a:extLst>
                </p:cNvPr>
                <p:cNvSpPr/>
                <p:nvPr/>
              </p:nvSpPr>
              <p:spPr>
                <a:xfrm>
                  <a:off x="4742321" y="1885004"/>
                  <a:ext cx="62819" cy="70415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5" name="フリーフォーム: 図形 1684">
                  <a:extLst>
                    <a:ext uri="{FF2B5EF4-FFF2-40B4-BE49-F238E27FC236}">
                      <a16:creationId xmlns:a16="http://schemas.microsoft.com/office/drawing/2014/main" id="{DB67EF83-5661-4BFD-9C06-1A37C748F4DB}"/>
                    </a:ext>
                  </a:extLst>
                </p:cNvPr>
                <p:cNvSpPr/>
                <p:nvPr/>
              </p:nvSpPr>
              <p:spPr>
                <a:xfrm>
                  <a:off x="4639035" y="1983437"/>
                  <a:ext cx="38689" cy="3714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6" name="フリーフォーム: 図形 1685">
                  <a:extLst>
                    <a:ext uri="{FF2B5EF4-FFF2-40B4-BE49-F238E27FC236}">
                      <a16:creationId xmlns:a16="http://schemas.microsoft.com/office/drawing/2014/main" id="{1A9D8969-442E-4150-8662-6CD961592E36}"/>
                    </a:ext>
                  </a:extLst>
                </p:cNvPr>
                <p:cNvSpPr/>
                <p:nvPr/>
              </p:nvSpPr>
              <p:spPr>
                <a:xfrm>
                  <a:off x="4784268" y="1964599"/>
                  <a:ext cx="32470" cy="7744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7" name="フリーフォーム: 図形 1686">
                  <a:extLst>
                    <a:ext uri="{FF2B5EF4-FFF2-40B4-BE49-F238E27FC236}">
                      <a16:creationId xmlns:a16="http://schemas.microsoft.com/office/drawing/2014/main" id="{4D335F88-4334-46BB-BD80-AAB8C15ABCA2}"/>
                    </a:ext>
                  </a:extLst>
                </p:cNvPr>
                <p:cNvSpPr/>
                <p:nvPr/>
              </p:nvSpPr>
              <p:spPr>
                <a:xfrm>
                  <a:off x="4785382" y="1962664"/>
                  <a:ext cx="48261" cy="89851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8" name="フリーフォーム: 図形 1687">
                  <a:extLst>
                    <a:ext uri="{FF2B5EF4-FFF2-40B4-BE49-F238E27FC236}">
                      <a16:creationId xmlns:a16="http://schemas.microsoft.com/office/drawing/2014/main" id="{7478CAE8-CED5-4423-B4BB-680EBA2CDE16}"/>
                    </a:ext>
                  </a:extLst>
                </p:cNvPr>
                <p:cNvSpPr/>
                <p:nvPr/>
              </p:nvSpPr>
              <p:spPr>
                <a:xfrm>
                  <a:off x="4824379" y="1840015"/>
                  <a:ext cx="19264" cy="95686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9" name="フリーフォーム: 図形 1688">
                  <a:extLst>
                    <a:ext uri="{FF2B5EF4-FFF2-40B4-BE49-F238E27FC236}">
                      <a16:creationId xmlns:a16="http://schemas.microsoft.com/office/drawing/2014/main" id="{E2AA3A24-8678-42DE-8801-372EF16C177E}"/>
                    </a:ext>
                  </a:extLst>
                </p:cNvPr>
                <p:cNvSpPr/>
                <p:nvPr/>
              </p:nvSpPr>
              <p:spPr>
                <a:xfrm>
                  <a:off x="4612560" y="1694296"/>
                  <a:ext cx="69674" cy="76996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0" name="フリーフォーム: 図形 1689">
                  <a:extLst>
                    <a:ext uri="{FF2B5EF4-FFF2-40B4-BE49-F238E27FC236}">
                      <a16:creationId xmlns:a16="http://schemas.microsoft.com/office/drawing/2014/main" id="{6986207C-CFDF-4504-8831-0AC6518E43FE}"/>
                    </a:ext>
                  </a:extLst>
                </p:cNvPr>
                <p:cNvSpPr/>
                <p:nvPr/>
              </p:nvSpPr>
              <p:spPr>
                <a:xfrm>
                  <a:off x="4687369" y="1695782"/>
                  <a:ext cx="95932" cy="59695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1" name="フリーフォーム: 図形 1690">
                  <a:extLst>
                    <a:ext uri="{FF2B5EF4-FFF2-40B4-BE49-F238E27FC236}">
                      <a16:creationId xmlns:a16="http://schemas.microsoft.com/office/drawing/2014/main" id="{42780EB9-5A3D-4F00-A4A4-9EA2AC5EF91C}"/>
                    </a:ext>
                  </a:extLst>
                </p:cNvPr>
                <p:cNvSpPr/>
                <p:nvPr/>
              </p:nvSpPr>
              <p:spPr>
                <a:xfrm>
                  <a:off x="4597873" y="1781631"/>
                  <a:ext cx="14182" cy="58216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2" name="フリーフォーム: 図形 1691">
                  <a:extLst>
                    <a:ext uri="{FF2B5EF4-FFF2-40B4-BE49-F238E27FC236}">
                      <a16:creationId xmlns:a16="http://schemas.microsoft.com/office/drawing/2014/main" id="{09BF1AA6-5FB3-4641-A1D0-35541290A327}"/>
                    </a:ext>
                  </a:extLst>
                </p:cNvPr>
                <p:cNvSpPr/>
                <p:nvPr/>
              </p:nvSpPr>
              <p:spPr>
                <a:xfrm>
                  <a:off x="4789732" y="1769354"/>
                  <a:ext cx="23259" cy="47266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3" name="フリーフォーム: 図形 1692">
                  <a:extLst>
                    <a:ext uri="{FF2B5EF4-FFF2-40B4-BE49-F238E27FC236}">
                      <a16:creationId xmlns:a16="http://schemas.microsoft.com/office/drawing/2014/main" id="{F75FA196-A0A1-4BA9-84DD-E6A6B220293B}"/>
                    </a:ext>
                  </a:extLst>
                </p:cNvPr>
                <p:cNvSpPr/>
                <p:nvPr/>
              </p:nvSpPr>
              <p:spPr>
                <a:xfrm>
                  <a:off x="4587106" y="1860320"/>
                  <a:ext cx="11350" cy="57027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4" name="フリーフォーム: 図形 1693">
                  <a:extLst>
                    <a:ext uri="{FF2B5EF4-FFF2-40B4-BE49-F238E27FC236}">
                      <a16:creationId xmlns:a16="http://schemas.microsoft.com/office/drawing/2014/main" id="{5A567698-6078-4E2F-9A41-55F8B82C2EC0}"/>
                    </a:ext>
                  </a:extLst>
                </p:cNvPr>
                <p:cNvSpPr/>
                <p:nvPr/>
              </p:nvSpPr>
              <p:spPr>
                <a:xfrm>
                  <a:off x="4584766" y="1928764"/>
                  <a:ext cx="21807" cy="6405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5" name="フリーフォーム: 図形 1694">
                  <a:extLst>
                    <a:ext uri="{FF2B5EF4-FFF2-40B4-BE49-F238E27FC236}">
                      <a16:creationId xmlns:a16="http://schemas.microsoft.com/office/drawing/2014/main" id="{112022F3-2AB5-489C-9DF8-A5826D3DCD81}"/>
                    </a:ext>
                  </a:extLst>
                </p:cNvPr>
                <p:cNvSpPr/>
                <p:nvPr/>
              </p:nvSpPr>
              <p:spPr>
                <a:xfrm>
                  <a:off x="4606605" y="1997441"/>
                  <a:ext cx="41679" cy="41186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6" name="フリーフォーム: 図形 1695">
                  <a:extLst>
                    <a:ext uri="{FF2B5EF4-FFF2-40B4-BE49-F238E27FC236}">
                      <a16:creationId xmlns:a16="http://schemas.microsoft.com/office/drawing/2014/main" id="{D32A38EE-3D4C-4A79-8099-50E8129F1ACB}"/>
                    </a:ext>
                  </a:extLst>
                </p:cNvPr>
                <p:cNvSpPr/>
                <p:nvPr/>
              </p:nvSpPr>
              <p:spPr>
                <a:xfrm>
                  <a:off x="4622086" y="1987825"/>
                  <a:ext cx="40449" cy="6991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7" name="フリーフォーム: 図形 1696">
                  <a:extLst>
                    <a:ext uri="{FF2B5EF4-FFF2-40B4-BE49-F238E27FC236}">
                      <a16:creationId xmlns:a16="http://schemas.microsoft.com/office/drawing/2014/main" id="{27BF03C7-93DF-47D3-88BA-C3E311D4E169}"/>
                    </a:ext>
                  </a:extLst>
                </p:cNvPr>
                <p:cNvSpPr/>
                <p:nvPr/>
              </p:nvSpPr>
              <p:spPr>
                <a:xfrm>
                  <a:off x="4672040" y="2049518"/>
                  <a:ext cx="114763" cy="26545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8" name="楕円 1697">
                  <a:extLst>
                    <a:ext uri="{FF2B5EF4-FFF2-40B4-BE49-F238E27FC236}">
                      <a16:creationId xmlns:a16="http://schemas.microsoft.com/office/drawing/2014/main" id="{1F947CAB-C6DD-480A-A6A0-2F627B8BB973}"/>
                    </a:ext>
                  </a:extLst>
                </p:cNvPr>
                <p:cNvSpPr/>
                <p:nvPr/>
              </p:nvSpPr>
              <p:spPr>
                <a:xfrm>
                  <a:off x="4644846" y="1836330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9" name="楕円 1698">
                  <a:extLst>
                    <a:ext uri="{FF2B5EF4-FFF2-40B4-BE49-F238E27FC236}">
                      <a16:creationId xmlns:a16="http://schemas.microsoft.com/office/drawing/2014/main" id="{4690255D-4E34-46FC-9D08-600BD434E7EC}"/>
                    </a:ext>
                  </a:extLst>
                </p:cNvPr>
                <p:cNvSpPr/>
                <p:nvPr/>
              </p:nvSpPr>
              <p:spPr>
                <a:xfrm>
                  <a:off x="4770212" y="1827133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0" name="フリーフォーム: 図形 1699">
                  <a:extLst>
                    <a:ext uri="{FF2B5EF4-FFF2-40B4-BE49-F238E27FC236}">
                      <a16:creationId xmlns:a16="http://schemas.microsoft.com/office/drawing/2014/main" id="{7B1F261D-0836-4431-B2E5-D849947815F5}"/>
                    </a:ext>
                  </a:extLst>
                </p:cNvPr>
                <p:cNvSpPr/>
                <p:nvPr/>
              </p:nvSpPr>
              <p:spPr>
                <a:xfrm>
                  <a:off x="4811797" y="1881826"/>
                  <a:ext cx="19424" cy="42355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1" name="フリーフォーム: 図形 1700">
                  <a:extLst>
                    <a:ext uri="{FF2B5EF4-FFF2-40B4-BE49-F238E27FC236}">
                      <a16:creationId xmlns:a16="http://schemas.microsoft.com/office/drawing/2014/main" id="{071F23CE-589C-4FF7-A718-E7CFDF99DF20}"/>
                    </a:ext>
                  </a:extLst>
                </p:cNvPr>
                <p:cNvSpPr/>
                <p:nvPr/>
              </p:nvSpPr>
              <p:spPr>
                <a:xfrm>
                  <a:off x="4613648" y="1894414"/>
                  <a:ext cx="13313" cy="59054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2" name="フリーフォーム: 図形 1701">
                  <a:extLst>
                    <a:ext uri="{FF2B5EF4-FFF2-40B4-BE49-F238E27FC236}">
                      <a16:creationId xmlns:a16="http://schemas.microsoft.com/office/drawing/2014/main" id="{39223730-F867-44AB-AA93-03A01F57F4FB}"/>
                    </a:ext>
                  </a:extLst>
                </p:cNvPr>
                <p:cNvSpPr/>
                <p:nvPr/>
              </p:nvSpPr>
              <p:spPr>
                <a:xfrm>
                  <a:off x="4555449" y="1628589"/>
                  <a:ext cx="100628" cy="92491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3" name="フリーフォーム: 図形 1702">
                  <a:extLst>
                    <a:ext uri="{FF2B5EF4-FFF2-40B4-BE49-F238E27FC236}">
                      <a16:creationId xmlns:a16="http://schemas.microsoft.com/office/drawing/2014/main" id="{22B65281-16AD-45D1-A3C0-2B7DE728FC10}"/>
                    </a:ext>
                  </a:extLst>
                </p:cNvPr>
                <p:cNvSpPr/>
                <p:nvPr/>
              </p:nvSpPr>
              <p:spPr>
                <a:xfrm>
                  <a:off x="4523861" y="1747625"/>
                  <a:ext cx="34995" cy="180576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4" name="フリーフォーム: 図形 1703">
                  <a:extLst>
                    <a:ext uri="{FF2B5EF4-FFF2-40B4-BE49-F238E27FC236}">
                      <a16:creationId xmlns:a16="http://schemas.microsoft.com/office/drawing/2014/main" id="{BCE9A753-79D7-44F2-B2E4-487097A6FFA1}"/>
                    </a:ext>
                  </a:extLst>
                </p:cNvPr>
                <p:cNvSpPr/>
                <p:nvPr/>
              </p:nvSpPr>
              <p:spPr>
                <a:xfrm>
                  <a:off x="4506381" y="1729938"/>
                  <a:ext cx="39406" cy="102344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5" name="フリーフォーム: 図形 1704">
                  <a:extLst>
                    <a:ext uri="{FF2B5EF4-FFF2-40B4-BE49-F238E27FC236}">
                      <a16:creationId xmlns:a16="http://schemas.microsoft.com/office/drawing/2014/main" id="{81DC7FF2-F8B6-4CC4-B6FC-FAC0939D2AF2}"/>
                    </a:ext>
                  </a:extLst>
                </p:cNvPr>
                <p:cNvSpPr/>
                <p:nvPr/>
              </p:nvSpPr>
              <p:spPr>
                <a:xfrm>
                  <a:off x="4632197" y="1603796"/>
                  <a:ext cx="130625" cy="92445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6" name="フリーフォーム: 図形 1705">
                  <a:extLst>
                    <a:ext uri="{FF2B5EF4-FFF2-40B4-BE49-F238E27FC236}">
                      <a16:creationId xmlns:a16="http://schemas.microsoft.com/office/drawing/2014/main" id="{4539FAC2-9909-4ABF-82F0-46B22CCAD4CC}"/>
                    </a:ext>
                  </a:extLst>
                </p:cNvPr>
                <p:cNvSpPr/>
                <p:nvPr/>
              </p:nvSpPr>
              <p:spPr>
                <a:xfrm>
                  <a:off x="4668168" y="1589638"/>
                  <a:ext cx="157617" cy="35210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7" name="フリーフォーム: 図形 1706">
                  <a:extLst>
                    <a:ext uri="{FF2B5EF4-FFF2-40B4-BE49-F238E27FC236}">
                      <a16:creationId xmlns:a16="http://schemas.microsoft.com/office/drawing/2014/main" id="{BBBDDE27-0D0D-4FE2-A972-426561C126A0}"/>
                    </a:ext>
                  </a:extLst>
                </p:cNvPr>
                <p:cNvSpPr/>
                <p:nvPr/>
              </p:nvSpPr>
              <p:spPr>
                <a:xfrm>
                  <a:off x="4740420" y="1631643"/>
                  <a:ext cx="117687" cy="182487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8" name="フリーフォーム: 図形 1707">
                  <a:extLst>
                    <a:ext uri="{FF2B5EF4-FFF2-40B4-BE49-F238E27FC236}">
                      <a16:creationId xmlns:a16="http://schemas.microsoft.com/office/drawing/2014/main" id="{BFC0C01E-3EE1-4229-90AC-B10D80AFD58B}"/>
                    </a:ext>
                  </a:extLst>
                </p:cNvPr>
                <p:cNvSpPr/>
                <p:nvPr/>
              </p:nvSpPr>
              <p:spPr>
                <a:xfrm>
                  <a:off x="4590714" y="1666411"/>
                  <a:ext cx="66721" cy="8920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9" name="フリーフォーム: 図形 1708">
                  <a:extLst>
                    <a:ext uri="{FF2B5EF4-FFF2-40B4-BE49-F238E27FC236}">
                      <a16:creationId xmlns:a16="http://schemas.microsoft.com/office/drawing/2014/main" id="{2AB6E50C-8B02-4F3E-B0C8-7DEA767B5F47}"/>
                    </a:ext>
                  </a:extLst>
                </p:cNvPr>
                <p:cNvSpPr/>
                <p:nvPr/>
              </p:nvSpPr>
              <p:spPr>
                <a:xfrm>
                  <a:off x="4470771" y="1886457"/>
                  <a:ext cx="44038" cy="96813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0" name="フリーフォーム: 図形 1709">
                  <a:extLst>
                    <a:ext uri="{FF2B5EF4-FFF2-40B4-BE49-F238E27FC236}">
                      <a16:creationId xmlns:a16="http://schemas.microsoft.com/office/drawing/2014/main" id="{975F3189-DB73-4FFC-B1DD-963D94808142}"/>
                    </a:ext>
                  </a:extLst>
                </p:cNvPr>
                <p:cNvSpPr/>
                <p:nvPr/>
              </p:nvSpPr>
              <p:spPr>
                <a:xfrm>
                  <a:off x="4865537" y="1681921"/>
                  <a:ext cx="49804" cy="139148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1" name="フリーフォーム: 図形 1710">
                  <a:extLst>
                    <a:ext uri="{FF2B5EF4-FFF2-40B4-BE49-F238E27FC236}">
                      <a16:creationId xmlns:a16="http://schemas.microsoft.com/office/drawing/2014/main" id="{A1E33F12-CC15-4439-999C-6C19FFB28323}"/>
                    </a:ext>
                  </a:extLst>
                </p:cNvPr>
                <p:cNvSpPr/>
                <p:nvPr/>
              </p:nvSpPr>
              <p:spPr>
                <a:xfrm>
                  <a:off x="4660116" y="1640617"/>
                  <a:ext cx="155670" cy="128701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2" name="フリーフォーム: 図形 1711">
                  <a:extLst>
                    <a:ext uri="{FF2B5EF4-FFF2-40B4-BE49-F238E27FC236}">
                      <a16:creationId xmlns:a16="http://schemas.microsoft.com/office/drawing/2014/main" id="{FCEA84EB-96DE-4DFC-B810-186C4B666954}"/>
                    </a:ext>
                  </a:extLst>
                </p:cNvPr>
                <p:cNvSpPr/>
                <p:nvPr/>
              </p:nvSpPr>
              <p:spPr>
                <a:xfrm>
                  <a:off x="4729556" y="1616521"/>
                  <a:ext cx="144626" cy="65716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3" name="フリーフォーム: 図形 1712">
                  <a:extLst>
                    <a:ext uri="{FF2B5EF4-FFF2-40B4-BE49-F238E27FC236}">
                      <a16:creationId xmlns:a16="http://schemas.microsoft.com/office/drawing/2014/main" id="{84B74E20-66DE-461C-BD91-DE2259382994}"/>
                    </a:ext>
                  </a:extLst>
                </p:cNvPr>
                <p:cNvSpPr/>
                <p:nvPr/>
              </p:nvSpPr>
              <p:spPr>
                <a:xfrm>
                  <a:off x="4580475" y="1784931"/>
                  <a:ext cx="22582" cy="73673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4" name="フリーフォーム: 図形 1713">
                  <a:extLst>
                    <a:ext uri="{FF2B5EF4-FFF2-40B4-BE49-F238E27FC236}">
                      <a16:creationId xmlns:a16="http://schemas.microsoft.com/office/drawing/2014/main" id="{C3F42378-9466-4975-AC50-824E08FC9764}"/>
                    </a:ext>
                  </a:extLst>
                </p:cNvPr>
                <p:cNvSpPr/>
                <p:nvPr/>
              </p:nvSpPr>
              <p:spPr>
                <a:xfrm>
                  <a:off x="4911647" y="1830872"/>
                  <a:ext cx="52275" cy="143726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5" name="フリーフォーム: 図形 1714">
                  <a:extLst>
                    <a:ext uri="{FF2B5EF4-FFF2-40B4-BE49-F238E27FC236}">
                      <a16:creationId xmlns:a16="http://schemas.microsoft.com/office/drawing/2014/main" id="{213A7A0E-BA02-47E7-B5B5-D7C06EC1DACF}"/>
                    </a:ext>
                  </a:extLst>
                </p:cNvPr>
                <p:cNvSpPr/>
                <p:nvPr/>
              </p:nvSpPr>
              <p:spPr>
                <a:xfrm>
                  <a:off x="4859316" y="1714143"/>
                  <a:ext cx="40189" cy="244744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6" name="フリーフォーム: 図形 1715">
                  <a:extLst>
                    <a:ext uri="{FF2B5EF4-FFF2-40B4-BE49-F238E27FC236}">
                      <a16:creationId xmlns:a16="http://schemas.microsoft.com/office/drawing/2014/main" id="{B1F9EEDE-D3B2-4EBA-A121-A936924DF631}"/>
                    </a:ext>
                  </a:extLst>
                </p:cNvPr>
                <p:cNvSpPr/>
                <p:nvPr/>
              </p:nvSpPr>
              <p:spPr>
                <a:xfrm>
                  <a:off x="4549509" y="1729006"/>
                  <a:ext cx="45001" cy="233093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7" name="フリーフォーム: 図形 1716">
                  <a:extLst>
                    <a:ext uri="{FF2B5EF4-FFF2-40B4-BE49-F238E27FC236}">
                      <a16:creationId xmlns:a16="http://schemas.microsoft.com/office/drawing/2014/main" id="{4204FBFC-D165-488E-B228-D441FE6C87BE}"/>
                    </a:ext>
                  </a:extLst>
                </p:cNvPr>
                <p:cNvSpPr/>
                <p:nvPr/>
              </p:nvSpPr>
              <p:spPr>
                <a:xfrm>
                  <a:off x="4483878" y="1937625"/>
                  <a:ext cx="55896" cy="158577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8" name="フリーフォーム: 図形 1717">
                  <a:extLst>
                    <a:ext uri="{FF2B5EF4-FFF2-40B4-BE49-F238E27FC236}">
                      <a16:creationId xmlns:a16="http://schemas.microsoft.com/office/drawing/2014/main" id="{D9CF6E70-D1BE-47C9-985B-FE6F4DAA82E1}"/>
                    </a:ext>
                  </a:extLst>
                </p:cNvPr>
                <p:cNvSpPr/>
                <p:nvPr/>
              </p:nvSpPr>
              <p:spPr>
                <a:xfrm>
                  <a:off x="4567026" y="1975455"/>
                  <a:ext cx="77666" cy="204919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9" name="フリーフォーム: 図形 1718">
                  <a:extLst>
                    <a:ext uri="{FF2B5EF4-FFF2-40B4-BE49-F238E27FC236}">
                      <a16:creationId xmlns:a16="http://schemas.microsoft.com/office/drawing/2014/main" id="{F1E44F35-0CFC-460E-BC41-B5B1FAF9E7E7}"/>
                    </a:ext>
                  </a:extLst>
                </p:cNvPr>
                <p:cNvSpPr/>
                <p:nvPr/>
              </p:nvSpPr>
              <p:spPr>
                <a:xfrm>
                  <a:off x="4683290" y="1691951"/>
                  <a:ext cx="108449" cy="91927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0" name="フリーフォーム: 図形 1719">
                  <a:extLst>
                    <a:ext uri="{FF2B5EF4-FFF2-40B4-BE49-F238E27FC236}">
                      <a16:creationId xmlns:a16="http://schemas.microsoft.com/office/drawing/2014/main" id="{224779B1-7AB7-49AD-9A02-02596C141269}"/>
                    </a:ext>
                  </a:extLst>
                </p:cNvPr>
                <p:cNvSpPr/>
                <p:nvPr/>
              </p:nvSpPr>
              <p:spPr>
                <a:xfrm>
                  <a:off x="4777288" y="1773549"/>
                  <a:ext cx="51933" cy="70230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1" name="フリーフォーム: 図形 1720">
                  <a:extLst>
                    <a:ext uri="{FF2B5EF4-FFF2-40B4-BE49-F238E27FC236}">
                      <a16:creationId xmlns:a16="http://schemas.microsoft.com/office/drawing/2014/main" id="{9B260191-A9F3-4B5F-94D7-2B72758AAA29}"/>
                    </a:ext>
                  </a:extLst>
                </p:cNvPr>
                <p:cNvSpPr/>
                <p:nvPr/>
              </p:nvSpPr>
              <p:spPr>
                <a:xfrm>
                  <a:off x="4831199" y="1881338"/>
                  <a:ext cx="39546" cy="247007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2" name="フリーフォーム: 図形 1721">
                  <a:extLst>
                    <a:ext uri="{FF2B5EF4-FFF2-40B4-BE49-F238E27FC236}">
                      <a16:creationId xmlns:a16="http://schemas.microsoft.com/office/drawing/2014/main" id="{8FB0429A-39B5-441F-A6E7-FD982E310383}"/>
                    </a:ext>
                  </a:extLst>
                </p:cNvPr>
                <p:cNvSpPr/>
                <p:nvPr/>
              </p:nvSpPr>
              <p:spPr>
                <a:xfrm>
                  <a:off x="4915652" y="1886792"/>
                  <a:ext cx="81576" cy="207891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3" name="フリーフォーム: 図形 1722">
                  <a:extLst>
                    <a:ext uri="{FF2B5EF4-FFF2-40B4-BE49-F238E27FC236}">
                      <a16:creationId xmlns:a16="http://schemas.microsoft.com/office/drawing/2014/main" id="{249D435E-EAA3-4300-8155-B79CF0735D01}"/>
                    </a:ext>
                  </a:extLst>
                </p:cNvPr>
                <p:cNvSpPr/>
                <p:nvPr/>
              </p:nvSpPr>
              <p:spPr>
                <a:xfrm>
                  <a:off x="4873105" y="1951047"/>
                  <a:ext cx="111058" cy="18009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4" name="フリーフォーム: 図形 1723">
                  <a:extLst>
                    <a:ext uri="{FF2B5EF4-FFF2-40B4-BE49-F238E27FC236}">
                      <a16:creationId xmlns:a16="http://schemas.microsoft.com/office/drawing/2014/main" id="{F12B4B6A-2973-4339-AC10-5BCF79AF3835}"/>
                    </a:ext>
                  </a:extLst>
                </p:cNvPr>
                <p:cNvSpPr/>
                <p:nvPr/>
              </p:nvSpPr>
              <p:spPr>
                <a:xfrm>
                  <a:off x="4809872" y="2050327"/>
                  <a:ext cx="89100" cy="152458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5" name="フリーフォーム: 図形 1724">
                  <a:extLst>
                    <a:ext uri="{FF2B5EF4-FFF2-40B4-BE49-F238E27FC236}">
                      <a16:creationId xmlns:a16="http://schemas.microsoft.com/office/drawing/2014/main" id="{755DEAAE-939A-4910-8159-78ABA812C23A}"/>
                    </a:ext>
                  </a:extLst>
                </p:cNvPr>
                <p:cNvSpPr/>
                <p:nvPr/>
              </p:nvSpPr>
              <p:spPr>
                <a:xfrm>
                  <a:off x="4527512" y="1857992"/>
                  <a:ext cx="46500" cy="31044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6" name="フリーフォーム: 図形 1725">
                  <a:extLst>
                    <a:ext uri="{FF2B5EF4-FFF2-40B4-BE49-F238E27FC236}">
                      <a16:creationId xmlns:a16="http://schemas.microsoft.com/office/drawing/2014/main" id="{3F041595-A668-4392-A135-45F699A57D41}"/>
                    </a:ext>
                  </a:extLst>
                </p:cNvPr>
                <p:cNvSpPr/>
                <p:nvPr/>
              </p:nvSpPr>
              <p:spPr>
                <a:xfrm>
                  <a:off x="4791347" y="2160116"/>
                  <a:ext cx="35077" cy="134042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7" name="フリーフォーム: 図形 1726">
                  <a:extLst>
                    <a:ext uri="{FF2B5EF4-FFF2-40B4-BE49-F238E27FC236}">
                      <a16:creationId xmlns:a16="http://schemas.microsoft.com/office/drawing/2014/main" id="{B487C315-08CE-489F-9403-8900B6882F88}"/>
                    </a:ext>
                  </a:extLst>
                </p:cNvPr>
                <p:cNvSpPr/>
                <p:nvPr/>
              </p:nvSpPr>
              <p:spPr>
                <a:xfrm>
                  <a:off x="4596548" y="2156891"/>
                  <a:ext cx="53950" cy="125128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8" name="フリーフォーム: 図形 1727">
                  <a:extLst>
                    <a:ext uri="{FF2B5EF4-FFF2-40B4-BE49-F238E27FC236}">
                      <a16:creationId xmlns:a16="http://schemas.microsoft.com/office/drawing/2014/main" id="{B1440A29-85E0-4A26-B585-65DA7BEF08B9}"/>
                    </a:ext>
                  </a:extLst>
                </p:cNvPr>
                <p:cNvSpPr/>
                <p:nvPr/>
              </p:nvSpPr>
              <p:spPr>
                <a:xfrm>
                  <a:off x="4498207" y="2111555"/>
                  <a:ext cx="66627" cy="124615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9" name="フリーフォーム: 図形 1728">
                  <a:extLst>
                    <a:ext uri="{FF2B5EF4-FFF2-40B4-BE49-F238E27FC236}">
                      <a16:creationId xmlns:a16="http://schemas.microsoft.com/office/drawing/2014/main" id="{1B22C972-DDFC-4369-920D-10622A1E3269}"/>
                    </a:ext>
                  </a:extLst>
                </p:cNvPr>
                <p:cNvSpPr/>
                <p:nvPr/>
              </p:nvSpPr>
              <p:spPr>
                <a:xfrm>
                  <a:off x="4645121" y="2064557"/>
                  <a:ext cx="24090" cy="116424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0" name="フリーフォーム: 図形 1729">
                  <a:extLst>
                    <a:ext uri="{FF2B5EF4-FFF2-40B4-BE49-F238E27FC236}">
                      <a16:creationId xmlns:a16="http://schemas.microsoft.com/office/drawing/2014/main" id="{E86CCB3D-EC9D-49CD-AD9E-521FA23F2AE5}"/>
                    </a:ext>
                  </a:extLst>
                </p:cNvPr>
                <p:cNvSpPr/>
                <p:nvPr/>
              </p:nvSpPr>
              <p:spPr>
                <a:xfrm>
                  <a:off x="4776815" y="2071088"/>
                  <a:ext cx="17026" cy="73447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1" name="フリーフォーム: 図形 1730">
                  <a:extLst>
                    <a:ext uri="{FF2B5EF4-FFF2-40B4-BE49-F238E27FC236}">
                      <a16:creationId xmlns:a16="http://schemas.microsoft.com/office/drawing/2014/main" id="{2561AC87-B310-4359-B993-71A134D5B91E}"/>
                    </a:ext>
                  </a:extLst>
                </p:cNvPr>
                <p:cNvSpPr/>
                <p:nvPr/>
              </p:nvSpPr>
              <p:spPr>
                <a:xfrm>
                  <a:off x="4477082" y="2175630"/>
                  <a:ext cx="66529" cy="107906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2" name="フリーフォーム: 図形 1731">
                  <a:extLst>
                    <a:ext uri="{FF2B5EF4-FFF2-40B4-BE49-F238E27FC236}">
                      <a16:creationId xmlns:a16="http://schemas.microsoft.com/office/drawing/2014/main" id="{55CD8CF2-9E35-4D2A-803A-14BF0D9E5817}"/>
                    </a:ext>
                  </a:extLst>
                </p:cNvPr>
                <p:cNvSpPr/>
                <p:nvPr/>
              </p:nvSpPr>
              <p:spPr>
                <a:xfrm>
                  <a:off x="4539011" y="2216575"/>
                  <a:ext cx="85026" cy="61228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3" name="フリーフォーム: 図形 1732">
                  <a:extLst>
                    <a:ext uri="{FF2B5EF4-FFF2-40B4-BE49-F238E27FC236}">
                      <a16:creationId xmlns:a16="http://schemas.microsoft.com/office/drawing/2014/main" id="{2F53C9B3-1CC8-4DD8-9F96-E90F0BB27D8F}"/>
                    </a:ext>
                  </a:extLst>
                </p:cNvPr>
                <p:cNvSpPr/>
                <p:nvPr/>
              </p:nvSpPr>
              <p:spPr>
                <a:xfrm>
                  <a:off x="4552235" y="2195701"/>
                  <a:ext cx="80524" cy="95869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4" name="フリーフォーム: 図形 1733">
                  <a:extLst>
                    <a:ext uri="{FF2B5EF4-FFF2-40B4-BE49-F238E27FC236}">
                      <a16:creationId xmlns:a16="http://schemas.microsoft.com/office/drawing/2014/main" id="{E42F54BF-9BDB-4543-B7BB-66D06F0289C4}"/>
                    </a:ext>
                  </a:extLst>
                </p:cNvPr>
                <p:cNvSpPr/>
                <p:nvPr/>
              </p:nvSpPr>
              <p:spPr>
                <a:xfrm>
                  <a:off x="4544426" y="2269060"/>
                  <a:ext cx="45260" cy="81777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5" name="フリーフォーム: 図形 1734">
                  <a:extLst>
                    <a:ext uri="{FF2B5EF4-FFF2-40B4-BE49-F238E27FC236}">
                      <a16:creationId xmlns:a16="http://schemas.microsoft.com/office/drawing/2014/main" id="{E2CE244A-40BF-4B08-8352-4189CCDF7F5B}"/>
                    </a:ext>
                  </a:extLst>
                </p:cNvPr>
                <p:cNvSpPr/>
                <p:nvPr/>
              </p:nvSpPr>
              <p:spPr>
                <a:xfrm>
                  <a:off x="4652876" y="2198857"/>
                  <a:ext cx="101781" cy="21961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6" name="フリーフォーム: 図形 1735">
                  <a:extLst>
                    <a:ext uri="{FF2B5EF4-FFF2-40B4-BE49-F238E27FC236}">
                      <a16:creationId xmlns:a16="http://schemas.microsoft.com/office/drawing/2014/main" id="{116E8B5A-1045-4101-9BFC-3E3430F6F4D4}"/>
                    </a:ext>
                  </a:extLst>
                </p:cNvPr>
                <p:cNvSpPr/>
                <p:nvPr/>
              </p:nvSpPr>
              <p:spPr>
                <a:xfrm>
                  <a:off x="4433576" y="2124265"/>
                  <a:ext cx="101890" cy="53703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7" name="フリーフォーム: 図形 1736">
                  <a:extLst>
                    <a:ext uri="{FF2B5EF4-FFF2-40B4-BE49-F238E27FC236}">
                      <a16:creationId xmlns:a16="http://schemas.microsoft.com/office/drawing/2014/main" id="{B2A7CFB5-7D81-4978-BEB0-9C42D0CEAD51}"/>
                    </a:ext>
                  </a:extLst>
                </p:cNvPr>
                <p:cNvSpPr/>
                <p:nvPr/>
              </p:nvSpPr>
              <p:spPr>
                <a:xfrm>
                  <a:off x="4356775" y="2177450"/>
                  <a:ext cx="125526" cy="51275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8" name="フリーフォーム: 図形 1737">
                  <a:extLst>
                    <a:ext uri="{FF2B5EF4-FFF2-40B4-BE49-F238E27FC236}">
                      <a16:creationId xmlns:a16="http://schemas.microsoft.com/office/drawing/2014/main" id="{BD635484-ED58-4687-A464-1BB8E8801243}"/>
                    </a:ext>
                  </a:extLst>
                </p:cNvPr>
                <p:cNvSpPr/>
                <p:nvPr/>
              </p:nvSpPr>
              <p:spPr>
                <a:xfrm>
                  <a:off x="4878099" y="2049702"/>
                  <a:ext cx="121935" cy="160690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9" name="フリーフォーム: 図形 1738">
                  <a:extLst>
                    <a:ext uri="{FF2B5EF4-FFF2-40B4-BE49-F238E27FC236}">
                      <a16:creationId xmlns:a16="http://schemas.microsoft.com/office/drawing/2014/main" id="{5BB022A3-0BFA-4715-9086-F40373778981}"/>
                    </a:ext>
                  </a:extLst>
                </p:cNvPr>
                <p:cNvSpPr/>
                <p:nvPr/>
              </p:nvSpPr>
              <p:spPr>
                <a:xfrm>
                  <a:off x="4971723" y="2157493"/>
                  <a:ext cx="84891" cy="4527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0" name="フリーフォーム: 図形 1739">
                  <a:extLst>
                    <a:ext uri="{FF2B5EF4-FFF2-40B4-BE49-F238E27FC236}">
                      <a16:creationId xmlns:a16="http://schemas.microsoft.com/office/drawing/2014/main" id="{2A262228-D513-4745-A7F8-B8EB09BBAA58}"/>
                    </a:ext>
                  </a:extLst>
                </p:cNvPr>
                <p:cNvSpPr/>
                <p:nvPr/>
              </p:nvSpPr>
              <p:spPr>
                <a:xfrm>
                  <a:off x="5065117" y="2205303"/>
                  <a:ext cx="52847" cy="88716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1" name="フリーフォーム: 図形 1740">
                  <a:extLst>
                    <a:ext uri="{FF2B5EF4-FFF2-40B4-BE49-F238E27FC236}">
                      <a16:creationId xmlns:a16="http://schemas.microsoft.com/office/drawing/2014/main" id="{3DBEC8C4-AB90-4531-8D63-21E13AAEA9A6}"/>
                    </a:ext>
                  </a:extLst>
                </p:cNvPr>
                <p:cNvSpPr/>
                <p:nvPr/>
              </p:nvSpPr>
              <p:spPr>
                <a:xfrm>
                  <a:off x="4819195" y="2260595"/>
                  <a:ext cx="68803" cy="57669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2" name="フリーフォーム: 図形 1741">
                  <a:extLst>
                    <a:ext uri="{FF2B5EF4-FFF2-40B4-BE49-F238E27FC236}">
                      <a16:creationId xmlns:a16="http://schemas.microsoft.com/office/drawing/2014/main" id="{05D354DA-CF56-4D7A-BFC0-EEE28E66DCB4}"/>
                    </a:ext>
                  </a:extLst>
                </p:cNvPr>
                <p:cNvSpPr/>
                <p:nvPr/>
              </p:nvSpPr>
              <p:spPr>
                <a:xfrm>
                  <a:off x="4306624" y="2225364"/>
                  <a:ext cx="68136" cy="19846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3" name="フリーフォーム: 図形 1742">
                  <a:extLst>
                    <a:ext uri="{FF2B5EF4-FFF2-40B4-BE49-F238E27FC236}">
                      <a16:creationId xmlns:a16="http://schemas.microsoft.com/office/drawing/2014/main" id="{8CB82989-956B-43F3-A019-5752ECAA7EDF}"/>
                    </a:ext>
                  </a:extLst>
                </p:cNvPr>
                <p:cNvSpPr/>
                <p:nvPr/>
              </p:nvSpPr>
              <p:spPr>
                <a:xfrm>
                  <a:off x="4274023" y="2428958"/>
                  <a:ext cx="26542" cy="130723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4" name="フリーフォーム: 図形 1743">
                  <a:extLst>
                    <a:ext uri="{FF2B5EF4-FFF2-40B4-BE49-F238E27FC236}">
                      <a16:creationId xmlns:a16="http://schemas.microsoft.com/office/drawing/2014/main" id="{F0FA71D1-0C3C-4AD6-9CA0-A4DBE43CF7B1}"/>
                    </a:ext>
                  </a:extLst>
                </p:cNvPr>
                <p:cNvSpPr/>
                <p:nvPr/>
              </p:nvSpPr>
              <p:spPr>
                <a:xfrm>
                  <a:off x="4279393" y="2558235"/>
                  <a:ext cx="12439" cy="8870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5" name="フリーフォーム: 図形 1744">
                  <a:extLst>
                    <a:ext uri="{FF2B5EF4-FFF2-40B4-BE49-F238E27FC236}">
                      <a16:creationId xmlns:a16="http://schemas.microsoft.com/office/drawing/2014/main" id="{AD33318D-65BF-4C71-AC63-CDE5F062E651}"/>
                    </a:ext>
                  </a:extLst>
                </p:cNvPr>
                <p:cNvSpPr/>
                <p:nvPr/>
              </p:nvSpPr>
              <p:spPr>
                <a:xfrm>
                  <a:off x="4290549" y="2551470"/>
                  <a:ext cx="52744" cy="86922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6" name="フリーフォーム: 図形 1745">
                  <a:extLst>
                    <a:ext uri="{FF2B5EF4-FFF2-40B4-BE49-F238E27FC236}">
                      <a16:creationId xmlns:a16="http://schemas.microsoft.com/office/drawing/2014/main" id="{DB52531B-B11E-4655-B5A1-17BC064136E3}"/>
                    </a:ext>
                  </a:extLst>
                </p:cNvPr>
                <p:cNvSpPr/>
                <p:nvPr/>
              </p:nvSpPr>
              <p:spPr>
                <a:xfrm>
                  <a:off x="4343170" y="2562871"/>
                  <a:ext cx="70006" cy="110933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7" name="フリーフォーム: 図形 1746">
                  <a:extLst>
                    <a:ext uri="{FF2B5EF4-FFF2-40B4-BE49-F238E27FC236}">
                      <a16:creationId xmlns:a16="http://schemas.microsoft.com/office/drawing/2014/main" id="{48B72418-A449-49E4-815C-E1D5E5CCE3F6}"/>
                    </a:ext>
                  </a:extLst>
                </p:cNvPr>
                <p:cNvSpPr/>
                <p:nvPr/>
              </p:nvSpPr>
              <p:spPr>
                <a:xfrm>
                  <a:off x="5099811" y="2244154"/>
                  <a:ext cx="53363" cy="191501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8" name="フリーフォーム: 図形 1747">
                  <a:extLst>
                    <a:ext uri="{FF2B5EF4-FFF2-40B4-BE49-F238E27FC236}">
                      <a16:creationId xmlns:a16="http://schemas.microsoft.com/office/drawing/2014/main" id="{0755EB24-60C8-41C0-8B9E-29A14B1FE20E}"/>
                    </a:ext>
                  </a:extLst>
                </p:cNvPr>
                <p:cNvSpPr/>
                <p:nvPr/>
              </p:nvSpPr>
              <p:spPr>
                <a:xfrm>
                  <a:off x="5150289" y="2429234"/>
                  <a:ext cx="43531" cy="241410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9" name="フリーフォーム: 図形 1748">
                  <a:extLst>
                    <a:ext uri="{FF2B5EF4-FFF2-40B4-BE49-F238E27FC236}">
                      <a16:creationId xmlns:a16="http://schemas.microsoft.com/office/drawing/2014/main" id="{4F9D95A5-8DC9-4998-A381-8B843ADF28D8}"/>
                    </a:ext>
                  </a:extLst>
                </p:cNvPr>
                <p:cNvSpPr/>
                <p:nvPr/>
              </p:nvSpPr>
              <p:spPr>
                <a:xfrm>
                  <a:off x="4711918" y="2597111"/>
                  <a:ext cx="95601" cy="69292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0" name="フリーフォーム: 図形 1749">
                  <a:extLst>
                    <a:ext uri="{FF2B5EF4-FFF2-40B4-BE49-F238E27FC236}">
                      <a16:creationId xmlns:a16="http://schemas.microsoft.com/office/drawing/2014/main" id="{3174C9D0-ECCE-43D1-ADC3-0551F8FD44AA}"/>
                    </a:ext>
                  </a:extLst>
                </p:cNvPr>
                <p:cNvSpPr/>
                <p:nvPr/>
              </p:nvSpPr>
              <p:spPr>
                <a:xfrm>
                  <a:off x="4791489" y="2583103"/>
                  <a:ext cx="71208" cy="1878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1" name="フリーフォーム: 図形 1750">
                  <a:extLst>
                    <a:ext uri="{FF2B5EF4-FFF2-40B4-BE49-F238E27FC236}">
                      <a16:creationId xmlns:a16="http://schemas.microsoft.com/office/drawing/2014/main" id="{DECB6A2D-DB0A-4B77-B68E-2CF9B38ACFF1}"/>
                    </a:ext>
                  </a:extLst>
                </p:cNvPr>
                <p:cNvSpPr/>
                <p:nvPr/>
              </p:nvSpPr>
              <p:spPr>
                <a:xfrm>
                  <a:off x="4855681" y="2580749"/>
                  <a:ext cx="42096" cy="9483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2" name="フリーフォーム: 図形 1751">
                  <a:extLst>
                    <a:ext uri="{FF2B5EF4-FFF2-40B4-BE49-F238E27FC236}">
                      <a16:creationId xmlns:a16="http://schemas.microsoft.com/office/drawing/2014/main" id="{1BC64ED5-86E6-4A36-A1C0-CF96F08AD339}"/>
                    </a:ext>
                  </a:extLst>
                </p:cNvPr>
                <p:cNvSpPr/>
                <p:nvPr/>
              </p:nvSpPr>
              <p:spPr>
                <a:xfrm>
                  <a:off x="4886783" y="2585351"/>
                  <a:ext cx="40946" cy="13366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3" name="フリーフォーム: 図形 1752">
                  <a:extLst>
                    <a:ext uri="{FF2B5EF4-FFF2-40B4-BE49-F238E27FC236}">
                      <a16:creationId xmlns:a16="http://schemas.microsoft.com/office/drawing/2014/main" id="{BADD515D-5DC0-43E1-8E35-43251F91A3DB}"/>
                    </a:ext>
                  </a:extLst>
                </p:cNvPr>
                <p:cNvSpPr/>
                <p:nvPr/>
              </p:nvSpPr>
              <p:spPr>
                <a:xfrm>
                  <a:off x="4882503" y="2585100"/>
                  <a:ext cx="45064" cy="15123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4" name="フリーフォーム: 図形 1753">
                  <a:extLst>
                    <a:ext uri="{FF2B5EF4-FFF2-40B4-BE49-F238E27FC236}">
                      <a16:creationId xmlns:a16="http://schemas.microsoft.com/office/drawing/2014/main" id="{AB2E0462-A0D4-4EDA-91B7-05B5823C7C70}"/>
                    </a:ext>
                  </a:extLst>
                </p:cNvPr>
                <p:cNvSpPr/>
                <p:nvPr/>
              </p:nvSpPr>
              <p:spPr>
                <a:xfrm>
                  <a:off x="4824264" y="2597374"/>
                  <a:ext cx="52070" cy="24561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5" name="フリーフォーム: 図形 1754">
                  <a:extLst>
                    <a:ext uri="{FF2B5EF4-FFF2-40B4-BE49-F238E27FC236}">
                      <a16:creationId xmlns:a16="http://schemas.microsoft.com/office/drawing/2014/main" id="{A6EE1C87-BE34-4757-A2E8-DB123D3798BA}"/>
                    </a:ext>
                  </a:extLst>
                </p:cNvPr>
                <p:cNvSpPr/>
                <p:nvPr/>
              </p:nvSpPr>
              <p:spPr>
                <a:xfrm>
                  <a:off x="4875715" y="2603481"/>
                  <a:ext cx="29106" cy="5008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6" name="フリーフォーム: 図形 1755">
                  <a:extLst>
                    <a:ext uri="{FF2B5EF4-FFF2-40B4-BE49-F238E27FC236}">
                      <a16:creationId xmlns:a16="http://schemas.microsoft.com/office/drawing/2014/main" id="{E4856D6E-A108-46F8-8183-9851C82E9640}"/>
                    </a:ext>
                  </a:extLst>
                </p:cNvPr>
                <p:cNvSpPr/>
                <p:nvPr/>
              </p:nvSpPr>
              <p:spPr>
                <a:xfrm>
                  <a:off x="4821456" y="2601497"/>
                  <a:ext cx="95436" cy="18544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7" name="フリーフォーム: 図形 1756">
                  <a:extLst>
                    <a:ext uri="{FF2B5EF4-FFF2-40B4-BE49-F238E27FC236}">
                      <a16:creationId xmlns:a16="http://schemas.microsoft.com/office/drawing/2014/main" id="{EB161B70-7DCE-4BCE-A044-2A6317AA6503}"/>
                    </a:ext>
                  </a:extLst>
                </p:cNvPr>
                <p:cNvSpPr/>
                <p:nvPr/>
              </p:nvSpPr>
              <p:spPr>
                <a:xfrm>
                  <a:off x="4687924" y="1938871"/>
                  <a:ext cx="23937" cy="9884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8" name="フリーフォーム: 図形 1757">
                  <a:extLst>
                    <a:ext uri="{FF2B5EF4-FFF2-40B4-BE49-F238E27FC236}">
                      <a16:creationId xmlns:a16="http://schemas.microsoft.com/office/drawing/2014/main" id="{C8A3E9D4-5A4C-4222-9809-C9B88F87B52B}"/>
                    </a:ext>
                  </a:extLst>
                </p:cNvPr>
                <p:cNvSpPr/>
                <p:nvPr/>
              </p:nvSpPr>
              <p:spPr>
                <a:xfrm>
                  <a:off x="4722715" y="1932168"/>
                  <a:ext cx="30238" cy="12103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9" name="フリーフォーム: 図形 1758">
                  <a:extLst>
                    <a:ext uri="{FF2B5EF4-FFF2-40B4-BE49-F238E27FC236}">
                      <a16:creationId xmlns:a16="http://schemas.microsoft.com/office/drawing/2014/main" id="{348FC74E-029C-4026-9A40-BCADB0780F60}"/>
                    </a:ext>
                  </a:extLst>
                </p:cNvPr>
                <p:cNvSpPr/>
                <p:nvPr/>
              </p:nvSpPr>
              <p:spPr>
                <a:xfrm>
                  <a:off x="4808451" y="2619486"/>
                  <a:ext cx="71516" cy="827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0" name="フリーフォーム: 図形 1759">
                  <a:extLst>
                    <a:ext uri="{FF2B5EF4-FFF2-40B4-BE49-F238E27FC236}">
                      <a16:creationId xmlns:a16="http://schemas.microsoft.com/office/drawing/2014/main" id="{C7E7BF2D-ED2D-43F6-AAEE-34EF07D0F5E3}"/>
                    </a:ext>
                  </a:extLst>
                </p:cNvPr>
                <p:cNvSpPr/>
                <p:nvPr/>
              </p:nvSpPr>
              <p:spPr>
                <a:xfrm>
                  <a:off x="4870356" y="2615631"/>
                  <a:ext cx="42264" cy="9681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1" name="フリーフォーム: 図形 1760">
                  <a:extLst>
                    <a:ext uri="{FF2B5EF4-FFF2-40B4-BE49-F238E27FC236}">
                      <a16:creationId xmlns:a16="http://schemas.microsoft.com/office/drawing/2014/main" id="{0D9BC394-297F-460B-9583-2AA636163CAF}"/>
                    </a:ext>
                  </a:extLst>
                </p:cNvPr>
                <p:cNvSpPr/>
                <p:nvPr/>
              </p:nvSpPr>
              <p:spPr>
                <a:xfrm>
                  <a:off x="4891165" y="2618050"/>
                  <a:ext cx="25165" cy="34447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2" name="フリーフォーム: 図形 1761">
                  <a:extLst>
                    <a:ext uri="{FF2B5EF4-FFF2-40B4-BE49-F238E27FC236}">
                      <a16:creationId xmlns:a16="http://schemas.microsoft.com/office/drawing/2014/main" id="{1BFC4DFB-4EB3-43AF-9E57-2901FE2FDA01}"/>
                    </a:ext>
                  </a:extLst>
                </p:cNvPr>
                <p:cNvSpPr/>
                <p:nvPr/>
              </p:nvSpPr>
              <p:spPr>
                <a:xfrm>
                  <a:off x="4595700" y="1665725"/>
                  <a:ext cx="142000" cy="116880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3" name="フリーフォーム: 図形 1762">
                  <a:extLst>
                    <a:ext uri="{FF2B5EF4-FFF2-40B4-BE49-F238E27FC236}">
                      <a16:creationId xmlns:a16="http://schemas.microsoft.com/office/drawing/2014/main" id="{6BC14BBC-B5C2-42F7-B304-B12F003BB8DF}"/>
                    </a:ext>
                  </a:extLst>
                </p:cNvPr>
                <p:cNvSpPr/>
                <p:nvPr/>
              </p:nvSpPr>
              <p:spPr>
                <a:xfrm>
                  <a:off x="4662819" y="1699146"/>
                  <a:ext cx="162130" cy="147359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4" name="フリーフォーム: 図形 1763">
                  <a:extLst>
                    <a:ext uri="{FF2B5EF4-FFF2-40B4-BE49-F238E27FC236}">
                      <a16:creationId xmlns:a16="http://schemas.microsoft.com/office/drawing/2014/main" id="{E9A486B7-0EEA-40C6-9C4D-2059E640EF2E}"/>
                    </a:ext>
                  </a:extLst>
                </p:cNvPr>
                <p:cNvSpPr/>
                <p:nvPr/>
              </p:nvSpPr>
              <p:spPr>
                <a:xfrm>
                  <a:off x="4587709" y="1702285"/>
                  <a:ext cx="48439" cy="239728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5" name="フリーフォーム: 図形 1764">
                  <a:extLst>
                    <a:ext uri="{FF2B5EF4-FFF2-40B4-BE49-F238E27FC236}">
                      <a16:creationId xmlns:a16="http://schemas.microsoft.com/office/drawing/2014/main" id="{BA9EAC59-D337-4EF7-A77A-6EA8421EF907}"/>
                    </a:ext>
                  </a:extLst>
                </p:cNvPr>
                <p:cNvSpPr/>
                <p:nvPr/>
              </p:nvSpPr>
              <p:spPr>
                <a:xfrm>
                  <a:off x="4811844" y="1761285"/>
                  <a:ext cx="36098" cy="195655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6" name="フリーフォーム: 図形 1765">
                  <a:extLst>
                    <a:ext uri="{FF2B5EF4-FFF2-40B4-BE49-F238E27FC236}">
                      <a16:creationId xmlns:a16="http://schemas.microsoft.com/office/drawing/2014/main" id="{3E11DBA6-FD32-4B59-8F43-44F721607B93}"/>
                    </a:ext>
                  </a:extLst>
                </p:cNvPr>
                <p:cNvSpPr/>
                <p:nvPr/>
              </p:nvSpPr>
              <p:spPr>
                <a:xfrm>
                  <a:off x="4716790" y="1882532"/>
                  <a:ext cx="140204" cy="191788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7" name="フリーフォーム: 図形 1766">
                  <a:extLst>
                    <a:ext uri="{FF2B5EF4-FFF2-40B4-BE49-F238E27FC236}">
                      <a16:creationId xmlns:a16="http://schemas.microsoft.com/office/drawing/2014/main" id="{61752404-A062-47C1-91C2-AE2BECD284DE}"/>
                    </a:ext>
                  </a:extLst>
                </p:cNvPr>
                <p:cNvSpPr/>
                <p:nvPr/>
              </p:nvSpPr>
              <p:spPr>
                <a:xfrm>
                  <a:off x="4587523" y="1930316"/>
                  <a:ext cx="140680" cy="138565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8" name="フリーフォーム: 図形 1767">
                  <a:extLst>
                    <a:ext uri="{FF2B5EF4-FFF2-40B4-BE49-F238E27FC236}">
                      <a16:creationId xmlns:a16="http://schemas.microsoft.com/office/drawing/2014/main" id="{38982516-955A-4EE3-81D1-1B927D1219E0}"/>
                    </a:ext>
                  </a:extLst>
                </p:cNvPr>
                <p:cNvSpPr/>
                <p:nvPr/>
              </p:nvSpPr>
              <p:spPr>
                <a:xfrm>
                  <a:off x="4669042" y="2000494"/>
                  <a:ext cx="122046" cy="32373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9" name="フリーフォーム: 図形 1768">
                  <a:extLst>
                    <a:ext uri="{FF2B5EF4-FFF2-40B4-BE49-F238E27FC236}">
                      <a16:creationId xmlns:a16="http://schemas.microsoft.com/office/drawing/2014/main" id="{DCC1F978-8420-420B-88C8-32B03A7323D3}"/>
                    </a:ext>
                  </a:extLst>
                </p:cNvPr>
                <p:cNvSpPr/>
                <p:nvPr/>
              </p:nvSpPr>
              <p:spPr>
                <a:xfrm>
                  <a:off x="4634089" y="1907672"/>
                  <a:ext cx="48965" cy="89053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0" name="フリーフォーム: 図形 1769">
                  <a:extLst>
                    <a:ext uri="{FF2B5EF4-FFF2-40B4-BE49-F238E27FC236}">
                      <a16:creationId xmlns:a16="http://schemas.microsoft.com/office/drawing/2014/main" id="{A17035AD-0645-425E-9DB7-BCC3EC26F7ED}"/>
                    </a:ext>
                  </a:extLst>
                </p:cNvPr>
                <p:cNvSpPr/>
                <p:nvPr/>
              </p:nvSpPr>
              <p:spPr>
                <a:xfrm>
                  <a:off x="4750843" y="1887519"/>
                  <a:ext cx="46441" cy="8612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1" name="フリーフォーム: 図形 1770">
                  <a:extLst>
                    <a:ext uri="{FF2B5EF4-FFF2-40B4-BE49-F238E27FC236}">
                      <a16:creationId xmlns:a16="http://schemas.microsoft.com/office/drawing/2014/main" id="{A0E5E0A1-C77E-4211-9AE4-042CD335624F}"/>
                    </a:ext>
                  </a:extLst>
                </p:cNvPr>
                <p:cNvSpPr/>
                <p:nvPr/>
              </p:nvSpPr>
              <p:spPr>
                <a:xfrm>
                  <a:off x="4673402" y="1924213"/>
                  <a:ext cx="89159" cy="25099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2" name="フリーフォーム: 図形 1771">
                  <a:extLst>
                    <a:ext uri="{FF2B5EF4-FFF2-40B4-BE49-F238E27FC236}">
                      <a16:creationId xmlns:a16="http://schemas.microsoft.com/office/drawing/2014/main" id="{0D61437B-46BD-4507-823C-6D75D67A5D17}"/>
                    </a:ext>
                  </a:extLst>
                </p:cNvPr>
                <p:cNvSpPr/>
                <p:nvPr/>
              </p:nvSpPr>
              <p:spPr>
                <a:xfrm>
                  <a:off x="4632082" y="1834382"/>
                  <a:ext cx="58903" cy="42614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3" name="フリーフォーム: 図形 1772">
                  <a:extLst>
                    <a:ext uri="{FF2B5EF4-FFF2-40B4-BE49-F238E27FC236}">
                      <a16:creationId xmlns:a16="http://schemas.microsoft.com/office/drawing/2014/main" id="{74570B9E-E3B6-450A-ADBC-F939FB33CFEB}"/>
                    </a:ext>
                  </a:extLst>
                </p:cNvPr>
                <p:cNvSpPr/>
                <p:nvPr/>
              </p:nvSpPr>
              <p:spPr>
                <a:xfrm>
                  <a:off x="4718904" y="1822902"/>
                  <a:ext cx="31464" cy="54575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4" name="フリーフォーム: 図形 1773">
                  <a:extLst>
                    <a:ext uri="{FF2B5EF4-FFF2-40B4-BE49-F238E27FC236}">
                      <a16:creationId xmlns:a16="http://schemas.microsoft.com/office/drawing/2014/main" id="{1C62C2EB-6780-4DCA-868D-06E5BAA273C6}"/>
                    </a:ext>
                  </a:extLst>
                </p:cNvPr>
                <p:cNvSpPr/>
                <p:nvPr/>
              </p:nvSpPr>
              <p:spPr>
                <a:xfrm>
                  <a:off x="4650936" y="1723661"/>
                  <a:ext cx="74320" cy="28609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5" name="フリーフォーム: 図形 1774">
                  <a:extLst>
                    <a:ext uri="{FF2B5EF4-FFF2-40B4-BE49-F238E27FC236}">
                      <a16:creationId xmlns:a16="http://schemas.microsoft.com/office/drawing/2014/main" id="{78CEA9EE-7A78-4F2B-A3E3-2368E7B0940B}"/>
                    </a:ext>
                  </a:extLst>
                </p:cNvPr>
                <p:cNvSpPr/>
                <p:nvPr/>
              </p:nvSpPr>
              <p:spPr>
                <a:xfrm>
                  <a:off x="4670888" y="1768929"/>
                  <a:ext cx="28596" cy="25357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6" name="フリーフォーム: 図形 1775">
                  <a:extLst>
                    <a:ext uri="{FF2B5EF4-FFF2-40B4-BE49-F238E27FC236}">
                      <a16:creationId xmlns:a16="http://schemas.microsoft.com/office/drawing/2014/main" id="{7369E39D-D3A2-4927-9D32-4CE060F507E3}"/>
                    </a:ext>
                  </a:extLst>
                </p:cNvPr>
                <p:cNvSpPr/>
                <p:nvPr/>
              </p:nvSpPr>
              <p:spPr>
                <a:xfrm>
                  <a:off x="4699339" y="1747412"/>
                  <a:ext cx="36478" cy="29001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7" name="フリーフォーム: 図形 1776">
                  <a:extLst>
                    <a:ext uri="{FF2B5EF4-FFF2-40B4-BE49-F238E27FC236}">
                      <a16:creationId xmlns:a16="http://schemas.microsoft.com/office/drawing/2014/main" id="{4FAFC65B-90B2-4E18-AD95-26FE3FF3701B}"/>
                    </a:ext>
                  </a:extLst>
                </p:cNvPr>
                <p:cNvSpPr/>
                <p:nvPr/>
              </p:nvSpPr>
              <p:spPr>
                <a:xfrm>
                  <a:off x="4648927" y="1958226"/>
                  <a:ext cx="37316" cy="33085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8" name="フリーフォーム: 図形 1777">
                  <a:extLst>
                    <a:ext uri="{FF2B5EF4-FFF2-40B4-BE49-F238E27FC236}">
                      <a16:creationId xmlns:a16="http://schemas.microsoft.com/office/drawing/2014/main" id="{B5EF526A-8068-4F7D-848C-42CE4FD4FC42}"/>
                    </a:ext>
                  </a:extLst>
                </p:cNvPr>
                <p:cNvSpPr/>
                <p:nvPr/>
              </p:nvSpPr>
              <p:spPr>
                <a:xfrm>
                  <a:off x="4747944" y="1962555"/>
                  <a:ext cx="37614" cy="25482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9" name="フリーフォーム: 図形 1778">
                  <a:extLst>
                    <a:ext uri="{FF2B5EF4-FFF2-40B4-BE49-F238E27FC236}">
                      <a16:creationId xmlns:a16="http://schemas.microsoft.com/office/drawing/2014/main" id="{3FB5B47D-51E9-4AC0-A0F3-42B2F496BB4C}"/>
                    </a:ext>
                  </a:extLst>
                </p:cNvPr>
                <p:cNvSpPr/>
                <p:nvPr/>
              </p:nvSpPr>
              <p:spPr>
                <a:xfrm>
                  <a:off x="4658399" y="1947928"/>
                  <a:ext cx="121027" cy="3031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0" name="フリーフォーム: 図形 1779">
                  <a:extLst>
                    <a:ext uri="{FF2B5EF4-FFF2-40B4-BE49-F238E27FC236}">
                      <a16:creationId xmlns:a16="http://schemas.microsoft.com/office/drawing/2014/main" id="{0FFC6033-CFA7-431C-9BFB-BE355FBBA985}"/>
                    </a:ext>
                  </a:extLst>
                </p:cNvPr>
                <p:cNvSpPr/>
                <p:nvPr/>
              </p:nvSpPr>
              <p:spPr>
                <a:xfrm>
                  <a:off x="4664727" y="1960243"/>
                  <a:ext cx="123879" cy="54379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1" name="フリーフォーム: 図形 1780">
                  <a:extLst>
                    <a:ext uri="{FF2B5EF4-FFF2-40B4-BE49-F238E27FC236}">
                      <a16:creationId xmlns:a16="http://schemas.microsoft.com/office/drawing/2014/main" id="{E7B346F6-7DED-43BF-9A18-4F96D8EB2251}"/>
                    </a:ext>
                  </a:extLst>
                </p:cNvPr>
                <p:cNvSpPr/>
                <p:nvPr/>
              </p:nvSpPr>
              <p:spPr>
                <a:xfrm>
                  <a:off x="4672921" y="1988318"/>
                  <a:ext cx="58109" cy="24341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2" name="フリーフォーム: 図形 1781">
                  <a:extLst>
                    <a:ext uri="{FF2B5EF4-FFF2-40B4-BE49-F238E27FC236}">
                      <a16:creationId xmlns:a16="http://schemas.microsoft.com/office/drawing/2014/main" id="{E7BA8198-A361-49BD-B303-745DFD32F365}"/>
                    </a:ext>
                  </a:extLst>
                </p:cNvPr>
                <p:cNvSpPr/>
                <p:nvPr/>
              </p:nvSpPr>
              <p:spPr>
                <a:xfrm>
                  <a:off x="4597939" y="1682572"/>
                  <a:ext cx="124433" cy="80687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3" name="フリーフォーム: 図形 1782">
                  <a:extLst>
                    <a:ext uri="{FF2B5EF4-FFF2-40B4-BE49-F238E27FC236}">
                      <a16:creationId xmlns:a16="http://schemas.microsoft.com/office/drawing/2014/main" id="{E28B8FB1-D4EA-4823-A42E-619046E1B4D2}"/>
                    </a:ext>
                  </a:extLst>
                </p:cNvPr>
                <p:cNvSpPr/>
                <p:nvPr/>
              </p:nvSpPr>
              <p:spPr>
                <a:xfrm>
                  <a:off x="4576665" y="1863322"/>
                  <a:ext cx="30752" cy="108066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4" name="フリーフォーム: 図形 1783">
                  <a:extLst>
                    <a:ext uri="{FF2B5EF4-FFF2-40B4-BE49-F238E27FC236}">
                      <a16:creationId xmlns:a16="http://schemas.microsoft.com/office/drawing/2014/main" id="{35F03A60-98EA-4843-B03F-35A240997D82}"/>
                    </a:ext>
                  </a:extLst>
                </p:cNvPr>
                <p:cNvSpPr/>
                <p:nvPr/>
              </p:nvSpPr>
              <p:spPr>
                <a:xfrm>
                  <a:off x="4416753" y="2403256"/>
                  <a:ext cx="48790" cy="279846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5" name="フリーフォーム: 図形 1784">
                  <a:extLst>
                    <a:ext uri="{FF2B5EF4-FFF2-40B4-BE49-F238E27FC236}">
                      <a16:creationId xmlns:a16="http://schemas.microsoft.com/office/drawing/2014/main" id="{228A8F75-F645-49DD-BCF4-AEBF99FC0827}"/>
                    </a:ext>
                  </a:extLst>
                </p:cNvPr>
                <p:cNvSpPr/>
                <p:nvPr/>
              </p:nvSpPr>
              <p:spPr>
                <a:xfrm>
                  <a:off x="4417833" y="2307926"/>
                  <a:ext cx="422515" cy="89404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6" name="フリーフォーム: 図形 1785">
                  <a:extLst>
                    <a:ext uri="{FF2B5EF4-FFF2-40B4-BE49-F238E27FC236}">
                      <a16:creationId xmlns:a16="http://schemas.microsoft.com/office/drawing/2014/main" id="{A0F33B83-D8C9-486E-AC6E-A7B6D9E709CE}"/>
                    </a:ext>
                  </a:extLst>
                </p:cNvPr>
                <p:cNvSpPr/>
                <p:nvPr/>
              </p:nvSpPr>
              <p:spPr>
                <a:xfrm>
                  <a:off x="4418801" y="2317693"/>
                  <a:ext cx="409402" cy="87866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7" name="フリーフォーム: 図形 1786">
                  <a:extLst>
                    <a:ext uri="{FF2B5EF4-FFF2-40B4-BE49-F238E27FC236}">
                      <a16:creationId xmlns:a16="http://schemas.microsoft.com/office/drawing/2014/main" id="{94487236-F8D1-40D1-9879-C147BB4B2CF7}"/>
                    </a:ext>
                  </a:extLst>
                </p:cNvPr>
                <p:cNvSpPr/>
                <p:nvPr/>
              </p:nvSpPr>
              <p:spPr>
                <a:xfrm>
                  <a:off x="4807735" y="2318037"/>
                  <a:ext cx="32230" cy="208455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8" name="フリーフォーム: 図形 1787">
                  <a:extLst>
                    <a:ext uri="{FF2B5EF4-FFF2-40B4-BE49-F238E27FC236}">
                      <a16:creationId xmlns:a16="http://schemas.microsoft.com/office/drawing/2014/main" id="{50493D1C-8EF1-4E3E-AADE-CC6279516BAB}"/>
                    </a:ext>
                  </a:extLst>
                </p:cNvPr>
                <p:cNvSpPr/>
                <p:nvPr/>
              </p:nvSpPr>
              <p:spPr>
                <a:xfrm>
                  <a:off x="4818129" y="2313612"/>
                  <a:ext cx="38103" cy="265229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9" name="フリーフォーム: 図形 1788">
                  <a:extLst>
                    <a:ext uri="{FF2B5EF4-FFF2-40B4-BE49-F238E27FC236}">
                      <a16:creationId xmlns:a16="http://schemas.microsoft.com/office/drawing/2014/main" id="{EA7D6BF5-F580-479C-986F-D6D2B6EF67CD}"/>
                    </a:ext>
                  </a:extLst>
                </p:cNvPr>
                <p:cNvSpPr/>
                <p:nvPr/>
              </p:nvSpPr>
              <p:spPr>
                <a:xfrm>
                  <a:off x="4483087" y="1887148"/>
                  <a:ext cx="59629" cy="1073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0" name="フリーフォーム: 図形 1789">
                  <a:extLst>
                    <a:ext uri="{FF2B5EF4-FFF2-40B4-BE49-F238E27FC236}">
                      <a16:creationId xmlns:a16="http://schemas.microsoft.com/office/drawing/2014/main" id="{B2A3BE60-599A-4A19-87CE-71FA3EB6C4EE}"/>
                    </a:ext>
                  </a:extLst>
                </p:cNvPr>
                <p:cNvSpPr/>
                <p:nvPr/>
              </p:nvSpPr>
              <p:spPr>
                <a:xfrm>
                  <a:off x="4842638" y="1822464"/>
                  <a:ext cx="33091" cy="145180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1" name="フリーフォーム: 図形 1790">
                  <a:extLst>
                    <a:ext uri="{FF2B5EF4-FFF2-40B4-BE49-F238E27FC236}">
                      <a16:creationId xmlns:a16="http://schemas.microsoft.com/office/drawing/2014/main" id="{1BCE9356-4B75-49AE-BB79-C43F83A71A37}"/>
                    </a:ext>
                  </a:extLst>
                </p:cNvPr>
                <p:cNvSpPr/>
                <p:nvPr/>
              </p:nvSpPr>
              <p:spPr>
                <a:xfrm>
                  <a:off x="4881229" y="1806472"/>
                  <a:ext cx="52562" cy="231488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2" name="フリーフォーム: 図形 1791">
                  <a:extLst>
                    <a:ext uri="{FF2B5EF4-FFF2-40B4-BE49-F238E27FC236}">
                      <a16:creationId xmlns:a16="http://schemas.microsoft.com/office/drawing/2014/main" id="{0C5068A4-E4DE-4112-B0B0-BFF869E34511}"/>
                    </a:ext>
                  </a:extLst>
                </p:cNvPr>
                <p:cNvSpPr/>
                <p:nvPr/>
              </p:nvSpPr>
              <p:spPr>
                <a:xfrm>
                  <a:off x="4860211" y="1959290"/>
                  <a:ext cx="134995" cy="240650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3" name="フリーフォーム: 図形 1792">
                  <a:extLst>
                    <a:ext uri="{FF2B5EF4-FFF2-40B4-BE49-F238E27FC236}">
                      <a16:creationId xmlns:a16="http://schemas.microsoft.com/office/drawing/2014/main" id="{DA6DEB0C-0F81-4DC7-819C-A9A7DEEBB917}"/>
                    </a:ext>
                  </a:extLst>
                </p:cNvPr>
                <p:cNvSpPr/>
                <p:nvPr/>
              </p:nvSpPr>
              <p:spPr>
                <a:xfrm>
                  <a:off x="4532866" y="1931980"/>
                  <a:ext cx="42758" cy="183832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4" name="フリーフォーム: 図形 1793">
                  <a:extLst>
                    <a:ext uri="{FF2B5EF4-FFF2-40B4-BE49-F238E27FC236}">
                      <a16:creationId xmlns:a16="http://schemas.microsoft.com/office/drawing/2014/main" id="{53EDAB29-C12F-47F6-BEDC-81C6A9A15787}"/>
                    </a:ext>
                  </a:extLst>
                </p:cNvPr>
                <p:cNvSpPr/>
                <p:nvPr/>
              </p:nvSpPr>
              <p:spPr>
                <a:xfrm>
                  <a:off x="4683850" y="1621215"/>
                  <a:ext cx="158270" cy="163813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5" name="フリーフォーム: 図形 1794">
                  <a:extLst>
                    <a:ext uri="{FF2B5EF4-FFF2-40B4-BE49-F238E27FC236}">
                      <a16:creationId xmlns:a16="http://schemas.microsoft.com/office/drawing/2014/main" id="{B694B02E-1D31-4606-A370-688E83286CE3}"/>
                    </a:ext>
                  </a:extLst>
                </p:cNvPr>
                <p:cNvSpPr/>
                <p:nvPr/>
              </p:nvSpPr>
              <p:spPr>
                <a:xfrm>
                  <a:off x="4584419" y="1644667"/>
                  <a:ext cx="75528" cy="96624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6" name="フリーフォーム: 図形 1795">
                  <a:extLst>
                    <a:ext uri="{FF2B5EF4-FFF2-40B4-BE49-F238E27FC236}">
                      <a16:creationId xmlns:a16="http://schemas.microsoft.com/office/drawing/2014/main" id="{A8AB8379-BB90-4EA1-A364-6FB110590567}"/>
                    </a:ext>
                  </a:extLst>
                </p:cNvPr>
                <p:cNvSpPr/>
                <p:nvPr/>
              </p:nvSpPr>
              <p:spPr>
                <a:xfrm>
                  <a:off x="4566866" y="1835926"/>
                  <a:ext cx="28536" cy="116870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7" name="フリーフォーム: 図形 1796">
                  <a:extLst>
                    <a:ext uri="{FF2B5EF4-FFF2-40B4-BE49-F238E27FC236}">
                      <a16:creationId xmlns:a16="http://schemas.microsoft.com/office/drawing/2014/main" id="{9533BB08-E750-4BB6-B065-6BAA50F696AE}"/>
                    </a:ext>
                  </a:extLst>
                </p:cNvPr>
                <p:cNvSpPr/>
                <p:nvPr/>
              </p:nvSpPr>
              <p:spPr>
                <a:xfrm>
                  <a:off x="4413365" y="1985362"/>
                  <a:ext cx="132309" cy="178840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8" name="フリーフォーム: 図形 1797">
                  <a:extLst>
                    <a:ext uri="{FF2B5EF4-FFF2-40B4-BE49-F238E27FC236}">
                      <a16:creationId xmlns:a16="http://schemas.microsoft.com/office/drawing/2014/main" id="{5303E5A6-CD97-4B11-97F3-D423C48BF85E}"/>
                    </a:ext>
                  </a:extLst>
                </p:cNvPr>
                <p:cNvSpPr/>
                <p:nvPr/>
              </p:nvSpPr>
              <p:spPr>
                <a:xfrm>
                  <a:off x="4526720" y="2052250"/>
                  <a:ext cx="130688" cy="148437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9" name="フリーフォーム: 図形 1798">
                  <a:extLst>
                    <a:ext uri="{FF2B5EF4-FFF2-40B4-BE49-F238E27FC236}">
                      <a16:creationId xmlns:a16="http://schemas.microsoft.com/office/drawing/2014/main" id="{082415EE-3C5E-4993-930A-E8BB6A5B7FA5}"/>
                    </a:ext>
                  </a:extLst>
                </p:cNvPr>
                <p:cNvSpPr/>
                <p:nvPr/>
              </p:nvSpPr>
              <p:spPr>
                <a:xfrm>
                  <a:off x="4500706" y="1841635"/>
                  <a:ext cx="28671" cy="6918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800" name="グループ化 1799">
                  <a:extLst>
                    <a:ext uri="{FF2B5EF4-FFF2-40B4-BE49-F238E27FC236}">
                      <a16:creationId xmlns:a16="http://schemas.microsoft.com/office/drawing/2014/main" id="{C43352E5-7AF2-4B9B-940A-2F98BD2771C1}"/>
                    </a:ext>
                  </a:extLst>
                </p:cNvPr>
                <p:cNvGrpSpPr/>
                <p:nvPr/>
              </p:nvGrpSpPr>
              <p:grpSpPr>
                <a:xfrm rot="20747941">
                  <a:off x="4436912" y="2382907"/>
                  <a:ext cx="310902" cy="87420"/>
                  <a:chOff x="2266943" y="4591838"/>
                  <a:chExt cx="4832567" cy="1358834"/>
                </a:xfrm>
              </p:grpSpPr>
              <p:sp>
                <p:nvSpPr>
                  <p:cNvPr id="1801" name="フリーフォーム: 図形 1800">
                    <a:extLst>
                      <a:ext uri="{FF2B5EF4-FFF2-40B4-BE49-F238E27FC236}">
                        <a16:creationId xmlns:a16="http://schemas.microsoft.com/office/drawing/2014/main" id="{366A7595-B1F3-42D4-B4B5-C18CB9D3A224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2" name="フリーフォーム: 図形 1801">
                    <a:extLst>
                      <a:ext uri="{FF2B5EF4-FFF2-40B4-BE49-F238E27FC236}">
                        <a16:creationId xmlns:a16="http://schemas.microsoft.com/office/drawing/2014/main" id="{CFBA78C6-F26E-44F7-9D40-39A5423F5857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3" name="フリーフォーム: 図形 1802">
                    <a:extLst>
                      <a:ext uri="{FF2B5EF4-FFF2-40B4-BE49-F238E27FC236}">
                        <a16:creationId xmlns:a16="http://schemas.microsoft.com/office/drawing/2014/main" id="{00AC58E1-A18E-4D6A-813D-CFBCB2E0A3B3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4" name="フリーフォーム: 図形 1803">
                    <a:extLst>
                      <a:ext uri="{FF2B5EF4-FFF2-40B4-BE49-F238E27FC236}">
                        <a16:creationId xmlns:a16="http://schemas.microsoft.com/office/drawing/2014/main" id="{62CA2C9C-26E6-4A33-810D-41FB2D273E8B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5" name="フリーフォーム: 図形 1804">
                    <a:extLst>
                      <a:ext uri="{FF2B5EF4-FFF2-40B4-BE49-F238E27FC236}">
                        <a16:creationId xmlns:a16="http://schemas.microsoft.com/office/drawing/2014/main" id="{52ADB98D-105F-44F0-A40F-503BED1E8ED6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6" name="フリーフォーム: 図形 1805">
                    <a:extLst>
                      <a:ext uri="{FF2B5EF4-FFF2-40B4-BE49-F238E27FC236}">
                        <a16:creationId xmlns:a16="http://schemas.microsoft.com/office/drawing/2014/main" id="{99040B21-4875-4599-AB40-50FCB702A677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7" name="フリーフォーム: 図形 1806">
                    <a:extLst>
                      <a:ext uri="{FF2B5EF4-FFF2-40B4-BE49-F238E27FC236}">
                        <a16:creationId xmlns:a16="http://schemas.microsoft.com/office/drawing/2014/main" id="{74263F49-9F66-4780-A7A4-016AED5A1F88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8" name="フリーフォーム: 図形 1807">
                    <a:extLst>
                      <a:ext uri="{FF2B5EF4-FFF2-40B4-BE49-F238E27FC236}">
                        <a16:creationId xmlns:a16="http://schemas.microsoft.com/office/drawing/2014/main" id="{DA4C102B-70BC-4307-993C-409149DCF3E7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9" name="フリーフォーム: 図形 1808">
                    <a:extLst>
                      <a:ext uri="{FF2B5EF4-FFF2-40B4-BE49-F238E27FC236}">
                        <a16:creationId xmlns:a16="http://schemas.microsoft.com/office/drawing/2014/main" id="{58DADF69-C9DA-40AE-99D2-9A43650A5068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0" name="フリーフォーム: 図形 1809">
                    <a:extLst>
                      <a:ext uri="{FF2B5EF4-FFF2-40B4-BE49-F238E27FC236}">
                        <a16:creationId xmlns:a16="http://schemas.microsoft.com/office/drawing/2014/main" id="{58C0C669-1B99-4125-AD3A-7D9FD124A201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1" name="フリーフォーム: 図形 1810">
                    <a:extLst>
                      <a:ext uri="{FF2B5EF4-FFF2-40B4-BE49-F238E27FC236}">
                        <a16:creationId xmlns:a16="http://schemas.microsoft.com/office/drawing/2014/main" id="{228BBEB0-C177-46C7-A81B-D90C008F76C2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2" name="フリーフォーム: 図形 1811">
                    <a:extLst>
                      <a:ext uri="{FF2B5EF4-FFF2-40B4-BE49-F238E27FC236}">
                        <a16:creationId xmlns:a16="http://schemas.microsoft.com/office/drawing/2014/main" id="{7E115CA5-3963-4FB2-B83E-C79FD7755DB4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3" name="フリーフォーム: 図形 1812">
                    <a:extLst>
                      <a:ext uri="{FF2B5EF4-FFF2-40B4-BE49-F238E27FC236}">
                        <a16:creationId xmlns:a16="http://schemas.microsoft.com/office/drawing/2014/main" id="{83392168-3F73-41BA-B673-026A8E049659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4" name="フリーフォーム: 図形 1813">
                    <a:extLst>
                      <a:ext uri="{FF2B5EF4-FFF2-40B4-BE49-F238E27FC236}">
                        <a16:creationId xmlns:a16="http://schemas.microsoft.com/office/drawing/2014/main" id="{39FA39F3-CF17-4339-880A-5174C2120B8E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5" name="フリーフォーム: 図形 1814">
                    <a:extLst>
                      <a:ext uri="{FF2B5EF4-FFF2-40B4-BE49-F238E27FC236}">
                        <a16:creationId xmlns:a16="http://schemas.microsoft.com/office/drawing/2014/main" id="{B101CA22-E253-405E-BE50-6977C3C27266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6" name="フリーフォーム: 図形 1815">
                    <a:extLst>
                      <a:ext uri="{FF2B5EF4-FFF2-40B4-BE49-F238E27FC236}">
                        <a16:creationId xmlns:a16="http://schemas.microsoft.com/office/drawing/2014/main" id="{8F75EB52-7B4A-408A-935F-5B08C551B3F0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7" name="フリーフォーム: 図形 1816">
                    <a:extLst>
                      <a:ext uri="{FF2B5EF4-FFF2-40B4-BE49-F238E27FC236}">
                        <a16:creationId xmlns:a16="http://schemas.microsoft.com/office/drawing/2014/main" id="{268F30C2-6A72-4737-892C-33AE422785B9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8" name="フリーフォーム: 図形 1817">
                    <a:extLst>
                      <a:ext uri="{FF2B5EF4-FFF2-40B4-BE49-F238E27FC236}">
                        <a16:creationId xmlns:a16="http://schemas.microsoft.com/office/drawing/2014/main" id="{578B6599-CD7E-49D1-A507-EF7FB7C14567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9" name="フリーフォーム: 図形 1818">
                    <a:extLst>
                      <a:ext uri="{FF2B5EF4-FFF2-40B4-BE49-F238E27FC236}">
                        <a16:creationId xmlns:a16="http://schemas.microsoft.com/office/drawing/2014/main" id="{1C5BFDFE-10D4-4215-8D8A-3F6ACD7AD313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0" name="フリーフォーム: 図形 1819">
                    <a:extLst>
                      <a:ext uri="{FF2B5EF4-FFF2-40B4-BE49-F238E27FC236}">
                        <a16:creationId xmlns:a16="http://schemas.microsoft.com/office/drawing/2014/main" id="{8C0C81E7-D7F5-48D1-B12B-576911AB1BB1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1" name="フリーフォーム: 図形 1820">
                    <a:extLst>
                      <a:ext uri="{FF2B5EF4-FFF2-40B4-BE49-F238E27FC236}">
                        <a16:creationId xmlns:a16="http://schemas.microsoft.com/office/drawing/2014/main" id="{3E421785-33B2-408D-B92F-5642ED52F68D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2" name="フリーフォーム: 図形 1821">
                    <a:extLst>
                      <a:ext uri="{FF2B5EF4-FFF2-40B4-BE49-F238E27FC236}">
                        <a16:creationId xmlns:a16="http://schemas.microsoft.com/office/drawing/2014/main" id="{C750474D-B2A4-4650-A062-3CC1A6252007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3" name="フリーフォーム: 図形 1822">
                    <a:extLst>
                      <a:ext uri="{FF2B5EF4-FFF2-40B4-BE49-F238E27FC236}">
                        <a16:creationId xmlns:a16="http://schemas.microsoft.com/office/drawing/2014/main" id="{5A54A039-4594-4811-95AB-5A680100E05B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4" name="フリーフォーム: 図形 1823">
                    <a:extLst>
                      <a:ext uri="{FF2B5EF4-FFF2-40B4-BE49-F238E27FC236}">
                        <a16:creationId xmlns:a16="http://schemas.microsoft.com/office/drawing/2014/main" id="{07C51D01-CECC-460A-B3FF-E679D45059CC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5" name="フリーフォーム: 図形 1824">
                    <a:extLst>
                      <a:ext uri="{FF2B5EF4-FFF2-40B4-BE49-F238E27FC236}">
                        <a16:creationId xmlns:a16="http://schemas.microsoft.com/office/drawing/2014/main" id="{48D99C44-FB8B-4C9C-A2AC-63498A3147D5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6" name="フリーフォーム: 図形 1825">
                    <a:extLst>
                      <a:ext uri="{FF2B5EF4-FFF2-40B4-BE49-F238E27FC236}">
                        <a16:creationId xmlns:a16="http://schemas.microsoft.com/office/drawing/2014/main" id="{4AB07BAA-9161-4B30-9B33-E8518B3D852F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7" name="フリーフォーム: 図形 1826">
                    <a:extLst>
                      <a:ext uri="{FF2B5EF4-FFF2-40B4-BE49-F238E27FC236}">
                        <a16:creationId xmlns:a16="http://schemas.microsoft.com/office/drawing/2014/main" id="{E0EA5C92-2AFD-483F-981D-207E2F241330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0A2E032B-20AB-46D4-A8DD-78B502CCEF39}"/>
                </a:ext>
              </a:extLst>
            </p:cNvPr>
            <p:cNvSpPr/>
            <p:nvPr/>
          </p:nvSpPr>
          <p:spPr>
            <a:xfrm>
              <a:off x="5757173" y="2925339"/>
              <a:ext cx="614249" cy="651868"/>
            </a:xfrm>
            <a:custGeom>
              <a:avLst/>
              <a:gdLst>
                <a:gd name="connsiteX0" fmla="*/ 160 w 614249"/>
                <a:gd name="connsiteY0" fmla="*/ 2011 h 651868"/>
                <a:gd name="connsiteX1" fmla="*/ 156794 w 614249"/>
                <a:gd name="connsiteY1" fmla="*/ 162878 h 651868"/>
                <a:gd name="connsiteX2" fmla="*/ 400210 w 614249"/>
                <a:gd name="connsiteY2" fmla="*/ 270828 h 651868"/>
                <a:gd name="connsiteX3" fmla="*/ 580127 w 614249"/>
                <a:gd name="connsiteY3" fmla="*/ 260244 h 651868"/>
                <a:gd name="connsiteX4" fmla="*/ 436194 w 614249"/>
                <a:gd name="connsiteY4" fmla="*/ 291994 h 651868"/>
                <a:gd name="connsiteX5" fmla="*/ 613994 w 614249"/>
                <a:gd name="connsiteY5" fmla="*/ 287761 h 651868"/>
                <a:gd name="connsiteX6" fmla="*/ 474294 w 614249"/>
                <a:gd name="connsiteY6" fmla="*/ 315278 h 651868"/>
                <a:gd name="connsiteX7" fmla="*/ 419260 w 614249"/>
                <a:gd name="connsiteY7" fmla="*/ 474028 h 651868"/>
                <a:gd name="connsiteX8" fmla="*/ 514510 w 614249"/>
                <a:gd name="connsiteY8" fmla="*/ 651828 h 651868"/>
                <a:gd name="connsiteX9" fmla="*/ 383277 w 614249"/>
                <a:gd name="connsiteY9" fmla="*/ 488844 h 651868"/>
                <a:gd name="connsiteX10" fmla="*/ 148327 w 614249"/>
                <a:gd name="connsiteY10" fmla="*/ 323744 h 651868"/>
                <a:gd name="connsiteX11" fmla="*/ 467944 w 614249"/>
                <a:gd name="connsiteY11" fmla="*/ 391478 h 651868"/>
                <a:gd name="connsiteX12" fmla="*/ 184310 w 614249"/>
                <a:gd name="connsiteY12" fmla="*/ 283528 h 651868"/>
                <a:gd name="connsiteX13" fmla="*/ 160 w 614249"/>
                <a:gd name="connsiteY13" fmla="*/ 2011 h 6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4249" h="651868">
                  <a:moveTo>
                    <a:pt x="160" y="2011"/>
                  </a:moveTo>
                  <a:cubicBezTo>
                    <a:pt x="-4426" y="-18097"/>
                    <a:pt x="90119" y="118075"/>
                    <a:pt x="156794" y="162878"/>
                  </a:cubicBezTo>
                  <a:cubicBezTo>
                    <a:pt x="223469" y="207681"/>
                    <a:pt x="329655" y="254600"/>
                    <a:pt x="400210" y="270828"/>
                  </a:cubicBezTo>
                  <a:cubicBezTo>
                    <a:pt x="470765" y="287056"/>
                    <a:pt x="574130" y="256716"/>
                    <a:pt x="580127" y="260244"/>
                  </a:cubicBezTo>
                  <a:cubicBezTo>
                    <a:pt x="586124" y="263772"/>
                    <a:pt x="430550" y="287408"/>
                    <a:pt x="436194" y="291994"/>
                  </a:cubicBezTo>
                  <a:cubicBezTo>
                    <a:pt x="441839" y="296580"/>
                    <a:pt x="607644" y="283880"/>
                    <a:pt x="613994" y="287761"/>
                  </a:cubicBezTo>
                  <a:cubicBezTo>
                    <a:pt x="620344" y="291642"/>
                    <a:pt x="506750" y="284234"/>
                    <a:pt x="474294" y="315278"/>
                  </a:cubicBezTo>
                  <a:cubicBezTo>
                    <a:pt x="441838" y="346322"/>
                    <a:pt x="412557" y="417936"/>
                    <a:pt x="419260" y="474028"/>
                  </a:cubicBezTo>
                  <a:cubicBezTo>
                    <a:pt x="425963" y="530120"/>
                    <a:pt x="520507" y="649359"/>
                    <a:pt x="514510" y="651828"/>
                  </a:cubicBezTo>
                  <a:cubicBezTo>
                    <a:pt x="508513" y="654297"/>
                    <a:pt x="444307" y="543525"/>
                    <a:pt x="383277" y="488844"/>
                  </a:cubicBezTo>
                  <a:cubicBezTo>
                    <a:pt x="322247" y="434163"/>
                    <a:pt x="134216" y="339972"/>
                    <a:pt x="148327" y="323744"/>
                  </a:cubicBezTo>
                  <a:cubicBezTo>
                    <a:pt x="162438" y="307516"/>
                    <a:pt x="461947" y="398181"/>
                    <a:pt x="467944" y="391478"/>
                  </a:cubicBezTo>
                  <a:cubicBezTo>
                    <a:pt x="473941" y="384775"/>
                    <a:pt x="260863" y="344206"/>
                    <a:pt x="184310" y="283528"/>
                  </a:cubicBezTo>
                  <a:cubicBezTo>
                    <a:pt x="107757" y="222850"/>
                    <a:pt x="4746" y="22119"/>
                    <a:pt x="160" y="201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D0E1ECDE-23AB-4221-9699-91E817D28C29}"/>
                </a:ext>
              </a:extLst>
            </p:cNvPr>
            <p:cNvSpPr/>
            <p:nvPr/>
          </p:nvSpPr>
          <p:spPr>
            <a:xfrm>
              <a:off x="6156259" y="2339833"/>
              <a:ext cx="67294" cy="166012"/>
            </a:xfrm>
            <a:custGeom>
              <a:avLst/>
              <a:gdLst>
                <a:gd name="connsiteX0" fmla="*/ 66741 w 67294"/>
                <a:gd name="connsiteY0" fmla="*/ 142 h 166012"/>
                <a:gd name="connsiteX1" fmla="*/ 33404 w 67294"/>
                <a:gd name="connsiteY1" fmla="*/ 66817 h 166012"/>
                <a:gd name="connsiteX2" fmla="*/ 61979 w 67294"/>
                <a:gd name="connsiteY2" fmla="*/ 163655 h 166012"/>
                <a:gd name="connsiteX3" fmla="*/ 46104 w 67294"/>
                <a:gd name="connsiteY3" fmla="*/ 131905 h 166012"/>
                <a:gd name="connsiteX4" fmla="*/ 66 w 67294"/>
                <a:gd name="connsiteY4" fmla="*/ 84280 h 166012"/>
                <a:gd name="connsiteX5" fmla="*/ 66741 w 67294"/>
                <a:gd name="connsiteY5" fmla="*/ 142 h 1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4" h="166012">
                  <a:moveTo>
                    <a:pt x="66741" y="142"/>
                  </a:moveTo>
                  <a:cubicBezTo>
                    <a:pt x="72297" y="-2768"/>
                    <a:pt x="34198" y="39565"/>
                    <a:pt x="33404" y="66817"/>
                  </a:cubicBezTo>
                  <a:cubicBezTo>
                    <a:pt x="32610" y="94069"/>
                    <a:pt x="59862" y="152807"/>
                    <a:pt x="61979" y="163655"/>
                  </a:cubicBezTo>
                  <a:cubicBezTo>
                    <a:pt x="64096" y="174503"/>
                    <a:pt x="56423" y="145134"/>
                    <a:pt x="46104" y="131905"/>
                  </a:cubicBezTo>
                  <a:cubicBezTo>
                    <a:pt x="35785" y="118676"/>
                    <a:pt x="-1786" y="102272"/>
                    <a:pt x="66" y="84280"/>
                  </a:cubicBezTo>
                  <a:cubicBezTo>
                    <a:pt x="1918" y="66288"/>
                    <a:pt x="61185" y="3052"/>
                    <a:pt x="66741" y="14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B444FF6F-B58B-4773-9BF6-70DD1E3B671A}"/>
                </a:ext>
              </a:extLst>
            </p:cNvPr>
            <p:cNvSpPr/>
            <p:nvPr/>
          </p:nvSpPr>
          <p:spPr>
            <a:xfrm>
              <a:off x="5997561" y="2320885"/>
              <a:ext cx="56920" cy="184206"/>
            </a:xfrm>
            <a:custGeom>
              <a:avLst/>
              <a:gdLst>
                <a:gd name="connsiteX0" fmla="*/ 7952 w 56920"/>
                <a:gd name="connsiteY0" fmla="*/ 40 h 184206"/>
                <a:gd name="connsiteX1" fmla="*/ 38114 w 56920"/>
                <a:gd name="connsiteY1" fmla="*/ 88940 h 184206"/>
                <a:gd name="connsiteX2" fmla="*/ 25414 w 56920"/>
                <a:gd name="connsiteY2" fmla="*/ 158790 h 184206"/>
                <a:gd name="connsiteX3" fmla="*/ 14 w 56920"/>
                <a:gd name="connsiteY3" fmla="*/ 184190 h 184206"/>
                <a:gd name="connsiteX4" fmla="*/ 22239 w 56920"/>
                <a:gd name="connsiteY4" fmla="*/ 161965 h 184206"/>
                <a:gd name="connsiteX5" fmla="*/ 52402 w 56920"/>
                <a:gd name="connsiteY5" fmla="*/ 120690 h 184206"/>
                <a:gd name="connsiteX6" fmla="*/ 53989 w 56920"/>
                <a:gd name="connsiteY6" fmla="*/ 77828 h 184206"/>
                <a:gd name="connsiteX7" fmla="*/ 7952 w 56920"/>
                <a:gd name="connsiteY7" fmla="*/ 40 h 18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20" h="184206">
                  <a:moveTo>
                    <a:pt x="7952" y="40"/>
                  </a:moveTo>
                  <a:cubicBezTo>
                    <a:pt x="5306" y="1892"/>
                    <a:pt x="35204" y="62482"/>
                    <a:pt x="38114" y="88940"/>
                  </a:cubicBezTo>
                  <a:cubicBezTo>
                    <a:pt x="41024" y="115398"/>
                    <a:pt x="31764" y="142915"/>
                    <a:pt x="25414" y="158790"/>
                  </a:cubicBezTo>
                  <a:cubicBezTo>
                    <a:pt x="19064" y="174665"/>
                    <a:pt x="14" y="184190"/>
                    <a:pt x="14" y="184190"/>
                  </a:cubicBezTo>
                  <a:cubicBezTo>
                    <a:pt x="-515" y="184719"/>
                    <a:pt x="13508" y="172548"/>
                    <a:pt x="22239" y="161965"/>
                  </a:cubicBezTo>
                  <a:cubicBezTo>
                    <a:pt x="30970" y="151382"/>
                    <a:pt x="47110" y="134713"/>
                    <a:pt x="52402" y="120690"/>
                  </a:cubicBezTo>
                  <a:cubicBezTo>
                    <a:pt x="57694" y="106667"/>
                    <a:pt x="58487" y="95291"/>
                    <a:pt x="53989" y="77828"/>
                  </a:cubicBezTo>
                  <a:cubicBezTo>
                    <a:pt x="49491" y="60365"/>
                    <a:pt x="10598" y="-1812"/>
                    <a:pt x="7952" y="4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7C55079C-87AA-4686-96E7-5332135E62F5}"/>
                </a:ext>
              </a:extLst>
            </p:cNvPr>
            <p:cNvSpPr/>
            <p:nvPr/>
          </p:nvSpPr>
          <p:spPr>
            <a:xfrm>
              <a:off x="5902277" y="2321074"/>
              <a:ext cx="155718" cy="38148"/>
            </a:xfrm>
            <a:custGeom>
              <a:avLst/>
              <a:gdLst>
                <a:gd name="connsiteX0" fmla="*/ 48 w 155718"/>
                <a:gd name="connsiteY0" fmla="*/ 15726 h 38148"/>
                <a:gd name="connsiteX1" fmla="*/ 92123 w 155718"/>
                <a:gd name="connsiteY1" fmla="*/ 37951 h 38148"/>
                <a:gd name="connsiteX2" fmla="*/ 155623 w 155718"/>
                <a:gd name="connsiteY2" fmla="*/ 1439 h 38148"/>
                <a:gd name="connsiteX3" fmla="*/ 104823 w 155718"/>
                <a:gd name="connsiteY3" fmla="*/ 9376 h 38148"/>
                <a:gd name="connsiteX4" fmla="*/ 48 w 155718"/>
                <a:gd name="connsiteY4" fmla="*/ 15726 h 3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8" h="38148">
                  <a:moveTo>
                    <a:pt x="48" y="15726"/>
                  </a:moveTo>
                  <a:cubicBezTo>
                    <a:pt x="-2069" y="20488"/>
                    <a:pt x="66194" y="40332"/>
                    <a:pt x="92123" y="37951"/>
                  </a:cubicBezTo>
                  <a:cubicBezTo>
                    <a:pt x="118052" y="35570"/>
                    <a:pt x="153506" y="6201"/>
                    <a:pt x="155623" y="1439"/>
                  </a:cubicBezTo>
                  <a:cubicBezTo>
                    <a:pt x="157740" y="-3323"/>
                    <a:pt x="124137" y="4878"/>
                    <a:pt x="104823" y="9376"/>
                  </a:cubicBezTo>
                  <a:cubicBezTo>
                    <a:pt x="85509" y="13874"/>
                    <a:pt x="2165" y="10964"/>
                    <a:pt x="48" y="15726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EDE56B21-85BD-4153-9DB0-C684189F0BA4}"/>
                </a:ext>
              </a:extLst>
            </p:cNvPr>
            <p:cNvSpPr/>
            <p:nvPr/>
          </p:nvSpPr>
          <p:spPr>
            <a:xfrm>
              <a:off x="6255709" y="2295322"/>
              <a:ext cx="108880" cy="38335"/>
            </a:xfrm>
            <a:custGeom>
              <a:avLst/>
              <a:gdLst>
                <a:gd name="connsiteX0" fmla="*/ 2216 w 108880"/>
                <a:gd name="connsiteY0" fmla="*/ 38303 h 38335"/>
                <a:gd name="connsiteX1" fmla="*/ 106991 w 108880"/>
                <a:gd name="connsiteY1" fmla="*/ 8141 h 38335"/>
                <a:gd name="connsiteX2" fmla="*/ 67304 w 108880"/>
                <a:gd name="connsiteY2" fmla="*/ 1791 h 38335"/>
                <a:gd name="connsiteX3" fmla="*/ 37141 w 108880"/>
                <a:gd name="connsiteY3" fmla="*/ 1791 h 38335"/>
                <a:gd name="connsiteX4" fmla="*/ 2216 w 108880"/>
                <a:gd name="connsiteY4" fmla="*/ 38303 h 3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80" h="38335">
                  <a:moveTo>
                    <a:pt x="2216" y="38303"/>
                  </a:moveTo>
                  <a:cubicBezTo>
                    <a:pt x="13858" y="39361"/>
                    <a:pt x="96143" y="14226"/>
                    <a:pt x="106991" y="8141"/>
                  </a:cubicBezTo>
                  <a:cubicBezTo>
                    <a:pt x="117839" y="2056"/>
                    <a:pt x="78946" y="2849"/>
                    <a:pt x="67304" y="1791"/>
                  </a:cubicBezTo>
                  <a:cubicBezTo>
                    <a:pt x="55662" y="733"/>
                    <a:pt x="46137" y="-1648"/>
                    <a:pt x="37141" y="1791"/>
                  </a:cubicBezTo>
                  <a:cubicBezTo>
                    <a:pt x="28145" y="5230"/>
                    <a:pt x="-9426" y="37245"/>
                    <a:pt x="2216" y="38303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楕円 1828">
              <a:extLst>
                <a:ext uri="{FF2B5EF4-FFF2-40B4-BE49-F238E27FC236}">
                  <a16:creationId xmlns:a16="http://schemas.microsoft.com/office/drawing/2014/main" id="{4326DC0B-44B2-4226-A7B1-2B18CF4EC8DB}"/>
                </a:ext>
              </a:extLst>
            </p:cNvPr>
            <p:cNvSpPr/>
            <p:nvPr/>
          </p:nvSpPr>
          <p:spPr>
            <a:xfrm>
              <a:off x="6042025" y="25511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830" name="テキスト ボックス 1829">
            <a:extLst>
              <a:ext uri="{FF2B5EF4-FFF2-40B4-BE49-F238E27FC236}">
                <a16:creationId xmlns:a16="http://schemas.microsoft.com/office/drawing/2014/main" id="{326F3B15-9C01-484E-88AD-CD9938CE9033}"/>
              </a:ext>
            </a:extLst>
          </p:cNvPr>
          <p:cNvSpPr txBox="1"/>
          <p:nvPr/>
        </p:nvSpPr>
        <p:spPr>
          <a:xfrm>
            <a:off x="8053601" y="4464917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そんでもって、楽しんでみる。</a:t>
            </a:r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8F1FA04D-03AE-4560-A3FB-F406B89CDCC9}"/>
              </a:ext>
            </a:extLst>
          </p:cNvPr>
          <p:cNvSpPr/>
          <p:nvPr/>
        </p:nvSpPr>
        <p:spPr>
          <a:xfrm>
            <a:off x="5592993" y="3553608"/>
            <a:ext cx="974265" cy="1675109"/>
          </a:xfrm>
          <a:custGeom>
            <a:avLst/>
            <a:gdLst>
              <a:gd name="connsiteX0" fmla="*/ 64857 w 974265"/>
              <a:gd name="connsiteY0" fmla="*/ 510392 h 1675109"/>
              <a:gd name="connsiteX1" fmla="*/ 515707 w 974265"/>
              <a:gd name="connsiteY1" fmla="*/ 326242 h 1675109"/>
              <a:gd name="connsiteX2" fmla="*/ 1357 w 974265"/>
              <a:gd name="connsiteY2" fmla="*/ 46842 h 1675109"/>
              <a:gd name="connsiteX3" fmla="*/ 706207 w 974265"/>
              <a:gd name="connsiteY3" fmla="*/ 40492 h 1675109"/>
              <a:gd name="connsiteX4" fmla="*/ 826857 w 974265"/>
              <a:gd name="connsiteY4" fmla="*/ 446892 h 1675109"/>
              <a:gd name="connsiteX5" fmla="*/ 852257 w 974265"/>
              <a:gd name="connsiteY5" fmla="*/ 478642 h 1675109"/>
              <a:gd name="connsiteX6" fmla="*/ 687157 w 974265"/>
              <a:gd name="connsiteY6" fmla="*/ 307192 h 1675109"/>
              <a:gd name="connsiteX7" fmla="*/ 915757 w 974265"/>
              <a:gd name="connsiteY7" fmla="*/ 1240642 h 1675109"/>
              <a:gd name="connsiteX8" fmla="*/ 668107 w 974265"/>
              <a:gd name="connsiteY8" fmla="*/ 624692 h 1675109"/>
              <a:gd name="connsiteX9" fmla="*/ 661757 w 974265"/>
              <a:gd name="connsiteY9" fmla="*/ 1431142 h 1675109"/>
              <a:gd name="connsiteX10" fmla="*/ 337907 w 974265"/>
              <a:gd name="connsiteY10" fmla="*/ 1672442 h 1675109"/>
              <a:gd name="connsiteX11" fmla="*/ 972907 w 974265"/>
              <a:gd name="connsiteY11" fmla="*/ 1539092 h 1675109"/>
              <a:gd name="connsiteX12" fmla="*/ 496657 w 974265"/>
              <a:gd name="connsiteY12" fmla="*/ 1221592 h 1675109"/>
              <a:gd name="connsiteX13" fmla="*/ 160107 w 974265"/>
              <a:gd name="connsiteY13" fmla="*/ 1031092 h 1675109"/>
              <a:gd name="connsiteX14" fmla="*/ 598257 w 974265"/>
              <a:gd name="connsiteY14" fmla="*/ 885042 h 1675109"/>
              <a:gd name="connsiteX15" fmla="*/ 64857 w 974265"/>
              <a:gd name="connsiteY15" fmla="*/ 510392 h 16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265" h="1675109">
                <a:moveTo>
                  <a:pt x="64857" y="510392"/>
                </a:moveTo>
                <a:cubicBezTo>
                  <a:pt x="51099" y="417259"/>
                  <a:pt x="526290" y="403500"/>
                  <a:pt x="515707" y="326242"/>
                </a:cubicBezTo>
                <a:cubicBezTo>
                  <a:pt x="505124" y="248984"/>
                  <a:pt x="-30393" y="94467"/>
                  <a:pt x="1357" y="46842"/>
                </a:cubicBezTo>
                <a:cubicBezTo>
                  <a:pt x="33107" y="-783"/>
                  <a:pt x="568624" y="-26183"/>
                  <a:pt x="706207" y="40492"/>
                </a:cubicBezTo>
                <a:cubicBezTo>
                  <a:pt x="843790" y="107167"/>
                  <a:pt x="802515" y="373867"/>
                  <a:pt x="826857" y="446892"/>
                </a:cubicBezTo>
                <a:cubicBezTo>
                  <a:pt x="851199" y="519917"/>
                  <a:pt x="875540" y="501925"/>
                  <a:pt x="852257" y="478642"/>
                </a:cubicBezTo>
                <a:cubicBezTo>
                  <a:pt x="828974" y="455359"/>
                  <a:pt x="676574" y="180192"/>
                  <a:pt x="687157" y="307192"/>
                </a:cubicBezTo>
                <a:cubicBezTo>
                  <a:pt x="697740" y="434192"/>
                  <a:pt x="918932" y="1187725"/>
                  <a:pt x="915757" y="1240642"/>
                </a:cubicBezTo>
                <a:cubicBezTo>
                  <a:pt x="912582" y="1293559"/>
                  <a:pt x="710440" y="592942"/>
                  <a:pt x="668107" y="624692"/>
                </a:cubicBezTo>
                <a:cubicBezTo>
                  <a:pt x="625774" y="656442"/>
                  <a:pt x="716790" y="1256517"/>
                  <a:pt x="661757" y="1431142"/>
                </a:cubicBezTo>
                <a:cubicBezTo>
                  <a:pt x="606724" y="1605767"/>
                  <a:pt x="286049" y="1654450"/>
                  <a:pt x="337907" y="1672442"/>
                </a:cubicBezTo>
                <a:cubicBezTo>
                  <a:pt x="389765" y="1690434"/>
                  <a:pt x="946449" y="1614234"/>
                  <a:pt x="972907" y="1539092"/>
                </a:cubicBezTo>
                <a:cubicBezTo>
                  <a:pt x="999365" y="1463950"/>
                  <a:pt x="632124" y="1306259"/>
                  <a:pt x="496657" y="1221592"/>
                </a:cubicBezTo>
                <a:cubicBezTo>
                  <a:pt x="361190" y="1136925"/>
                  <a:pt x="143174" y="1087184"/>
                  <a:pt x="160107" y="1031092"/>
                </a:cubicBezTo>
                <a:cubicBezTo>
                  <a:pt x="177040" y="975000"/>
                  <a:pt x="615190" y="970767"/>
                  <a:pt x="598257" y="885042"/>
                </a:cubicBezTo>
                <a:cubicBezTo>
                  <a:pt x="581324" y="799317"/>
                  <a:pt x="78615" y="603525"/>
                  <a:pt x="64857" y="51039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95280814-9E66-4133-AD48-C3C650B14B07}"/>
              </a:ext>
            </a:extLst>
          </p:cNvPr>
          <p:cNvSpPr/>
          <p:nvPr/>
        </p:nvSpPr>
        <p:spPr>
          <a:xfrm>
            <a:off x="5673420" y="3725650"/>
            <a:ext cx="867086" cy="1423041"/>
          </a:xfrm>
          <a:custGeom>
            <a:avLst/>
            <a:gdLst>
              <a:gd name="connsiteX0" fmla="*/ 47930 w 867086"/>
              <a:gd name="connsiteY0" fmla="*/ 1800 h 1423041"/>
              <a:gd name="connsiteX1" fmla="*/ 301930 w 867086"/>
              <a:gd name="connsiteY1" fmla="*/ 192300 h 1423041"/>
              <a:gd name="connsiteX2" fmla="*/ 41580 w 867086"/>
              <a:gd name="connsiteY2" fmla="*/ 408200 h 1423041"/>
              <a:gd name="connsiteX3" fmla="*/ 28880 w 867086"/>
              <a:gd name="connsiteY3" fmla="*/ 681250 h 1423041"/>
              <a:gd name="connsiteX4" fmla="*/ 320980 w 867086"/>
              <a:gd name="connsiteY4" fmla="*/ 1322600 h 1423041"/>
              <a:gd name="connsiteX5" fmla="*/ 251130 w 867086"/>
              <a:gd name="connsiteY5" fmla="*/ 1411500 h 1423041"/>
              <a:gd name="connsiteX6" fmla="*/ 867080 w 867086"/>
              <a:gd name="connsiteY6" fmla="*/ 1221000 h 1423041"/>
              <a:gd name="connsiteX7" fmla="*/ 238430 w 867086"/>
              <a:gd name="connsiteY7" fmla="*/ 928900 h 1423041"/>
              <a:gd name="connsiteX8" fmla="*/ 143180 w 867086"/>
              <a:gd name="connsiteY8" fmla="*/ 560600 h 1423041"/>
              <a:gd name="connsiteX9" fmla="*/ 263830 w 867086"/>
              <a:gd name="connsiteY9" fmla="*/ 249450 h 1423041"/>
              <a:gd name="connsiteX10" fmla="*/ 276530 w 867086"/>
              <a:gd name="connsiteY10" fmla="*/ 103400 h 1423041"/>
              <a:gd name="connsiteX11" fmla="*/ 47930 w 867086"/>
              <a:gd name="connsiteY11" fmla="*/ 1800 h 142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086" h="1423041">
                <a:moveTo>
                  <a:pt x="47930" y="1800"/>
                </a:moveTo>
                <a:cubicBezTo>
                  <a:pt x="52163" y="16617"/>
                  <a:pt x="302988" y="124567"/>
                  <a:pt x="301930" y="192300"/>
                </a:cubicBezTo>
                <a:cubicBezTo>
                  <a:pt x="300872" y="260033"/>
                  <a:pt x="87088" y="326709"/>
                  <a:pt x="41580" y="408200"/>
                </a:cubicBezTo>
                <a:cubicBezTo>
                  <a:pt x="-3928" y="489691"/>
                  <a:pt x="-17687" y="528850"/>
                  <a:pt x="28880" y="681250"/>
                </a:cubicBezTo>
                <a:cubicBezTo>
                  <a:pt x="75447" y="833650"/>
                  <a:pt x="283938" y="1200892"/>
                  <a:pt x="320980" y="1322600"/>
                </a:cubicBezTo>
                <a:cubicBezTo>
                  <a:pt x="358022" y="1444308"/>
                  <a:pt x="160113" y="1428433"/>
                  <a:pt x="251130" y="1411500"/>
                </a:cubicBezTo>
                <a:cubicBezTo>
                  <a:pt x="342147" y="1394567"/>
                  <a:pt x="869197" y="1301433"/>
                  <a:pt x="867080" y="1221000"/>
                </a:cubicBezTo>
                <a:cubicBezTo>
                  <a:pt x="864963" y="1140567"/>
                  <a:pt x="359080" y="1038967"/>
                  <a:pt x="238430" y="928900"/>
                </a:cubicBezTo>
                <a:cubicBezTo>
                  <a:pt x="117780" y="818833"/>
                  <a:pt x="138947" y="673841"/>
                  <a:pt x="143180" y="560600"/>
                </a:cubicBezTo>
                <a:cubicBezTo>
                  <a:pt x="147413" y="447359"/>
                  <a:pt x="241605" y="325650"/>
                  <a:pt x="263830" y="249450"/>
                </a:cubicBezTo>
                <a:cubicBezTo>
                  <a:pt x="286055" y="173250"/>
                  <a:pt x="312513" y="139383"/>
                  <a:pt x="276530" y="103400"/>
                </a:cubicBezTo>
                <a:cubicBezTo>
                  <a:pt x="240547" y="67417"/>
                  <a:pt x="43697" y="-13017"/>
                  <a:pt x="47930" y="180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9658716E-667B-4CEC-9A23-DCC75B35EFA7}"/>
              </a:ext>
            </a:extLst>
          </p:cNvPr>
          <p:cNvSpPr/>
          <p:nvPr/>
        </p:nvSpPr>
        <p:spPr>
          <a:xfrm>
            <a:off x="3656310" y="3594031"/>
            <a:ext cx="923025" cy="1425751"/>
          </a:xfrm>
          <a:custGeom>
            <a:avLst/>
            <a:gdLst>
              <a:gd name="connsiteX0" fmla="*/ 890290 w 923025"/>
              <a:gd name="connsiteY0" fmla="*/ 69 h 1425751"/>
              <a:gd name="connsiteX1" fmla="*/ 820440 w 923025"/>
              <a:gd name="connsiteY1" fmla="*/ 368369 h 1425751"/>
              <a:gd name="connsiteX2" fmla="*/ 915690 w 923025"/>
              <a:gd name="connsiteY2" fmla="*/ 457269 h 1425751"/>
              <a:gd name="connsiteX3" fmla="*/ 585490 w 923025"/>
              <a:gd name="connsiteY3" fmla="*/ 558869 h 1425751"/>
              <a:gd name="connsiteX4" fmla="*/ 547390 w 923025"/>
              <a:gd name="connsiteY4" fmla="*/ 628719 h 1425751"/>
              <a:gd name="connsiteX5" fmla="*/ 547390 w 923025"/>
              <a:gd name="connsiteY5" fmla="*/ 984319 h 1425751"/>
              <a:gd name="connsiteX6" fmla="*/ 566440 w 923025"/>
              <a:gd name="connsiteY6" fmla="*/ 1422469 h 1425751"/>
              <a:gd name="connsiteX7" fmla="*/ 388640 w 923025"/>
              <a:gd name="connsiteY7" fmla="*/ 1193869 h 1425751"/>
              <a:gd name="connsiteX8" fmla="*/ 109240 w 923025"/>
              <a:gd name="connsiteY8" fmla="*/ 1371669 h 1425751"/>
              <a:gd name="connsiteX9" fmla="*/ 198140 w 923025"/>
              <a:gd name="connsiteY9" fmla="*/ 850969 h 1425751"/>
              <a:gd name="connsiteX10" fmla="*/ 1290 w 923025"/>
              <a:gd name="connsiteY10" fmla="*/ 1308169 h 1425751"/>
              <a:gd name="connsiteX11" fmla="*/ 312440 w 923025"/>
              <a:gd name="connsiteY11" fmla="*/ 444569 h 1425751"/>
              <a:gd name="connsiteX12" fmla="*/ 318790 w 923025"/>
              <a:gd name="connsiteY12" fmla="*/ 628719 h 1425751"/>
              <a:gd name="connsiteX13" fmla="*/ 439440 w 923025"/>
              <a:gd name="connsiteY13" fmla="*/ 400119 h 1425751"/>
              <a:gd name="connsiteX14" fmla="*/ 890290 w 923025"/>
              <a:gd name="connsiteY14" fmla="*/ 69 h 142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025" h="1425751">
                <a:moveTo>
                  <a:pt x="890290" y="69"/>
                </a:moveTo>
                <a:cubicBezTo>
                  <a:pt x="953790" y="-5223"/>
                  <a:pt x="816207" y="292169"/>
                  <a:pt x="820440" y="368369"/>
                </a:cubicBezTo>
                <a:cubicBezTo>
                  <a:pt x="824673" y="444569"/>
                  <a:pt x="954848" y="425519"/>
                  <a:pt x="915690" y="457269"/>
                </a:cubicBezTo>
                <a:cubicBezTo>
                  <a:pt x="876532" y="489019"/>
                  <a:pt x="646873" y="530294"/>
                  <a:pt x="585490" y="558869"/>
                </a:cubicBezTo>
                <a:cubicBezTo>
                  <a:pt x="524107" y="587444"/>
                  <a:pt x="553740" y="557811"/>
                  <a:pt x="547390" y="628719"/>
                </a:cubicBezTo>
                <a:cubicBezTo>
                  <a:pt x="541040" y="699627"/>
                  <a:pt x="544215" y="852027"/>
                  <a:pt x="547390" y="984319"/>
                </a:cubicBezTo>
                <a:cubicBezTo>
                  <a:pt x="550565" y="1116611"/>
                  <a:pt x="592898" y="1387544"/>
                  <a:pt x="566440" y="1422469"/>
                </a:cubicBezTo>
                <a:cubicBezTo>
                  <a:pt x="539982" y="1457394"/>
                  <a:pt x="464840" y="1202336"/>
                  <a:pt x="388640" y="1193869"/>
                </a:cubicBezTo>
                <a:cubicBezTo>
                  <a:pt x="312440" y="1185402"/>
                  <a:pt x="140990" y="1428819"/>
                  <a:pt x="109240" y="1371669"/>
                </a:cubicBezTo>
                <a:cubicBezTo>
                  <a:pt x="77490" y="1314519"/>
                  <a:pt x="216132" y="861552"/>
                  <a:pt x="198140" y="850969"/>
                </a:cubicBezTo>
                <a:cubicBezTo>
                  <a:pt x="180148" y="840386"/>
                  <a:pt x="-17760" y="1375902"/>
                  <a:pt x="1290" y="1308169"/>
                </a:cubicBezTo>
                <a:cubicBezTo>
                  <a:pt x="20340" y="1240436"/>
                  <a:pt x="259523" y="557811"/>
                  <a:pt x="312440" y="444569"/>
                </a:cubicBezTo>
                <a:cubicBezTo>
                  <a:pt x="365357" y="331327"/>
                  <a:pt x="297623" y="636127"/>
                  <a:pt x="318790" y="628719"/>
                </a:cubicBezTo>
                <a:cubicBezTo>
                  <a:pt x="339957" y="621311"/>
                  <a:pt x="337840" y="504894"/>
                  <a:pt x="439440" y="400119"/>
                </a:cubicBezTo>
                <a:cubicBezTo>
                  <a:pt x="541040" y="295344"/>
                  <a:pt x="826790" y="5361"/>
                  <a:pt x="890290" y="69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84FB0C5F-48AE-4938-977B-197BF34C4DC1}"/>
              </a:ext>
            </a:extLst>
          </p:cNvPr>
          <p:cNvSpPr/>
          <p:nvPr/>
        </p:nvSpPr>
        <p:spPr>
          <a:xfrm>
            <a:off x="3867364" y="3454398"/>
            <a:ext cx="814053" cy="1086497"/>
          </a:xfrm>
          <a:custGeom>
            <a:avLst/>
            <a:gdLst>
              <a:gd name="connsiteX0" fmla="*/ 812586 w 814053"/>
              <a:gd name="connsiteY0" fmla="*/ 209552 h 1086497"/>
              <a:gd name="connsiteX1" fmla="*/ 374436 w 814053"/>
              <a:gd name="connsiteY1" fmla="*/ 469902 h 1086497"/>
              <a:gd name="connsiteX2" fmla="*/ 222036 w 814053"/>
              <a:gd name="connsiteY2" fmla="*/ 895352 h 1086497"/>
              <a:gd name="connsiteX3" fmla="*/ 222036 w 814053"/>
              <a:gd name="connsiteY3" fmla="*/ 1085852 h 1086497"/>
              <a:gd name="connsiteX4" fmla="*/ 145836 w 814053"/>
              <a:gd name="connsiteY4" fmla="*/ 838202 h 1086497"/>
              <a:gd name="connsiteX5" fmla="*/ 12486 w 814053"/>
              <a:gd name="connsiteY5" fmla="*/ 457202 h 1086497"/>
              <a:gd name="connsiteX6" fmla="*/ 488736 w 814053"/>
              <a:gd name="connsiteY6" fmla="*/ 2 h 1086497"/>
              <a:gd name="connsiteX7" fmla="*/ 209336 w 814053"/>
              <a:gd name="connsiteY7" fmla="*/ 450852 h 1086497"/>
              <a:gd name="connsiteX8" fmla="*/ 812586 w 814053"/>
              <a:gd name="connsiteY8" fmla="*/ 209552 h 108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053" h="1086497">
                <a:moveTo>
                  <a:pt x="812586" y="209552"/>
                </a:moveTo>
                <a:cubicBezTo>
                  <a:pt x="840103" y="212727"/>
                  <a:pt x="472861" y="355602"/>
                  <a:pt x="374436" y="469902"/>
                </a:cubicBezTo>
                <a:cubicBezTo>
                  <a:pt x="276011" y="584202"/>
                  <a:pt x="247436" y="792694"/>
                  <a:pt x="222036" y="895352"/>
                </a:cubicBezTo>
                <a:cubicBezTo>
                  <a:pt x="196636" y="998010"/>
                  <a:pt x="234736" y="1095377"/>
                  <a:pt x="222036" y="1085852"/>
                </a:cubicBezTo>
                <a:cubicBezTo>
                  <a:pt x="209336" y="1076327"/>
                  <a:pt x="180761" y="942977"/>
                  <a:pt x="145836" y="838202"/>
                </a:cubicBezTo>
                <a:cubicBezTo>
                  <a:pt x="110911" y="733427"/>
                  <a:pt x="-44664" y="596902"/>
                  <a:pt x="12486" y="457202"/>
                </a:cubicBezTo>
                <a:cubicBezTo>
                  <a:pt x="69636" y="317502"/>
                  <a:pt x="455928" y="1060"/>
                  <a:pt x="488736" y="2"/>
                </a:cubicBezTo>
                <a:cubicBezTo>
                  <a:pt x="521544" y="-1056"/>
                  <a:pt x="157478" y="414869"/>
                  <a:pt x="209336" y="450852"/>
                </a:cubicBezTo>
                <a:cubicBezTo>
                  <a:pt x="261194" y="486835"/>
                  <a:pt x="785069" y="206377"/>
                  <a:pt x="812586" y="20955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7D907E06-4A40-4C4C-B50B-1447D3C3AD04}"/>
              </a:ext>
            </a:extLst>
          </p:cNvPr>
          <p:cNvSpPr/>
          <p:nvPr/>
        </p:nvSpPr>
        <p:spPr>
          <a:xfrm>
            <a:off x="4825700" y="5339108"/>
            <a:ext cx="1921374" cy="1633192"/>
          </a:xfrm>
          <a:custGeom>
            <a:avLst/>
            <a:gdLst>
              <a:gd name="connsiteX0" fmla="*/ 1918000 w 1921374"/>
              <a:gd name="connsiteY0" fmla="*/ 1242 h 1633192"/>
              <a:gd name="connsiteX1" fmla="*/ 1746550 w 1921374"/>
              <a:gd name="connsiteY1" fmla="*/ 280642 h 1633192"/>
              <a:gd name="connsiteX2" fmla="*/ 1835450 w 1921374"/>
              <a:gd name="connsiteY2" fmla="*/ 941042 h 1633192"/>
              <a:gd name="connsiteX3" fmla="*/ 1740200 w 1921374"/>
              <a:gd name="connsiteY3" fmla="*/ 775942 h 1633192"/>
              <a:gd name="connsiteX4" fmla="*/ 1524300 w 1921374"/>
              <a:gd name="connsiteY4" fmla="*/ 1283942 h 1633192"/>
              <a:gd name="connsiteX5" fmla="*/ 1556050 w 1921374"/>
              <a:gd name="connsiteY5" fmla="*/ 1455392 h 1633192"/>
              <a:gd name="connsiteX6" fmla="*/ 1346500 w 1921374"/>
              <a:gd name="connsiteY6" fmla="*/ 1614142 h 1633192"/>
              <a:gd name="connsiteX7" fmla="*/ 667050 w 1921374"/>
              <a:gd name="connsiteY7" fmla="*/ 1423642 h 1633192"/>
              <a:gd name="connsiteX8" fmla="*/ 38400 w 1921374"/>
              <a:gd name="connsiteY8" fmla="*/ 1633192 h 1633192"/>
              <a:gd name="connsiteX9" fmla="*/ 1308400 w 1921374"/>
              <a:gd name="connsiteY9" fmla="*/ 1207742 h 1633192"/>
              <a:gd name="connsiteX10" fmla="*/ 1092500 w 1921374"/>
              <a:gd name="connsiteY10" fmla="*/ 1226792 h 1633192"/>
              <a:gd name="connsiteX11" fmla="*/ 300 w 1921374"/>
              <a:gd name="connsiteY11" fmla="*/ 1391892 h 1633192"/>
              <a:gd name="connsiteX12" fmla="*/ 1206800 w 1921374"/>
              <a:gd name="connsiteY12" fmla="*/ 909292 h 1633192"/>
              <a:gd name="connsiteX13" fmla="*/ 171750 w 1921374"/>
              <a:gd name="connsiteY13" fmla="*/ 1068042 h 1633192"/>
              <a:gd name="connsiteX14" fmla="*/ 603550 w 1921374"/>
              <a:gd name="connsiteY14" fmla="*/ 636242 h 1633192"/>
              <a:gd name="connsiteX15" fmla="*/ 1562400 w 1921374"/>
              <a:gd name="connsiteY15" fmla="*/ 375892 h 1633192"/>
              <a:gd name="connsiteX16" fmla="*/ 1918000 w 1921374"/>
              <a:gd name="connsiteY16" fmla="*/ 1242 h 1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1374" h="1633192">
                <a:moveTo>
                  <a:pt x="1918000" y="1242"/>
                </a:moveTo>
                <a:cubicBezTo>
                  <a:pt x="1948692" y="-14633"/>
                  <a:pt x="1760308" y="124009"/>
                  <a:pt x="1746550" y="280642"/>
                </a:cubicBezTo>
                <a:cubicBezTo>
                  <a:pt x="1732792" y="437275"/>
                  <a:pt x="1836508" y="858492"/>
                  <a:pt x="1835450" y="941042"/>
                </a:cubicBezTo>
                <a:cubicBezTo>
                  <a:pt x="1834392" y="1023592"/>
                  <a:pt x="1792058" y="718792"/>
                  <a:pt x="1740200" y="775942"/>
                </a:cubicBezTo>
                <a:cubicBezTo>
                  <a:pt x="1688342" y="833092"/>
                  <a:pt x="1554992" y="1170700"/>
                  <a:pt x="1524300" y="1283942"/>
                </a:cubicBezTo>
                <a:cubicBezTo>
                  <a:pt x="1493608" y="1397184"/>
                  <a:pt x="1585683" y="1400359"/>
                  <a:pt x="1556050" y="1455392"/>
                </a:cubicBezTo>
                <a:cubicBezTo>
                  <a:pt x="1526417" y="1510425"/>
                  <a:pt x="1494666" y="1619434"/>
                  <a:pt x="1346500" y="1614142"/>
                </a:cubicBezTo>
                <a:cubicBezTo>
                  <a:pt x="1198334" y="1608850"/>
                  <a:pt x="885067" y="1420467"/>
                  <a:pt x="667050" y="1423642"/>
                </a:cubicBezTo>
                <a:cubicBezTo>
                  <a:pt x="449033" y="1426817"/>
                  <a:pt x="38400" y="1633192"/>
                  <a:pt x="38400" y="1633192"/>
                </a:cubicBezTo>
                <a:lnTo>
                  <a:pt x="1308400" y="1207742"/>
                </a:lnTo>
                <a:cubicBezTo>
                  <a:pt x="1484083" y="1140009"/>
                  <a:pt x="1310517" y="1196100"/>
                  <a:pt x="1092500" y="1226792"/>
                </a:cubicBezTo>
                <a:cubicBezTo>
                  <a:pt x="874483" y="1257484"/>
                  <a:pt x="-18750" y="1444809"/>
                  <a:pt x="300" y="1391892"/>
                </a:cubicBezTo>
                <a:cubicBezTo>
                  <a:pt x="19350" y="1338975"/>
                  <a:pt x="1178225" y="963267"/>
                  <a:pt x="1206800" y="909292"/>
                </a:cubicBezTo>
                <a:cubicBezTo>
                  <a:pt x="1235375" y="855317"/>
                  <a:pt x="272292" y="1113550"/>
                  <a:pt x="171750" y="1068042"/>
                </a:cubicBezTo>
                <a:cubicBezTo>
                  <a:pt x="71208" y="1022534"/>
                  <a:pt x="371775" y="751600"/>
                  <a:pt x="603550" y="636242"/>
                </a:cubicBezTo>
                <a:cubicBezTo>
                  <a:pt x="835325" y="520884"/>
                  <a:pt x="1343325" y="485959"/>
                  <a:pt x="1562400" y="375892"/>
                </a:cubicBezTo>
                <a:cubicBezTo>
                  <a:pt x="1781475" y="265825"/>
                  <a:pt x="1887308" y="17117"/>
                  <a:pt x="1918000" y="124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CA09565C-608B-4B57-9EE6-3455B8FBF5E6}"/>
              </a:ext>
            </a:extLst>
          </p:cNvPr>
          <p:cNvSpPr/>
          <p:nvPr/>
        </p:nvSpPr>
        <p:spPr>
          <a:xfrm>
            <a:off x="3806491" y="5538233"/>
            <a:ext cx="2112082" cy="1583167"/>
          </a:xfrm>
          <a:custGeom>
            <a:avLst/>
            <a:gdLst>
              <a:gd name="connsiteX0" fmla="*/ 549609 w 2112082"/>
              <a:gd name="connsiteY0" fmla="*/ 132317 h 1583167"/>
              <a:gd name="connsiteX1" fmla="*/ 327359 w 2112082"/>
              <a:gd name="connsiteY1" fmla="*/ 487917 h 1583167"/>
              <a:gd name="connsiteX2" fmla="*/ 816309 w 2112082"/>
              <a:gd name="connsiteY2" fmla="*/ 672067 h 1583167"/>
              <a:gd name="connsiteX3" fmla="*/ 1540209 w 2112082"/>
              <a:gd name="connsiteY3" fmla="*/ 399017 h 1583167"/>
              <a:gd name="connsiteX4" fmla="*/ 2111709 w 2112082"/>
              <a:gd name="connsiteY4" fmla="*/ 399017 h 1583167"/>
              <a:gd name="connsiteX5" fmla="*/ 1457659 w 2112082"/>
              <a:gd name="connsiteY5" fmla="*/ 348217 h 1583167"/>
              <a:gd name="connsiteX6" fmla="*/ 1394159 w 2112082"/>
              <a:gd name="connsiteY6" fmla="*/ 608567 h 1583167"/>
              <a:gd name="connsiteX7" fmla="*/ 1991059 w 2112082"/>
              <a:gd name="connsiteY7" fmla="*/ 1002267 h 1583167"/>
              <a:gd name="connsiteX8" fmla="*/ 1241759 w 2112082"/>
              <a:gd name="connsiteY8" fmla="*/ 1319767 h 1583167"/>
              <a:gd name="connsiteX9" fmla="*/ 1019509 w 2112082"/>
              <a:gd name="connsiteY9" fmla="*/ 1580117 h 1583167"/>
              <a:gd name="connsiteX10" fmla="*/ 1273509 w 2112082"/>
              <a:gd name="connsiteY10" fmla="*/ 1141967 h 1583167"/>
              <a:gd name="connsiteX11" fmla="*/ 1038559 w 2112082"/>
              <a:gd name="connsiteY11" fmla="*/ 1161017 h 1583167"/>
              <a:gd name="connsiteX12" fmla="*/ 371809 w 2112082"/>
              <a:gd name="connsiteY12" fmla="*/ 1116567 h 1583167"/>
              <a:gd name="connsiteX13" fmla="*/ 111459 w 2112082"/>
              <a:gd name="connsiteY13" fmla="*/ 1173717 h 1583167"/>
              <a:gd name="connsiteX14" fmla="*/ 625809 w 2112082"/>
              <a:gd name="connsiteY14" fmla="*/ 1021317 h 1583167"/>
              <a:gd name="connsiteX15" fmla="*/ 105109 w 2112082"/>
              <a:gd name="connsiteY15" fmla="*/ 983217 h 1583167"/>
              <a:gd name="connsiteX16" fmla="*/ 3509 w 2112082"/>
              <a:gd name="connsiteY16" fmla="*/ 87867 h 1583167"/>
              <a:gd name="connsiteX17" fmla="*/ 35259 w 2112082"/>
              <a:gd name="connsiteY17" fmla="*/ 37067 h 1583167"/>
              <a:gd name="connsiteX18" fmla="*/ 149559 w 2112082"/>
              <a:gd name="connsiteY18" fmla="*/ 119617 h 1583167"/>
              <a:gd name="connsiteX19" fmla="*/ 549609 w 2112082"/>
              <a:gd name="connsiteY19" fmla="*/ 132317 h 15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2082" h="1583167">
                <a:moveTo>
                  <a:pt x="549609" y="132317"/>
                </a:moveTo>
                <a:cubicBezTo>
                  <a:pt x="579242" y="193700"/>
                  <a:pt x="282909" y="397959"/>
                  <a:pt x="327359" y="487917"/>
                </a:cubicBezTo>
                <a:cubicBezTo>
                  <a:pt x="371809" y="577875"/>
                  <a:pt x="614167" y="686884"/>
                  <a:pt x="816309" y="672067"/>
                </a:cubicBezTo>
                <a:cubicBezTo>
                  <a:pt x="1018451" y="657250"/>
                  <a:pt x="1324309" y="444525"/>
                  <a:pt x="1540209" y="399017"/>
                </a:cubicBezTo>
                <a:cubicBezTo>
                  <a:pt x="1756109" y="353509"/>
                  <a:pt x="2125467" y="407484"/>
                  <a:pt x="2111709" y="399017"/>
                </a:cubicBezTo>
                <a:cubicBezTo>
                  <a:pt x="2097951" y="390550"/>
                  <a:pt x="1577251" y="313292"/>
                  <a:pt x="1457659" y="348217"/>
                </a:cubicBezTo>
                <a:cubicBezTo>
                  <a:pt x="1338067" y="383142"/>
                  <a:pt x="1305259" y="499559"/>
                  <a:pt x="1394159" y="608567"/>
                </a:cubicBezTo>
                <a:cubicBezTo>
                  <a:pt x="1483059" y="717575"/>
                  <a:pt x="2016459" y="883734"/>
                  <a:pt x="1991059" y="1002267"/>
                </a:cubicBezTo>
                <a:cubicBezTo>
                  <a:pt x="1965659" y="1120800"/>
                  <a:pt x="1403684" y="1223459"/>
                  <a:pt x="1241759" y="1319767"/>
                </a:cubicBezTo>
                <a:cubicBezTo>
                  <a:pt x="1079834" y="1416075"/>
                  <a:pt x="1014217" y="1609750"/>
                  <a:pt x="1019509" y="1580117"/>
                </a:cubicBezTo>
                <a:cubicBezTo>
                  <a:pt x="1024801" y="1550484"/>
                  <a:pt x="1270334" y="1211817"/>
                  <a:pt x="1273509" y="1141967"/>
                </a:cubicBezTo>
                <a:cubicBezTo>
                  <a:pt x="1276684" y="1072117"/>
                  <a:pt x="1188842" y="1165250"/>
                  <a:pt x="1038559" y="1161017"/>
                </a:cubicBezTo>
                <a:cubicBezTo>
                  <a:pt x="888276" y="1156784"/>
                  <a:pt x="526326" y="1114450"/>
                  <a:pt x="371809" y="1116567"/>
                </a:cubicBezTo>
                <a:cubicBezTo>
                  <a:pt x="217292" y="1118684"/>
                  <a:pt x="69126" y="1189592"/>
                  <a:pt x="111459" y="1173717"/>
                </a:cubicBezTo>
                <a:cubicBezTo>
                  <a:pt x="153792" y="1157842"/>
                  <a:pt x="626867" y="1053067"/>
                  <a:pt x="625809" y="1021317"/>
                </a:cubicBezTo>
                <a:cubicBezTo>
                  <a:pt x="624751" y="989567"/>
                  <a:pt x="208826" y="1138792"/>
                  <a:pt x="105109" y="983217"/>
                </a:cubicBezTo>
                <a:cubicBezTo>
                  <a:pt x="1392" y="827642"/>
                  <a:pt x="15151" y="245559"/>
                  <a:pt x="3509" y="87867"/>
                </a:cubicBezTo>
                <a:cubicBezTo>
                  <a:pt x="-8133" y="-69825"/>
                  <a:pt x="10917" y="31775"/>
                  <a:pt x="35259" y="37067"/>
                </a:cubicBezTo>
                <a:cubicBezTo>
                  <a:pt x="59601" y="42359"/>
                  <a:pt x="61717" y="106917"/>
                  <a:pt x="149559" y="119617"/>
                </a:cubicBezTo>
                <a:cubicBezTo>
                  <a:pt x="237401" y="132317"/>
                  <a:pt x="519976" y="70934"/>
                  <a:pt x="549609" y="132317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D443E36E-DDC9-4C54-8AB9-B9CD97809DF2}"/>
              </a:ext>
            </a:extLst>
          </p:cNvPr>
          <p:cNvSpPr/>
          <p:nvPr/>
        </p:nvSpPr>
        <p:spPr>
          <a:xfrm>
            <a:off x="5662006" y="3753338"/>
            <a:ext cx="1192824" cy="1631592"/>
          </a:xfrm>
          <a:custGeom>
            <a:avLst/>
            <a:gdLst>
              <a:gd name="connsiteX0" fmla="*/ 916594 w 1192824"/>
              <a:gd name="connsiteY0" fmla="*/ 164612 h 1631592"/>
              <a:gd name="connsiteX1" fmla="*/ 846744 w 1192824"/>
              <a:gd name="connsiteY1" fmla="*/ 571012 h 1631592"/>
              <a:gd name="connsiteX2" fmla="*/ 1024544 w 1192824"/>
              <a:gd name="connsiteY2" fmla="*/ 1059962 h 1631592"/>
              <a:gd name="connsiteX3" fmla="*/ 1189644 w 1192824"/>
              <a:gd name="connsiteY3" fmla="*/ 1447312 h 1631592"/>
              <a:gd name="connsiteX4" fmla="*/ 872144 w 1192824"/>
              <a:gd name="connsiteY4" fmla="*/ 1364762 h 1631592"/>
              <a:gd name="connsiteX5" fmla="*/ 110144 w 1192824"/>
              <a:gd name="connsiteY5" fmla="*/ 1631462 h 1631592"/>
              <a:gd name="connsiteX6" fmla="*/ 338744 w 1192824"/>
              <a:gd name="connsiteY6" fmla="*/ 1396512 h 1631592"/>
              <a:gd name="connsiteX7" fmla="*/ 116494 w 1192824"/>
              <a:gd name="connsiteY7" fmla="*/ 1129812 h 1631592"/>
              <a:gd name="connsiteX8" fmla="*/ 14894 w 1192824"/>
              <a:gd name="connsiteY8" fmla="*/ 850412 h 1631592"/>
              <a:gd name="connsiteX9" fmla="*/ 8544 w 1192824"/>
              <a:gd name="connsiteY9" fmla="*/ 5862 h 1631592"/>
              <a:gd name="connsiteX10" fmla="*/ 33944 w 1192824"/>
              <a:gd name="connsiteY10" fmla="*/ 501162 h 1631592"/>
              <a:gd name="connsiteX11" fmla="*/ 364144 w 1192824"/>
              <a:gd name="connsiteY11" fmla="*/ 983762 h 1631592"/>
              <a:gd name="connsiteX12" fmla="*/ 484794 w 1192824"/>
              <a:gd name="connsiteY12" fmla="*/ 958362 h 1631592"/>
              <a:gd name="connsiteX13" fmla="*/ 383194 w 1192824"/>
              <a:gd name="connsiteY13" fmla="*/ 609112 h 1631592"/>
              <a:gd name="connsiteX14" fmla="*/ 916594 w 1192824"/>
              <a:gd name="connsiteY14" fmla="*/ 164612 h 163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2824" h="1631592">
                <a:moveTo>
                  <a:pt x="916594" y="164612"/>
                </a:moveTo>
                <a:cubicBezTo>
                  <a:pt x="993852" y="158262"/>
                  <a:pt x="828752" y="421787"/>
                  <a:pt x="846744" y="571012"/>
                </a:cubicBezTo>
                <a:cubicBezTo>
                  <a:pt x="864736" y="720237"/>
                  <a:pt x="967394" y="913912"/>
                  <a:pt x="1024544" y="1059962"/>
                </a:cubicBezTo>
                <a:cubicBezTo>
                  <a:pt x="1081694" y="1206012"/>
                  <a:pt x="1215044" y="1396512"/>
                  <a:pt x="1189644" y="1447312"/>
                </a:cubicBezTo>
                <a:cubicBezTo>
                  <a:pt x="1164244" y="1498112"/>
                  <a:pt x="1052061" y="1334070"/>
                  <a:pt x="872144" y="1364762"/>
                </a:cubicBezTo>
                <a:cubicBezTo>
                  <a:pt x="692227" y="1395454"/>
                  <a:pt x="199044" y="1626170"/>
                  <a:pt x="110144" y="1631462"/>
                </a:cubicBezTo>
                <a:cubicBezTo>
                  <a:pt x="21244" y="1636754"/>
                  <a:pt x="337686" y="1480120"/>
                  <a:pt x="338744" y="1396512"/>
                </a:cubicBezTo>
                <a:cubicBezTo>
                  <a:pt x="339802" y="1312904"/>
                  <a:pt x="170469" y="1220828"/>
                  <a:pt x="116494" y="1129812"/>
                </a:cubicBezTo>
                <a:cubicBezTo>
                  <a:pt x="62519" y="1038796"/>
                  <a:pt x="32886" y="1037737"/>
                  <a:pt x="14894" y="850412"/>
                </a:cubicBezTo>
                <a:cubicBezTo>
                  <a:pt x="-3098" y="663087"/>
                  <a:pt x="5369" y="64070"/>
                  <a:pt x="8544" y="5862"/>
                </a:cubicBezTo>
                <a:cubicBezTo>
                  <a:pt x="11719" y="-52346"/>
                  <a:pt x="-25323" y="338179"/>
                  <a:pt x="33944" y="501162"/>
                </a:cubicBezTo>
                <a:cubicBezTo>
                  <a:pt x="93211" y="664145"/>
                  <a:pt x="289002" y="907562"/>
                  <a:pt x="364144" y="983762"/>
                </a:cubicBezTo>
                <a:cubicBezTo>
                  <a:pt x="439286" y="1059962"/>
                  <a:pt x="481619" y="1020804"/>
                  <a:pt x="484794" y="958362"/>
                </a:cubicBezTo>
                <a:cubicBezTo>
                  <a:pt x="487969" y="895920"/>
                  <a:pt x="309111" y="745637"/>
                  <a:pt x="383194" y="609112"/>
                </a:cubicBezTo>
                <a:cubicBezTo>
                  <a:pt x="457277" y="472587"/>
                  <a:pt x="839336" y="170962"/>
                  <a:pt x="916594" y="16461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B1B16E98-1FCD-4BD1-BC9E-558F17EF2F86}"/>
              </a:ext>
            </a:extLst>
          </p:cNvPr>
          <p:cNvSpPr/>
          <p:nvPr/>
        </p:nvSpPr>
        <p:spPr>
          <a:xfrm>
            <a:off x="4664068" y="2480715"/>
            <a:ext cx="287830" cy="941449"/>
          </a:xfrm>
          <a:custGeom>
            <a:avLst/>
            <a:gdLst>
              <a:gd name="connsiteX0" fmla="*/ 115365 w 287830"/>
              <a:gd name="connsiteY0" fmla="*/ 18 h 941449"/>
              <a:gd name="connsiteX1" fmla="*/ 68799 w 287830"/>
              <a:gd name="connsiteY1" fmla="*/ 245552 h 941449"/>
              <a:gd name="connsiteX2" fmla="*/ 140765 w 287830"/>
              <a:gd name="connsiteY2" fmla="*/ 423352 h 941449"/>
              <a:gd name="connsiteX3" fmla="*/ 284699 w 287830"/>
              <a:gd name="connsiteY3" fmla="*/ 694285 h 941449"/>
              <a:gd name="connsiteX4" fmla="*/ 242365 w 287830"/>
              <a:gd name="connsiteY4" fmla="*/ 656185 h 941449"/>
              <a:gd name="connsiteX5" fmla="*/ 271999 w 287830"/>
              <a:gd name="connsiteY5" fmla="*/ 918652 h 941449"/>
              <a:gd name="connsiteX6" fmla="*/ 263532 w 287830"/>
              <a:gd name="connsiteY6" fmla="*/ 889018 h 941449"/>
              <a:gd name="connsiteX7" fmla="*/ 149232 w 287830"/>
              <a:gd name="connsiteY7" fmla="*/ 575752 h 941449"/>
              <a:gd name="connsiteX8" fmla="*/ 200032 w 287830"/>
              <a:gd name="connsiteY8" fmla="*/ 770485 h 941449"/>
              <a:gd name="connsiteX9" fmla="*/ 77265 w 287830"/>
              <a:gd name="connsiteY9" fmla="*/ 533418 h 941449"/>
              <a:gd name="connsiteX10" fmla="*/ 30699 w 287830"/>
              <a:gd name="connsiteY10" fmla="*/ 423352 h 941449"/>
              <a:gd name="connsiteX11" fmla="*/ 5299 w 287830"/>
              <a:gd name="connsiteY11" fmla="*/ 258252 h 941449"/>
              <a:gd name="connsiteX12" fmla="*/ 115365 w 287830"/>
              <a:gd name="connsiteY12" fmla="*/ 18 h 9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830" h="941449">
                <a:moveTo>
                  <a:pt x="115365" y="18"/>
                </a:moveTo>
                <a:cubicBezTo>
                  <a:pt x="125948" y="-2099"/>
                  <a:pt x="64566" y="174996"/>
                  <a:pt x="68799" y="245552"/>
                </a:cubicBezTo>
                <a:cubicBezTo>
                  <a:pt x="73032" y="316108"/>
                  <a:pt x="104782" y="348563"/>
                  <a:pt x="140765" y="423352"/>
                </a:cubicBezTo>
                <a:cubicBezTo>
                  <a:pt x="176748" y="498141"/>
                  <a:pt x="267766" y="655480"/>
                  <a:pt x="284699" y="694285"/>
                </a:cubicBezTo>
                <a:cubicBezTo>
                  <a:pt x="301632" y="733090"/>
                  <a:pt x="244482" y="618790"/>
                  <a:pt x="242365" y="656185"/>
                </a:cubicBezTo>
                <a:cubicBezTo>
                  <a:pt x="240248" y="693580"/>
                  <a:pt x="268471" y="879847"/>
                  <a:pt x="271999" y="918652"/>
                </a:cubicBezTo>
                <a:cubicBezTo>
                  <a:pt x="275527" y="957458"/>
                  <a:pt x="283993" y="946168"/>
                  <a:pt x="263532" y="889018"/>
                </a:cubicBezTo>
                <a:cubicBezTo>
                  <a:pt x="243071" y="831868"/>
                  <a:pt x="159815" y="595507"/>
                  <a:pt x="149232" y="575752"/>
                </a:cubicBezTo>
                <a:cubicBezTo>
                  <a:pt x="138649" y="555997"/>
                  <a:pt x="212026" y="777541"/>
                  <a:pt x="200032" y="770485"/>
                </a:cubicBezTo>
                <a:cubicBezTo>
                  <a:pt x="188038" y="763429"/>
                  <a:pt x="105487" y="591273"/>
                  <a:pt x="77265" y="533418"/>
                </a:cubicBezTo>
                <a:cubicBezTo>
                  <a:pt x="49043" y="475563"/>
                  <a:pt x="42693" y="469213"/>
                  <a:pt x="30699" y="423352"/>
                </a:cubicBezTo>
                <a:cubicBezTo>
                  <a:pt x="18705" y="377491"/>
                  <a:pt x="-12340" y="324574"/>
                  <a:pt x="5299" y="258252"/>
                </a:cubicBezTo>
                <a:cubicBezTo>
                  <a:pt x="22938" y="191930"/>
                  <a:pt x="104782" y="2135"/>
                  <a:pt x="115365" y="1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88C62520-E59C-4671-9C8A-74275B46978D}"/>
              </a:ext>
            </a:extLst>
          </p:cNvPr>
          <p:cNvSpPr/>
          <p:nvPr/>
        </p:nvSpPr>
        <p:spPr>
          <a:xfrm>
            <a:off x="5708768" y="4854721"/>
            <a:ext cx="211987" cy="58533"/>
          </a:xfrm>
          <a:custGeom>
            <a:avLst/>
            <a:gdLst>
              <a:gd name="connsiteX0" fmla="*/ 1999 w 211987"/>
              <a:gd name="connsiteY0" fmla="*/ 5146 h 58533"/>
              <a:gd name="connsiteX1" fmla="*/ 184032 w 211987"/>
              <a:gd name="connsiteY1" fmla="*/ 5146 h 58533"/>
              <a:gd name="connsiteX2" fmla="*/ 203082 w 211987"/>
              <a:gd name="connsiteY2" fmla="*/ 32662 h 58533"/>
              <a:gd name="connsiteX3" fmla="*/ 203082 w 211987"/>
              <a:gd name="connsiteY3" fmla="*/ 43246 h 58533"/>
              <a:gd name="connsiteX4" fmla="*/ 93015 w 211987"/>
              <a:gd name="connsiteY4" fmla="*/ 58062 h 58533"/>
              <a:gd name="connsiteX5" fmla="*/ 1999 w 211987"/>
              <a:gd name="connsiteY5" fmla="*/ 5146 h 5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87" h="58533">
                <a:moveTo>
                  <a:pt x="1999" y="5146"/>
                </a:moveTo>
                <a:cubicBezTo>
                  <a:pt x="17168" y="-3673"/>
                  <a:pt x="150518" y="560"/>
                  <a:pt x="184032" y="5146"/>
                </a:cubicBezTo>
                <a:cubicBezTo>
                  <a:pt x="217546" y="9732"/>
                  <a:pt x="199907" y="26312"/>
                  <a:pt x="203082" y="32662"/>
                </a:cubicBezTo>
                <a:cubicBezTo>
                  <a:pt x="206257" y="39012"/>
                  <a:pt x="221427" y="39013"/>
                  <a:pt x="203082" y="43246"/>
                </a:cubicBezTo>
                <a:cubicBezTo>
                  <a:pt x="184738" y="47479"/>
                  <a:pt x="124059" y="61237"/>
                  <a:pt x="93015" y="58062"/>
                </a:cubicBezTo>
                <a:cubicBezTo>
                  <a:pt x="61971" y="54887"/>
                  <a:pt x="-13170" y="13965"/>
                  <a:pt x="1999" y="514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AAEE5C6E-E842-477D-8CBA-41F4E9D9EFB5}"/>
              </a:ext>
            </a:extLst>
          </p:cNvPr>
          <p:cNvSpPr/>
          <p:nvPr/>
        </p:nvSpPr>
        <p:spPr>
          <a:xfrm>
            <a:off x="4315853" y="6099513"/>
            <a:ext cx="190412" cy="72692"/>
          </a:xfrm>
          <a:custGeom>
            <a:avLst/>
            <a:gdLst>
              <a:gd name="connsiteX0" fmla="*/ 30 w 190412"/>
              <a:gd name="connsiteY0" fmla="*/ 720 h 72692"/>
              <a:gd name="connsiteX1" fmla="*/ 105864 w 190412"/>
              <a:gd name="connsiteY1" fmla="*/ 36704 h 72692"/>
              <a:gd name="connsiteX2" fmla="*/ 188414 w 190412"/>
              <a:gd name="connsiteY2" fmla="*/ 53637 h 72692"/>
              <a:gd name="connsiteX3" fmla="*/ 160897 w 190412"/>
              <a:gd name="connsiteY3" fmla="*/ 11304 h 72692"/>
              <a:gd name="connsiteX4" fmla="*/ 116447 w 190412"/>
              <a:gd name="connsiteY4" fmla="*/ 72687 h 72692"/>
              <a:gd name="connsiteX5" fmla="*/ 30 w 190412"/>
              <a:gd name="connsiteY5" fmla="*/ 720 h 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12" h="72692">
                <a:moveTo>
                  <a:pt x="30" y="720"/>
                </a:moveTo>
                <a:cubicBezTo>
                  <a:pt x="-1734" y="-5277"/>
                  <a:pt x="74467" y="27885"/>
                  <a:pt x="105864" y="36704"/>
                </a:cubicBezTo>
                <a:cubicBezTo>
                  <a:pt x="137261" y="45524"/>
                  <a:pt x="179242" y="57870"/>
                  <a:pt x="188414" y="53637"/>
                </a:cubicBezTo>
                <a:cubicBezTo>
                  <a:pt x="197586" y="49404"/>
                  <a:pt x="172891" y="8129"/>
                  <a:pt x="160897" y="11304"/>
                </a:cubicBezTo>
                <a:cubicBezTo>
                  <a:pt x="148903" y="14479"/>
                  <a:pt x="140083" y="71982"/>
                  <a:pt x="116447" y="72687"/>
                </a:cubicBezTo>
                <a:cubicBezTo>
                  <a:pt x="92811" y="73392"/>
                  <a:pt x="1794" y="6717"/>
                  <a:pt x="30" y="72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32AD7B6A-A020-46B8-953B-BCCB83846CF2}"/>
              </a:ext>
            </a:extLst>
          </p:cNvPr>
          <p:cNvSpPr/>
          <p:nvPr/>
        </p:nvSpPr>
        <p:spPr>
          <a:xfrm>
            <a:off x="4864100" y="2527300"/>
            <a:ext cx="123825" cy="12382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楕円 1830">
            <a:extLst>
              <a:ext uri="{FF2B5EF4-FFF2-40B4-BE49-F238E27FC236}">
                <a16:creationId xmlns:a16="http://schemas.microsoft.com/office/drawing/2014/main" id="{2E34F664-7E2A-4E2A-8216-094D1A374D0D}"/>
              </a:ext>
            </a:extLst>
          </p:cNvPr>
          <p:cNvSpPr/>
          <p:nvPr/>
        </p:nvSpPr>
        <p:spPr>
          <a:xfrm>
            <a:off x="5343525" y="2508250"/>
            <a:ext cx="123825" cy="12382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53817E3C-87B2-41BD-9A95-677B10CB80D2}"/>
              </a:ext>
            </a:extLst>
          </p:cNvPr>
          <p:cNvSpPr/>
          <p:nvPr/>
        </p:nvSpPr>
        <p:spPr>
          <a:xfrm>
            <a:off x="5235067" y="2218267"/>
            <a:ext cx="214411" cy="89196"/>
          </a:xfrm>
          <a:custGeom>
            <a:avLst/>
            <a:gdLst>
              <a:gd name="connsiteX0" fmla="*/ 1566 w 214411"/>
              <a:gd name="connsiteY0" fmla="*/ 88900 h 89196"/>
              <a:gd name="connsiteX1" fmla="*/ 120100 w 214411"/>
              <a:gd name="connsiteY1" fmla="*/ 25400 h 89196"/>
              <a:gd name="connsiteX2" fmla="*/ 209000 w 214411"/>
              <a:gd name="connsiteY2" fmla="*/ 0 h 89196"/>
              <a:gd name="connsiteX3" fmla="*/ 149733 w 214411"/>
              <a:gd name="connsiteY3" fmla="*/ 25400 h 89196"/>
              <a:gd name="connsiteX4" fmla="*/ 211116 w 214411"/>
              <a:gd name="connsiteY4" fmla="*/ 48683 h 89196"/>
              <a:gd name="connsiteX5" fmla="*/ 1566 w 214411"/>
              <a:gd name="connsiteY5" fmla="*/ 88900 h 8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411" h="89196">
                <a:moveTo>
                  <a:pt x="1566" y="88900"/>
                </a:moveTo>
                <a:cubicBezTo>
                  <a:pt x="-13603" y="85020"/>
                  <a:pt x="85528" y="40217"/>
                  <a:pt x="120100" y="25400"/>
                </a:cubicBezTo>
                <a:cubicBezTo>
                  <a:pt x="154672" y="10583"/>
                  <a:pt x="204061" y="0"/>
                  <a:pt x="209000" y="0"/>
                </a:cubicBezTo>
                <a:cubicBezTo>
                  <a:pt x="213939" y="0"/>
                  <a:pt x="149380" y="17286"/>
                  <a:pt x="149733" y="25400"/>
                </a:cubicBezTo>
                <a:cubicBezTo>
                  <a:pt x="150086" y="33514"/>
                  <a:pt x="231577" y="39864"/>
                  <a:pt x="211116" y="48683"/>
                </a:cubicBezTo>
                <a:cubicBezTo>
                  <a:pt x="190655" y="57502"/>
                  <a:pt x="16735" y="92780"/>
                  <a:pt x="1566" y="8890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C316E7B8-BBA3-4DBD-A344-84059F02F319}"/>
              </a:ext>
            </a:extLst>
          </p:cNvPr>
          <p:cNvSpPr/>
          <p:nvPr/>
        </p:nvSpPr>
        <p:spPr>
          <a:xfrm>
            <a:off x="4803756" y="2258389"/>
            <a:ext cx="274677" cy="53606"/>
          </a:xfrm>
          <a:custGeom>
            <a:avLst/>
            <a:gdLst>
              <a:gd name="connsiteX0" fmla="*/ 1077 w 274677"/>
              <a:gd name="connsiteY0" fmla="*/ 38194 h 53606"/>
              <a:gd name="connsiteX1" fmla="*/ 83627 w 274677"/>
              <a:gd name="connsiteY1" fmla="*/ 94 h 53606"/>
              <a:gd name="connsiteX2" fmla="*/ 267777 w 274677"/>
              <a:gd name="connsiteY2" fmla="*/ 50894 h 53606"/>
              <a:gd name="connsiteX3" fmla="*/ 223327 w 274677"/>
              <a:gd name="connsiteY3" fmla="*/ 46661 h 53606"/>
              <a:gd name="connsiteX4" fmla="*/ 106911 w 274677"/>
              <a:gd name="connsiteY4" fmla="*/ 46661 h 53606"/>
              <a:gd name="connsiteX5" fmla="*/ 136544 w 274677"/>
              <a:gd name="connsiteY5" fmla="*/ 36078 h 53606"/>
              <a:gd name="connsiteX6" fmla="*/ 1077 w 274677"/>
              <a:gd name="connsiteY6" fmla="*/ 38194 h 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677" h="53606">
                <a:moveTo>
                  <a:pt x="1077" y="38194"/>
                </a:moveTo>
                <a:cubicBezTo>
                  <a:pt x="-7742" y="32197"/>
                  <a:pt x="39177" y="-2023"/>
                  <a:pt x="83627" y="94"/>
                </a:cubicBezTo>
                <a:cubicBezTo>
                  <a:pt x="128077" y="2211"/>
                  <a:pt x="244494" y="43133"/>
                  <a:pt x="267777" y="50894"/>
                </a:cubicBezTo>
                <a:cubicBezTo>
                  <a:pt x="291060" y="58655"/>
                  <a:pt x="250138" y="47366"/>
                  <a:pt x="223327" y="46661"/>
                </a:cubicBezTo>
                <a:cubicBezTo>
                  <a:pt x="196516" y="45956"/>
                  <a:pt x="121375" y="48425"/>
                  <a:pt x="106911" y="46661"/>
                </a:cubicBezTo>
                <a:cubicBezTo>
                  <a:pt x="92447" y="44897"/>
                  <a:pt x="148891" y="37842"/>
                  <a:pt x="136544" y="36078"/>
                </a:cubicBezTo>
                <a:cubicBezTo>
                  <a:pt x="124197" y="34314"/>
                  <a:pt x="9896" y="44191"/>
                  <a:pt x="1077" y="38194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36A272C4-C8FF-4AB4-9D74-B3AAD352A488}"/>
              </a:ext>
            </a:extLst>
          </p:cNvPr>
          <p:cNvSpPr/>
          <p:nvPr/>
        </p:nvSpPr>
        <p:spPr>
          <a:xfrm>
            <a:off x="4429110" y="2078660"/>
            <a:ext cx="391321" cy="436156"/>
          </a:xfrm>
          <a:custGeom>
            <a:avLst/>
            <a:gdLst>
              <a:gd name="connsiteX0" fmla="*/ 390540 w 391321"/>
              <a:gd name="connsiteY0" fmla="*/ 965 h 436156"/>
              <a:gd name="connsiteX1" fmla="*/ 117490 w 391321"/>
              <a:gd name="connsiteY1" fmla="*/ 150190 h 436156"/>
              <a:gd name="connsiteX2" fmla="*/ 41290 w 391321"/>
              <a:gd name="connsiteY2" fmla="*/ 432765 h 436156"/>
              <a:gd name="connsiteX3" fmla="*/ 41290 w 391321"/>
              <a:gd name="connsiteY3" fmla="*/ 293065 h 436156"/>
              <a:gd name="connsiteX4" fmla="*/ 22240 w 391321"/>
              <a:gd name="connsiteY4" fmla="*/ 96215 h 436156"/>
              <a:gd name="connsiteX5" fmla="*/ 390540 w 391321"/>
              <a:gd name="connsiteY5" fmla="*/ 965 h 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21" h="436156">
                <a:moveTo>
                  <a:pt x="390540" y="965"/>
                </a:moveTo>
                <a:cubicBezTo>
                  <a:pt x="406415" y="9961"/>
                  <a:pt x="175698" y="78223"/>
                  <a:pt x="117490" y="150190"/>
                </a:cubicBezTo>
                <a:cubicBezTo>
                  <a:pt x="59282" y="222157"/>
                  <a:pt x="53990" y="408953"/>
                  <a:pt x="41290" y="432765"/>
                </a:cubicBezTo>
                <a:cubicBezTo>
                  <a:pt x="28590" y="456578"/>
                  <a:pt x="44465" y="349157"/>
                  <a:pt x="41290" y="293065"/>
                </a:cubicBezTo>
                <a:cubicBezTo>
                  <a:pt x="38115" y="236973"/>
                  <a:pt x="-35968" y="144898"/>
                  <a:pt x="22240" y="96215"/>
                </a:cubicBezTo>
                <a:cubicBezTo>
                  <a:pt x="80448" y="47532"/>
                  <a:pt x="374665" y="-8031"/>
                  <a:pt x="390540" y="965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0833F7C1-1EF9-4409-8604-E4037D4583D5}"/>
              </a:ext>
            </a:extLst>
          </p:cNvPr>
          <p:cNvSpPr/>
          <p:nvPr/>
        </p:nvSpPr>
        <p:spPr>
          <a:xfrm>
            <a:off x="4908007" y="1785180"/>
            <a:ext cx="550392" cy="243646"/>
          </a:xfrm>
          <a:custGeom>
            <a:avLst/>
            <a:gdLst>
              <a:gd name="connsiteX0" fmla="*/ 543 w 550392"/>
              <a:gd name="connsiteY0" fmla="*/ 215070 h 243646"/>
              <a:gd name="connsiteX1" fmla="*/ 241843 w 550392"/>
              <a:gd name="connsiteY1" fmla="*/ 91245 h 243646"/>
              <a:gd name="connsiteX2" fmla="*/ 543468 w 550392"/>
              <a:gd name="connsiteY2" fmla="*/ 243645 h 243646"/>
              <a:gd name="connsiteX3" fmla="*/ 441868 w 550392"/>
              <a:gd name="connsiteY3" fmla="*/ 88070 h 243646"/>
              <a:gd name="connsiteX4" fmla="*/ 308518 w 550392"/>
              <a:gd name="connsiteY4" fmla="*/ 5520 h 243646"/>
              <a:gd name="connsiteX5" fmla="*/ 543 w 550392"/>
              <a:gd name="connsiteY5" fmla="*/ 215070 h 24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392" h="243646">
                <a:moveTo>
                  <a:pt x="543" y="215070"/>
                </a:moveTo>
                <a:cubicBezTo>
                  <a:pt x="-10570" y="229358"/>
                  <a:pt x="151356" y="86483"/>
                  <a:pt x="241843" y="91245"/>
                </a:cubicBezTo>
                <a:cubicBezTo>
                  <a:pt x="332330" y="96007"/>
                  <a:pt x="510131" y="244174"/>
                  <a:pt x="543468" y="243645"/>
                </a:cubicBezTo>
                <a:cubicBezTo>
                  <a:pt x="576805" y="243116"/>
                  <a:pt x="481026" y="127757"/>
                  <a:pt x="441868" y="88070"/>
                </a:cubicBezTo>
                <a:cubicBezTo>
                  <a:pt x="402710" y="48382"/>
                  <a:pt x="386835" y="-19880"/>
                  <a:pt x="308518" y="5520"/>
                </a:cubicBezTo>
                <a:cubicBezTo>
                  <a:pt x="230201" y="30920"/>
                  <a:pt x="11656" y="200782"/>
                  <a:pt x="543" y="21507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F27771D8-BA31-498A-B2C1-B281159C93A4}"/>
              </a:ext>
            </a:extLst>
          </p:cNvPr>
          <p:cNvSpPr/>
          <p:nvPr/>
        </p:nvSpPr>
        <p:spPr>
          <a:xfrm>
            <a:off x="5726217" y="2453039"/>
            <a:ext cx="389600" cy="804343"/>
          </a:xfrm>
          <a:custGeom>
            <a:avLst/>
            <a:gdLst>
              <a:gd name="connsiteX0" fmla="*/ 182458 w 389600"/>
              <a:gd name="connsiteY0" fmla="*/ 1236 h 804343"/>
              <a:gd name="connsiteX1" fmla="*/ 87208 w 389600"/>
              <a:gd name="connsiteY1" fmla="*/ 318736 h 804343"/>
              <a:gd name="connsiteX2" fmla="*/ 382483 w 389600"/>
              <a:gd name="connsiteY2" fmla="*/ 788636 h 804343"/>
              <a:gd name="connsiteX3" fmla="*/ 280883 w 389600"/>
              <a:gd name="connsiteY3" fmla="*/ 683861 h 804343"/>
              <a:gd name="connsiteX4" fmla="*/ 90383 w 389600"/>
              <a:gd name="connsiteY4" fmla="*/ 594961 h 804343"/>
              <a:gd name="connsiteX5" fmla="*/ 1483 w 389600"/>
              <a:gd name="connsiteY5" fmla="*/ 433036 h 804343"/>
              <a:gd name="connsiteX6" fmla="*/ 182458 w 389600"/>
              <a:gd name="connsiteY6" fmla="*/ 1236 h 8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600" h="804343">
                <a:moveTo>
                  <a:pt x="182458" y="1236"/>
                </a:moveTo>
                <a:cubicBezTo>
                  <a:pt x="196746" y="-17814"/>
                  <a:pt x="53870" y="187503"/>
                  <a:pt x="87208" y="318736"/>
                </a:cubicBezTo>
                <a:cubicBezTo>
                  <a:pt x="120546" y="449969"/>
                  <a:pt x="350204" y="727782"/>
                  <a:pt x="382483" y="788636"/>
                </a:cubicBezTo>
                <a:cubicBezTo>
                  <a:pt x="414762" y="849490"/>
                  <a:pt x="329566" y="716140"/>
                  <a:pt x="280883" y="683861"/>
                </a:cubicBezTo>
                <a:cubicBezTo>
                  <a:pt x="232200" y="651582"/>
                  <a:pt x="136950" y="636765"/>
                  <a:pt x="90383" y="594961"/>
                </a:cubicBezTo>
                <a:cubicBezTo>
                  <a:pt x="43816" y="553157"/>
                  <a:pt x="-9630" y="527757"/>
                  <a:pt x="1483" y="433036"/>
                </a:cubicBezTo>
                <a:cubicBezTo>
                  <a:pt x="12595" y="338315"/>
                  <a:pt x="168170" y="20286"/>
                  <a:pt x="182458" y="1236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7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8E939359-EE13-4009-9D2B-7FA9DC7A17EA}"/>
              </a:ext>
            </a:extLst>
          </p:cNvPr>
          <p:cNvGrpSpPr/>
          <p:nvPr/>
        </p:nvGrpSpPr>
        <p:grpSpPr>
          <a:xfrm>
            <a:off x="152400" y="286538"/>
            <a:ext cx="4832567" cy="1358834"/>
            <a:chOff x="2266943" y="4591838"/>
            <a:chExt cx="4832567" cy="1358834"/>
          </a:xfrm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CD7C259B-3739-4C7D-9A84-EB0F31CAA546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B0291B5D-8E85-4DE5-A4D4-1B37DC6D4DDD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85A7E91B-D726-4CDC-8372-935B72E84D82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9AB8BB88-B07D-4E7C-9795-AE2DF40DE597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680CBB6B-A122-4C7C-9558-8C25690DB2D6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1E514524-ED19-4C11-A154-ECCB95D77A81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46837B55-2BF6-4030-A554-BB93C0877C01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E148200E-831B-4CFB-A737-4DA03C392110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E536E7E8-6134-4EE1-AFE2-8B323DE2219B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EF09BED-84D3-4DDC-BCCC-8C7E16CE3EC8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FBF88402-9462-4EF2-893A-D1766053537E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6FF72E9B-A00F-4643-A7D0-E7532D239276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671326A0-3570-4B95-95A9-13C3173A3390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DFEFA2A4-98CA-4723-ADB1-EE22764B144D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52B374-3A59-4594-BEB3-D73B5A61157C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F1617334-C19F-46FA-8F8D-1C9761600269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CFC83212-BB81-41E7-8A5B-D8BD2D8A0F9E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6C75527E-383A-4882-A6D7-D03ADFCB3FD2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EEBD0DD0-052B-45F6-AAD5-FAAFEBC11B9D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B168ABBA-C7B5-45AF-9959-E001FAAAD7DC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99116063-330E-4CFB-AE0B-5E83D5BE7E9C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67753EC-5475-4AD4-812D-5310622C6218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D84584FE-6B05-4B61-8DAA-569ABECADD33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6917665B-70E1-41EB-8438-43CBF3C788FE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A4F43167-6BFD-4D41-B260-258617881F09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AB176128-5F16-4E3E-9BE3-C7379845C8EB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DB8074B2-39D6-4863-B11E-2BBB19F5194E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3" name="Picture 4" descr="Adobe Premiere Pro | 業界最先端の動画編集ソフト【アドビ公式】">
            <a:extLst>
              <a:ext uri="{FF2B5EF4-FFF2-40B4-BE49-F238E27FC236}">
                <a16:creationId xmlns:a16="http://schemas.microsoft.com/office/drawing/2014/main" id="{04621918-DD27-4192-AD8B-34DAC6AC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81" y="11739348"/>
            <a:ext cx="724990" cy="7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Picture 6" descr="Netshop.Too - Adobe AfterEffects 単体プラン 12ヶ月: ソフトウェア">
            <a:extLst>
              <a:ext uri="{FF2B5EF4-FFF2-40B4-BE49-F238E27FC236}">
                <a16:creationId xmlns:a16="http://schemas.microsoft.com/office/drawing/2014/main" id="{FDC91D18-6ED2-484D-85C7-B90EE7D9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33" y="11644099"/>
            <a:ext cx="905134" cy="9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テキスト ボックス 444">
            <a:extLst>
              <a:ext uri="{FF2B5EF4-FFF2-40B4-BE49-F238E27FC236}">
                <a16:creationId xmlns:a16="http://schemas.microsoft.com/office/drawing/2014/main" id="{44FA75BB-5338-450D-9012-0878577F9D9E}"/>
              </a:ext>
            </a:extLst>
          </p:cNvPr>
          <p:cNvSpPr txBox="1"/>
          <p:nvPr/>
        </p:nvSpPr>
        <p:spPr>
          <a:xfrm>
            <a:off x="8720351" y="204232"/>
            <a:ext cx="615553" cy="6196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撮ってみる。作ってみる。観てみる。</a:t>
            </a:r>
          </a:p>
        </p:txBody>
      </p:sp>
      <p:sp>
        <p:nvSpPr>
          <p:cNvPr id="1828" name="テキスト ボックス 1827">
            <a:extLst>
              <a:ext uri="{FF2B5EF4-FFF2-40B4-BE49-F238E27FC236}">
                <a16:creationId xmlns:a16="http://schemas.microsoft.com/office/drawing/2014/main" id="{FE2FA988-3880-4C23-9E59-2D147C7B6B6D}"/>
              </a:ext>
            </a:extLst>
          </p:cNvPr>
          <p:cNvSpPr txBox="1"/>
          <p:nvPr/>
        </p:nvSpPr>
        <p:spPr>
          <a:xfrm>
            <a:off x="631880" y="2404834"/>
            <a:ext cx="861774" cy="7991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とりあえず、「みませんか？」</a:t>
            </a:r>
          </a:p>
        </p:txBody>
      </p: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F95288ED-F014-4DF2-8AB5-FC9AB3A361FE}"/>
              </a:ext>
            </a:extLst>
          </p:cNvPr>
          <p:cNvGrpSpPr/>
          <p:nvPr/>
        </p:nvGrpSpPr>
        <p:grpSpPr>
          <a:xfrm>
            <a:off x="2095067" y="1589638"/>
            <a:ext cx="5411066" cy="10886144"/>
            <a:chOff x="3031717" y="1589638"/>
            <a:chExt cx="5411066" cy="10886144"/>
          </a:xfrm>
        </p:grpSpPr>
        <p:grpSp>
          <p:nvGrpSpPr>
            <p:cNvPr id="442" name="グループ化 441">
              <a:extLst>
                <a:ext uri="{FF2B5EF4-FFF2-40B4-BE49-F238E27FC236}">
                  <a16:creationId xmlns:a16="http://schemas.microsoft.com/office/drawing/2014/main" id="{34330344-8C98-45BD-9FE5-AC54C6128B7B}"/>
                </a:ext>
              </a:extLst>
            </p:cNvPr>
            <p:cNvGrpSpPr/>
            <p:nvPr/>
          </p:nvGrpSpPr>
          <p:grpSpPr>
            <a:xfrm>
              <a:off x="3031717" y="5648913"/>
              <a:ext cx="5411066" cy="5155723"/>
              <a:chOff x="3031717" y="5648913"/>
              <a:chExt cx="5411066" cy="5155723"/>
            </a:xfrm>
          </p:grpSpPr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56211E52-BDA7-43E4-8FD8-928F99B96DC5}"/>
                  </a:ext>
                </a:extLst>
              </p:cNvPr>
              <p:cNvSpPr/>
              <p:nvPr/>
            </p:nvSpPr>
            <p:spPr>
              <a:xfrm>
                <a:off x="3070758" y="6802920"/>
                <a:ext cx="337432" cy="213422"/>
              </a:xfrm>
              <a:custGeom>
                <a:avLst/>
                <a:gdLst>
                  <a:gd name="connsiteX0" fmla="*/ 337075 w 337432"/>
                  <a:gd name="connsiteY0" fmla="*/ 47 h 213422"/>
                  <a:gd name="connsiteX1" fmla="*/ 87309 w 337432"/>
                  <a:gd name="connsiteY1" fmla="*/ 80480 h 213422"/>
                  <a:gd name="connsiteX2" fmla="*/ 2642 w 337432"/>
                  <a:gd name="connsiteY2" fmla="*/ 209597 h 213422"/>
                  <a:gd name="connsiteX3" fmla="*/ 32275 w 337432"/>
                  <a:gd name="connsiteY3" fmla="*/ 171497 h 213422"/>
                  <a:gd name="connsiteX4" fmla="*/ 140225 w 337432"/>
                  <a:gd name="connsiteY4" fmla="*/ 91063 h 213422"/>
                  <a:gd name="connsiteX5" fmla="*/ 337075 w 337432"/>
                  <a:gd name="connsiteY5" fmla="*/ 47 h 2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32" h="213422">
                    <a:moveTo>
                      <a:pt x="337075" y="47"/>
                    </a:moveTo>
                    <a:cubicBezTo>
                      <a:pt x="328256" y="-1717"/>
                      <a:pt x="143048" y="45555"/>
                      <a:pt x="87309" y="80480"/>
                    </a:cubicBezTo>
                    <a:cubicBezTo>
                      <a:pt x="31570" y="115405"/>
                      <a:pt x="11814" y="194428"/>
                      <a:pt x="2642" y="209597"/>
                    </a:cubicBezTo>
                    <a:cubicBezTo>
                      <a:pt x="-6530" y="224766"/>
                      <a:pt x="9345" y="191253"/>
                      <a:pt x="32275" y="171497"/>
                    </a:cubicBezTo>
                    <a:cubicBezTo>
                      <a:pt x="55205" y="151741"/>
                      <a:pt x="91542" y="118227"/>
                      <a:pt x="140225" y="91063"/>
                    </a:cubicBezTo>
                    <a:cubicBezTo>
                      <a:pt x="188908" y="63899"/>
                      <a:pt x="345894" y="1811"/>
                      <a:pt x="337075" y="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33EC74FC-D250-427D-89C4-55CA3C7D4D49}"/>
                  </a:ext>
                </a:extLst>
              </p:cNvPr>
              <p:cNvSpPr/>
              <p:nvPr/>
            </p:nvSpPr>
            <p:spPr>
              <a:xfrm>
                <a:off x="3382260" y="6818627"/>
                <a:ext cx="1472443" cy="194126"/>
              </a:xfrm>
              <a:custGeom>
                <a:avLst/>
                <a:gdLst>
                  <a:gd name="connsiteX0" fmla="*/ 4407 w 1472443"/>
                  <a:gd name="connsiteY0" fmla="*/ 1273 h 194126"/>
                  <a:gd name="connsiteX1" fmla="*/ 1392940 w 1472443"/>
                  <a:gd name="connsiteY1" fmla="*/ 181190 h 194126"/>
                  <a:gd name="connsiteX2" fmla="*/ 1282873 w 1472443"/>
                  <a:gd name="connsiteY2" fmla="*/ 174840 h 194126"/>
                  <a:gd name="connsiteX3" fmla="*/ 1119890 w 1472443"/>
                  <a:gd name="connsiteY3" fmla="*/ 134623 h 194126"/>
                  <a:gd name="connsiteX4" fmla="*/ 959023 w 1472443"/>
                  <a:gd name="connsiteY4" fmla="*/ 102873 h 194126"/>
                  <a:gd name="connsiteX5" fmla="*/ 4407 w 1472443"/>
                  <a:gd name="connsiteY5" fmla="*/ 1273 h 19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443" h="194126">
                    <a:moveTo>
                      <a:pt x="4407" y="1273"/>
                    </a:moveTo>
                    <a:cubicBezTo>
                      <a:pt x="76726" y="14326"/>
                      <a:pt x="1179862" y="152262"/>
                      <a:pt x="1392940" y="181190"/>
                    </a:cubicBezTo>
                    <a:cubicBezTo>
                      <a:pt x="1606018" y="210118"/>
                      <a:pt x="1328381" y="182601"/>
                      <a:pt x="1282873" y="174840"/>
                    </a:cubicBezTo>
                    <a:cubicBezTo>
                      <a:pt x="1237365" y="167079"/>
                      <a:pt x="1173865" y="146617"/>
                      <a:pt x="1119890" y="134623"/>
                    </a:cubicBezTo>
                    <a:cubicBezTo>
                      <a:pt x="1065915" y="122629"/>
                      <a:pt x="1147053" y="126509"/>
                      <a:pt x="959023" y="102873"/>
                    </a:cubicBezTo>
                    <a:cubicBezTo>
                      <a:pt x="770993" y="79237"/>
                      <a:pt x="-67912" y="-11780"/>
                      <a:pt x="4407" y="12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52D2ADA3-00FE-4267-B813-48FB1F6458D5}"/>
                  </a:ext>
                </a:extLst>
              </p:cNvPr>
              <p:cNvSpPr/>
              <p:nvPr/>
            </p:nvSpPr>
            <p:spPr>
              <a:xfrm>
                <a:off x="3090317" y="6903157"/>
                <a:ext cx="445059" cy="103808"/>
              </a:xfrm>
              <a:custGeom>
                <a:avLst/>
                <a:gdLst>
                  <a:gd name="connsiteX0" fmla="*/ 16 w 445059"/>
                  <a:gd name="connsiteY0" fmla="*/ 103010 h 103808"/>
                  <a:gd name="connsiteX1" fmla="*/ 211683 w 445059"/>
                  <a:gd name="connsiteY1" fmla="*/ 50093 h 103808"/>
                  <a:gd name="connsiteX2" fmla="*/ 440283 w 445059"/>
                  <a:gd name="connsiteY2" fmla="*/ 45860 h 103808"/>
                  <a:gd name="connsiteX3" fmla="*/ 355616 w 445059"/>
                  <a:gd name="connsiteY3" fmla="*/ 20460 h 103808"/>
                  <a:gd name="connsiteX4" fmla="*/ 222266 w 445059"/>
                  <a:gd name="connsiteY4" fmla="*/ 3526 h 103808"/>
                  <a:gd name="connsiteX5" fmla="*/ 16 w 445059"/>
                  <a:gd name="connsiteY5" fmla="*/ 103010 h 10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059" h="103808">
                    <a:moveTo>
                      <a:pt x="16" y="103010"/>
                    </a:moveTo>
                    <a:cubicBezTo>
                      <a:pt x="-1748" y="110771"/>
                      <a:pt x="138305" y="59618"/>
                      <a:pt x="211683" y="50093"/>
                    </a:cubicBezTo>
                    <a:cubicBezTo>
                      <a:pt x="285061" y="40568"/>
                      <a:pt x="416294" y="50799"/>
                      <a:pt x="440283" y="45860"/>
                    </a:cubicBezTo>
                    <a:cubicBezTo>
                      <a:pt x="464272" y="40921"/>
                      <a:pt x="391952" y="27516"/>
                      <a:pt x="355616" y="20460"/>
                    </a:cubicBezTo>
                    <a:cubicBezTo>
                      <a:pt x="319280" y="13404"/>
                      <a:pt x="277299" y="-8468"/>
                      <a:pt x="222266" y="3526"/>
                    </a:cubicBezTo>
                    <a:cubicBezTo>
                      <a:pt x="167233" y="15520"/>
                      <a:pt x="1780" y="95249"/>
                      <a:pt x="16" y="1030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258E1AD-1B25-41F9-86D3-FE6EA03A58E6}"/>
                  </a:ext>
                </a:extLst>
              </p:cNvPr>
              <p:cNvSpPr/>
              <p:nvPr/>
            </p:nvSpPr>
            <p:spPr>
              <a:xfrm>
                <a:off x="3549650" y="6963833"/>
                <a:ext cx="1222980" cy="131475"/>
              </a:xfrm>
              <a:custGeom>
                <a:avLst/>
                <a:gdLst>
                  <a:gd name="connsiteX0" fmla="*/ 0 w 1222980"/>
                  <a:gd name="connsiteY0" fmla="*/ 0 h 131475"/>
                  <a:gd name="connsiteX1" fmla="*/ 1187450 w 1222980"/>
                  <a:gd name="connsiteY1" fmla="*/ 129117 h 131475"/>
                  <a:gd name="connsiteX2" fmla="*/ 935567 w 1222980"/>
                  <a:gd name="connsiteY2" fmla="*/ 86784 h 131475"/>
                  <a:gd name="connsiteX3" fmla="*/ 810683 w 1222980"/>
                  <a:gd name="connsiteY3" fmla="*/ 69850 h 131475"/>
                  <a:gd name="connsiteX4" fmla="*/ 0 w 1222980"/>
                  <a:gd name="connsiteY4" fmla="*/ 0 h 1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2980" h="131475">
                    <a:moveTo>
                      <a:pt x="0" y="0"/>
                    </a:moveTo>
                    <a:lnTo>
                      <a:pt x="1187450" y="129117"/>
                    </a:lnTo>
                    <a:cubicBezTo>
                      <a:pt x="1343378" y="143581"/>
                      <a:pt x="935567" y="86784"/>
                      <a:pt x="935567" y="86784"/>
                    </a:cubicBezTo>
                    <a:cubicBezTo>
                      <a:pt x="872773" y="76906"/>
                      <a:pt x="810683" y="69850"/>
                      <a:pt x="810683" y="698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B8695BA6-DCA4-4644-8765-9A86EF6383A6}"/>
                  </a:ext>
                </a:extLst>
              </p:cNvPr>
              <p:cNvSpPr/>
              <p:nvPr/>
            </p:nvSpPr>
            <p:spPr>
              <a:xfrm>
                <a:off x="3031717" y="7004027"/>
                <a:ext cx="84662" cy="184952"/>
              </a:xfrm>
              <a:custGeom>
                <a:avLst/>
                <a:gdLst>
                  <a:gd name="connsiteX0" fmla="*/ 84016 w 84662"/>
                  <a:gd name="connsiteY0" fmla="*/ 23 h 184952"/>
                  <a:gd name="connsiteX1" fmla="*/ 41683 w 84662"/>
                  <a:gd name="connsiteY1" fmla="*/ 88923 h 184952"/>
                  <a:gd name="connsiteX2" fmla="*/ 75550 w 84662"/>
                  <a:gd name="connsiteY2" fmla="*/ 184173 h 184952"/>
                  <a:gd name="connsiteX3" fmla="*/ 43800 w 84662"/>
                  <a:gd name="connsiteY3" fmla="*/ 131256 h 184952"/>
                  <a:gd name="connsiteX4" fmla="*/ 1466 w 84662"/>
                  <a:gd name="connsiteY4" fmla="*/ 80456 h 184952"/>
                  <a:gd name="connsiteX5" fmla="*/ 84016 w 84662"/>
                  <a:gd name="connsiteY5" fmla="*/ 23 h 18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2" h="184952">
                    <a:moveTo>
                      <a:pt x="84016" y="23"/>
                    </a:moveTo>
                    <a:cubicBezTo>
                      <a:pt x="90719" y="1434"/>
                      <a:pt x="43094" y="58231"/>
                      <a:pt x="41683" y="88923"/>
                    </a:cubicBezTo>
                    <a:cubicBezTo>
                      <a:pt x="40272" y="119615"/>
                      <a:pt x="75197" y="177118"/>
                      <a:pt x="75550" y="184173"/>
                    </a:cubicBezTo>
                    <a:cubicBezTo>
                      <a:pt x="75903" y="191228"/>
                      <a:pt x="56147" y="148542"/>
                      <a:pt x="43800" y="131256"/>
                    </a:cubicBezTo>
                    <a:cubicBezTo>
                      <a:pt x="31453" y="113970"/>
                      <a:pt x="-8059" y="100211"/>
                      <a:pt x="1466" y="80456"/>
                    </a:cubicBezTo>
                    <a:cubicBezTo>
                      <a:pt x="10991" y="60701"/>
                      <a:pt x="77313" y="-1388"/>
                      <a:pt x="84016" y="2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2DA9B35D-F6B5-4B76-8A18-7AFA02368C96}"/>
                  </a:ext>
                </a:extLst>
              </p:cNvPr>
              <p:cNvSpPr/>
              <p:nvPr/>
            </p:nvSpPr>
            <p:spPr>
              <a:xfrm>
                <a:off x="3081594" y="7149753"/>
                <a:ext cx="42609" cy="718743"/>
              </a:xfrm>
              <a:custGeom>
                <a:avLst/>
                <a:gdLst>
                  <a:gd name="connsiteX0" fmla="*/ 273 w 42609"/>
                  <a:gd name="connsiteY0" fmla="*/ 76547 h 718743"/>
                  <a:gd name="connsiteX1" fmla="*/ 17206 w 42609"/>
                  <a:gd name="connsiteY1" fmla="*/ 696730 h 718743"/>
                  <a:gd name="connsiteX2" fmla="*/ 10856 w 42609"/>
                  <a:gd name="connsiteY2" fmla="*/ 535864 h 718743"/>
                  <a:gd name="connsiteX3" fmla="*/ 42606 w 42609"/>
                  <a:gd name="connsiteY3" fmla="*/ 112530 h 718743"/>
                  <a:gd name="connsiteX4" fmla="*/ 8739 w 42609"/>
                  <a:gd name="connsiteY4" fmla="*/ 17280 h 718743"/>
                  <a:gd name="connsiteX5" fmla="*/ 273 w 42609"/>
                  <a:gd name="connsiteY5" fmla="*/ 76547 h 71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09" h="718743">
                    <a:moveTo>
                      <a:pt x="273" y="76547"/>
                    </a:moveTo>
                    <a:cubicBezTo>
                      <a:pt x="1684" y="189789"/>
                      <a:pt x="15442" y="620177"/>
                      <a:pt x="17206" y="696730"/>
                    </a:cubicBezTo>
                    <a:cubicBezTo>
                      <a:pt x="18970" y="773283"/>
                      <a:pt x="6623" y="633231"/>
                      <a:pt x="10856" y="535864"/>
                    </a:cubicBezTo>
                    <a:cubicBezTo>
                      <a:pt x="15089" y="438497"/>
                      <a:pt x="42959" y="198961"/>
                      <a:pt x="42606" y="112530"/>
                    </a:cubicBezTo>
                    <a:cubicBezTo>
                      <a:pt x="42253" y="26099"/>
                      <a:pt x="14383" y="28569"/>
                      <a:pt x="8739" y="17280"/>
                    </a:cubicBezTo>
                    <a:cubicBezTo>
                      <a:pt x="3095" y="5991"/>
                      <a:pt x="-1138" y="-36695"/>
                      <a:pt x="273" y="765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: 図形 1294">
                <a:extLst>
                  <a:ext uri="{FF2B5EF4-FFF2-40B4-BE49-F238E27FC236}">
                    <a16:creationId xmlns:a16="http://schemas.microsoft.com/office/drawing/2014/main" id="{50B8910A-3287-4D0B-B9A2-C40E154C46A9}"/>
                  </a:ext>
                </a:extLst>
              </p:cNvPr>
              <p:cNvSpPr/>
              <p:nvPr/>
            </p:nvSpPr>
            <p:spPr>
              <a:xfrm>
                <a:off x="3098767" y="7804877"/>
                <a:ext cx="30660" cy="669879"/>
              </a:xfrm>
              <a:custGeom>
                <a:avLst/>
                <a:gdLst>
                  <a:gd name="connsiteX0" fmla="*/ 14850 w 30660"/>
                  <a:gd name="connsiteY0" fmla="*/ 1390 h 669879"/>
                  <a:gd name="connsiteX1" fmla="*/ 33 w 30660"/>
                  <a:gd name="connsiteY1" fmla="*/ 617340 h 669879"/>
                  <a:gd name="connsiteX2" fmla="*/ 19083 w 30660"/>
                  <a:gd name="connsiteY2" fmla="*/ 636390 h 669879"/>
                  <a:gd name="connsiteX3" fmla="*/ 2150 w 30660"/>
                  <a:gd name="connsiteY3" fmla="*/ 613106 h 669879"/>
                  <a:gd name="connsiteX4" fmla="*/ 29666 w 30660"/>
                  <a:gd name="connsiteY4" fmla="*/ 454356 h 669879"/>
                  <a:gd name="connsiteX5" fmla="*/ 14850 w 30660"/>
                  <a:gd name="connsiteY5" fmla="*/ 1390 h 66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60" h="669879">
                    <a:moveTo>
                      <a:pt x="14850" y="1390"/>
                    </a:moveTo>
                    <a:cubicBezTo>
                      <a:pt x="9911" y="28554"/>
                      <a:pt x="-673" y="511507"/>
                      <a:pt x="33" y="617340"/>
                    </a:cubicBezTo>
                    <a:cubicBezTo>
                      <a:pt x="738" y="723173"/>
                      <a:pt x="19083" y="636390"/>
                      <a:pt x="19083" y="636390"/>
                    </a:cubicBezTo>
                    <a:cubicBezTo>
                      <a:pt x="19436" y="635684"/>
                      <a:pt x="386" y="643445"/>
                      <a:pt x="2150" y="613106"/>
                    </a:cubicBezTo>
                    <a:cubicBezTo>
                      <a:pt x="3914" y="582767"/>
                      <a:pt x="24727" y="555956"/>
                      <a:pt x="29666" y="454356"/>
                    </a:cubicBezTo>
                    <a:cubicBezTo>
                      <a:pt x="34605" y="352756"/>
                      <a:pt x="19789" y="-25774"/>
                      <a:pt x="14850" y="13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80F77AAB-16FF-43B1-BD87-0538B8F8EB38}"/>
                  </a:ext>
                </a:extLst>
              </p:cNvPr>
              <p:cNvSpPr/>
              <p:nvPr/>
            </p:nvSpPr>
            <p:spPr>
              <a:xfrm>
                <a:off x="3088752" y="8417968"/>
                <a:ext cx="1657590" cy="326001"/>
              </a:xfrm>
              <a:custGeom>
                <a:avLst/>
                <a:gdLst>
                  <a:gd name="connsiteX0" fmla="*/ 30686 w 1657590"/>
                  <a:gd name="connsiteY0" fmla="*/ 2132 h 326001"/>
                  <a:gd name="connsiteX1" fmla="*/ 117998 w 1657590"/>
                  <a:gd name="connsiteY1" fmla="*/ 54520 h 326001"/>
                  <a:gd name="connsiteX2" fmla="*/ 241823 w 1657590"/>
                  <a:gd name="connsiteY2" fmla="*/ 70395 h 326001"/>
                  <a:gd name="connsiteX3" fmla="*/ 737123 w 1657590"/>
                  <a:gd name="connsiteY3" fmla="*/ 159295 h 326001"/>
                  <a:gd name="connsiteX4" fmla="*/ 1641998 w 1657590"/>
                  <a:gd name="connsiteY4" fmla="*/ 324395 h 326001"/>
                  <a:gd name="connsiteX5" fmla="*/ 1264173 w 1657590"/>
                  <a:gd name="connsiteY5" fmla="*/ 237082 h 326001"/>
                  <a:gd name="connsiteX6" fmla="*/ 676798 w 1657590"/>
                  <a:gd name="connsiteY6" fmla="*/ 135482 h 326001"/>
                  <a:gd name="connsiteX7" fmla="*/ 30686 w 1657590"/>
                  <a:gd name="connsiteY7" fmla="*/ 2132 h 32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7590" h="326001">
                    <a:moveTo>
                      <a:pt x="30686" y="2132"/>
                    </a:moveTo>
                    <a:cubicBezTo>
                      <a:pt x="-62447" y="-11362"/>
                      <a:pt x="82809" y="43143"/>
                      <a:pt x="117998" y="54520"/>
                    </a:cubicBezTo>
                    <a:cubicBezTo>
                      <a:pt x="153187" y="65897"/>
                      <a:pt x="241823" y="70395"/>
                      <a:pt x="241823" y="70395"/>
                    </a:cubicBezTo>
                    <a:cubicBezTo>
                      <a:pt x="345010" y="87857"/>
                      <a:pt x="737123" y="159295"/>
                      <a:pt x="737123" y="159295"/>
                    </a:cubicBezTo>
                    <a:lnTo>
                      <a:pt x="1641998" y="324395"/>
                    </a:lnTo>
                    <a:cubicBezTo>
                      <a:pt x="1729840" y="337359"/>
                      <a:pt x="1425040" y="268567"/>
                      <a:pt x="1264173" y="237082"/>
                    </a:cubicBezTo>
                    <a:cubicBezTo>
                      <a:pt x="1103306" y="205597"/>
                      <a:pt x="883967" y="174640"/>
                      <a:pt x="676798" y="135482"/>
                    </a:cubicBezTo>
                    <a:cubicBezTo>
                      <a:pt x="469629" y="96324"/>
                      <a:pt x="123819" y="15626"/>
                      <a:pt x="30686" y="21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3608E20B-68E0-4403-83C2-3A23425962DF}"/>
                  </a:ext>
                </a:extLst>
              </p:cNvPr>
              <p:cNvSpPr/>
              <p:nvPr/>
            </p:nvSpPr>
            <p:spPr>
              <a:xfrm>
                <a:off x="3111355" y="8423231"/>
                <a:ext cx="185883" cy="103588"/>
              </a:xfrm>
              <a:custGeom>
                <a:avLst/>
                <a:gdLst>
                  <a:gd name="connsiteX0" fmla="*/ 145 w 185883"/>
                  <a:gd name="connsiteY0" fmla="*/ 44 h 103588"/>
                  <a:gd name="connsiteX1" fmla="*/ 36658 w 185883"/>
                  <a:gd name="connsiteY1" fmla="*/ 92119 h 103588"/>
                  <a:gd name="connsiteX2" fmla="*/ 103333 w 185883"/>
                  <a:gd name="connsiteY2" fmla="*/ 100057 h 103588"/>
                  <a:gd name="connsiteX3" fmla="*/ 185883 w 185883"/>
                  <a:gd name="connsiteY3" fmla="*/ 103232 h 103588"/>
                  <a:gd name="connsiteX4" fmla="*/ 101745 w 185883"/>
                  <a:gd name="connsiteY4" fmla="*/ 92119 h 103588"/>
                  <a:gd name="connsiteX5" fmla="*/ 49358 w 185883"/>
                  <a:gd name="connsiteY5" fmla="*/ 79419 h 103588"/>
                  <a:gd name="connsiteX6" fmla="*/ 145 w 185883"/>
                  <a:gd name="connsiteY6" fmla="*/ 44 h 10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883" h="103588">
                    <a:moveTo>
                      <a:pt x="145" y="44"/>
                    </a:moveTo>
                    <a:cubicBezTo>
                      <a:pt x="-1972" y="2161"/>
                      <a:pt x="19460" y="75450"/>
                      <a:pt x="36658" y="92119"/>
                    </a:cubicBezTo>
                    <a:cubicBezTo>
                      <a:pt x="53856" y="108788"/>
                      <a:pt x="78462" y="98205"/>
                      <a:pt x="103333" y="100057"/>
                    </a:cubicBezTo>
                    <a:cubicBezTo>
                      <a:pt x="128204" y="101909"/>
                      <a:pt x="186148" y="104555"/>
                      <a:pt x="185883" y="103232"/>
                    </a:cubicBezTo>
                    <a:cubicBezTo>
                      <a:pt x="185618" y="101909"/>
                      <a:pt x="124499" y="96088"/>
                      <a:pt x="101745" y="92119"/>
                    </a:cubicBezTo>
                    <a:cubicBezTo>
                      <a:pt x="78991" y="88150"/>
                      <a:pt x="65233" y="86563"/>
                      <a:pt x="49358" y="79419"/>
                    </a:cubicBezTo>
                    <a:cubicBezTo>
                      <a:pt x="33483" y="72275"/>
                      <a:pt x="2262" y="-2073"/>
                      <a:pt x="145" y="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B7194FB1-BF31-45FB-A48E-00507D2AFC1E}"/>
                  </a:ext>
                </a:extLst>
              </p:cNvPr>
              <p:cNvSpPr/>
              <p:nvPr/>
            </p:nvSpPr>
            <p:spPr>
              <a:xfrm>
                <a:off x="3137334" y="8439149"/>
                <a:ext cx="140439" cy="66690"/>
              </a:xfrm>
              <a:custGeom>
                <a:avLst/>
                <a:gdLst>
                  <a:gd name="connsiteX0" fmla="*/ 2741 w 140439"/>
                  <a:gd name="connsiteY0" fmla="*/ 1 h 66690"/>
                  <a:gd name="connsiteX1" fmla="*/ 29729 w 140439"/>
                  <a:gd name="connsiteY1" fmla="*/ 52389 h 66690"/>
                  <a:gd name="connsiteX2" fmla="*/ 139266 w 140439"/>
                  <a:gd name="connsiteY2" fmla="*/ 66676 h 66690"/>
                  <a:gd name="connsiteX3" fmla="*/ 82116 w 140439"/>
                  <a:gd name="connsiteY3" fmla="*/ 50801 h 66690"/>
                  <a:gd name="connsiteX4" fmla="*/ 2741 w 140439"/>
                  <a:gd name="connsiteY4" fmla="*/ 1 h 6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39" h="66690">
                    <a:moveTo>
                      <a:pt x="2741" y="1"/>
                    </a:moveTo>
                    <a:cubicBezTo>
                      <a:pt x="-5990" y="266"/>
                      <a:pt x="6975" y="41277"/>
                      <a:pt x="29729" y="52389"/>
                    </a:cubicBezTo>
                    <a:cubicBezTo>
                      <a:pt x="52483" y="63501"/>
                      <a:pt x="130535" y="66941"/>
                      <a:pt x="139266" y="66676"/>
                    </a:cubicBezTo>
                    <a:cubicBezTo>
                      <a:pt x="147997" y="66411"/>
                      <a:pt x="105928" y="59268"/>
                      <a:pt x="82116" y="50801"/>
                    </a:cubicBezTo>
                    <a:cubicBezTo>
                      <a:pt x="58304" y="42334"/>
                      <a:pt x="11472" y="-264"/>
                      <a:pt x="2741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735B0DC8-3806-49D2-A4E9-39078CEC8536}"/>
                  </a:ext>
                </a:extLst>
              </p:cNvPr>
              <p:cNvSpPr/>
              <p:nvPr/>
            </p:nvSpPr>
            <p:spPr>
              <a:xfrm>
                <a:off x="3319463" y="8501063"/>
                <a:ext cx="1430337" cy="254000"/>
              </a:xfrm>
              <a:custGeom>
                <a:avLst/>
                <a:gdLst>
                  <a:gd name="connsiteX0" fmla="*/ 0 w 1430337"/>
                  <a:gd name="connsiteY0" fmla="*/ 0 h 254000"/>
                  <a:gd name="connsiteX1" fmla="*/ 1430337 w 1430337"/>
                  <a:gd name="connsiteY1" fmla="*/ 254000 h 254000"/>
                  <a:gd name="connsiteX2" fmla="*/ 1085850 w 1430337"/>
                  <a:gd name="connsiteY2" fmla="*/ 193675 h 254000"/>
                  <a:gd name="connsiteX3" fmla="*/ 895350 w 1430337"/>
                  <a:gd name="connsiteY3" fmla="*/ 163512 h 254000"/>
                  <a:gd name="connsiteX4" fmla="*/ 0 w 1430337"/>
                  <a:gd name="connsiteY4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337" h="254000">
                    <a:moveTo>
                      <a:pt x="0" y="0"/>
                    </a:moveTo>
                    <a:lnTo>
                      <a:pt x="1430337" y="254000"/>
                    </a:lnTo>
                    <a:lnTo>
                      <a:pt x="1085850" y="193675"/>
                    </a:lnTo>
                    <a:cubicBezTo>
                      <a:pt x="996686" y="178594"/>
                      <a:pt x="895350" y="163512"/>
                      <a:pt x="895350" y="1635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88DF2188-260A-4C86-89C0-AAFA74481CAE}"/>
                  </a:ext>
                </a:extLst>
              </p:cNvPr>
              <p:cNvSpPr/>
              <p:nvPr/>
            </p:nvSpPr>
            <p:spPr>
              <a:xfrm>
                <a:off x="3295650" y="8528050"/>
                <a:ext cx="1538884" cy="266985"/>
              </a:xfrm>
              <a:custGeom>
                <a:avLst/>
                <a:gdLst>
                  <a:gd name="connsiteX0" fmla="*/ 0 w 1538884"/>
                  <a:gd name="connsiteY0" fmla="*/ 0 h 266985"/>
                  <a:gd name="connsiteX1" fmla="*/ 1468438 w 1538884"/>
                  <a:gd name="connsiteY1" fmla="*/ 255588 h 266985"/>
                  <a:gd name="connsiteX2" fmla="*/ 1290638 w 1538884"/>
                  <a:gd name="connsiteY2" fmla="*/ 219075 h 266985"/>
                  <a:gd name="connsiteX3" fmla="*/ 1158875 w 1538884"/>
                  <a:gd name="connsiteY3" fmla="*/ 188913 h 266985"/>
                  <a:gd name="connsiteX4" fmla="*/ 0 w 1538884"/>
                  <a:gd name="connsiteY4" fmla="*/ 0 h 26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884" h="266985">
                    <a:moveTo>
                      <a:pt x="0" y="0"/>
                    </a:moveTo>
                    <a:lnTo>
                      <a:pt x="1468438" y="255588"/>
                    </a:lnTo>
                    <a:cubicBezTo>
                      <a:pt x="1683544" y="292100"/>
                      <a:pt x="1342232" y="230187"/>
                      <a:pt x="1290638" y="219075"/>
                    </a:cubicBezTo>
                    <a:cubicBezTo>
                      <a:pt x="1239044" y="207963"/>
                      <a:pt x="1158875" y="188913"/>
                      <a:pt x="1158875" y="1889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500D0A03-7862-4D9F-AC75-9420281E6E84}"/>
                  </a:ext>
                </a:extLst>
              </p:cNvPr>
              <p:cNvSpPr/>
              <p:nvPr/>
            </p:nvSpPr>
            <p:spPr>
              <a:xfrm>
                <a:off x="3294638" y="8480421"/>
                <a:ext cx="197869" cy="173266"/>
              </a:xfrm>
              <a:custGeom>
                <a:avLst/>
                <a:gdLst>
                  <a:gd name="connsiteX0" fmla="*/ 1012 w 197869"/>
                  <a:gd name="connsiteY0" fmla="*/ 173042 h 173266"/>
                  <a:gd name="connsiteX1" fmla="*/ 7362 w 197869"/>
                  <a:gd name="connsiteY1" fmla="*/ 23817 h 173266"/>
                  <a:gd name="connsiteX2" fmla="*/ 47050 w 197869"/>
                  <a:gd name="connsiteY2" fmla="*/ 22229 h 173266"/>
                  <a:gd name="connsiteX3" fmla="*/ 197862 w 197869"/>
                  <a:gd name="connsiteY3" fmla="*/ 52392 h 173266"/>
                  <a:gd name="connsiteX4" fmla="*/ 53400 w 197869"/>
                  <a:gd name="connsiteY4" fmla="*/ 4 h 173266"/>
                  <a:gd name="connsiteX5" fmla="*/ 20062 w 197869"/>
                  <a:gd name="connsiteY5" fmla="*/ 55567 h 173266"/>
                  <a:gd name="connsiteX6" fmla="*/ 1012 w 197869"/>
                  <a:gd name="connsiteY6" fmla="*/ 173042 h 1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869" h="173266">
                    <a:moveTo>
                      <a:pt x="1012" y="173042"/>
                    </a:moveTo>
                    <a:cubicBezTo>
                      <a:pt x="-1105" y="167750"/>
                      <a:pt x="-311" y="48952"/>
                      <a:pt x="7362" y="23817"/>
                    </a:cubicBezTo>
                    <a:cubicBezTo>
                      <a:pt x="15035" y="-1318"/>
                      <a:pt x="15300" y="17467"/>
                      <a:pt x="47050" y="22229"/>
                    </a:cubicBezTo>
                    <a:cubicBezTo>
                      <a:pt x="78800" y="26991"/>
                      <a:pt x="196804" y="56096"/>
                      <a:pt x="197862" y="52392"/>
                    </a:cubicBezTo>
                    <a:cubicBezTo>
                      <a:pt x="198920" y="48688"/>
                      <a:pt x="83033" y="-525"/>
                      <a:pt x="53400" y="4"/>
                    </a:cubicBezTo>
                    <a:cubicBezTo>
                      <a:pt x="23767" y="533"/>
                      <a:pt x="27999" y="22494"/>
                      <a:pt x="20062" y="55567"/>
                    </a:cubicBezTo>
                    <a:cubicBezTo>
                      <a:pt x="12125" y="88640"/>
                      <a:pt x="3129" y="178334"/>
                      <a:pt x="1012" y="173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5A5297F8-68FB-4989-8DDE-3D60B4FE5AEC}"/>
                  </a:ext>
                </a:extLst>
              </p:cNvPr>
              <p:cNvSpPr/>
              <p:nvPr/>
            </p:nvSpPr>
            <p:spPr>
              <a:xfrm>
                <a:off x="3296460" y="8619531"/>
                <a:ext cx="297119" cy="60020"/>
              </a:xfrm>
              <a:custGeom>
                <a:avLst/>
                <a:gdLst>
                  <a:gd name="connsiteX0" fmla="*/ 778 w 297119"/>
                  <a:gd name="connsiteY0" fmla="*/ 594 h 60020"/>
                  <a:gd name="connsiteX1" fmla="*/ 288115 w 297119"/>
                  <a:gd name="connsiteY1" fmla="*/ 59332 h 60020"/>
                  <a:gd name="connsiteX2" fmla="*/ 205565 w 297119"/>
                  <a:gd name="connsiteY2" fmla="*/ 30757 h 60020"/>
                  <a:gd name="connsiteX3" fmla="*/ 778 w 297119"/>
                  <a:gd name="connsiteY3" fmla="*/ 594 h 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19" h="60020">
                    <a:moveTo>
                      <a:pt x="778" y="594"/>
                    </a:moveTo>
                    <a:cubicBezTo>
                      <a:pt x="14536" y="5356"/>
                      <a:pt x="253984" y="54305"/>
                      <a:pt x="288115" y="59332"/>
                    </a:cubicBezTo>
                    <a:cubicBezTo>
                      <a:pt x="322246" y="64359"/>
                      <a:pt x="251602" y="40547"/>
                      <a:pt x="205565" y="30757"/>
                    </a:cubicBezTo>
                    <a:cubicBezTo>
                      <a:pt x="159528" y="20967"/>
                      <a:pt x="-12980" y="-4168"/>
                      <a:pt x="778" y="59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827DC028-9F8C-490D-8AA8-4B0F8F87199C}"/>
                  </a:ext>
                </a:extLst>
              </p:cNvPr>
              <p:cNvSpPr/>
              <p:nvPr/>
            </p:nvSpPr>
            <p:spPr>
              <a:xfrm>
                <a:off x="3308350" y="8637588"/>
                <a:ext cx="1503214" cy="262064"/>
              </a:xfrm>
              <a:custGeom>
                <a:avLst/>
                <a:gdLst>
                  <a:gd name="connsiteX0" fmla="*/ 0 w 1503214"/>
                  <a:gd name="connsiteY0" fmla="*/ 0 h 262064"/>
                  <a:gd name="connsiteX1" fmla="*/ 1106488 w 1503214"/>
                  <a:gd name="connsiteY1" fmla="*/ 193675 h 262064"/>
                  <a:gd name="connsiteX2" fmla="*/ 1470025 w 1503214"/>
                  <a:gd name="connsiteY2" fmla="*/ 258762 h 262064"/>
                  <a:gd name="connsiteX3" fmla="*/ 1395413 w 1503214"/>
                  <a:gd name="connsiteY3" fmla="*/ 236537 h 262064"/>
                  <a:gd name="connsiteX4" fmla="*/ 665163 w 1503214"/>
                  <a:gd name="connsiteY4" fmla="*/ 101600 h 262064"/>
                  <a:gd name="connsiteX5" fmla="*/ 0 w 1503214"/>
                  <a:gd name="connsiteY5" fmla="*/ 0 h 2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214" h="262064">
                    <a:moveTo>
                      <a:pt x="0" y="0"/>
                    </a:moveTo>
                    <a:lnTo>
                      <a:pt x="1106488" y="193675"/>
                    </a:lnTo>
                    <a:lnTo>
                      <a:pt x="1470025" y="258762"/>
                    </a:lnTo>
                    <a:cubicBezTo>
                      <a:pt x="1518179" y="265906"/>
                      <a:pt x="1529557" y="262731"/>
                      <a:pt x="1395413" y="236537"/>
                    </a:cubicBezTo>
                    <a:cubicBezTo>
                      <a:pt x="1261269" y="210343"/>
                      <a:pt x="897732" y="142081"/>
                      <a:pt x="665163" y="101600"/>
                    </a:cubicBezTo>
                    <a:cubicBezTo>
                      <a:pt x="432594" y="61119"/>
                      <a:pt x="216297" y="27384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438CF09A-6922-4D9D-8558-B01C07CCD44F}"/>
                  </a:ext>
                </a:extLst>
              </p:cNvPr>
              <p:cNvSpPr/>
              <p:nvPr/>
            </p:nvSpPr>
            <p:spPr>
              <a:xfrm>
                <a:off x="3206689" y="8591865"/>
                <a:ext cx="143092" cy="109240"/>
              </a:xfrm>
              <a:custGeom>
                <a:avLst/>
                <a:gdLst>
                  <a:gd name="connsiteX0" fmla="*/ 142936 w 143092"/>
                  <a:gd name="connsiteY0" fmla="*/ 39373 h 109240"/>
                  <a:gd name="connsiteX1" fmla="*/ 36573 w 143092"/>
                  <a:gd name="connsiteY1" fmla="*/ 12385 h 109240"/>
                  <a:gd name="connsiteX2" fmla="*/ 39748 w 143092"/>
                  <a:gd name="connsiteY2" fmla="*/ 109223 h 109240"/>
                  <a:gd name="connsiteX3" fmla="*/ 12761 w 143092"/>
                  <a:gd name="connsiteY3" fmla="*/ 20323 h 109240"/>
                  <a:gd name="connsiteX4" fmla="*/ 9586 w 143092"/>
                  <a:gd name="connsiteY4" fmla="*/ 1273 h 109240"/>
                  <a:gd name="connsiteX5" fmla="*/ 142936 w 143092"/>
                  <a:gd name="connsiteY5" fmla="*/ 39373 h 10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092" h="109240">
                    <a:moveTo>
                      <a:pt x="142936" y="39373"/>
                    </a:moveTo>
                    <a:cubicBezTo>
                      <a:pt x="147434" y="41225"/>
                      <a:pt x="53771" y="743"/>
                      <a:pt x="36573" y="12385"/>
                    </a:cubicBezTo>
                    <a:cubicBezTo>
                      <a:pt x="19375" y="24027"/>
                      <a:pt x="43717" y="107900"/>
                      <a:pt x="39748" y="109223"/>
                    </a:cubicBezTo>
                    <a:cubicBezTo>
                      <a:pt x="35779" y="110546"/>
                      <a:pt x="17788" y="38314"/>
                      <a:pt x="12761" y="20323"/>
                    </a:cubicBezTo>
                    <a:cubicBezTo>
                      <a:pt x="7734" y="2332"/>
                      <a:pt x="-11316" y="-2696"/>
                      <a:pt x="9586" y="1273"/>
                    </a:cubicBezTo>
                    <a:cubicBezTo>
                      <a:pt x="30488" y="5242"/>
                      <a:pt x="138438" y="37521"/>
                      <a:pt x="142936" y="393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FA07801-3C5D-4320-9BF5-F58C1221898D}"/>
                  </a:ext>
                </a:extLst>
              </p:cNvPr>
              <p:cNvSpPr/>
              <p:nvPr/>
            </p:nvSpPr>
            <p:spPr>
              <a:xfrm>
                <a:off x="3130282" y="8495108"/>
                <a:ext cx="44956" cy="171252"/>
              </a:xfrm>
              <a:custGeom>
                <a:avLst/>
                <a:gdLst>
                  <a:gd name="connsiteX0" fmla="*/ 268 w 44956"/>
                  <a:gd name="connsiteY0" fmla="*/ 1192 h 171252"/>
                  <a:gd name="connsiteX1" fmla="*/ 25668 w 44956"/>
                  <a:gd name="connsiteY1" fmla="*/ 139305 h 171252"/>
                  <a:gd name="connsiteX2" fmla="*/ 16143 w 44956"/>
                  <a:gd name="connsiteY2" fmla="*/ 171055 h 171252"/>
                  <a:gd name="connsiteX3" fmla="*/ 22493 w 44956"/>
                  <a:gd name="connsiteY3" fmla="*/ 131367 h 171252"/>
                  <a:gd name="connsiteX4" fmla="*/ 44718 w 44956"/>
                  <a:gd name="connsiteY4" fmla="*/ 75805 h 171252"/>
                  <a:gd name="connsiteX5" fmla="*/ 268 w 44956"/>
                  <a:gd name="connsiteY5" fmla="*/ 1192 h 17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56" h="171252">
                    <a:moveTo>
                      <a:pt x="268" y="1192"/>
                    </a:moveTo>
                    <a:cubicBezTo>
                      <a:pt x="-2907" y="11775"/>
                      <a:pt x="23022" y="110995"/>
                      <a:pt x="25668" y="139305"/>
                    </a:cubicBezTo>
                    <a:cubicBezTo>
                      <a:pt x="28314" y="167615"/>
                      <a:pt x="16672" y="172378"/>
                      <a:pt x="16143" y="171055"/>
                    </a:cubicBezTo>
                    <a:cubicBezTo>
                      <a:pt x="15614" y="169732"/>
                      <a:pt x="17731" y="147242"/>
                      <a:pt x="22493" y="131367"/>
                    </a:cubicBezTo>
                    <a:cubicBezTo>
                      <a:pt x="27255" y="115492"/>
                      <a:pt x="47364" y="98294"/>
                      <a:pt x="44718" y="75805"/>
                    </a:cubicBezTo>
                    <a:cubicBezTo>
                      <a:pt x="42072" y="53316"/>
                      <a:pt x="3443" y="-9391"/>
                      <a:pt x="268" y="11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A850E29E-B797-4F73-836C-B8BCFB73D3AE}"/>
                  </a:ext>
                </a:extLst>
              </p:cNvPr>
              <p:cNvSpPr/>
              <p:nvPr/>
            </p:nvSpPr>
            <p:spPr>
              <a:xfrm>
                <a:off x="3113088" y="8656034"/>
                <a:ext cx="183358" cy="43988"/>
              </a:xfrm>
              <a:custGeom>
                <a:avLst/>
                <a:gdLst>
                  <a:gd name="connsiteX0" fmla="*/ 0 w 183358"/>
                  <a:gd name="connsiteY0" fmla="*/ 604 h 43988"/>
                  <a:gd name="connsiteX1" fmla="*/ 104775 w 183358"/>
                  <a:gd name="connsiteY1" fmla="*/ 43466 h 43988"/>
                  <a:gd name="connsiteX2" fmla="*/ 182562 w 183358"/>
                  <a:gd name="connsiteY2" fmla="*/ 24416 h 43988"/>
                  <a:gd name="connsiteX3" fmla="*/ 142875 w 183358"/>
                  <a:gd name="connsiteY3" fmla="*/ 24416 h 43988"/>
                  <a:gd name="connsiteX4" fmla="*/ 106362 w 183358"/>
                  <a:gd name="connsiteY4" fmla="*/ 18066 h 43988"/>
                  <a:gd name="connsiteX5" fmla="*/ 0 w 183358"/>
                  <a:gd name="connsiteY5" fmla="*/ 60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8" h="43988">
                    <a:moveTo>
                      <a:pt x="0" y="604"/>
                    </a:moveTo>
                    <a:cubicBezTo>
                      <a:pt x="-264" y="4837"/>
                      <a:pt x="74348" y="39497"/>
                      <a:pt x="104775" y="43466"/>
                    </a:cubicBezTo>
                    <a:cubicBezTo>
                      <a:pt x="135202" y="47435"/>
                      <a:pt x="176212" y="27591"/>
                      <a:pt x="182562" y="24416"/>
                    </a:cubicBezTo>
                    <a:cubicBezTo>
                      <a:pt x="188912" y="21241"/>
                      <a:pt x="155575" y="25474"/>
                      <a:pt x="142875" y="24416"/>
                    </a:cubicBezTo>
                    <a:cubicBezTo>
                      <a:pt x="130175" y="23358"/>
                      <a:pt x="128323" y="20447"/>
                      <a:pt x="106362" y="18066"/>
                    </a:cubicBezTo>
                    <a:cubicBezTo>
                      <a:pt x="84402" y="15685"/>
                      <a:pt x="264" y="-3629"/>
                      <a:pt x="0" y="6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1B2BD743-77A7-490C-A034-C40FA5C3F02C}"/>
                  </a:ext>
                </a:extLst>
              </p:cNvPr>
              <p:cNvSpPr/>
              <p:nvPr/>
            </p:nvSpPr>
            <p:spPr>
              <a:xfrm>
                <a:off x="3247140" y="8680180"/>
                <a:ext cx="37721" cy="482450"/>
              </a:xfrm>
              <a:custGeom>
                <a:avLst/>
                <a:gdLst>
                  <a:gd name="connsiteX0" fmla="*/ 11998 w 37721"/>
                  <a:gd name="connsiteY0" fmla="*/ 14558 h 482450"/>
                  <a:gd name="connsiteX1" fmla="*/ 37398 w 37721"/>
                  <a:gd name="connsiteY1" fmla="*/ 468583 h 482450"/>
                  <a:gd name="connsiteX2" fmla="*/ 24698 w 37721"/>
                  <a:gd name="connsiteY2" fmla="*/ 344758 h 482450"/>
                  <a:gd name="connsiteX3" fmla="*/ 885 w 37721"/>
                  <a:gd name="connsiteY3" fmla="*/ 132033 h 482450"/>
                  <a:gd name="connsiteX4" fmla="*/ 11998 w 37721"/>
                  <a:gd name="connsiteY4" fmla="*/ 14558 h 48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21" h="482450">
                    <a:moveTo>
                      <a:pt x="11998" y="14558"/>
                    </a:moveTo>
                    <a:cubicBezTo>
                      <a:pt x="18084" y="70650"/>
                      <a:pt x="35281" y="413550"/>
                      <a:pt x="37398" y="468583"/>
                    </a:cubicBezTo>
                    <a:cubicBezTo>
                      <a:pt x="39515" y="523616"/>
                      <a:pt x="30784" y="400850"/>
                      <a:pt x="24698" y="344758"/>
                    </a:cubicBezTo>
                    <a:cubicBezTo>
                      <a:pt x="18612" y="288666"/>
                      <a:pt x="4589" y="185214"/>
                      <a:pt x="885" y="132033"/>
                    </a:cubicBezTo>
                    <a:cubicBezTo>
                      <a:pt x="-2819" y="78852"/>
                      <a:pt x="5912" y="-41534"/>
                      <a:pt x="11998" y="145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4BB3E2E0-2057-4E98-86D8-66C31BE5FD04}"/>
                  </a:ext>
                </a:extLst>
              </p:cNvPr>
              <p:cNvSpPr/>
              <p:nvPr/>
            </p:nvSpPr>
            <p:spPr>
              <a:xfrm>
                <a:off x="3147576" y="8682362"/>
                <a:ext cx="24543" cy="653537"/>
              </a:xfrm>
              <a:custGeom>
                <a:avLst/>
                <a:gdLst>
                  <a:gd name="connsiteX0" fmla="*/ 437 w 24543"/>
                  <a:gd name="connsiteY0" fmla="*/ 13963 h 653537"/>
                  <a:gd name="connsiteX1" fmla="*/ 9962 w 24543"/>
                  <a:gd name="connsiteY1" fmla="*/ 650551 h 653537"/>
                  <a:gd name="connsiteX2" fmla="*/ 24249 w 24543"/>
                  <a:gd name="connsiteY2" fmla="*/ 244151 h 653537"/>
                  <a:gd name="connsiteX3" fmla="*/ 437 w 24543"/>
                  <a:gd name="connsiteY3" fmla="*/ 13963 h 65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3" h="653537">
                    <a:moveTo>
                      <a:pt x="437" y="13963"/>
                    </a:moveTo>
                    <a:cubicBezTo>
                      <a:pt x="-1944" y="81696"/>
                      <a:pt x="5993" y="612186"/>
                      <a:pt x="9962" y="650551"/>
                    </a:cubicBezTo>
                    <a:cubicBezTo>
                      <a:pt x="13931" y="688916"/>
                      <a:pt x="26630" y="346809"/>
                      <a:pt x="24249" y="244151"/>
                    </a:cubicBezTo>
                    <a:cubicBezTo>
                      <a:pt x="21868" y="141493"/>
                      <a:pt x="2818" y="-53770"/>
                      <a:pt x="437" y="139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055DCAFF-005C-4597-AF1D-D8B45C97077E}"/>
                  </a:ext>
                </a:extLst>
              </p:cNvPr>
              <p:cNvSpPr/>
              <p:nvPr/>
            </p:nvSpPr>
            <p:spPr>
              <a:xfrm>
                <a:off x="3266817" y="8629262"/>
                <a:ext cx="42269" cy="587819"/>
              </a:xfrm>
              <a:custGeom>
                <a:avLst/>
                <a:gdLst>
                  <a:gd name="connsiteX0" fmla="*/ 258 w 42269"/>
                  <a:gd name="connsiteY0" fmla="*/ 388 h 587819"/>
                  <a:gd name="connsiteX1" fmla="*/ 24071 w 42269"/>
                  <a:gd name="connsiteY1" fmla="*/ 136913 h 587819"/>
                  <a:gd name="connsiteX2" fmla="*/ 25658 w 42269"/>
                  <a:gd name="connsiteY2" fmla="*/ 587763 h 587819"/>
                  <a:gd name="connsiteX3" fmla="*/ 41533 w 42269"/>
                  <a:gd name="connsiteY3" fmla="*/ 167076 h 587819"/>
                  <a:gd name="connsiteX4" fmla="*/ 258 w 42269"/>
                  <a:gd name="connsiteY4" fmla="*/ 388 h 58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69" h="587819">
                    <a:moveTo>
                      <a:pt x="258" y="388"/>
                    </a:moveTo>
                    <a:cubicBezTo>
                      <a:pt x="-2652" y="-4639"/>
                      <a:pt x="19838" y="39017"/>
                      <a:pt x="24071" y="136913"/>
                    </a:cubicBezTo>
                    <a:cubicBezTo>
                      <a:pt x="28304" y="234809"/>
                      <a:pt x="22748" y="582736"/>
                      <a:pt x="25658" y="587763"/>
                    </a:cubicBezTo>
                    <a:cubicBezTo>
                      <a:pt x="28568" y="592790"/>
                      <a:pt x="46031" y="260209"/>
                      <a:pt x="41533" y="167076"/>
                    </a:cubicBezTo>
                    <a:cubicBezTo>
                      <a:pt x="37035" y="73943"/>
                      <a:pt x="3168" y="5415"/>
                      <a:pt x="258" y="3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EFE15796-D2C5-4869-9203-062126B3A9BE}"/>
                  </a:ext>
                </a:extLst>
              </p:cNvPr>
              <p:cNvSpPr/>
              <p:nvPr/>
            </p:nvSpPr>
            <p:spPr>
              <a:xfrm>
                <a:off x="3160564" y="9336632"/>
                <a:ext cx="30877" cy="625325"/>
              </a:xfrm>
              <a:custGeom>
                <a:avLst/>
                <a:gdLst>
                  <a:gd name="connsiteX0" fmla="*/ 149 w 30877"/>
                  <a:gd name="connsiteY0" fmla="*/ 2631 h 625325"/>
                  <a:gd name="connsiteX1" fmla="*/ 19199 w 30877"/>
                  <a:gd name="connsiteY1" fmla="*/ 610643 h 625325"/>
                  <a:gd name="connsiteX2" fmla="*/ 30311 w 30877"/>
                  <a:gd name="connsiteY2" fmla="*/ 399506 h 625325"/>
                  <a:gd name="connsiteX3" fmla="*/ 149 w 30877"/>
                  <a:gd name="connsiteY3" fmla="*/ 2631 h 62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77" h="625325">
                    <a:moveTo>
                      <a:pt x="149" y="2631"/>
                    </a:moveTo>
                    <a:cubicBezTo>
                      <a:pt x="-1703" y="37820"/>
                      <a:pt x="14172" y="544497"/>
                      <a:pt x="19199" y="610643"/>
                    </a:cubicBezTo>
                    <a:cubicBezTo>
                      <a:pt x="24226" y="676789"/>
                      <a:pt x="33221" y="504016"/>
                      <a:pt x="30311" y="399506"/>
                    </a:cubicBezTo>
                    <a:cubicBezTo>
                      <a:pt x="27401" y="294996"/>
                      <a:pt x="2001" y="-32558"/>
                      <a:pt x="149" y="26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44AD9740-0755-4FDE-A3BE-E20858CD9D9F}"/>
                  </a:ext>
                </a:extLst>
              </p:cNvPr>
              <p:cNvSpPr/>
              <p:nvPr/>
            </p:nvSpPr>
            <p:spPr>
              <a:xfrm>
                <a:off x="3277466" y="9219267"/>
                <a:ext cx="34069" cy="777935"/>
              </a:xfrm>
              <a:custGeom>
                <a:avLst/>
                <a:gdLst>
                  <a:gd name="connsiteX0" fmla="*/ 8659 w 34069"/>
                  <a:gd name="connsiteY0" fmla="*/ 18396 h 777935"/>
                  <a:gd name="connsiteX1" fmla="*/ 34059 w 34069"/>
                  <a:gd name="connsiteY1" fmla="*/ 740708 h 777935"/>
                  <a:gd name="connsiteX2" fmla="*/ 5484 w 34069"/>
                  <a:gd name="connsiteY2" fmla="*/ 629583 h 777935"/>
                  <a:gd name="connsiteX3" fmla="*/ 722 w 34069"/>
                  <a:gd name="connsiteY3" fmla="*/ 246996 h 777935"/>
                  <a:gd name="connsiteX4" fmla="*/ 8659 w 34069"/>
                  <a:gd name="connsiteY4" fmla="*/ 18396 h 77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9" h="777935">
                    <a:moveTo>
                      <a:pt x="8659" y="18396"/>
                    </a:moveTo>
                    <a:cubicBezTo>
                      <a:pt x="14215" y="100681"/>
                      <a:pt x="34588" y="638844"/>
                      <a:pt x="34059" y="740708"/>
                    </a:cubicBezTo>
                    <a:cubicBezTo>
                      <a:pt x="33530" y="842572"/>
                      <a:pt x="11040" y="711868"/>
                      <a:pt x="5484" y="629583"/>
                    </a:cubicBezTo>
                    <a:cubicBezTo>
                      <a:pt x="-72" y="547298"/>
                      <a:pt x="-866" y="343040"/>
                      <a:pt x="722" y="246996"/>
                    </a:cubicBezTo>
                    <a:cubicBezTo>
                      <a:pt x="2309" y="150952"/>
                      <a:pt x="3103" y="-63889"/>
                      <a:pt x="8659" y="183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92E1BD7E-4649-40E4-9340-FDE4A7851D65}"/>
                  </a:ext>
                </a:extLst>
              </p:cNvPr>
              <p:cNvSpPr/>
              <p:nvPr/>
            </p:nvSpPr>
            <p:spPr>
              <a:xfrm>
                <a:off x="3308226" y="9247580"/>
                <a:ext cx="32283" cy="723056"/>
              </a:xfrm>
              <a:custGeom>
                <a:avLst/>
                <a:gdLst>
                  <a:gd name="connsiteX0" fmla="*/ 124 w 32283"/>
                  <a:gd name="connsiteY0" fmla="*/ 1195 h 723056"/>
                  <a:gd name="connsiteX1" fmla="*/ 20762 w 32283"/>
                  <a:gd name="connsiteY1" fmla="*/ 602858 h 723056"/>
                  <a:gd name="connsiteX2" fmla="*/ 19174 w 32283"/>
                  <a:gd name="connsiteY2" fmla="*/ 721920 h 723056"/>
                  <a:gd name="connsiteX3" fmla="*/ 19174 w 32283"/>
                  <a:gd name="connsiteY3" fmla="*/ 650483 h 723056"/>
                  <a:gd name="connsiteX4" fmla="*/ 31874 w 32283"/>
                  <a:gd name="connsiteY4" fmla="*/ 453633 h 723056"/>
                  <a:gd name="connsiteX5" fmla="*/ 124 w 32283"/>
                  <a:gd name="connsiteY5" fmla="*/ 1195 h 72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83" h="723056">
                    <a:moveTo>
                      <a:pt x="124" y="1195"/>
                    </a:moveTo>
                    <a:cubicBezTo>
                      <a:pt x="-1728" y="26066"/>
                      <a:pt x="17587" y="482737"/>
                      <a:pt x="20762" y="602858"/>
                    </a:cubicBezTo>
                    <a:cubicBezTo>
                      <a:pt x="23937" y="722979"/>
                      <a:pt x="19439" y="713983"/>
                      <a:pt x="19174" y="721920"/>
                    </a:cubicBezTo>
                    <a:cubicBezTo>
                      <a:pt x="18909" y="729857"/>
                      <a:pt x="17057" y="695197"/>
                      <a:pt x="19174" y="650483"/>
                    </a:cubicBezTo>
                    <a:cubicBezTo>
                      <a:pt x="21291" y="605769"/>
                      <a:pt x="34784" y="560789"/>
                      <a:pt x="31874" y="453633"/>
                    </a:cubicBezTo>
                    <a:cubicBezTo>
                      <a:pt x="28964" y="346477"/>
                      <a:pt x="1976" y="-23676"/>
                      <a:pt x="124" y="119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80478E12-8247-4018-A30F-783FD7363261}"/>
                  </a:ext>
                </a:extLst>
              </p:cNvPr>
              <p:cNvSpPr/>
              <p:nvPr/>
            </p:nvSpPr>
            <p:spPr>
              <a:xfrm>
                <a:off x="3135280" y="9959668"/>
                <a:ext cx="219677" cy="46683"/>
              </a:xfrm>
              <a:custGeom>
                <a:avLst/>
                <a:gdLst>
                  <a:gd name="connsiteX0" fmla="*/ 32 w 219677"/>
                  <a:gd name="connsiteY0" fmla="*/ 308 h 46683"/>
                  <a:gd name="connsiteX1" fmla="*/ 128620 w 219677"/>
                  <a:gd name="connsiteY1" fmla="*/ 38408 h 46683"/>
                  <a:gd name="connsiteX2" fmla="*/ 176245 w 219677"/>
                  <a:gd name="connsiteY2" fmla="*/ 27295 h 46683"/>
                  <a:gd name="connsiteX3" fmla="*/ 219107 w 219677"/>
                  <a:gd name="connsiteY3" fmla="*/ 308 h 46683"/>
                  <a:gd name="connsiteX4" fmla="*/ 196882 w 219677"/>
                  <a:gd name="connsiteY4" fmla="*/ 46345 h 46683"/>
                  <a:gd name="connsiteX5" fmla="*/ 141320 w 219677"/>
                  <a:gd name="connsiteY5" fmla="*/ 20945 h 46683"/>
                  <a:gd name="connsiteX6" fmla="*/ 32 w 219677"/>
                  <a:gd name="connsiteY6" fmla="*/ 308 h 4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677" h="46683">
                    <a:moveTo>
                      <a:pt x="32" y="308"/>
                    </a:moveTo>
                    <a:cubicBezTo>
                      <a:pt x="-2085" y="3218"/>
                      <a:pt x="99251" y="33910"/>
                      <a:pt x="128620" y="38408"/>
                    </a:cubicBezTo>
                    <a:cubicBezTo>
                      <a:pt x="157989" y="42906"/>
                      <a:pt x="161164" y="33645"/>
                      <a:pt x="176245" y="27295"/>
                    </a:cubicBezTo>
                    <a:cubicBezTo>
                      <a:pt x="191326" y="20945"/>
                      <a:pt x="215667" y="-2867"/>
                      <a:pt x="219107" y="308"/>
                    </a:cubicBezTo>
                    <a:cubicBezTo>
                      <a:pt x="222547" y="3483"/>
                      <a:pt x="209846" y="42906"/>
                      <a:pt x="196882" y="46345"/>
                    </a:cubicBezTo>
                    <a:cubicBezTo>
                      <a:pt x="183918" y="49784"/>
                      <a:pt x="170953" y="25972"/>
                      <a:pt x="141320" y="20945"/>
                    </a:cubicBezTo>
                    <a:cubicBezTo>
                      <a:pt x="111687" y="15918"/>
                      <a:pt x="2149" y="-2602"/>
                      <a:pt x="32" y="3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4FAC4B3B-8C61-42BA-A937-E429B9F6DD4B}"/>
                  </a:ext>
                </a:extLst>
              </p:cNvPr>
              <p:cNvSpPr/>
              <p:nvPr/>
            </p:nvSpPr>
            <p:spPr>
              <a:xfrm>
                <a:off x="3151587" y="9938939"/>
                <a:ext cx="226631" cy="102193"/>
              </a:xfrm>
              <a:custGeom>
                <a:avLst/>
                <a:gdLst>
                  <a:gd name="connsiteX0" fmla="*/ 67863 w 226631"/>
                  <a:gd name="connsiteY0" fmla="*/ 399 h 102193"/>
                  <a:gd name="connsiteX1" fmla="*/ 26588 w 226631"/>
                  <a:gd name="connsiteY1" fmla="*/ 60724 h 102193"/>
                  <a:gd name="connsiteX2" fmla="*/ 1188 w 226631"/>
                  <a:gd name="connsiteY2" fmla="*/ 71836 h 102193"/>
                  <a:gd name="connsiteX3" fmla="*/ 64688 w 226631"/>
                  <a:gd name="connsiteY3" fmla="*/ 67074 h 102193"/>
                  <a:gd name="connsiteX4" fmla="*/ 156763 w 226631"/>
                  <a:gd name="connsiteY4" fmla="*/ 92474 h 102193"/>
                  <a:gd name="connsiteX5" fmla="*/ 171051 w 226631"/>
                  <a:gd name="connsiteY5" fmla="*/ 98824 h 102193"/>
                  <a:gd name="connsiteX6" fmla="*/ 226613 w 226631"/>
                  <a:gd name="connsiteY6" fmla="*/ 41674 h 102193"/>
                  <a:gd name="connsiteX7" fmla="*/ 164701 w 226631"/>
                  <a:gd name="connsiteY7" fmla="*/ 75011 h 102193"/>
                  <a:gd name="connsiteX8" fmla="*/ 101201 w 226631"/>
                  <a:gd name="connsiteY8" fmla="*/ 75011 h 102193"/>
                  <a:gd name="connsiteX9" fmla="*/ 9126 w 226631"/>
                  <a:gd name="connsiteY9" fmla="*/ 94061 h 102193"/>
                  <a:gd name="connsiteX10" fmla="*/ 67863 w 226631"/>
                  <a:gd name="connsiteY10" fmla="*/ 399 h 1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31" h="102193">
                    <a:moveTo>
                      <a:pt x="67863" y="399"/>
                    </a:moveTo>
                    <a:cubicBezTo>
                      <a:pt x="70773" y="-5157"/>
                      <a:pt x="37700" y="48818"/>
                      <a:pt x="26588" y="60724"/>
                    </a:cubicBezTo>
                    <a:cubicBezTo>
                      <a:pt x="15476" y="72630"/>
                      <a:pt x="-5162" y="70778"/>
                      <a:pt x="1188" y="71836"/>
                    </a:cubicBezTo>
                    <a:cubicBezTo>
                      <a:pt x="7538" y="72894"/>
                      <a:pt x="38759" y="63634"/>
                      <a:pt x="64688" y="67074"/>
                    </a:cubicBezTo>
                    <a:cubicBezTo>
                      <a:pt x="90617" y="70514"/>
                      <a:pt x="139036" y="87182"/>
                      <a:pt x="156763" y="92474"/>
                    </a:cubicBezTo>
                    <a:cubicBezTo>
                      <a:pt x="174490" y="97766"/>
                      <a:pt x="159409" y="107291"/>
                      <a:pt x="171051" y="98824"/>
                    </a:cubicBezTo>
                    <a:cubicBezTo>
                      <a:pt x="182693" y="90357"/>
                      <a:pt x="227671" y="45643"/>
                      <a:pt x="226613" y="41674"/>
                    </a:cubicBezTo>
                    <a:cubicBezTo>
                      <a:pt x="225555" y="37705"/>
                      <a:pt x="185603" y="69455"/>
                      <a:pt x="164701" y="75011"/>
                    </a:cubicBezTo>
                    <a:cubicBezTo>
                      <a:pt x="143799" y="80567"/>
                      <a:pt x="127130" y="71836"/>
                      <a:pt x="101201" y="75011"/>
                    </a:cubicBezTo>
                    <a:cubicBezTo>
                      <a:pt x="75272" y="78186"/>
                      <a:pt x="13359" y="101205"/>
                      <a:pt x="9126" y="94061"/>
                    </a:cubicBezTo>
                    <a:cubicBezTo>
                      <a:pt x="4893" y="86917"/>
                      <a:pt x="64953" y="5955"/>
                      <a:pt x="67863" y="39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3D548917-08B2-45A4-BBCE-B3305E071C4F}"/>
                  </a:ext>
                </a:extLst>
              </p:cNvPr>
              <p:cNvSpPr/>
              <p:nvPr/>
            </p:nvSpPr>
            <p:spPr>
              <a:xfrm>
                <a:off x="3278489" y="5803890"/>
                <a:ext cx="169635" cy="189523"/>
              </a:xfrm>
              <a:custGeom>
                <a:avLst/>
                <a:gdLst>
                  <a:gd name="connsiteX0" fmla="*/ 169561 w 169635"/>
                  <a:gd name="connsiteY0" fmla="*/ 10 h 189523"/>
                  <a:gd name="connsiteX1" fmla="*/ 29861 w 169635"/>
                  <a:gd name="connsiteY1" fmla="*/ 109548 h 189523"/>
                  <a:gd name="connsiteX2" fmla="*/ 12399 w 169635"/>
                  <a:gd name="connsiteY2" fmla="*/ 188923 h 189523"/>
                  <a:gd name="connsiteX3" fmla="*/ 13986 w 169635"/>
                  <a:gd name="connsiteY3" fmla="*/ 144473 h 189523"/>
                  <a:gd name="connsiteX4" fmla="*/ 9224 w 169635"/>
                  <a:gd name="connsiteY4" fmla="*/ 115898 h 189523"/>
                  <a:gd name="connsiteX5" fmla="*/ 169561 w 169635"/>
                  <a:gd name="connsiteY5" fmla="*/ 10 h 18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635" h="189523">
                    <a:moveTo>
                      <a:pt x="169561" y="10"/>
                    </a:moveTo>
                    <a:cubicBezTo>
                      <a:pt x="173000" y="-1048"/>
                      <a:pt x="56055" y="78063"/>
                      <a:pt x="29861" y="109548"/>
                    </a:cubicBezTo>
                    <a:cubicBezTo>
                      <a:pt x="3667" y="141033"/>
                      <a:pt x="15045" y="183102"/>
                      <a:pt x="12399" y="188923"/>
                    </a:cubicBezTo>
                    <a:cubicBezTo>
                      <a:pt x="9753" y="194744"/>
                      <a:pt x="14515" y="156644"/>
                      <a:pt x="13986" y="144473"/>
                    </a:cubicBezTo>
                    <a:cubicBezTo>
                      <a:pt x="13457" y="132302"/>
                      <a:pt x="-13795" y="136006"/>
                      <a:pt x="9224" y="115898"/>
                    </a:cubicBezTo>
                    <a:cubicBezTo>
                      <a:pt x="32243" y="95790"/>
                      <a:pt x="166122" y="1068"/>
                      <a:pt x="169561" y="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: 図形 1316">
                <a:extLst>
                  <a:ext uri="{FF2B5EF4-FFF2-40B4-BE49-F238E27FC236}">
                    <a16:creationId xmlns:a16="http://schemas.microsoft.com/office/drawing/2014/main" id="{15FBF04B-9C28-4264-9E1C-0402A6CF146A}"/>
                  </a:ext>
                </a:extLst>
              </p:cNvPr>
              <p:cNvSpPr/>
              <p:nvPr/>
            </p:nvSpPr>
            <p:spPr>
              <a:xfrm>
                <a:off x="3292374" y="5943582"/>
                <a:ext cx="51398" cy="900554"/>
              </a:xfrm>
              <a:custGeom>
                <a:avLst/>
                <a:gdLst>
                  <a:gd name="connsiteX0" fmla="*/ 38201 w 51398"/>
                  <a:gd name="connsiteY0" fmla="*/ 6368 h 900554"/>
                  <a:gd name="connsiteX1" fmla="*/ 35026 w 51398"/>
                  <a:gd name="connsiteY1" fmla="*/ 350856 h 900554"/>
                  <a:gd name="connsiteX2" fmla="*/ 49314 w 51398"/>
                  <a:gd name="connsiteY2" fmla="*/ 868381 h 900554"/>
                  <a:gd name="connsiteX3" fmla="*/ 46139 w 51398"/>
                  <a:gd name="connsiteY3" fmla="*/ 830281 h 900554"/>
                  <a:gd name="connsiteX4" fmla="*/ 1689 w 51398"/>
                  <a:gd name="connsiteY4" fmla="*/ 704868 h 900554"/>
                  <a:gd name="connsiteX5" fmla="*/ 9626 w 51398"/>
                  <a:gd name="connsiteY5" fmla="*/ 169881 h 900554"/>
                  <a:gd name="connsiteX6" fmla="*/ 38201 w 51398"/>
                  <a:gd name="connsiteY6" fmla="*/ 6368 h 90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98" h="900554">
                    <a:moveTo>
                      <a:pt x="38201" y="6368"/>
                    </a:moveTo>
                    <a:cubicBezTo>
                      <a:pt x="42434" y="36530"/>
                      <a:pt x="33174" y="207187"/>
                      <a:pt x="35026" y="350856"/>
                    </a:cubicBezTo>
                    <a:cubicBezTo>
                      <a:pt x="36878" y="494525"/>
                      <a:pt x="47462" y="788477"/>
                      <a:pt x="49314" y="868381"/>
                    </a:cubicBezTo>
                    <a:cubicBezTo>
                      <a:pt x="51166" y="948285"/>
                      <a:pt x="54076" y="857533"/>
                      <a:pt x="46139" y="830281"/>
                    </a:cubicBezTo>
                    <a:cubicBezTo>
                      <a:pt x="38202" y="803029"/>
                      <a:pt x="7774" y="814935"/>
                      <a:pt x="1689" y="704868"/>
                    </a:cubicBezTo>
                    <a:cubicBezTo>
                      <a:pt x="-4397" y="594801"/>
                      <a:pt x="7774" y="282858"/>
                      <a:pt x="9626" y="169881"/>
                    </a:cubicBezTo>
                    <a:cubicBezTo>
                      <a:pt x="11478" y="56904"/>
                      <a:pt x="33968" y="-23794"/>
                      <a:pt x="38201" y="63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076984AA-7A0F-4F64-B974-ABDF4F94364A}"/>
                  </a:ext>
                </a:extLst>
              </p:cNvPr>
              <p:cNvSpPr/>
              <p:nvPr/>
            </p:nvSpPr>
            <p:spPr>
              <a:xfrm>
                <a:off x="3337574" y="5874890"/>
                <a:ext cx="541672" cy="68769"/>
              </a:xfrm>
              <a:custGeom>
                <a:avLst/>
                <a:gdLst>
                  <a:gd name="connsiteX0" fmla="*/ 4643 w 541672"/>
                  <a:gd name="connsiteY0" fmla="*/ 68710 h 68769"/>
                  <a:gd name="connsiteX1" fmla="*/ 214193 w 541672"/>
                  <a:gd name="connsiteY1" fmla="*/ 13677 h 68769"/>
                  <a:gd name="connsiteX2" fmla="*/ 527459 w 541672"/>
                  <a:gd name="connsiteY2" fmla="*/ 53893 h 68769"/>
                  <a:gd name="connsiteX3" fmla="*/ 480893 w 541672"/>
                  <a:gd name="connsiteY3" fmla="*/ 32727 h 68769"/>
                  <a:gd name="connsiteX4" fmla="*/ 415276 w 541672"/>
                  <a:gd name="connsiteY4" fmla="*/ 977 h 68769"/>
                  <a:gd name="connsiteX5" fmla="*/ 4643 w 541672"/>
                  <a:gd name="connsiteY5" fmla="*/ 6871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672" h="68769">
                    <a:moveTo>
                      <a:pt x="4643" y="68710"/>
                    </a:moveTo>
                    <a:cubicBezTo>
                      <a:pt x="-28871" y="70827"/>
                      <a:pt x="127057" y="16146"/>
                      <a:pt x="214193" y="13677"/>
                    </a:cubicBezTo>
                    <a:cubicBezTo>
                      <a:pt x="301329" y="11207"/>
                      <a:pt x="483009" y="50718"/>
                      <a:pt x="527459" y="53893"/>
                    </a:cubicBezTo>
                    <a:cubicBezTo>
                      <a:pt x="571909" y="57068"/>
                      <a:pt x="499590" y="41546"/>
                      <a:pt x="480893" y="32727"/>
                    </a:cubicBezTo>
                    <a:cubicBezTo>
                      <a:pt x="462196" y="23908"/>
                      <a:pt x="495709" y="-5726"/>
                      <a:pt x="415276" y="977"/>
                    </a:cubicBezTo>
                    <a:cubicBezTo>
                      <a:pt x="334843" y="7680"/>
                      <a:pt x="38157" y="66593"/>
                      <a:pt x="4643" y="687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6A96B136-8C0C-4C00-BED4-6A0BBA436B50}"/>
                  </a:ext>
                </a:extLst>
              </p:cNvPr>
              <p:cNvSpPr/>
              <p:nvPr/>
            </p:nvSpPr>
            <p:spPr>
              <a:xfrm>
                <a:off x="3304370" y="5814993"/>
                <a:ext cx="719413" cy="133036"/>
              </a:xfrm>
              <a:custGeom>
                <a:avLst/>
                <a:gdLst>
                  <a:gd name="connsiteX0" fmla="*/ 6097 w 719413"/>
                  <a:gd name="connsiteY0" fmla="*/ 132840 h 133036"/>
                  <a:gd name="connsiteX1" fmla="*/ 78063 w 719413"/>
                  <a:gd name="connsiteY1" fmla="*/ 7957 h 133036"/>
                  <a:gd name="connsiteX2" fmla="*/ 524680 w 719413"/>
                  <a:gd name="connsiteY2" fmla="*/ 12190 h 133036"/>
                  <a:gd name="connsiteX3" fmla="*/ 719413 w 719413"/>
                  <a:gd name="connsiteY3" fmla="*/ 10074 h 133036"/>
                  <a:gd name="connsiteX4" fmla="*/ 524680 w 719413"/>
                  <a:gd name="connsiteY4" fmla="*/ 22774 h 133036"/>
                  <a:gd name="connsiteX5" fmla="*/ 384980 w 719413"/>
                  <a:gd name="connsiteY5" fmla="*/ 48174 h 133036"/>
                  <a:gd name="connsiteX6" fmla="*/ 150030 w 719413"/>
                  <a:gd name="connsiteY6" fmla="*/ 37590 h 133036"/>
                  <a:gd name="connsiteX7" fmla="*/ 6097 w 719413"/>
                  <a:gd name="connsiteY7" fmla="*/ 13284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13" h="133036">
                    <a:moveTo>
                      <a:pt x="6097" y="132840"/>
                    </a:moveTo>
                    <a:cubicBezTo>
                      <a:pt x="-5898" y="127901"/>
                      <a:pt x="-8367" y="28065"/>
                      <a:pt x="78063" y="7957"/>
                    </a:cubicBezTo>
                    <a:cubicBezTo>
                      <a:pt x="164493" y="-12151"/>
                      <a:pt x="524680" y="12190"/>
                      <a:pt x="524680" y="12190"/>
                    </a:cubicBezTo>
                    <a:lnTo>
                      <a:pt x="719413" y="10074"/>
                    </a:lnTo>
                    <a:cubicBezTo>
                      <a:pt x="719413" y="11838"/>
                      <a:pt x="580419" y="16424"/>
                      <a:pt x="524680" y="22774"/>
                    </a:cubicBezTo>
                    <a:cubicBezTo>
                      <a:pt x="468941" y="29124"/>
                      <a:pt x="447421" y="45705"/>
                      <a:pt x="384980" y="48174"/>
                    </a:cubicBezTo>
                    <a:cubicBezTo>
                      <a:pt x="322539" y="50643"/>
                      <a:pt x="217410" y="27007"/>
                      <a:pt x="150030" y="37590"/>
                    </a:cubicBezTo>
                    <a:cubicBezTo>
                      <a:pt x="82650" y="48173"/>
                      <a:pt x="18092" y="137779"/>
                      <a:pt x="6097" y="1328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291309A9-7C09-4972-8310-1C8B8404136B}"/>
                  </a:ext>
                </a:extLst>
              </p:cNvPr>
              <p:cNvSpPr/>
              <p:nvPr/>
            </p:nvSpPr>
            <p:spPr>
              <a:xfrm>
                <a:off x="3941220" y="5899462"/>
                <a:ext cx="67917" cy="867225"/>
              </a:xfrm>
              <a:custGeom>
                <a:avLst/>
                <a:gdLst>
                  <a:gd name="connsiteX0" fmla="*/ 38113 w 67917"/>
                  <a:gd name="connsiteY0" fmla="*/ 8155 h 867225"/>
                  <a:gd name="connsiteX1" fmla="*/ 63513 w 67917"/>
                  <a:gd name="connsiteY1" fmla="*/ 820955 h 867225"/>
                  <a:gd name="connsiteX2" fmla="*/ 61397 w 67917"/>
                  <a:gd name="connsiteY2" fmla="*/ 729938 h 867225"/>
                  <a:gd name="connsiteX3" fmla="*/ 13 w 67917"/>
                  <a:gd name="connsiteY3" fmla="*/ 420905 h 867225"/>
                  <a:gd name="connsiteX4" fmla="*/ 38113 w 67917"/>
                  <a:gd name="connsiteY4" fmla="*/ 8155 h 86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7" h="867225">
                    <a:moveTo>
                      <a:pt x="38113" y="8155"/>
                    </a:moveTo>
                    <a:cubicBezTo>
                      <a:pt x="48696" y="74830"/>
                      <a:pt x="59632" y="700658"/>
                      <a:pt x="63513" y="820955"/>
                    </a:cubicBezTo>
                    <a:cubicBezTo>
                      <a:pt x="67394" y="941252"/>
                      <a:pt x="71980" y="796613"/>
                      <a:pt x="61397" y="729938"/>
                    </a:cubicBezTo>
                    <a:cubicBezTo>
                      <a:pt x="50814" y="663263"/>
                      <a:pt x="719" y="539791"/>
                      <a:pt x="13" y="420905"/>
                    </a:cubicBezTo>
                    <a:cubicBezTo>
                      <a:pt x="-693" y="302019"/>
                      <a:pt x="27530" y="-58520"/>
                      <a:pt x="38113" y="81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5DD6FD92-49D6-4420-A6DF-239C081856A7}"/>
                  </a:ext>
                </a:extLst>
              </p:cNvPr>
              <p:cNvSpPr/>
              <p:nvPr/>
            </p:nvSpPr>
            <p:spPr>
              <a:xfrm>
                <a:off x="3484881" y="5648913"/>
                <a:ext cx="1303922" cy="180000"/>
              </a:xfrm>
              <a:custGeom>
                <a:avLst/>
                <a:gdLst>
                  <a:gd name="connsiteX0" fmla="*/ 20319 w 1303922"/>
                  <a:gd name="connsiteY0" fmla="*/ 178800 h 180000"/>
                  <a:gd name="connsiteX1" fmla="*/ 1053782 w 1303922"/>
                  <a:gd name="connsiteY1" fmla="*/ 39100 h 180000"/>
                  <a:gd name="connsiteX2" fmla="*/ 1299844 w 1303922"/>
                  <a:gd name="connsiteY2" fmla="*/ 1000 h 180000"/>
                  <a:gd name="connsiteX3" fmla="*/ 1191894 w 1303922"/>
                  <a:gd name="connsiteY3" fmla="*/ 12112 h 180000"/>
                  <a:gd name="connsiteX4" fmla="*/ 991869 w 1303922"/>
                  <a:gd name="connsiteY4" fmla="*/ 23225 h 180000"/>
                  <a:gd name="connsiteX5" fmla="*/ 414019 w 1303922"/>
                  <a:gd name="connsiteY5" fmla="*/ 102600 h 180000"/>
                  <a:gd name="connsiteX6" fmla="*/ 20319 w 1303922"/>
                  <a:gd name="connsiteY6" fmla="*/ 17880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922" h="180000">
                    <a:moveTo>
                      <a:pt x="20319" y="178800"/>
                    </a:moveTo>
                    <a:cubicBezTo>
                      <a:pt x="126946" y="168217"/>
                      <a:pt x="840528" y="68733"/>
                      <a:pt x="1053782" y="39100"/>
                    </a:cubicBezTo>
                    <a:cubicBezTo>
                      <a:pt x="1267036" y="9467"/>
                      <a:pt x="1276825" y="5498"/>
                      <a:pt x="1299844" y="1000"/>
                    </a:cubicBezTo>
                    <a:cubicBezTo>
                      <a:pt x="1322863" y="-3498"/>
                      <a:pt x="1243223" y="8408"/>
                      <a:pt x="1191894" y="12112"/>
                    </a:cubicBezTo>
                    <a:cubicBezTo>
                      <a:pt x="1140565" y="15816"/>
                      <a:pt x="1121515" y="8144"/>
                      <a:pt x="991869" y="23225"/>
                    </a:cubicBezTo>
                    <a:cubicBezTo>
                      <a:pt x="862223" y="38306"/>
                      <a:pt x="574357" y="77994"/>
                      <a:pt x="414019" y="102600"/>
                    </a:cubicBezTo>
                    <a:cubicBezTo>
                      <a:pt x="253682" y="127206"/>
                      <a:pt x="-86308" y="189383"/>
                      <a:pt x="20319" y="1788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DEFFE8CB-72C6-4808-9357-9D6DC4FEE672}"/>
                  </a:ext>
                </a:extLst>
              </p:cNvPr>
              <p:cNvSpPr/>
              <p:nvPr/>
            </p:nvSpPr>
            <p:spPr>
              <a:xfrm>
                <a:off x="3814826" y="5728289"/>
                <a:ext cx="964486" cy="162574"/>
              </a:xfrm>
              <a:custGeom>
                <a:avLst/>
                <a:gdLst>
                  <a:gd name="connsiteX0" fmla="*/ 1524 w 964486"/>
                  <a:gd name="connsiteY0" fmla="*/ 161336 h 162574"/>
                  <a:gd name="connsiteX1" fmla="*/ 439674 w 964486"/>
                  <a:gd name="connsiteY1" fmla="*/ 77199 h 162574"/>
                  <a:gd name="connsiteX2" fmla="*/ 955612 w 964486"/>
                  <a:gd name="connsiteY2" fmla="*/ 8936 h 162574"/>
                  <a:gd name="connsiteX3" fmla="*/ 779399 w 964486"/>
                  <a:gd name="connsiteY3" fmla="*/ 8936 h 162574"/>
                  <a:gd name="connsiteX4" fmla="*/ 593662 w 964486"/>
                  <a:gd name="connsiteY4" fmla="*/ 8936 h 162574"/>
                  <a:gd name="connsiteX5" fmla="*/ 1524 w 964486"/>
                  <a:gd name="connsiteY5" fmla="*/ 161336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486" h="162574">
                    <a:moveTo>
                      <a:pt x="1524" y="161336"/>
                    </a:moveTo>
                    <a:cubicBezTo>
                      <a:pt x="-24141" y="172713"/>
                      <a:pt x="280659" y="102599"/>
                      <a:pt x="439674" y="77199"/>
                    </a:cubicBezTo>
                    <a:cubicBezTo>
                      <a:pt x="598689" y="51799"/>
                      <a:pt x="898991" y="20313"/>
                      <a:pt x="955612" y="8936"/>
                    </a:cubicBezTo>
                    <a:cubicBezTo>
                      <a:pt x="1012233" y="-2441"/>
                      <a:pt x="779399" y="8936"/>
                      <a:pt x="779399" y="8936"/>
                    </a:cubicBezTo>
                    <a:cubicBezTo>
                      <a:pt x="719074" y="8936"/>
                      <a:pt x="721191" y="-11172"/>
                      <a:pt x="593662" y="8936"/>
                    </a:cubicBezTo>
                    <a:cubicBezTo>
                      <a:pt x="466133" y="29044"/>
                      <a:pt x="27189" y="149959"/>
                      <a:pt x="1524" y="161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19C098DA-BF7A-4E96-9522-944D998029CD}"/>
                  </a:ext>
                </a:extLst>
              </p:cNvPr>
              <p:cNvSpPr/>
              <p:nvPr/>
            </p:nvSpPr>
            <p:spPr>
              <a:xfrm>
                <a:off x="6650234" y="7837302"/>
                <a:ext cx="67592" cy="1162060"/>
              </a:xfrm>
              <a:custGeom>
                <a:avLst/>
                <a:gdLst>
                  <a:gd name="connsiteX0" fmla="*/ 64891 w 67592"/>
                  <a:gd name="connsiteY0" fmla="*/ 17648 h 1162060"/>
                  <a:gd name="connsiteX1" fmla="*/ 55366 w 67592"/>
                  <a:gd name="connsiteY1" fmla="*/ 1084448 h 1162060"/>
                  <a:gd name="connsiteX2" fmla="*/ 39491 w 67592"/>
                  <a:gd name="connsiteY2" fmla="*/ 1036823 h 1162060"/>
                  <a:gd name="connsiteX3" fmla="*/ 4566 w 67592"/>
                  <a:gd name="connsiteY3" fmla="*/ 693923 h 1162060"/>
                  <a:gd name="connsiteX4" fmla="*/ 4566 w 67592"/>
                  <a:gd name="connsiteY4" fmla="*/ 439923 h 1162060"/>
                  <a:gd name="connsiteX5" fmla="*/ 64891 w 67592"/>
                  <a:gd name="connsiteY5" fmla="*/ 17648 h 116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2" h="1162060">
                    <a:moveTo>
                      <a:pt x="64891" y="17648"/>
                    </a:moveTo>
                    <a:cubicBezTo>
                      <a:pt x="73358" y="125069"/>
                      <a:pt x="59599" y="914586"/>
                      <a:pt x="55366" y="1084448"/>
                    </a:cubicBezTo>
                    <a:cubicBezTo>
                      <a:pt x="51133" y="1254310"/>
                      <a:pt x="47958" y="1101911"/>
                      <a:pt x="39491" y="1036823"/>
                    </a:cubicBezTo>
                    <a:cubicBezTo>
                      <a:pt x="31024" y="971735"/>
                      <a:pt x="10387" y="793406"/>
                      <a:pt x="4566" y="693923"/>
                    </a:cubicBezTo>
                    <a:cubicBezTo>
                      <a:pt x="-1255" y="594440"/>
                      <a:pt x="-1784" y="556340"/>
                      <a:pt x="4566" y="439923"/>
                    </a:cubicBezTo>
                    <a:cubicBezTo>
                      <a:pt x="10916" y="323506"/>
                      <a:pt x="56424" y="-89773"/>
                      <a:pt x="64891" y="176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1B73ACFB-53C3-4418-9ED8-48F9DE5FDCB1}"/>
                  </a:ext>
                </a:extLst>
              </p:cNvPr>
              <p:cNvSpPr/>
              <p:nvPr/>
            </p:nvSpPr>
            <p:spPr>
              <a:xfrm>
                <a:off x="6127725" y="8965361"/>
                <a:ext cx="587703" cy="108204"/>
              </a:xfrm>
              <a:custGeom>
                <a:avLst/>
                <a:gdLst>
                  <a:gd name="connsiteX0" fmla="*/ 25 w 587703"/>
                  <a:gd name="connsiteY0" fmla="*/ 26239 h 108204"/>
                  <a:gd name="connsiteX1" fmla="*/ 336575 w 587703"/>
                  <a:gd name="connsiteY1" fmla="*/ 105614 h 108204"/>
                  <a:gd name="connsiteX2" fmla="*/ 363563 w 587703"/>
                  <a:gd name="connsiteY2" fmla="*/ 86564 h 108204"/>
                  <a:gd name="connsiteX3" fmla="*/ 403250 w 587703"/>
                  <a:gd name="connsiteY3" fmla="*/ 62752 h 108204"/>
                  <a:gd name="connsiteX4" fmla="*/ 466750 w 587703"/>
                  <a:gd name="connsiteY4" fmla="*/ 29414 h 108204"/>
                  <a:gd name="connsiteX5" fmla="*/ 587400 w 587703"/>
                  <a:gd name="connsiteY5" fmla="*/ 839 h 108204"/>
                  <a:gd name="connsiteX6" fmla="*/ 495325 w 587703"/>
                  <a:gd name="connsiteY6" fmla="*/ 13539 h 108204"/>
                  <a:gd name="connsiteX7" fmla="*/ 319113 w 587703"/>
                  <a:gd name="connsiteY7" fmla="*/ 72277 h 108204"/>
                  <a:gd name="connsiteX8" fmla="*/ 25 w 587703"/>
                  <a:gd name="connsiteY8" fmla="*/ 26239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7703" h="108204">
                    <a:moveTo>
                      <a:pt x="25" y="26239"/>
                    </a:moveTo>
                    <a:cubicBezTo>
                      <a:pt x="2935" y="31795"/>
                      <a:pt x="275985" y="95560"/>
                      <a:pt x="336575" y="105614"/>
                    </a:cubicBezTo>
                    <a:cubicBezTo>
                      <a:pt x="397165" y="115668"/>
                      <a:pt x="352451" y="93708"/>
                      <a:pt x="363563" y="86564"/>
                    </a:cubicBezTo>
                    <a:cubicBezTo>
                      <a:pt x="374676" y="79420"/>
                      <a:pt x="386052" y="72277"/>
                      <a:pt x="403250" y="62752"/>
                    </a:cubicBezTo>
                    <a:cubicBezTo>
                      <a:pt x="420448" y="53227"/>
                      <a:pt x="436058" y="39733"/>
                      <a:pt x="466750" y="29414"/>
                    </a:cubicBezTo>
                    <a:cubicBezTo>
                      <a:pt x="497442" y="19095"/>
                      <a:pt x="582638" y="3485"/>
                      <a:pt x="587400" y="839"/>
                    </a:cubicBezTo>
                    <a:cubicBezTo>
                      <a:pt x="592162" y="-1807"/>
                      <a:pt x="540039" y="1633"/>
                      <a:pt x="495325" y="13539"/>
                    </a:cubicBezTo>
                    <a:cubicBezTo>
                      <a:pt x="450611" y="25445"/>
                      <a:pt x="396107" y="67514"/>
                      <a:pt x="319113" y="72277"/>
                    </a:cubicBezTo>
                    <a:cubicBezTo>
                      <a:pt x="242119" y="77040"/>
                      <a:pt x="-2885" y="20683"/>
                      <a:pt x="25" y="262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77B17B54-2F12-4247-969C-289D1E0BA48F}"/>
                  </a:ext>
                </a:extLst>
              </p:cNvPr>
              <p:cNvSpPr/>
              <p:nvPr/>
            </p:nvSpPr>
            <p:spPr>
              <a:xfrm>
                <a:off x="6106778" y="9013655"/>
                <a:ext cx="347919" cy="78706"/>
              </a:xfrm>
              <a:custGeom>
                <a:avLst/>
                <a:gdLst>
                  <a:gd name="connsiteX0" fmla="*/ 1922 w 347919"/>
                  <a:gd name="connsiteY0" fmla="*/ 170 h 78706"/>
                  <a:gd name="connsiteX1" fmla="*/ 341647 w 347919"/>
                  <a:gd name="connsiteY1" fmla="*/ 76370 h 78706"/>
                  <a:gd name="connsiteX2" fmla="*/ 208297 w 347919"/>
                  <a:gd name="connsiteY2" fmla="*/ 55733 h 78706"/>
                  <a:gd name="connsiteX3" fmla="*/ 1922 w 347919"/>
                  <a:gd name="connsiteY3" fmla="*/ 170 h 7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919" h="78706">
                    <a:moveTo>
                      <a:pt x="1922" y="170"/>
                    </a:moveTo>
                    <a:cubicBezTo>
                      <a:pt x="24147" y="3610"/>
                      <a:pt x="307251" y="67110"/>
                      <a:pt x="341647" y="76370"/>
                    </a:cubicBezTo>
                    <a:cubicBezTo>
                      <a:pt x="376043" y="85630"/>
                      <a:pt x="260155" y="64993"/>
                      <a:pt x="208297" y="55733"/>
                    </a:cubicBezTo>
                    <a:cubicBezTo>
                      <a:pt x="156439" y="46473"/>
                      <a:pt x="-20303" y="-3270"/>
                      <a:pt x="1922" y="1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EAD0B058-3A71-417A-B59E-0994E178B7CB}"/>
                  </a:ext>
                </a:extLst>
              </p:cNvPr>
              <p:cNvSpPr/>
              <p:nvPr/>
            </p:nvSpPr>
            <p:spPr>
              <a:xfrm>
                <a:off x="6119813" y="9150350"/>
                <a:ext cx="268427" cy="132041"/>
              </a:xfrm>
              <a:custGeom>
                <a:avLst/>
                <a:gdLst>
                  <a:gd name="connsiteX0" fmla="*/ 0 w 268427"/>
                  <a:gd name="connsiteY0" fmla="*/ 0 h 132041"/>
                  <a:gd name="connsiteX1" fmla="*/ 185737 w 268427"/>
                  <a:gd name="connsiteY1" fmla="*/ 22225 h 132041"/>
                  <a:gd name="connsiteX2" fmla="*/ 214312 w 268427"/>
                  <a:gd name="connsiteY2" fmla="*/ 33338 h 132041"/>
                  <a:gd name="connsiteX3" fmla="*/ 244475 w 268427"/>
                  <a:gd name="connsiteY3" fmla="*/ 131763 h 132041"/>
                  <a:gd name="connsiteX4" fmla="*/ 252412 w 268427"/>
                  <a:gd name="connsiteY4" fmla="*/ 61913 h 132041"/>
                  <a:gd name="connsiteX5" fmla="*/ 250825 w 268427"/>
                  <a:gd name="connsiteY5" fmla="*/ 30163 h 132041"/>
                  <a:gd name="connsiteX6" fmla="*/ 0 w 268427"/>
                  <a:gd name="connsiteY6" fmla="*/ 0 h 13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427" h="132041">
                    <a:moveTo>
                      <a:pt x="0" y="0"/>
                    </a:moveTo>
                    <a:lnTo>
                      <a:pt x="185737" y="22225"/>
                    </a:lnTo>
                    <a:cubicBezTo>
                      <a:pt x="221456" y="27781"/>
                      <a:pt x="204522" y="15082"/>
                      <a:pt x="214312" y="33338"/>
                    </a:cubicBezTo>
                    <a:cubicBezTo>
                      <a:pt x="224102" y="51594"/>
                      <a:pt x="238125" y="127001"/>
                      <a:pt x="244475" y="131763"/>
                    </a:cubicBezTo>
                    <a:cubicBezTo>
                      <a:pt x="250825" y="136525"/>
                      <a:pt x="251354" y="78846"/>
                      <a:pt x="252412" y="61913"/>
                    </a:cubicBezTo>
                    <a:cubicBezTo>
                      <a:pt x="253470" y="44980"/>
                      <a:pt x="288925" y="41540"/>
                      <a:pt x="250825" y="30163"/>
                    </a:cubicBezTo>
                    <a:cubicBezTo>
                      <a:pt x="212725" y="18786"/>
                      <a:pt x="10848" y="1323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4319588F-6BA5-428A-9FD2-25AAB3CDE9B8}"/>
                  </a:ext>
                </a:extLst>
              </p:cNvPr>
              <p:cNvSpPr/>
              <p:nvPr/>
            </p:nvSpPr>
            <p:spPr>
              <a:xfrm>
                <a:off x="6269377" y="9013073"/>
                <a:ext cx="21910" cy="182651"/>
              </a:xfrm>
              <a:custGeom>
                <a:avLst/>
                <a:gdLst>
                  <a:gd name="connsiteX0" fmla="*/ 1248 w 21910"/>
                  <a:gd name="connsiteY0" fmla="*/ 178552 h 182651"/>
                  <a:gd name="connsiteX1" fmla="*/ 4423 w 21910"/>
                  <a:gd name="connsiteY1" fmla="*/ 752 h 182651"/>
                  <a:gd name="connsiteX2" fmla="*/ 21886 w 21910"/>
                  <a:gd name="connsiteY2" fmla="*/ 116640 h 182651"/>
                  <a:gd name="connsiteX3" fmla="*/ 1248 w 21910"/>
                  <a:gd name="connsiteY3" fmla="*/ 178552 h 18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10" h="182651">
                    <a:moveTo>
                      <a:pt x="1248" y="178552"/>
                    </a:moveTo>
                    <a:cubicBezTo>
                      <a:pt x="-1663" y="159237"/>
                      <a:pt x="983" y="11071"/>
                      <a:pt x="4423" y="752"/>
                    </a:cubicBezTo>
                    <a:cubicBezTo>
                      <a:pt x="7863" y="-9567"/>
                      <a:pt x="21092" y="89123"/>
                      <a:pt x="21886" y="116640"/>
                    </a:cubicBezTo>
                    <a:cubicBezTo>
                      <a:pt x="22680" y="144157"/>
                      <a:pt x="4159" y="197867"/>
                      <a:pt x="1248" y="1785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E8D385E8-9B3F-4043-AA5D-069C9FDD05FC}"/>
                  </a:ext>
                </a:extLst>
              </p:cNvPr>
              <p:cNvSpPr/>
              <p:nvPr/>
            </p:nvSpPr>
            <p:spPr>
              <a:xfrm>
                <a:off x="6451306" y="9063333"/>
                <a:ext cx="35336" cy="232583"/>
              </a:xfrm>
              <a:custGeom>
                <a:avLst/>
                <a:gdLst>
                  <a:gd name="connsiteX0" fmla="*/ 294 w 35336"/>
                  <a:gd name="connsiteY0" fmla="*/ 1292 h 232583"/>
                  <a:gd name="connsiteX1" fmla="*/ 19344 w 35336"/>
                  <a:gd name="connsiteY1" fmla="*/ 228305 h 232583"/>
                  <a:gd name="connsiteX2" fmla="*/ 35219 w 35336"/>
                  <a:gd name="connsiteY2" fmla="*/ 139405 h 232583"/>
                  <a:gd name="connsiteX3" fmla="*/ 294 w 35336"/>
                  <a:gd name="connsiteY3" fmla="*/ 1292 h 23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36" h="232583">
                    <a:moveTo>
                      <a:pt x="294" y="1292"/>
                    </a:moveTo>
                    <a:cubicBezTo>
                      <a:pt x="-2352" y="16109"/>
                      <a:pt x="13523" y="205286"/>
                      <a:pt x="19344" y="228305"/>
                    </a:cubicBezTo>
                    <a:cubicBezTo>
                      <a:pt x="25165" y="251324"/>
                      <a:pt x="32838" y="175653"/>
                      <a:pt x="35219" y="139405"/>
                    </a:cubicBezTo>
                    <a:cubicBezTo>
                      <a:pt x="37600" y="103157"/>
                      <a:pt x="2940" y="-13525"/>
                      <a:pt x="294" y="12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0943B823-8473-4AA7-9E85-6B4CF3382D10}"/>
                  </a:ext>
                </a:extLst>
              </p:cNvPr>
              <p:cNvSpPr/>
              <p:nvPr/>
            </p:nvSpPr>
            <p:spPr>
              <a:xfrm>
                <a:off x="6496044" y="9031655"/>
                <a:ext cx="39942" cy="278998"/>
              </a:xfrm>
              <a:custGeom>
                <a:avLst/>
                <a:gdLst>
                  <a:gd name="connsiteX0" fmla="*/ 38106 w 39942"/>
                  <a:gd name="connsiteY0" fmla="*/ 1220 h 278998"/>
                  <a:gd name="connsiteX1" fmla="*/ 31756 w 39942"/>
                  <a:gd name="connsiteY1" fmla="*/ 266333 h 278998"/>
                  <a:gd name="connsiteX2" fmla="*/ 12706 w 39942"/>
                  <a:gd name="connsiteY2" fmla="*/ 229820 h 278998"/>
                  <a:gd name="connsiteX3" fmla="*/ 6 w 39942"/>
                  <a:gd name="connsiteY3" fmla="*/ 169495 h 278998"/>
                  <a:gd name="connsiteX4" fmla="*/ 38106 w 39942"/>
                  <a:gd name="connsiteY4" fmla="*/ 1220 h 27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2" h="278998">
                    <a:moveTo>
                      <a:pt x="38106" y="1220"/>
                    </a:moveTo>
                    <a:cubicBezTo>
                      <a:pt x="43398" y="17360"/>
                      <a:pt x="35989" y="228233"/>
                      <a:pt x="31756" y="266333"/>
                    </a:cubicBezTo>
                    <a:cubicBezTo>
                      <a:pt x="27523" y="304433"/>
                      <a:pt x="17998" y="245960"/>
                      <a:pt x="12706" y="229820"/>
                    </a:cubicBezTo>
                    <a:cubicBezTo>
                      <a:pt x="7414" y="213680"/>
                      <a:pt x="535" y="205214"/>
                      <a:pt x="6" y="169495"/>
                    </a:cubicBezTo>
                    <a:cubicBezTo>
                      <a:pt x="-523" y="133776"/>
                      <a:pt x="32814" y="-14920"/>
                      <a:pt x="38106" y="12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EA9144B0-5580-4009-88E0-F9EE8C248EEA}"/>
                  </a:ext>
                </a:extLst>
              </p:cNvPr>
              <p:cNvSpPr/>
              <p:nvPr/>
            </p:nvSpPr>
            <p:spPr>
              <a:xfrm>
                <a:off x="6345194" y="9252445"/>
                <a:ext cx="130243" cy="29708"/>
              </a:xfrm>
              <a:custGeom>
                <a:avLst/>
                <a:gdLst>
                  <a:gd name="connsiteX0" fmla="*/ 44 w 130243"/>
                  <a:gd name="connsiteY0" fmla="*/ 1093 h 29708"/>
                  <a:gd name="connsiteX1" fmla="*/ 122281 w 130243"/>
                  <a:gd name="connsiteY1" fmla="*/ 29668 h 29708"/>
                  <a:gd name="connsiteX2" fmla="*/ 107994 w 130243"/>
                  <a:gd name="connsiteY2" fmla="*/ 7443 h 29708"/>
                  <a:gd name="connsiteX3" fmla="*/ 44 w 130243"/>
                  <a:gd name="connsiteY3" fmla="*/ 1093 h 2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243" h="29708">
                    <a:moveTo>
                      <a:pt x="44" y="1093"/>
                    </a:moveTo>
                    <a:cubicBezTo>
                      <a:pt x="2425" y="4797"/>
                      <a:pt x="104290" y="28610"/>
                      <a:pt x="122281" y="29668"/>
                    </a:cubicBezTo>
                    <a:cubicBezTo>
                      <a:pt x="140272" y="30726"/>
                      <a:pt x="124398" y="10883"/>
                      <a:pt x="107994" y="7443"/>
                    </a:cubicBezTo>
                    <a:cubicBezTo>
                      <a:pt x="91590" y="4003"/>
                      <a:pt x="-2337" y="-2611"/>
                      <a:pt x="44" y="10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3ED04FBC-7075-4491-9C8B-85590CB1290D}"/>
                  </a:ext>
                </a:extLst>
              </p:cNvPr>
              <p:cNvSpPr/>
              <p:nvPr/>
            </p:nvSpPr>
            <p:spPr>
              <a:xfrm>
                <a:off x="6360767" y="9269983"/>
                <a:ext cx="172239" cy="30244"/>
              </a:xfrm>
              <a:custGeom>
                <a:avLst/>
                <a:gdLst>
                  <a:gd name="connsiteX0" fmla="*/ 346 w 172239"/>
                  <a:gd name="connsiteY0" fmla="*/ 1017 h 30244"/>
                  <a:gd name="connsiteX1" fmla="*/ 113058 w 172239"/>
                  <a:gd name="connsiteY1" fmla="*/ 29592 h 30244"/>
                  <a:gd name="connsiteX2" fmla="*/ 171796 w 172239"/>
                  <a:gd name="connsiteY2" fmla="*/ 20067 h 30244"/>
                  <a:gd name="connsiteX3" fmla="*/ 136871 w 172239"/>
                  <a:gd name="connsiteY3" fmla="*/ 8955 h 30244"/>
                  <a:gd name="connsiteX4" fmla="*/ 79721 w 172239"/>
                  <a:gd name="connsiteY4" fmla="*/ 7367 h 30244"/>
                  <a:gd name="connsiteX5" fmla="*/ 346 w 172239"/>
                  <a:gd name="connsiteY5" fmla="*/ 1017 h 3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239" h="30244">
                    <a:moveTo>
                      <a:pt x="346" y="1017"/>
                    </a:moveTo>
                    <a:cubicBezTo>
                      <a:pt x="5902" y="4721"/>
                      <a:pt x="84483" y="26417"/>
                      <a:pt x="113058" y="29592"/>
                    </a:cubicBezTo>
                    <a:cubicBezTo>
                      <a:pt x="141633" y="32767"/>
                      <a:pt x="167827" y="23506"/>
                      <a:pt x="171796" y="20067"/>
                    </a:cubicBezTo>
                    <a:cubicBezTo>
                      <a:pt x="175765" y="16628"/>
                      <a:pt x="152217" y="11072"/>
                      <a:pt x="136871" y="8955"/>
                    </a:cubicBezTo>
                    <a:cubicBezTo>
                      <a:pt x="121525" y="6838"/>
                      <a:pt x="101946" y="10013"/>
                      <a:pt x="79721" y="7367"/>
                    </a:cubicBezTo>
                    <a:cubicBezTo>
                      <a:pt x="57496" y="4721"/>
                      <a:pt x="-5210" y="-2687"/>
                      <a:pt x="346" y="10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D4878E7F-EEA6-4692-A743-4A7B6C749622}"/>
                  </a:ext>
                </a:extLst>
              </p:cNvPr>
              <p:cNvSpPr/>
              <p:nvPr/>
            </p:nvSpPr>
            <p:spPr>
              <a:xfrm>
                <a:off x="6338885" y="9273015"/>
                <a:ext cx="22853" cy="731981"/>
              </a:xfrm>
              <a:custGeom>
                <a:avLst/>
                <a:gdLst>
                  <a:gd name="connsiteX0" fmla="*/ 20640 w 22853"/>
                  <a:gd name="connsiteY0" fmla="*/ 1160 h 731981"/>
                  <a:gd name="connsiteX1" fmla="*/ 3 w 22853"/>
                  <a:gd name="connsiteY1" fmla="*/ 702835 h 731981"/>
                  <a:gd name="connsiteX2" fmla="*/ 19053 w 22853"/>
                  <a:gd name="connsiteY2" fmla="*/ 540910 h 731981"/>
                  <a:gd name="connsiteX3" fmla="*/ 20640 w 22853"/>
                  <a:gd name="connsiteY3" fmla="*/ 1160 h 73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53" h="731981">
                    <a:moveTo>
                      <a:pt x="20640" y="1160"/>
                    </a:moveTo>
                    <a:cubicBezTo>
                      <a:pt x="17465" y="28148"/>
                      <a:pt x="267" y="612877"/>
                      <a:pt x="3" y="702835"/>
                    </a:cubicBezTo>
                    <a:cubicBezTo>
                      <a:pt x="-262" y="792793"/>
                      <a:pt x="14290" y="656268"/>
                      <a:pt x="19053" y="540910"/>
                    </a:cubicBezTo>
                    <a:cubicBezTo>
                      <a:pt x="23816" y="425552"/>
                      <a:pt x="23815" y="-25828"/>
                      <a:pt x="20640" y="116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77A5BF00-7312-4BC4-9F89-F4B0E1FDD888}"/>
                  </a:ext>
                </a:extLst>
              </p:cNvPr>
              <p:cNvSpPr/>
              <p:nvPr/>
            </p:nvSpPr>
            <p:spPr>
              <a:xfrm>
                <a:off x="6434770" y="9252256"/>
                <a:ext cx="22151" cy="788389"/>
              </a:xfrm>
              <a:custGeom>
                <a:avLst/>
                <a:gdLst>
                  <a:gd name="connsiteX0" fmla="*/ 21593 w 22151"/>
                  <a:gd name="connsiteY0" fmla="*/ 6044 h 788389"/>
                  <a:gd name="connsiteX1" fmla="*/ 15243 w 22151"/>
                  <a:gd name="connsiteY1" fmla="*/ 748994 h 788389"/>
                  <a:gd name="connsiteX2" fmla="*/ 4130 w 22151"/>
                  <a:gd name="connsiteY2" fmla="*/ 656919 h 788389"/>
                  <a:gd name="connsiteX3" fmla="*/ 955 w 22151"/>
                  <a:gd name="connsiteY3" fmla="*/ 409269 h 788389"/>
                  <a:gd name="connsiteX4" fmla="*/ 21593 w 22151"/>
                  <a:gd name="connsiteY4" fmla="*/ 6044 h 78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788389">
                    <a:moveTo>
                      <a:pt x="21593" y="6044"/>
                    </a:moveTo>
                    <a:cubicBezTo>
                      <a:pt x="23974" y="62665"/>
                      <a:pt x="18153" y="640515"/>
                      <a:pt x="15243" y="748994"/>
                    </a:cubicBezTo>
                    <a:cubicBezTo>
                      <a:pt x="12333" y="857473"/>
                      <a:pt x="6511" y="713540"/>
                      <a:pt x="4130" y="656919"/>
                    </a:cubicBezTo>
                    <a:cubicBezTo>
                      <a:pt x="1749" y="600298"/>
                      <a:pt x="-1691" y="511927"/>
                      <a:pt x="955" y="409269"/>
                    </a:cubicBezTo>
                    <a:cubicBezTo>
                      <a:pt x="3601" y="306611"/>
                      <a:pt x="19212" y="-50577"/>
                      <a:pt x="21593" y="60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ADA9CDD2-97E7-42DA-8373-187AFAE0C146}"/>
                  </a:ext>
                </a:extLst>
              </p:cNvPr>
              <p:cNvSpPr/>
              <p:nvPr/>
            </p:nvSpPr>
            <p:spPr>
              <a:xfrm>
                <a:off x="6492615" y="9308020"/>
                <a:ext cx="43507" cy="706938"/>
              </a:xfrm>
              <a:custGeom>
                <a:avLst/>
                <a:gdLst>
                  <a:gd name="connsiteX0" fmla="*/ 43123 w 43507"/>
                  <a:gd name="connsiteY0" fmla="*/ 5843 h 706938"/>
                  <a:gd name="connsiteX1" fmla="*/ 20898 w 43507"/>
                  <a:gd name="connsiteY1" fmla="*/ 678943 h 706938"/>
                  <a:gd name="connsiteX2" fmla="*/ 12960 w 43507"/>
                  <a:gd name="connsiteY2" fmla="*/ 558293 h 706938"/>
                  <a:gd name="connsiteX3" fmla="*/ 260 w 43507"/>
                  <a:gd name="connsiteY3" fmla="*/ 363030 h 706938"/>
                  <a:gd name="connsiteX4" fmla="*/ 43123 w 43507"/>
                  <a:gd name="connsiteY4" fmla="*/ 5843 h 7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07" h="706938">
                    <a:moveTo>
                      <a:pt x="43123" y="5843"/>
                    </a:moveTo>
                    <a:cubicBezTo>
                      <a:pt x="46563" y="58495"/>
                      <a:pt x="25925" y="586868"/>
                      <a:pt x="20898" y="678943"/>
                    </a:cubicBezTo>
                    <a:cubicBezTo>
                      <a:pt x="15871" y="771018"/>
                      <a:pt x="16400" y="610945"/>
                      <a:pt x="12960" y="558293"/>
                    </a:cubicBezTo>
                    <a:cubicBezTo>
                      <a:pt x="9520" y="505641"/>
                      <a:pt x="-1857" y="454840"/>
                      <a:pt x="260" y="363030"/>
                    </a:cubicBezTo>
                    <a:cubicBezTo>
                      <a:pt x="2377" y="271220"/>
                      <a:pt x="39683" y="-46809"/>
                      <a:pt x="43123" y="584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E5D30B47-8E46-4779-A235-F4B51AE0CDFC}"/>
                  </a:ext>
                </a:extLst>
              </p:cNvPr>
              <p:cNvSpPr/>
              <p:nvPr/>
            </p:nvSpPr>
            <p:spPr>
              <a:xfrm>
                <a:off x="6319752" y="9980300"/>
                <a:ext cx="198881" cy="49716"/>
              </a:xfrm>
              <a:custGeom>
                <a:avLst/>
                <a:gdLst>
                  <a:gd name="connsiteX0" fmla="*/ 86 w 198881"/>
                  <a:gd name="connsiteY0" fmla="*/ 313 h 49716"/>
                  <a:gd name="connsiteX1" fmla="*/ 130261 w 198881"/>
                  <a:gd name="connsiteY1" fmla="*/ 47938 h 49716"/>
                  <a:gd name="connsiteX2" fmla="*/ 198523 w 198881"/>
                  <a:gd name="connsiteY2" fmla="*/ 38413 h 49716"/>
                  <a:gd name="connsiteX3" fmla="*/ 150898 w 198881"/>
                  <a:gd name="connsiteY3" fmla="*/ 27300 h 49716"/>
                  <a:gd name="connsiteX4" fmla="*/ 86 w 198881"/>
                  <a:gd name="connsiteY4" fmla="*/ 313 h 4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881" h="49716">
                    <a:moveTo>
                      <a:pt x="86" y="313"/>
                    </a:moveTo>
                    <a:cubicBezTo>
                      <a:pt x="-3353" y="3753"/>
                      <a:pt x="97188" y="41588"/>
                      <a:pt x="130261" y="47938"/>
                    </a:cubicBezTo>
                    <a:cubicBezTo>
                      <a:pt x="163334" y="54288"/>
                      <a:pt x="195084" y="41853"/>
                      <a:pt x="198523" y="38413"/>
                    </a:cubicBezTo>
                    <a:cubicBezTo>
                      <a:pt x="201962" y="34973"/>
                      <a:pt x="180267" y="31798"/>
                      <a:pt x="150898" y="27300"/>
                    </a:cubicBezTo>
                    <a:cubicBezTo>
                      <a:pt x="121529" y="22802"/>
                      <a:pt x="3525" y="-3127"/>
                      <a:pt x="86" y="3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20AA9BE8-25D3-42E9-B583-75951CE76E60}"/>
                  </a:ext>
                </a:extLst>
              </p:cNvPr>
              <p:cNvSpPr/>
              <p:nvPr/>
            </p:nvSpPr>
            <p:spPr>
              <a:xfrm>
                <a:off x="6303815" y="10012302"/>
                <a:ext cx="241511" cy="62124"/>
              </a:xfrm>
              <a:custGeom>
                <a:avLst/>
                <a:gdLst>
                  <a:gd name="connsiteX0" fmla="*/ 148 w 241511"/>
                  <a:gd name="connsiteY0" fmla="*/ 61 h 62124"/>
                  <a:gd name="connsiteX1" fmla="*/ 149373 w 241511"/>
                  <a:gd name="connsiteY1" fmla="*/ 42923 h 62124"/>
                  <a:gd name="connsiteX2" fmla="*/ 98573 w 241511"/>
                  <a:gd name="connsiteY2" fmla="*/ 61973 h 62124"/>
                  <a:gd name="connsiteX3" fmla="*/ 190648 w 241511"/>
                  <a:gd name="connsiteY3" fmla="*/ 50861 h 62124"/>
                  <a:gd name="connsiteX4" fmla="*/ 241448 w 241511"/>
                  <a:gd name="connsiteY4" fmla="*/ 33398 h 62124"/>
                  <a:gd name="connsiteX5" fmla="*/ 181123 w 241511"/>
                  <a:gd name="connsiteY5" fmla="*/ 33398 h 62124"/>
                  <a:gd name="connsiteX6" fmla="*/ 148 w 241511"/>
                  <a:gd name="connsiteY6" fmla="*/ 61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11" h="62124">
                    <a:moveTo>
                      <a:pt x="148" y="61"/>
                    </a:moveTo>
                    <a:cubicBezTo>
                      <a:pt x="-5144" y="1648"/>
                      <a:pt x="132969" y="32604"/>
                      <a:pt x="149373" y="42923"/>
                    </a:cubicBezTo>
                    <a:cubicBezTo>
                      <a:pt x="165777" y="53242"/>
                      <a:pt x="91694" y="60650"/>
                      <a:pt x="98573" y="61973"/>
                    </a:cubicBezTo>
                    <a:cubicBezTo>
                      <a:pt x="105452" y="63296"/>
                      <a:pt x="166836" y="55623"/>
                      <a:pt x="190648" y="50861"/>
                    </a:cubicBezTo>
                    <a:cubicBezTo>
                      <a:pt x="214460" y="46099"/>
                      <a:pt x="243035" y="36308"/>
                      <a:pt x="241448" y="33398"/>
                    </a:cubicBezTo>
                    <a:cubicBezTo>
                      <a:pt x="239861" y="30488"/>
                      <a:pt x="215784" y="38690"/>
                      <a:pt x="181123" y="33398"/>
                    </a:cubicBezTo>
                    <a:cubicBezTo>
                      <a:pt x="146463" y="28106"/>
                      <a:pt x="5440" y="-1526"/>
                      <a:pt x="148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D19C3D5B-378D-422A-8E73-4783436F5842}"/>
                  </a:ext>
                </a:extLst>
              </p:cNvPr>
              <p:cNvSpPr/>
              <p:nvPr/>
            </p:nvSpPr>
            <p:spPr>
              <a:xfrm>
                <a:off x="6329009" y="10050055"/>
                <a:ext cx="29149" cy="674185"/>
              </a:xfrm>
              <a:custGeom>
                <a:avLst/>
                <a:gdLst>
                  <a:gd name="connsiteX0" fmla="*/ 5116 w 29149"/>
                  <a:gd name="connsiteY0" fmla="*/ 3583 h 674185"/>
                  <a:gd name="connsiteX1" fmla="*/ 1941 w 29149"/>
                  <a:gd name="connsiteY1" fmla="*/ 660808 h 674185"/>
                  <a:gd name="connsiteX2" fmla="*/ 28929 w 29149"/>
                  <a:gd name="connsiteY2" fmla="*/ 409983 h 674185"/>
                  <a:gd name="connsiteX3" fmla="*/ 5116 w 29149"/>
                  <a:gd name="connsiteY3" fmla="*/ 3583 h 6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9" h="674185">
                    <a:moveTo>
                      <a:pt x="5116" y="3583"/>
                    </a:moveTo>
                    <a:cubicBezTo>
                      <a:pt x="618" y="45387"/>
                      <a:pt x="-2028" y="593075"/>
                      <a:pt x="1941" y="660808"/>
                    </a:cubicBezTo>
                    <a:cubicBezTo>
                      <a:pt x="5910" y="728541"/>
                      <a:pt x="26283" y="522695"/>
                      <a:pt x="28929" y="409983"/>
                    </a:cubicBezTo>
                    <a:cubicBezTo>
                      <a:pt x="31575" y="297271"/>
                      <a:pt x="9614" y="-38221"/>
                      <a:pt x="5116" y="358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E5AC6C59-EB11-488B-880F-39582D53C599}"/>
                  </a:ext>
                </a:extLst>
              </p:cNvPr>
              <p:cNvSpPr/>
              <p:nvPr/>
            </p:nvSpPr>
            <p:spPr>
              <a:xfrm>
                <a:off x="6427769" y="10068935"/>
                <a:ext cx="25804" cy="682166"/>
              </a:xfrm>
              <a:custGeom>
                <a:avLst/>
                <a:gdLst>
                  <a:gd name="connsiteX0" fmla="*/ 25419 w 25804"/>
                  <a:gd name="connsiteY0" fmla="*/ 578 h 682166"/>
                  <a:gd name="connsiteX1" fmla="*/ 14306 w 25804"/>
                  <a:gd name="connsiteY1" fmla="*/ 646690 h 682166"/>
                  <a:gd name="connsiteX2" fmla="*/ 19 w 25804"/>
                  <a:gd name="connsiteY2" fmla="*/ 533978 h 682166"/>
                  <a:gd name="connsiteX3" fmla="*/ 25419 w 25804"/>
                  <a:gd name="connsiteY3" fmla="*/ 578 h 68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04" h="682166">
                    <a:moveTo>
                      <a:pt x="25419" y="578"/>
                    </a:moveTo>
                    <a:cubicBezTo>
                      <a:pt x="27800" y="19363"/>
                      <a:pt x="18539" y="557790"/>
                      <a:pt x="14306" y="646690"/>
                    </a:cubicBezTo>
                    <a:cubicBezTo>
                      <a:pt x="10073" y="735590"/>
                      <a:pt x="813" y="642192"/>
                      <a:pt x="19" y="533978"/>
                    </a:cubicBezTo>
                    <a:cubicBezTo>
                      <a:pt x="-775" y="425764"/>
                      <a:pt x="23038" y="-18207"/>
                      <a:pt x="25419" y="5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AA75127C-DA50-4246-92D5-7EC74509FF9A}"/>
                  </a:ext>
                </a:extLst>
              </p:cNvPr>
              <p:cNvSpPr/>
              <p:nvPr/>
            </p:nvSpPr>
            <p:spPr>
              <a:xfrm>
                <a:off x="6486335" y="10027010"/>
                <a:ext cx="24440" cy="694404"/>
              </a:xfrm>
              <a:custGeom>
                <a:avLst/>
                <a:gdLst>
                  <a:gd name="connsiteX0" fmla="*/ 24003 w 24440"/>
                  <a:gd name="connsiteY0" fmla="*/ 9165 h 694404"/>
                  <a:gd name="connsiteX1" fmla="*/ 14478 w 24440"/>
                  <a:gd name="connsiteY1" fmla="*/ 688615 h 694404"/>
                  <a:gd name="connsiteX2" fmla="*/ 190 w 24440"/>
                  <a:gd name="connsiteY2" fmla="*/ 320315 h 694404"/>
                  <a:gd name="connsiteX3" fmla="*/ 24003 w 24440"/>
                  <a:gd name="connsiteY3" fmla="*/ 9165 h 6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0" h="694404">
                    <a:moveTo>
                      <a:pt x="24003" y="9165"/>
                    </a:moveTo>
                    <a:cubicBezTo>
                      <a:pt x="26384" y="70548"/>
                      <a:pt x="18447" y="636757"/>
                      <a:pt x="14478" y="688615"/>
                    </a:cubicBezTo>
                    <a:cubicBezTo>
                      <a:pt x="10509" y="740473"/>
                      <a:pt x="-1662" y="429852"/>
                      <a:pt x="190" y="320315"/>
                    </a:cubicBezTo>
                    <a:cubicBezTo>
                      <a:pt x="2042" y="210778"/>
                      <a:pt x="21622" y="-52218"/>
                      <a:pt x="24003" y="916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AC843498-02C4-4373-9AF8-B736D285080F}"/>
                  </a:ext>
                </a:extLst>
              </p:cNvPr>
              <p:cNvSpPr/>
              <p:nvPr/>
            </p:nvSpPr>
            <p:spPr>
              <a:xfrm>
                <a:off x="6295562" y="10696445"/>
                <a:ext cx="219600" cy="57595"/>
              </a:xfrm>
              <a:custGeom>
                <a:avLst/>
                <a:gdLst>
                  <a:gd name="connsiteX0" fmla="*/ 463 w 219600"/>
                  <a:gd name="connsiteY0" fmla="*/ 130 h 57595"/>
                  <a:gd name="connsiteX1" fmla="*/ 117938 w 219600"/>
                  <a:gd name="connsiteY1" fmla="*/ 54105 h 57595"/>
                  <a:gd name="connsiteX2" fmla="*/ 175088 w 219600"/>
                  <a:gd name="connsiteY2" fmla="*/ 49343 h 57595"/>
                  <a:gd name="connsiteX3" fmla="*/ 219538 w 219600"/>
                  <a:gd name="connsiteY3" fmla="*/ 25530 h 57595"/>
                  <a:gd name="connsiteX4" fmla="*/ 165563 w 219600"/>
                  <a:gd name="connsiteY4" fmla="*/ 38230 h 57595"/>
                  <a:gd name="connsiteX5" fmla="*/ 463 w 219600"/>
                  <a:gd name="connsiteY5" fmla="*/ 130 h 5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00" h="57595">
                    <a:moveTo>
                      <a:pt x="463" y="130"/>
                    </a:moveTo>
                    <a:cubicBezTo>
                      <a:pt x="-7474" y="2776"/>
                      <a:pt x="88834" y="45903"/>
                      <a:pt x="117938" y="54105"/>
                    </a:cubicBezTo>
                    <a:cubicBezTo>
                      <a:pt x="147042" y="62307"/>
                      <a:pt x="158155" y="54105"/>
                      <a:pt x="175088" y="49343"/>
                    </a:cubicBezTo>
                    <a:cubicBezTo>
                      <a:pt x="192021" y="44581"/>
                      <a:pt x="221125" y="27382"/>
                      <a:pt x="219538" y="25530"/>
                    </a:cubicBezTo>
                    <a:cubicBezTo>
                      <a:pt x="217951" y="23678"/>
                      <a:pt x="197048" y="40611"/>
                      <a:pt x="165563" y="38230"/>
                    </a:cubicBezTo>
                    <a:cubicBezTo>
                      <a:pt x="134078" y="35849"/>
                      <a:pt x="8400" y="-2516"/>
                      <a:pt x="463" y="1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8E3CDF01-142E-44A7-8162-C8D790B9A2D6}"/>
                  </a:ext>
                </a:extLst>
              </p:cNvPr>
              <p:cNvSpPr/>
              <p:nvPr/>
            </p:nvSpPr>
            <p:spPr>
              <a:xfrm>
                <a:off x="6300371" y="10666342"/>
                <a:ext cx="240330" cy="138294"/>
              </a:xfrm>
              <a:custGeom>
                <a:avLst/>
                <a:gdLst>
                  <a:gd name="connsiteX0" fmla="*/ 8354 w 240330"/>
                  <a:gd name="connsiteY0" fmla="*/ 71 h 138294"/>
                  <a:gd name="connsiteX1" fmla="*/ 6767 w 240330"/>
                  <a:gd name="connsiteY1" fmla="*/ 95321 h 138294"/>
                  <a:gd name="connsiteX2" fmla="*/ 95667 w 240330"/>
                  <a:gd name="connsiteY2" fmla="*/ 125483 h 138294"/>
                  <a:gd name="connsiteX3" fmla="*/ 136942 w 240330"/>
                  <a:gd name="connsiteY3" fmla="*/ 138183 h 138294"/>
                  <a:gd name="connsiteX4" fmla="*/ 219492 w 240330"/>
                  <a:gd name="connsiteY4" fmla="*/ 119133 h 138294"/>
                  <a:gd name="connsiteX5" fmla="*/ 238542 w 240330"/>
                  <a:gd name="connsiteY5" fmla="*/ 104846 h 138294"/>
                  <a:gd name="connsiteX6" fmla="*/ 186154 w 240330"/>
                  <a:gd name="connsiteY6" fmla="*/ 114371 h 138294"/>
                  <a:gd name="connsiteX7" fmla="*/ 71854 w 240330"/>
                  <a:gd name="connsiteY7" fmla="*/ 98496 h 138294"/>
                  <a:gd name="connsiteX8" fmla="*/ 25817 w 240330"/>
                  <a:gd name="connsiteY8" fmla="*/ 79446 h 138294"/>
                  <a:gd name="connsiteX9" fmla="*/ 8354 w 240330"/>
                  <a:gd name="connsiteY9" fmla="*/ 71 h 13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330" h="138294">
                    <a:moveTo>
                      <a:pt x="8354" y="71"/>
                    </a:moveTo>
                    <a:cubicBezTo>
                      <a:pt x="5179" y="2717"/>
                      <a:pt x="-7785" y="74419"/>
                      <a:pt x="6767" y="95321"/>
                    </a:cubicBezTo>
                    <a:cubicBezTo>
                      <a:pt x="21319" y="116223"/>
                      <a:pt x="73971" y="118339"/>
                      <a:pt x="95667" y="125483"/>
                    </a:cubicBezTo>
                    <a:cubicBezTo>
                      <a:pt x="117363" y="132627"/>
                      <a:pt x="116305" y="139241"/>
                      <a:pt x="136942" y="138183"/>
                    </a:cubicBezTo>
                    <a:cubicBezTo>
                      <a:pt x="157579" y="137125"/>
                      <a:pt x="202559" y="124689"/>
                      <a:pt x="219492" y="119133"/>
                    </a:cubicBezTo>
                    <a:cubicBezTo>
                      <a:pt x="236425" y="113577"/>
                      <a:pt x="244098" y="105640"/>
                      <a:pt x="238542" y="104846"/>
                    </a:cubicBezTo>
                    <a:cubicBezTo>
                      <a:pt x="232986" y="104052"/>
                      <a:pt x="213935" y="115429"/>
                      <a:pt x="186154" y="114371"/>
                    </a:cubicBezTo>
                    <a:cubicBezTo>
                      <a:pt x="158373" y="113313"/>
                      <a:pt x="98577" y="104317"/>
                      <a:pt x="71854" y="98496"/>
                    </a:cubicBezTo>
                    <a:cubicBezTo>
                      <a:pt x="45131" y="92675"/>
                      <a:pt x="34548" y="89765"/>
                      <a:pt x="25817" y="79446"/>
                    </a:cubicBezTo>
                    <a:cubicBezTo>
                      <a:pt x="17086" y="69127"/>
                      <a:pt x="11529" y="-2575"/>
                      <a:pt x="8354" y="7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328D6980-2C5F-4205-A9F6-770D76564E94}"/>
                  </a:ext>
                </a:extLst>
              </p:cNvPr>
              <p:cNvSpPr/>
              <p:nvPr/>
            </p:nvSpPr>
            <p:spPr>
              <a:xfrm>
                <a:off x="6373764" y="10707549"/>
                <a:ext cx="163750" cy="68607"/>
              </a:xfrm>
              <a:custGeom>
                <a:avLst/>
                <a:gdLst>
                  <a:gd name="connsiteX0" fmla="*/ 49 w 163750"/>
                  <a:gd name="connsiteY0" fmla="*/ 49351 h 68607"/>
                  <a:gd name="connsiteX1" fmla="*/ 119111 w 163750"/>
                  <a:gd name="connsiteY1" fmla="*/ 41414 h 68607"/>
                  <a:gd name="connsiteX2" fmla="*/ 111174 w 163750"/>
                  <a:gd name="connsiteY2" fmla="*/ 139 h 68607"/>
                  <a:gd name="connsiteX3" fmla="*/ 161974 w 163750"/>
                  <a:gd name="connsiteY3" fmla="*/ 57289 h 68607"/>
                  <a:gd name="connsiteX4" fmla="*/ 134986 w 163750"/>
                  <a:gd name="connsiteY4" fmla="*/ 66814 h 68607"/>
                  <a:gd name="connsiteX5" fmla="*/ 49 w 163750"/>
                  <a:gd name="connsiteY5" fmla="*/ 49351 h 6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50" h="68607">
                    <a:moveTo>
                      <a:pt x="49" y="49351"/>
                    </a:moveTo>
                    <a:cubicBezTo>
                      <a:pt x="-2597" y="45118"/>
                      <a:pt x="100590" y="49616"/>
                      <a:pt x="119111" y="41414"/>
                    </a:cubicBezTo>
                    <a:cubicBezTo>
                      <a:pt x="137632" y="33212"/>
                      <a:pt x="104030" y="-2507"/>
                      <a:pt x="111174" y="139"/>
                    </a:cubicBezTo>
                    <a:cubicBezTo>
                      <a:pt x="118318" y="2785"/>
                      <a:pt x="158005" y="46177"/>
                      <a:pt x="161974" y="57289"/>
                    </a:cubicBezTo>
                    <a:cubicBezTo>
                      <a:pt x="165943" y="68401"/>
                      <a:pt x="165678" y="70783"/>
                      <a:pt x="134986" y="66814"/>
                    </a:cubicBezTo>
                    <a:cubicBezTo>
                      <a:pt x="104294" y="62845"/>
                      <a:pt x="2695" y="53584"/>
                      <a:pt x="49" y="4935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B3187F09-0296-45A7-8E1F-84FA0A7389E9}"/>
                  </a:ext>
                </a:extLst>
              </p:cNvPr>
              <p:cNvSpPr/>
              <p:nvPr/>
            </p:nvSpPr>
            <p:spPr>
              <a:xfrm>
                <a:off x="6703483" y="8317226"/>
                <a:ext cx="1468992" cy="636274"/>
              </a:xfrm>
              <a:custGeom>
                <a:avLst/>
                <a:gdLst>
                  <a:gd name="connsiteX0" fmla="*/ 0 w 1468992"/>
                  <a:gd name="connsiteY0" fmla="*/ 636274 h 636274"/>
                  <a:gd name="connsiteX1" fmla="*/ 539750 w 1468992"/>
                  <a:gd name="connsiteY1" fmla="*/ 473291 h 636274"/>
                  <a:gd name="connsiteX2" fmla="*/ 1030817 w 1468992"/>
                  <a:gd name="connsiteY2" fmla="*/ 212941 h 636274"/>
                  <a:gd name="connsiteX3" fmla="*/ 1466850 w 1468992"/>
                  <a:gd name="connsiteY3" fmla="*/ 1274 h 636274"/>
                  <a:gd name="connsiteX4" fmla="*/ 1185334 w 1468992"/>
                  <a:gd name="connsiteY4" fmla="*/ 130391 h 636274"/>
                  <a:gd name="connsiteX5" fmla="*/ 901700 w 1468992"/>
                  <a:gd name="connsiteY5" fmla="*/ 251041 h 636274"/>
                  <a:gd name="connsiteX6" fmla="*/ 0 w 1468992"/>
                  <a:gd name="connsiteY6" fmla="*/ 636274 h 63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8992" h="636274">
                    <a:moveTo>
                      <a:pt x="0" y="636274"/>
                    </a:moveTo>
                    <a:cubicBezTo>
                      <a:pt x="183973" y="590060"/>
                      <a:pt x="367947" y="543847"/>
                      <a:pt x="539750" y="473291"/>
                    </a:cubicBezTo>
                    <a:cubicBezTo>
                      <a:pt x="711553" y="402735"/>
                      <a:pt x="876300" y="291610"/>
                      <a:pt x="1030817" y="212941"/>
                    </a:cubicBezTo>
                    <a:cubicBezTo>
                      <a:pt x="1185334" y="134271"/>
                      <a:pt x="1441097" y="15032"/>
                      <a:pt x="1466850" y="1274"/>
                    </a:cubicBezTo>
                    <a:cubicBezTo>
                      <a:pt x="1492603" y="-12484"/>
                      <a:pt x="1279526" y="88763"/>
                      <a:pt x="1185334" y="130391"/>
                    </a:cubicBezTo>
                    <a:cubicBezTo>
                      <a:pt x="1091142" y="172019"/>
                      <a:pt x="901700" y="251041"/>
                      <a:pt x="901700" y="251041"/>
                    </a:cubicBezTo>
                    <a:lnTo>
                      <a:pt x="0" y="63627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165F3D3-8559-4609-8D7B-B00160377305}"/>
                  </a:ext>
                </a:extLst>
              </p:cNvPr>
              <p:cNvSpPr/>
              <p:nvPr/>
            </p:nvSpPr>
            <p:spPr>
              <a:xfrm>
                <a:off x="6529917" y="8348497"/>
                <a:ext cx="1721371" cy="820903"/>
              </a:xfrm>
              <a:custGeom>
                <a:avLst/>
                <a:gdLst>
                  <a:gd name="connsiteX0" fmla="*/ 0 w 1721371"/>
                  <a:gd name="connsiteY0" fmla="*/ 820903 h 820903"/>
                  <a:gd name="connsiteX1" fmla="*/ 891116 w 1721371"/>
                  <a:gd name="connsiteY1" fmla="*/ 414503 h 820903"/>
                  <a:gd name="connsiteX2" fmla="*/ 1699683 w 1721371"/>
                  <a:gd name="connsiteY2" fmla="*/ 12336 h 820903"/>
                  <a:gd name="connsiteX3" fmla="*/ 1468966 w 1721371"/>
                  <a:gd name="connsiteY3" fmla="*/ 111820 h 820903"/>
                  <a:gd name="connsiteX4" fmla="*/ 1244600 w 1721371"/>
                  <a:gd name="connsiteY4" fmla="*/ 200720 h 820903"/>
                  <a:gd name="connsiteX5" fmla="*/ 795866 w 1721371"/>
                  <a:gd name="connsiteY5" fmla="*/ 422970 h 820903"/>
                  <a:gd name="connsiteX6" fmla="*/ 0 w 1721371"/>
                  <a:gd name="connsiteY6" fmla="*/ 820903 h 82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1371" h="820903">
                    <a:moveTo>
                      <a:pt x="0" y="820903"/>
                    </a:moveTo>
                    <a:lnTo>
                      <a:pt x="891116" y="414503"/>
                    </a:lnTo>
                    <a:cubicBezTo>
                      <a:pt x="1174397" y="279742"/>
                      <a:pt x="1603375" y="62783"/>
                      <a:pt x="1699683" y="12336"/>
                    </a:cubicBezTo>
                    <a:cubicBezTo>
                      <a:pt x="1795991" y="-38111"/>
                      <a:pt x="1544813" y="80423"/>
                      <a:pt x="1468966" y="111820"/>
                    </a:cubicBezTo>
                    <a:cubicBezTo>
                      <a:pt x="1393119" y="143217"/>
                      <a:pt x="1356783" y="148862"/>
                      <a:pt x="1244600" y="200720"/>
                    </a:cubicBezTo>
                    <a:cubicBezTo>
                      <a:pt x="1132417" y="252578"/>
                      <a:pt x="1004005" y="323134"/>
                      <a:pt x="795866" y="422970"/>
                    </a:cubicBezTo>
                    <a:lnTo>
                      <a:pt x="0" y="82090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80AE46C6-7967-4AAA-A939-F78A69D9E2C1}"/>
                  </a:ext>
                </a:extLst>
              </p:cNvPr>
              <p:cNvSpPr/>
              <p:nvPr/>
            </p:nvSpPr>
            <p:spPr>
              <a:xfrm>
                <a:off x="8089420" y="8108926"/>
                <a:ext cx="323492" cy="241346"/>
              </a:xfrm>
              <a:custGeom>
                <a:avLst/>
                <a:gdLst>
                  <a:gd name="connsiteX0" fmla="*/ 322743 w 323492"/>
                  <a:gd name="connsiteY0" fmla="*/ 24 h 241346"/>
                  <a:gd name="connsiteX1" fmla="*/ 208443 w 323492"/>
                  <a:gd name="connsiteY1" fmla="*/ 114324 h 241346"/>
                  <a:gd name="connsiteX2" fmla="*/ 480 w 323492"/>
                  <a:gd name="connsiteY2" fmla="*/ 241324 h 241346"/>
                  <a:gd name="connsiteX3" fmla="*/ 156055 w 323492"/>
                  <a:gd name="connsiteY3" fmla="*/ 123849 h 241346"/>
                  <a:gd name="connsiteX4" fmla="*/ 322743 w 323492"/>
                  <a:gd name="connsiteY4" fmla="*/ 24 h 24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492" h="241346">
                    <a:moveTo>
                      <a:pt x="322743" y="24"/>
                    </a:moveTo>
                    <a:cubicBezTo>
                      <a:pt x="331474" y="-1564"/>
                      <a:pt x="262153" y="74107"/>
                      <a:pt x="208443" y="114324"/>
                    </a:cubicBezTo>
                    <a:cubicBezTo>
                      <a:pt x="154733" y="154541"/>
                      <a:pt x="9211" y="239736"/>
                      <a:pt x="480" y="241324"/>
                    </a:cubicBezTo>
                    <a:cubicBezTo>
                      <a:pt x="-8251" y="242912"/>
                      <a:pt x="104197" y="161155"/>
                      <a:pt x="156055" y="123849"/>
                    </a:cubicBezTo>
                    <a:cubicBezTo>
                      <a:pt x="207913" y="86543"/>
                      <a:pt x="314012" y="1612"/>
                      <a:pt x="322743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24BB34A7-36A9-4F40-B3E2-0BF81CF7E569}"/>
                  </a:ext>
                </a:extLst>
              </p:cNvPr>
              <p:cNvSpPr/>
              <p:nvPr/>
            </p:nvSpPr>
            <p:spPr>
              <a:xfrm>
                <a:off x="8298731" y="8192175"/>
                <a:ext cx="53638" cy="145938"/>
              </a:xfrm>
              <a:custGeom>
                <a:avLst/>
                <a:gdLst>
                  <a:gd name="connsiteX0" fmla="*/ 51519 w 53638"/>
                  <a:gd name="connsiteY0" fmla="*/ 913 h 145938"/>
                  <a:gd name="connsiteX1" fmla="*/ 40407 w 53638"/>
                  <a:gd name="connsiteY1" fmla="*/ 134263 h 145938"/>
                  <a:gd name="connsiteX2" fmla="*/ 7069 w 53638"/>
                  <a:gd name="connsiteY2" fmla="*/ 132675 h 145938"/>
                  <a:gd name="connsiteX3" fmla="*/ 719 w 53638"/>
                  <a:gd name="connsiteY3" fmla="*/ 77113 h 145938"/>
                  <a:gd name="connsiteX4" fmla="*/ 51519 w 53638"/>
                  <a:gd name="connsiteY4" fmla="*/ 913 h 1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38" h="145938">
                    <a:moveTo>
                      <a:pt x="51519" y="913"/>
                    </a:moveTo>
                    <a:cubicBezTo>
                      <a:pt x="58134" y="10438"/>
                      <a:pt x="47815" y="112303"/>
                      <a:pt x="40407" y="134263"/>
                    </a:cubicBezTo>
                    <a:cubicBezTo>
                      <a:pt x="32999" y="156223"/>
                      <a:pt x="13684" y="142200"/>
                      <a:pt x="7069" y="132675"/>
                    </a:cubicBezTo>
                    <a:cubicBezTo>
                      <a:pt x="454" y="123150"/>
                      <a:pt x="-1133" y="95105"/>
                      <a:pt x="719" y="77113"/>
                    </a:cubicBezTo>
                    <a:cubicBezTo>
                      <a:pt x="2571" y="59121"/>
                      <a:pt x="44904" y="-8612"/>
                      <a:pt x="51519" y="9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DE5CD9F7-C9EB-44E3-B0E2-540FF12228C7}"/>
                  </a:ext>
                </a:extLst>
              </p:cNvPr>
              <p:cNvSpPr/>
              <p:nvPr/>
            </p:nvSpPr>
            <p:spPr>
              <a:xfrm>
                <a:off x="8130677" y="8264521"/>
                <a:ext cx="221171" cy="119273"/>
              </a:xfrm>
              <a:custGeom>
                <a:avLst/>
                <a:gdLst>
                  <a:gd name="connsiteX0" fmla="*/ 22723 w 221171"/>
                  <a:gd name="connsiteY0" fmla="*/ 4 h 119273"/>
                  <a:gd name="connsiteX1" fmla="*/ 27486 w 221171"/>
                  <a:gd name="connsiteY1" fmla="*/ 115892 h 119273"/>
                  <a:gd name="connsiteX2" fmla="*/ 60823 w 221171"/>
                  <a:gd name="connsiteY2" fmla="*/ 84142 h 119273"/>
                  <a:gd name="connsiteX3" fmla="*/ 221161 w 221171"/>
                  <a:gd name="connsiteY3" fmla="*/ 41279 h 119273"/>
                  <a:gd name="connsiteX4" fmla="*/ 52886 w 221171"/>
                  <a:gd name="connsiteY4" fmla="*/ 71442 h 119273"/>
                  <a:gd name="connsiteX5" fmla="*/ 2086 w 221171"/>
                  <a:gd name="connsiteY5" fmla="*/ 111129 h 119273"/>
                  <a:gd name="connsiteX6" fmla="*/ 22723 w 221171"/>
                  <a:gd name="connsiteY6" fmla="*/ 4 h 1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171" h="119273">
                    <a:moveTo>
                      <a:pt x="22723" y="4"/>
                    </a:moveTo>
                    <a:cubicBezTo>
                      <a:pt x="26956" y="798"/>
                      <a:pt x="21136" y="101869"/>
                      <a:pt x="27486" y="115892"/>
                    </a:cubicBezTo>
                    <a:cubicBezTo>
                      <a:pt x="33836" y="129915"/>
                      <a:pt x="28544" y="96577"/>
                      <a:pt x="60823" y="84142"/>
                    </a:cubicBezTo>
                    <a:cubicBezTo>
                      <a:pt x="93102" y="71707"/>
                      <a:pt x="222484" y="43396"/>
                      <a:pt x="221161" y="41279"/>
                    </a:cubicBezTo>
                    <a:cubicBezTo>
                      <a:pt x="219838" y="39162"/>
                      <a:pt x="89398" y="59800"/>
                      <a:pt x="52886" y="71442"/>
                    </a:cubicBezTo>
                    <a:cubicBezTo>
                      <a:pt x="16374" y="83084"/>
                      <a:pt x="11611" y="119596"/>
                      <a:pt x="2086" y="111129"/>
                    </a:cubicBezTo>
                    <a:cubicBezTo>
                      <a:pt x="-7439" y="102662"/>
                      <a:pt x="18490" y="-790"/>
                      <a:pt x="22723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E4AA289E-C93A-46D5-9678-69B356A370B2}"/>
                  </a:ext>
                </a:extLst>
              </p:cNvPr>
              <p:cNvSpPr/>
              <p:nvPr/>
            </p:nvSpPr>
            <p:spPr>
              <a:xfrm>
                <a:off x="6667455" y="8114430"/>
                <a:ext cx="827188" cy="279245"/>
              </a:xfrm>
              <a:custGeom>
                <a:avLst/>
                <a:gdLst>
                  <a:gd name="connsiteX0" fmla="*/ 45 w 827188"/>
                  <a:gd name="connsiteY0" fmla="*/ 108820 h 279245"/>
                  <a:gd name="connsiteX1" fmla="*/ 155620 w 827188"/>
                  <a:gd name="connsiteY1" fmla="*/ 277095 h 279245"/>
                  <a:gd name="connsiteX2" fmla="*/ 273095 w 827188"/>
                  <a:gd name="connsiteY2" fmla="*/ 191370 h 279245"/>
                  <a:gd name="connsiteX3" fmla="*/ 822370 w 827188"/>
                  <a:gd name="connsiteY3" fmla="*/ 10395 h 279245"/>
                  <a:gd name="connsiteX4" fmla="*/ 520745 w 827188"/>
                  <a:gd name="connsiteY4" fmla="*/ 45320 h 279245"/>
                  <a:gd name="connsiteX5" fmla="*/ 171495 w 827188"/>
                  <a:gd name="connsiteY5" fmla="*/ 238995 h 279245"/>
                  <a:gd name="connsiteX6" fmla="*/ 45 w 827188"/>
                  <a:gd name="connsiteY6" fmla="*/ 108820 h 2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7188" h="279245">
                    <a:moveTo>
                      <a:pt x="45" y="108820"/>
                    </a:moveTo>
                    <a:cubicBezTo>
                      <a:pt x="-2601" y="115170"/>
                      <a:pt x="110112" y="263337"/>
                      <a:pt x="155620" y="277095"/>
                    </a:cubicBezTo>
                    <a:cubicBezTo>
                      <a:pt x="201128" y="290853"/>
                      <a:pt x="161970" y="235820"/>
                      <a:pt x="273095" y="191370"/>
                    </a:cubicBezTo>
                    <a:cubicBezTo>
                      <a:pt x="384220" y="146920"/>
                      <a:pt x="781095" y="34737"/>
                      <a:pt x="822370" y="10395"/>
                    </a:cubicBezTo>
                    <a:cubicBezTo>
                      <a:pt x="863645" y="-13947"/>
                      <a:pt x="629224" y="7220"/>
                      <a:pt x="520745" y="45320"/>
                    </a:cubicBezTo>
                    <a:cubicBezTo>
                      <a:pt x="412266" y="83420"/>
                      <a:pt x="257749" y="222591"/>
                      <a:pt x="171495" y="238995"/>
                    </a:cubicBezTo>
                    <a:cubicBezTo>
                      <a:pt x="85241" y="255399"/>
                      <a:pt x="2691" y="102470"/>
                      <a:pt x="45" y="1088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ACCC44F-A122-4425-9DDE-98DF2346087E}"/>
                  </a:ext>
                </a:extLst>
              </p:cNvPr>
              <p:cNvSpPr/>
              <p:nvPr/>
            </p:nvSpPr>
            <p:spPr>
              <a:xfrm>
                <a:off x="7585118" y="7796858"/>
                <a:ext cx="682842" cy="258930"/>
              </a:xfrm>
              <a:custGeom>
                <a:avLst/>
                <a:gdLst>
                  <a:gd name="connsiteX0" fmla="*/ 3132 w 682842"/>
                  <a:gd name="connsiteY0" fmla="*/ 239067 h 258930"/>
                  <a:gd name="connsiteX1" fmla="*/ 482557 w 682842"/>
                  <a:gd name="connsiteY1" fmla="*/ 86667 h 258930"/>
                  <a:gd name="connsiteX2" fmla="*/ 654007 w 682842"/>
                  <a:gd name="connsiteY2" fmla="*/ 16817 h 258930"/>
                  <a:gd name="connsiteX3" fmla="*/ 663532 w 682842"/>
                  <a:gd name="connsiteY3" fmla="*/ 7292 h 258930"/>
                  <a:gd name="connsiteX4" fmla="*/ 460332 w 682842"/>
                  <a:gd name="connsiteY4" fmla="*/ 108892 h 258930"/>
                  <a:gd name="connsiteX5" fmla="*/ 285707 w 682842"/>
                  <a:gd name="connsiteY5" fmla="*/ 242242 h 258930"/>
                  <a:gd name="connsiteX6" fmla="*/ 3132 w 682842"/>
                  <a:gd name="connsiteY6" fmla="*/ 239067 h 25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842" h="258930">
                    <a:moveTo>
                      <a:pt x="3132" y="239067"/>
                    </a:moveTo>
                    <a:cubicBezTo>
                      <a:pt x="35940" y="213138"/>
                      <a:pt x="374078" y="123709"/>
                      <a:pt x="482557" y="86667"/>
                    </a:cubicBezTo>
                    <a:cubicBezTo>
                      <a:pt x="591036" y="49625"/>
                      <a:pt x="623845" y="30046"/>
                      <a:pt x="654007" y="16817"/>
                    </a:cubicBezTo>
                    <a:cubicBezTo>
                      <a:pt x="684169" y="3588"/>
                      <a:pt x="695811" y="-8054"/>
                      <a:pt x="663532" y="7292"/>
                    </a:cubicBezTo>
                    <a:cubicBezTo>
                      <a:pt x="631253" y="22638"/>
                      <a:pt x="523303" y="69734"/>
                      <a:pt x="460332" y="108892"/>
                    </a:cubicBezTo>
                    <a:cubicBezTo>
                      <a:pt x="397361" y="148050"/>
                      <a:pt x="367199" y="219488"/>
                      <a:pt x="285707" y="242242"/>
                    </a:cubicBezTo>
                    <a:cubicBezTo>
                      <a:pt x="204215" y="264996"/>
                      <a:pt x="-29676" y="264996"/>
                      <a:pt x="3132" y="23906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55DF9103-4D04-4241-976B-640B6B7D0966}"/>
                  </a:ext>
                </a:extLst>
              </p:cNvPr>
              <p:cNvSpPr/>
              <p:nvPr/>
            </p:nvSpPr>
            <p:spPr>
              <a:xfrm>
                <a:off x="6877027" y="7673148"/>
                <a:ext cx="1042958" cy="120461"/>
              </a:xfrm>
              <a:custGeom>
                <a:avLst/>
                <a:gdLst>
                  <a:gd name="connsiteX0" fmla="*/ 23 w 1042958"/>
                  <a:gd name="connsiteY0" fmla="*/ 827 h 120461"/>
                  <a:gd name="connsiteX1" fmla="*/ 482623 w 1042958"/>
                  <a:gd name="connsiteY1" fmla="*/ 64327 h 120461"/>
                  <a:gd name="connsiteX2" fmla="*/ 1038248 w 1042958"/>
                  <a:gd name="connsiteY2" fmla="*/ 32577 h 120461"/>
                  <a:gd name="connsiteX3" fmla="*/ 736623 w 1042958"/>
                  <a:gd name="connsiteY3" fmla="*/ 86552 h 120461"/>
                  <a:gd name="connsiteX4" fmla="*/ 501673 w 1042958"/>
                  <a:gd name="connsiteY4" fmla="*/ 118302 h 120461"/>
                  <a:gd name="connsiteX5" fmla="*/ 23 w 1042958"/>
                  <a:gd name="connsiteY5" fmla="*/ 827 h 12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958" h="120461">
                    <a:moveTo>
                      <a:pt x="23" y="827"/>
                    </a:moveTo>
                    <a:cubicBezTo>
                      <a:pt x="-3152" y="-8169"/>
                      <a:pt x="309586" y="59035"/>
                      <a:pt x="482623" y="64327"/>
                    </a:cubicBezTo>
                    <a:cubicBezTo>
                      <a:pt x="655660" y="69619"/>
                      <a:pt x="995915" y="28873"/>
                      <a:pt x="1038248" y="32577"/>
                    </a:cubicBezTo>
                    <a:cubicBezTo>
                      <a:pt x="1080581" y="36281"/>
                      <a:pt x="826052" y="72265"/>
                      <a:pt x="736623" y="86552"/>
                    </a:cubicBezTo>
                    <a:cubicBezTo>
                      <a:pt x="647194" y="100839"/>
                      <a:pt x="627086" y="128356"/>
                      <a:pt x="501673" y="118302"/>
                    </a:cubicBezTo>
                    <a:cubicBezTo>
                      <a:pt x="376260" y="108248"/>
                      <a:pt x="3198" y="9823"/>
                      <a:pt x="23" y="8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D1CDC1A2-F54F-4BF9-A880-1CBBBC635C18}"/>
                  </a:ext>
                </a:extLst>
              </p:cNvPr>
              <p:cNvSpPr/>
              <p:nvPr/>
            </p:nvSpPr>
            <p:spPr>
              <a:xfrm>
                <a:off x="7838862" y="7680319"/>
                <a:ext cx="421341" cy="51647"/>
              </a:xfrm>
              <a:custGeom>
                <a:avLst/>
                <a:gdLst>
                  <a:gd name="connsiteX0" fmla="*/ 19263 w 421341"/>
                  <a:gd name="connsiteY0" fmla="*/ 41281 h 51647"/>
                  <a:gd name="connsiteX1" fmla="*/ 358988 w 421341"/>
                  <a:gd name="connsiteY1" fmla="*/ 6 h 51647"/>
                  <a:gd name="connsiteX2" fmla="*/ 412963 w 421341"/>
                  <a:gd name="connsiteY2" fmla="*/ 44456 h 51647"/>
                  <a:gd name="connsiteX3" fmla="*/ 384388 w 421341"/>
                  <a:gd name="connsiteY3" fmla="*/ 22231 h 51647"/>
                  <a:gd name="connsiteX4" fmla="*/ 76413 w 421341"/>
                  <a:gd name="connsiteY4" fmla="*/ 50806 h 51647"/>
                  <a:gd name="connsiteX5" fmla="*/ 19263 w 421341"/>
                  <a:gd name="connsiteY5" fmla="*/ 41281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341" h="51647">
                    <a:moveTo>
                      <a:pt x="19263" y="41281"/>
                    </a:moveTo>
                    <a:cubicBezTo>
                      <a:pt x="66359" y="32814"/>
                      <a:pt x="293371" y="-523"/>
                      <a:pt x="358988" y="6"/>
                    </a:cubicBezTo>
                    <a:cubicBezTo>
                      <a:pt x="424605" y="535"/>
                      <a:pt x="408730" y="40752"/>
                      <a:pt x="412963" y="44456"/>
                    </a:cubicBezTo>
                    <a:cubicBezTo>
                      <a:pt x="417196" y="48160"/>
                      <a:pt x="440480" y="21173"/>
                      <a:pt x="384388" y="22231"/>
                    </a:cubicBezTo>
                    <a:cubicBezTo>
                      <a:pt x="328296" y="23289"/>
                      <a:pt x="133563" y="48160"/>
                      <a:pt x="76413" y="50806"/>
                    </a:cubicBezTo>
                    <a:cubicBezTo>
                      <a:pt x="19263" y="53452"/>
                      <a:pt x="-27833" y="49748"/>
                      <a:pt x="19263" y="412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6B8A7FAB-1FD8-4286-B2DD-A1B9BA9F3F04}"/>
                  </a:ext>
                </a:extLst>
              </p:cNvPr>
              <p:cNvSpPr/>
              <p:nvPr/>
            </p:nvSpPr>
            <p:spPr>
              <a:xfrm>
                <a:off x="7918428" y="7718006"/>
                <a:ext cx="342224" cy="356843"/>
              </a:xfrm>
              <a:custGeom>
                <a:avLst/>
                <a:gdLst>
                  <a:gd name="connsiteX0" fmla="*/ 22 w 342224"/>
                  <a:gd name="connsiteY0" fmla="*/ 57569 h 356843"/>
                  <a:gd name="connsiteX1" fmla="*/ 252435 w 342224"/>
                  <a:gd name="connsiteY1" fmla="*/ 17882 h 356843"/>
                  <a:gd name="connsiteX2" fmla="*/ 303235 w 342224"/>
                  <a:gd name="connsiteY2" fmla="*/ 28994 h 356843"/>
                  <a:gd name="connsiteX3" fmla="*/ 339747 w 342224"/>
                  <a:gd name="connsiteY3" fmla="*/ 346494 h 356843"/>
                  <a:gd name="connsiteX4" fmla="*/ 338160 w 342224"/>
                  <a:gd name="connsiteY4" fmla="*/ 256007 h 356843"/>
                  <a:gd name="connsiteX5" fmla="*/ 331810 w 342224"/>
                  <a:gd name="connsiteY5" fmla="*/ 21057 h 356843"/>
                  <a:gd name="connsiteX6" fmla="*/ 238147 w 342224"/>
                  <a:gd name="connsiteY6" fmla="*/ 14707 h 356843"/>
                  <a:gd name="connsiteX7" fmla="*/ 22 w 342224"/>
                  <a:gd name="connsiteY7" fmla="*/ 57569 h 35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224" h="356843">
                    <a:moveTo>
                      <a:pt x="22" y="57569"/>
                    </a:moveTo>
                    <a:cubicBezTo>
                      <a:pt x="2403" y="58098"/>
                      <a:pt x="201900" y="22644"/>
                      <a:pt x="252435" y="17882"/>
                    </a:cubicBezTo>
                    <a:cubicBezTo>
                      <a:pt x="302971" y="13119"/>
                      <a:pt x="288683" y="-25775"/>
                      <a:pt x="303235" y="28994"/>
                    </a:cubicBezTo>
                    <a:cubicBezTo>
                      <a:pt x="317787" y="83763"/>
                      <a:pt x="333926" y="308659"/>
                      <a:pt x="339747" y="346494"/>
                    </a:cubicBezTo>
                    <a:cubicBezTo>
                      <a:pt x="345568" y="384329"/>
                      <a:pt x="339483" y="310247"/>
                      <a:pt x="338160" y="256007"/>
                    </a:cubicBezTo>
                    <a:cubicBezTo>
                      <a:pt x="336837" y="201768"/>
                      <a:pt x="348479" y="61274"/>
                      <a:pt x="331810" y="21057"/>
                    </a:cubicBezTo>
                    <a:cubicBezTo>
                      <a:pt x="315141" y="-19160"/>
                      <a:pt x="291328" y="9680"/>
                      <a:pt x="238147" y="14707"/>
                    </a:cubicBezTo>
                    <a:cubicBezTo>
                      <a:pt x="184966" y="19734"/>
                      <a:pt x="-2359" y="57040"/>
                      <a:pt x="22" y="575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8A079DEF-FCA0-4117-A7DE-313DE574BA19}"/>
                  </a:ext>
                </a:extLst>
              </p:cNvPr>
              <p:cNvSpPr/>
              <p:nvPr/>
            </p:nvSpPr>
            <p:spPr>
              <a:xfrm>
                <a:off x="8232229" y="7893798"/>
                <a:ext cx="41443" cy="348493"/>
              </a:xfrm>
              <a:custGeom>
                <a:avLst/>
                <a:gdLst>
                  <a:gd name="connsiteX0" fmla="*/ 546 w 41443"/>
                  <a:gd name="connsiteY0" fmla="*/ 2427 h 348493"/>
                  <a:gd name="connsiteX1" fmla="*/ 18009 w 41443"/>
                  <a:gd name="connsiteY1" fmla="*/ 337390 h 348493"/>
                  <a:gd name="connsiteX2" fmla="*/ 30709 w 41443"/>
                  <a:gd name="connsiteY2" fmla="*/ 261190 h 348493"/>
                  <a:gd name="connsiteX3" fmla="*/ 40234 w 41443"/>
                  <a:gd name="connsiteY3" fmla="*/ 189752 h 348493"/>
                  <a:gd name="connsiteX4" fmla="*/ 546 w 41443"/>
                  <a:gd name="connsiteY4" fmla="*/ 2427 h 3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43" h="348493">
                    <a:moveTo>
                      <a:pt x="546" y="2427"/>
                    </a:moveTo>
                    <a:cubicBezTo>
                      <a:pt x="-3158" y="27033"/>
                      <a:pt x="12982" y="294263"/>
                      <a:pt x="18009" y="337390"/>
                    </a:cubicBezTo>
                    <a:cubicBezTo>
                      <a:pt x="23036" y="380517"/>
                      <a:pt x="27005" y="285796"/>
                      <a:pt x="30709" y="261190"/>
                    </a:cubicBezTo>
                    <a:cubicBezTo>
                      <a:pt x="34413" y="236584"/>
                      <a:pt x="44996" y="232085"/>
                      <a:pt x="40234" y="189752"/>
                    </a:cubicBezTo>
                    <a:cubicBezTo>
                      <a:pt x="35472" y="147419"/>
                      <a:pt x="4250" y="-22179"/>
                      <a:pt x="546" y="24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D55DFC50-0A87-44CC-A5DA-EDF9B6941D7E}"/>
                  </a:ext>
                </a:extLst>
              </p:cNvPr>
              <p:cNvSpPr/>
              <p:nvPr/>
            </p:nvSpPr>
            <p:spPr>
              <a:xfrm>
                <a:off x="7393511" y="6675831"/>
                <a:ext cx="957974" cy="635387"/>
              </a:xfrm>
              <a:custGeom>
                <a:avLst/>
                <a:gdLst>
                  <a:gd name="connsiteX0" fmla="*/ 6 w 957974"/>
                  <a:gd name="connsiteY0" fmla="*/ 136 h 635387"/>
                  <a:gd name="connsiteX1" fmla="*/ 802222 w 957974"/>
                  <a:gd name="connsiteY1" fmla="*/ 105969 h 635387"/>
                  <a:gd name="connsiteX2" fmla="*/ 882656 w 957974"/>
                  <a:gd name="connsiteY2" fmla="*/ 180052 h 635387"/>
                  <a:gd name="connsiteX3" fmla="*/ 956739 w 957974"/>
                  <a:gd name="connsiteY3" fmla="*/ 624552 h 635387"/>
                  <a:gd name="connsiteX4" fmla="*/ 920756 w 957974"/>
                  <a:gd name="connsiteY4" fmla="*/ 467919 h 635387"/>
                  <a:gd name="connsiteX5" fmla="*/ 817039 w 957974"/>
                  <a:gd name="connsiteY5" fmla="*/ 129252 h 635387"/>
                  <a:gd name="connsiteX6" fmla="*/ 6 w 957974"/>
                  <a:gd name="connsiteY6" fmla="*/ 136 h 6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974" h="635387">
                    <a:moveTo>
                      <a:pt x="6" y="136"/>
                    </a:moveTo>
                    <a:cubicBezTo>
                      <a:pt x="-2464" y="-3745"/>
                      <a:pt x="655114" y="75983"/>
                      <a:pt x="802222" y="105969"/>
                    </a:cubicBezTo>
                    <a:cubicBezTo>
                      <a:pt x="949330" y="135955"/>
                      <a:pt x="856903" y="93622"/>
                      <a:pt x="882656" y="180052"/>
                    </a:cubicBezTo>
                    <a:cubicBezTo>
                      <a:pt x="908409" y="266482"/>
                      <a:pt x="950389" y="576574"/>
                      <a:pt x="956739" y="624552"/>
                    </a:cubicBezTo>
                    <a:cubicBezTo>
                      <a:pt x="963089" y="672530"/>
                      <a:pt x="944039" y="550469"/>
                      <a:pt x="920756" y="467919"/>
                    </a:cubicBezTo>
                    <a:cubicBezTo>
                      <a:pt x="897473" y="385369"/>
                      <a:pt x="975436" y="207569"/>
                      <a:pt x="817039" y="129252"/>
                    </a:cubicBezTo>
                    <a:cubicBezTo>
                      <a:pt x="658642" y="50935"/>
                      <a:pt x="2476" y="4017"/>
                      <a:pt x="6" y="1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F4A34404-EBC4-415B-8718-5A2F8B51177D}"/>
                  </a:ext>
                </a:extLst>
              </p:cNvPr>
              <p:cNvSpPr/>
              <p:nvPr/>
            </p:nvSpPr>
            <p:spPr>
              <a:xfrm>
                <a:off x="8343851" y="6849862"/>
                <a:ext cx="62919" cy="937105"/>
              </a:xfrm>
              <a:custGeom>
                <a:avLst/>
                <a:gdLst>
                  <a:gd name="connsiteX0" fmla="*/ 49 w 62919"/>
                  <a:gd name="connsiteY0" fmla="*/ 14488 h 937105"/>
                  <a:gd name="connsiteX1" fmla="*/ 61432 w 62919"/>
                  <a:gd name="connsiteY1" fmla="*/ 897138 h 937105"/>
                  <a:gd name="connsiteX2" fmla="*/ 44499 w 62919"/>
                  <a:gd name="connsiteY2" fmla="*/ 744738 h 937105"/>
                  <a:gd name="connsiteX3" fmla="*/ 50849 w 62919"/>
                  <a:gd name="connsiteY3" fmla="*/ 374321 h 937105"/>
                  <a:gd name="connsiteX4" fmla="*/ 49 w 62919"/>
                  <a:gd name="connsiteY4" fmla="*/ 14488 h 93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19" h="937105">
                    <a:moveTo>
                      <a:pt x="49" y="14488"/>
                    </a:moveTo>
                    <a:cubicBezTo>
                      <a:pt x="1813" y="101624"/>
                      <a:pt x="54024" y="775430"/>
                      <a:pt x="61432" y="897138"/>
                    </a:cubicBezTo>
                    <a:cubicBezTo>
                      <a:pt x="68840" y="1018846"/>
                      <a:pt x="46263" y="831874"/>
                      <a:pt x="44499" y="744738"/>
                    </a:cubicBezTo>
                    <a:cubicBezTo>
                      <a:pt x="42735" y="657602"/>
                      <a:pt x="57904" y="491796"/>
                      <a:pt x="50849" y="374321"/>
                    </a:cubicBezTo>
                    <a:cubicBezTo>
                      <a:pt x="43794" y="256846"/>
                      <a:pt x="-1715" y="-72648"/>
                      <a:pt x="49" y="144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30813E3F-3DCF-43F8-BA95-CB6544A181AB}"/>
                  </a:ext>
                </a:extLst>
              </p:cNvPr>
              <p:cNvSpPr/>
              <p:nvPr/>
            </p:nvSpPr>
            <p:spPr>
              <a:xfrm>
                <a:off x="7396375" y="6653211"/>
                <a:ext cx="524404" cy="30233"/>
              </a:xfrm>
              <a:custGeom>
                <a:avLst/>
                <a:gdLst>
                  <a:gd name="connsiteX0" fmla="*/ 4550 w 524404"/>
                  <a:gd name="connsiteY0" fmla="*/ 2 h 30233"/>
                  <a:gd name="connsiteX1" fmla="*/ 514138 w 524404"/>
                  <a:gd name="connsiteY1" fmla="*/ 28577 h 30233"/>
                  <a:gd name="connsiteX2" fmla="*/ 358563 w 524404"/>
                  <a:gd name="connsiteY2" fmla="*/ 26989 h 30233"/>
                  <a:gd name="connsiteX3" fmla="*/ 268075 w 524404"/>
                  <a:gd name="connsiteY3" fmla="*/ 26989 h 30233"/>
                  <a:gd name="connsiteX4" fmla="*/ 4550 w 524404"/>
                  <a:gd name="connsiteY4" fmla="*/ 2 h 3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404" h="30233">
                    <a:moveTo>
                      <a:pt x="4550" y="2"/>
                    </a:moveTo>
                    <a:cubicBezTo>
                      <a:pt x="45560" y="267"/>
                      <a:pt x="455136" y="24079"/>
                      <a:pt x="514138" y="28577"/>
                    </a:cubicBezTo>
                    <a:cubicBezTo>
                      <a:pt x="573140" y="33075"/>
                      <a:pt x="358563" y="26989"/>
                      <a:pt x="358563" y="26989"/>
                    </a:cubicBezTo>
                    <a:cubicBezTo>
                      <a:pt x="317553" y="26724"/>
                      <a:pt x="324431" y="31222"/>
                      <a:pt x="268075" y="26989"/>
                    </a:cubicBezTo>
                    <a:cubicBezTo>
                      <a:pt x="211719" y="22756"/>
                      <a:pt x="-36460" y="-263"/>
                      <a:pt x="4550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E54AD1A0-A4DB-433C-8DE3-CD88BFC38926}"/>
                  </a:ext>
                </a:extLst>
              </p:cNvPr>
              <p:cNvSpPr/>
              <p:nvPr/>
            </p:nvSpPr>
            <p:spPr>
              <a:xfrm>
                <a:off x="7376684" y="6592322"/>
                <a:ext cx="882253" cy="91121"/>
              </a:xfrm>
              <a:custGeom>
                <a:avLst/>
                <a:gdLst>
                  <a:gd name="connsiteX0" fmla="*/ 24241 w 882253"/>
                  <a:gd name="connsiteY0" fmla="*/ 5328 h 91121"/>
                  <a:gd name="connsiteX1" fmla="*/ 843391 w 882253"/>
                  <a:gd name="connsiteY1" fmla="*/ 89466 h 91121"/>
                  <a:gd name="connsiteX2" fmla="*/ 700516 w 882253"/>
                  <a:gd name="connsiteY2" fmla="*/ 57716 h 91121"/>
                  <a:gd name="connsiteX3" fmla="*/ 262366 w 882253"/>
                  <a:gd name="connsiteY3" fmla="*/ 14853 h 91121"/>
                  <a:gd name="connsiteX4" fmla="*/ 24241 w 882253"/>
                  <a:gd name="connsiteY4" fmla="*/ 5328 h 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253" h="91121">
                    <a:moveTo>
                      <a:pt x="24241" y="5328"/>
                    </a:moveTo>
                    <a:cubicBezTo>
                      <a:pt x="121078" y="17763"/>
                      <a:pt x="730679" y="80735"/>
                      <a:pt x="843391" y="89466"/>
                    </a:cubicBezTo>
                    <a:cubicBezTo>
                      <a:pt x="956103" y="98197"/>
                      <a:pt x="797353" y="70151"/>
                      <a:pt x="700516" y="57716"/>
                    </a:cubicBezTo>
                    <a:cubicBezTo>
                      <a:pt x="603679" y="45281"/>
                      <a:pt x="380635" y="24907"/>
                      <a:pt x="262366" y="14853"/>
                    </a:cubicBezTo>
                    <a:cubicBezTo>
                      <a:pt x="144097" y="4799"/>
                      <a:pt x="-72596" y="-7107"/>
                      <a:pt x="24241" y="53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FE163C2-51DD-47DD-9968-8A66128C4475}"/>
                  </a:ext>
                </a:extLst>
              </p:cNvPr>
              <p:cNvSpPr/>
              <p:nvPr/>
            </p:nvSpPr>
            <p:spPr>
              <a:xfrm>
                <a:off x="8239104" y="6734166"/>
                <a:ext cx="102104" cy="101634"/>
              </a:xfrm>
              <a:custGeom>
                <a:avLst/>
                <a:gdLst>
                  <a:gd name="connsiteX0" fmla="*/ 21 w 102104"/>
                  <a:gd name="connsiteY0" fmla="*/ 9 h 101634"/>
                  <a:gd name="connsiteX1" fmla="*/ 85746 w 102104"/>
                  <a:gd name="connsiteY1" fmla="*/ 65097 h 101634"/>
                  <a:gd name="connsiteX2" fmla="*/ 101621 w 102104"/>
                  <a:gd name="connsiteY2" fmla="*/ 101609 h 101634"/>
                  <a:gd name="connsiteX3" fmla="*/ 77809 w 102104"/>
                  <a:gd name="connsiteY3" fmla="*/ 69859 h 101634"/>
                  <a:gd name="connsiteX4" fmla="*/ 21 w 102104"/>
                  <a:gd name="connsiteY4" fmla="*/ 9 h 10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04" h="101634">
                    <a:moveTo>
                      <a:pt x="21" y="9"/>
                    </a:moveTo>
                    <a:cubicBezTo>
                      <a:pt x="1344" y="-785"/>
                      <a:pt x="68813" y="48164"/>
                      <a:pt x="85746" y="65097"/>
                    </a:cubicBezTo>
                    <a:cubicBezTo>
                      <a:pt x="102679" y="82030"/>
                      <a:pt x="102944" y="100815"/>
                      <a:pt x="101621" y="101609"/>
                    </a:cubicBezTo>
                    <a:cubicBezTo>
                      <a:pt x="100298" y="102403"/>
                      <a:pt x="96330" y="84676"/>
                      <a:pt x="77809" y="69859"/>
                    </a:cubicBezTo>
                    <a:cubicBezTo>
                      <a:pt x="59288" y="55042"/>
                      <a:pt x="-1302" y="803"/>
                      <a:pt x="21" y="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36B0093-78E1-4293-A3F7-5738C02F989A}"/>
                  </a:ext>
                </a:extLst>
              </p:cNvPr>
              <p:cNvSpPr/>
              <p:nvPr/>
            </p:nvSpPr>
            <p:spPr>
              <a:xfrm>
                <a:off x="8072546" y="6711875"/>
                <a:ext cx="176838" cy="18460"/>
              </a:xfrm>
              <a:custGeom>
                <a:avLst/>
                <a:gdLst>
                  <a:gd name="connsiteX0" fmla="*/ 1479 w 176838"/>
                  <a:gd name="connsiteY0" fmla="*/ 14363 h 18460"/>
                  <a:gd name="connsiteX1" fmla="*/ 174517 w 176838"/>
                  <a:gd name="connsiteY1" fmla="*/ 17538 h 18460"/>
                  <a:gd name="connsiteX2" fmla="*/ 95142 w 176838"/>
                  <a:gd name="connsiteY2" fmla="*/ 75 h 18460"/>
                  <a:gd name="connsiteX3" fmla="*/ 1479 w 176838"/>
                  <a:gd name="connsiteY3" fmla="*/ 14363 h 1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838" h="18460">
                    <a:moveTo>
                      <a:pt x="1479" y="14363"/>
                    </a:moveTo>
                    <a:cubicBezTo>
                      <a:pt x="14708" y="17273"/>
                      <a:pt x="158907" y="19919"/>
                      <a:pt x="174517" y="17538"/>
                    </a:cubicBezTo>
                    <a:cubicBezTo>
                      <a:pt x="190128" y="15157"/>
                      <a:pt x="122923" y="-1248"/>
                      <a:pt x="95142" y="75"/>
                    </a:cubicBezTo>
                    <a:cubicBezTo>
                      <a:pt x="67361" y="1398"/>
                      <a:pt x="-11750" y="11453"/>
                      <a:pt x="1479" y="143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130F72D-9E8A-48C2-8C81-A3F8EEE6F392}"/>
                  </a:ext>
                </a:extLst>
              </p:cNvPr>
              <p:cNvSpPr/>
              <p:nvPr/>
            </p:nvSpPr>
            <p:spPr>
              <a:xfrm>
                <a:off x="8256580" y="6678476"/>
                <a:ext cx="156167" cy="136842"/>
              </a:xfrm>
              <a:custGeom>
                <a:avLst/>
                <a:gdLst>
                  <a:gd name="connsiteX0" fmla="*/ 8 w 156167"/>
                  <a:gd name="connsiteY0" fmla="*/ 1724 h 136842"/>
                  <a:gd name="connsiteX1" fmla="*/ 127008 w 156167"/>
                  <a:gd name="connsiteY1" fmla="*/ 42999 h 136842"/>
                  <a:gd name="connsiteX2" fmla="*/ 155583 w 156167"/>
                  <a:gd name="connsiteY2" fmla="*/ 135074 h 136842"/>
                  <a:gd name="connsiteX3" fmla="*/ 133358 w 156167"/>
                  <a:gd name="connsiteY3" fmla="*/ 96974 h 136842"/>
                  <a:gd name="connsiteX4" fmla="*/ 8 w 156167"/>
                  <a:gd name="connsiteY4" fmla="*/ 1724 h 13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67" h="136842">
                    <a:moveTo>
                      <a:pt x="8" y="1724"/>
                    </a:moveTo>
                    <a:cubicBezTo>
                      <a:pt x="-1050" y="-7272"/>
                      <a:pt x="101079" y="20774"/>
                      <a:pt x="127008" y="42999"/>
                    </a:cubicBezTo>
                    <a:cubicBezTo>
                      <a:pt x="152937" y="65224"/>
                      <a:pt x="154525" y="126078"/>
                      <a:pt x="155583" y="135074"/>
                    </a:cubicBezTo>
                    <a:cubicBezTo>
                      <a:pt x="156641" y="144070"/>
                      <a:pt x="159023" y="116818"/>
                      <a:pt x="133358" y="96974"/>
                    </a:cubicBezTo>
                    <a:cubicBezTo>
                      <a:pt x="107693" y="77130"/>
                      <a:pt x="1066" y="10720"/>
                      <a:pt x="8" y="17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E811D2EB-E503-4341-8716-CEA000DD49E2}"/>
                  </a:ext>
                </a:extLst>
              </p:cNvPr>
              <p:cNvSpPr/>
              <p:nvPr/>
            </p:nvSpPr>
            <p:spPr>
              <a:xfrm>
                <a:off x="7432675" y="6538913"/>
                <a:ext cx="1007388" cy="122648"/>
              </a:xfrm>
              <a:custGeom>
                <a:avLst/>
                <a:gdLst>
                  <a:gd name="connsiteX0" fmla="*/ 0 w 1007388"/>
                  <a:gd name="connsiteY0" fmla="*/ 0 h 122648"/>
                  <a:gd name="connsiteX1" fmla="*/ 407988 w 1007388"/>
                  <a:gd name="connsiteY1" fmla="*/ 41275 h 122648"/>
                  <a:gd name="connsiteX2" fmla="*/ 950913 w 1007388"/>
                  <a:gd name="connsiteY2" fmla="*/ 104775 h 122648"/>
                  <a:gd name="connsiteX3" fmla="*/ 987425 w 1007388"/>
                  <a:gd name="connsiteY3" fmla="*/ 122237 h 122648"/>
                  <a:gd name="connsiteX4" fmla="*/ 923925 w 1007388"/>
                  <a:gd name="connsiteY4" fmla="*/ 92075 h 122648"/>
                  <a:gd name="connsiteX5" fmla="*/ 800100 w 1007388"/>
                  <a:gd name="connsiteY5" fmla="*/ 71437 h 122648"/>
                  <a:gd name="connsiteX6" fmla="*/ 0 w 1007388"/>
                  <a:gd name="connsiteY6" fmla="*/ 0 h 1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388" h="122648">
                    <a:moveTo>
                      <a:pt x="0" y="0"/>
                    </a:moveTo>
                    <a:lnTo>
                      <a:pt x="407988" y="41275"/>
                    </a:lnTo>
                    <a:lnTo>
                      <a:pt x="950913" y="104775"/>
                    </a:lnTo>
                    <a:cubicBezTo>
                      <a:pt x="1047486" y="118269"/>
                      <a:pt x="991923" y="124354"/>
                      <a:pt x="987425" y="122237"/>
                    </a:cubicBezTo>
                    <a:cubicBezTo>
                      <a:pt x="982927" y="120120"/>
                      <a:pt x="955146" y="100542"/>
                      <a:pt x="923925" y="92075"/>
                    </a:cubicBezTo>
                    <a:cubicBezTo>
                      <a:pt x="892704" y="83608"/>
                      <a:pt x="950913" y="85989"/>
                      <a:pt x="800100" y="714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37AA3459-A1EF-4AD7-AC44-F78C83DA1728}"/>
                  </a:ext>
                </a:extLst>
              </p:cNvPr>
              <p:cNvSpPr/>
              <p:nvPr/>
            </p:nvSpPr>
            <p:spPr>
              <a:xfrm>
                <a:off x="8197679" y="8357260"/>
                <a:ext cx="189933" cy="30368"/>
              </a:xfrm>
              <a:custGeom>
                <a:avLst/>
                <a:gdLst>
                  <a:gd name="connsiteX0" fmla="*/ 171 w 189933"/>
                  <a:gd name="connsiteY0" fmla="*/ 928 h 30368"/>
                  <a:gd name="connsiteX1" fmla="*/ 122409 w 189933"/>
                  <a:gd name="connsiteY1" fmla="*/ 29503 h 30368"/>
                  <a:gd name="connsiteX2" fmla="*/ 189084 w 189933"/>
                  <a:gd name="connsiteY2" fmla="*/ 21565 h 30368"/>
                  <a:gd name="connsiteX3" fmla="*/ 150984 w 189933"/>
                  <a:gd name="connsiteY3" fmla="*/ 7278 h 30368"/>
                  <a:gd name="connsiteX4" fmla="*/ 171 w 189933"/>
                  <a:gd name="connsiteY4" fmla="*/ 928 h 3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" h="30368">
                    <a:moveTo>
                      <a:pt x="171" y="928"/>
                    </a:moveTo>
                    <a:cubicBezTo>
                      <a:pt x="-4591" y="4632"/>
                      <a:pt x="90924" y="26064"/>
                      <a:pt x="122409" y="29503"/>
                    </a:cubicBezTo>
                    <a:cubicBezTo>
                      <a:pt x="153894" y="32942"/>
                      <a:pt x="184322" y="25269"/>
                      <a:pt x="189084" y="21565"/>
                    </a:cubicBezTo>
                    <a:cubicBezTo>
                      <a:pt x="193846" y="17861"/>
                      <a:pt x="178236" y="8865"/>
                      <a:pt x="150984" y="7278"/>
                    </a:cubicBezTo>
                    <a:cubicBezTo>
                      <a:pt x="123732" y="5691"/>
                      <a:pt x="4933" y="-2776"/>
                      <a:pt x="171" y="9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BBB85F59-1640-4A61-9B85-F847487A2261}"/>
                  </a:ext>
                </a:extLst>
              </p:cNvPr>
              <p:cNvSpPr/>
              <p:nvPr/>
            </p:nvSpPr>
            <p:spPr>
              <a:xfrm>
                <a:off x="8360068" y="8089564"/>
                <a:ext cx="82715" cy="284235"/>
              </a:xfrm>
              <a:custGeom>
                <a:avLst/>
                <a:gdLst>
                  <a:gd name="connsiteX0" fmla="*/ 82257 w 82715"/>
                  <a:gd name="connsiteY0" fmla="*/ 336 h 284235"/>
                  <a:gd name="connsiteX1" fmla="*/ 36220 w 82715"/>
                  <a:gd name="connsiteY1" fmla="*/ 89236 h 284235"/>
                  <a:gd name="connsiteX2" fmla="*/ 26695 w 82715"/>
                  <a:gd name="connsiteY2" fmla="*/ 282911 h 284235"/>
                  <a:gd name="connsiteX3" fmla="*/ 7645 w 82715"/>
                  <a:gd name="connsiteY3" fmla="*/ 171786 h 284235"/>
                  <a:gd name="connsiteX4" fmla="*/ 4470 w 82715"/>
                  <a:gd name="connsiteY4" fmla="*/ 117811 h 284235"/>
                  <a:gd name="connsiteX5" fmla="*/ 82257 w 82715"/>
                  <a:gd name="connsiteY5" fmla="*/ 336 h 28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15" h="284235">
                    <a:moveTo>
                      <a:pt x="82257" y="336"/>
                    </a:moveTo>
                    <a:cubicBezTo>
                      <a:pt x="87549" y="-4427"/>
                      <a:pt x="45480" y="42140"/>
                      <a:pt x="36220" y="89236"/>
                    </a:cubicBezTo>
                    <a:cubicBezTo>
                      <a:pt x="26960" y="136332"/>
                      <a:pt x="31457" y="269153"/>
                      <a:pt x="26695" y="282911"/>
                    </a:cubicBezTo>
                    <a:cubicBezTo>
                      <a:pt x="21933" y="296669"/>
                      <a:pt x="11349" y="199303"/>
                      <a:pt x="7645" y="171786"/>
                    </a:cubicBezTo>
                    <a:cubicBezTo>
                      <a:pt x="3941" y="144269"/>
                      <a:pt x="-5584" y="141888"/>
                      <a:pt x="4470" y="117811"/>
                    </a:cubicBezTo>
                    <a:cubicBezTo>
                      <a:pt x="14524" y="93734"/>
                      <a:pt x="76965" y="5099"/>
                      <a:pt x="82257" y="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1E71E544-13C8-43B2-A0DE-FFD2F5F94CB2}"/>
                  </a:ext>
                </a:extLst>
              </p:cNvPr>
              <p:cNvSpPr/>
              <p:nvPr/>
            </p:nvSpPr>
            <p:spPr>
              <a:xfrm>
                <a:off x="8252724" y="8350706"/>
                <a:ext cx="20036" cy="501310"/>
              </a:xfrm>
              <a:custGeom>
                <a:avLst/>
                <a:gdLst>
                  <a:gd name="connsiteX0" fmla="*/ 689 w 20036"/>
                  <a:gd name="connsiteY0" fmla="*/ 21769 h 501310"/>
                  <a:gd name="connsiteX1" fmla="*/ 3864 w 20036"/>
                  <a:gd name="connsiteY1" fmla="*/ 488494 h 501310"/>
                  <a:gd name="connsiteX2" fmla="*/ 689 w 20036"/>
                  <a:gd name="connsiteY2" fmla="*/ 347207 h 501310"/>
                  <a:gd name="connsiteX3" fmla="*/ 19739 w 20036"/>
                  <a:gd name="connsiteY3" fmla="*/ 104319 h 501310"/>
                  <a:gd name="connsiteX4" fmla="*/ 689 w 20036"/>
                  <a:gd name="connsiteY4" fmla="*/ 21769 h 50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6" h="501310">
                    <a:moveTo>
                      <a:pt x="689" y="21769"/>
                    </a:moveTo>
                    <a:cubicBezTo>
                      <a:pt x="-1957" y="85798"/>
                      <a:pt x="3864" y="434254"/>
                      <a:pt x="3864" y="488494"/>
                    </a:cubicBezTo>
                    <a:cubicBezTo>
                      <a:pt x="3864" y="542734"/>
                      <a:pt x="-1957" y="411236"/>
                      <a:pt x="689" y="347207"/>
                    </a:cubicBezTo>
                    <a:cubicBezTo>
                      <a:pt x="3335" y="283178"/>
                      <a:pt x="16829" y="158559"/>
                      <a:pt x="19739" y="104319"/>
                    </a:cubicBezTo>
                    <a:cubicBezTo>
                      <a:pt x="22649" y="50079"/>
                      <a:pt x="3335" y="-42260"/>
                      <a:pt x="689" y="217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42FDD2D3-EE20-4CF1-80EC-86E03AE18017}"/>
                  </a:ext>
                </a:extLst>
              </p:cNvPr>
              <p:cNvSpPr/>
              <p:nvPr/>
            </p:nvSpPr>
            <p:spPr>
              <a:xfrm>
                <a:off x="8217506" y="8346207"/>
                <a:ext cx="33826" cy="650348"/>
              </a:xfrm>
              <a:custGeom>
                <a:avLst/>
                <a:gdLst>
                  <a:gd name="connsiteX0" fmla="*/ 4157 w 33826"/>
                  <a:gd name="connsiteY0" fmla="*/ 10393 h 650348"/>
                  <a:gd name="connsiteX1" fmla="*/ 29557 w 33826"/>
                  <a:gd name="connsiteY1" fmla="*/ 618406 h 650348"/>
                  <a:gd name="connsiteX2" fmla="*/ 31144 w 33826"/>
                  <a:gd name="connsiteY2" fmla="*/ 532681 h 650348"/>
                  <a:gd name="connsiteX3" fmla="*/ 2569 w 33826"/>
                  <a:gd name="connsiteY3" fmla="*/ 253281 h 650348"/>
                  <a:gd name="connsiteX4" fmla="*/ 4157 w 33826"/>
                  <a:gd name="connsiteY4" fmla="*/ 10393 h 65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26" h="650348">
                    <a:moveTo>
                      <a:pt x="4157" y="10393"/>
                    </a:moveTo>
                    <a:cubicBezTo>
                      <a:pt x="8655" y="71247"/>
                      <a:pt x="25059" y="531358"/>
                      <a:pt x="29557" y="618406"/>
                    </a:cubicBezTo>
                    <a:cubicBezTo>
                      <a:pt x="34055" y="705454"/>
                      <a:pt x="35642" y="593535"/>
                      <a:pt x="31144" y="532681"/>
                    </a:cubicBezTo>
                    <a:cubicBezTo>
                      <a:pt x="26646" y="471827"/>
                      <a:pt x="6802" y="334243"/>
                      <a:pt x="2569" y="253281"/>
                    </a:cubicBezTo>
                    <a:cubicBezTo>
                      <a:pt x="-1664" y="172319"/>
                      <a:pt x="-341" y="-50461"/>
                      <a:pt x="4157" y="103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A247A17F-D5D4-4E9C-A293-29DEDCAB7979}"/>
                  </a:ext>
                </a:extLst>
              </p:cNvPr>
              <p:cNvSpPr/>
              <p:nvPr/>
            </p:nvSpPr>
            <p:spPr>
              <a:xfrm>
                <a:off x="8323260" y="8309476"/>
                <a:ext cx="26370" cy="718235"/>
              </a:xfrm>
              <a:custGeom>
                <a:avLst/>
                <a:gdLst>
                  <a:gd name="connsiteX0" fmla="*/ 22228 w 26370"/>
                  <a:gd name="connsiteY0" fmla="*/ 16962 h 718235"/>
                  <a:gd name="connsiteX1" fmla="*/ 3 w 26370"/>
                  <a:gd name="connsiteY1" fmla="*/ 691649 h 718235"/>
                  <a:gd name="connsiteX2" fmla="*/ 20640 w 26370"/>
                  <a:gd name="connsiteY2" fmla="*/ 548774 h 718235"/>
                  <a:gd name="connsiteX3" fmla="*/ 25403 w 26370"/>
                  <a:gd name="connsiteY3" fmla="*/ 232862 h 718235"/>
                  <a:gd name="connsiteX4" fmla="*/ 22228 w 26370"/>
                  <a:gd name="connsiteY4" fmla="*/ 16962 h 71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0" h="718235">
                    <a:moveTo>
                      <a:pt x="22228" y="16962"/>
                    </a:moveTo>
                    <a:cubicBezTo>
                      <a:pt x="17995" y="93426"/>
                      <a:pt x="268" y="603014"/>
                      <a:pt x="3" y="691649"/>
                    </a:cubicBezTo>
                    <a:cubicBezTo>
                      <a:pt x="-262" y="780284"/>
                      <a:pt x="16407" y="625238"/>
                      <a:pt x="20640" y="548774"/>
                    </a:cubicBezTo>
                    <a:cubicBezTo>
                      <a:pt x="24873" y="472310"/>
                      <a:pt x="28049" y="323614"/>
                      <a:pt x="25403" y="232862"/>
                    </a:cubicBezTo>
                    <a:cubicBezTo>
                      <a:pt x="22757" y="142110"/>
                      <a:pt x="26461" y="-59502"/>
                      <a:pt x="22228" y="169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5647B960-AD56-474F-A559-BB118BE5D703}"/>
                  </a:ext>
                </a:extLst>
              </p:cNvPr>
              <p:cNvSpPr/>
              <p:nvPr/>
            </p:nvSpPr>
            <p:spPr>
              <a:xfrm>
                <a:off x="8356500" y="8351521"/>
                <a:ext cx="39494" cy="706294"/>
              </a:xfrm>
              <a:custGeom>
                <a:avLst/>
                <a:gdLst>
                  <a:gd name="connsiteX0" fmla="*/ 30263 w 39494"/>
                  <a:gd name="connsiteY0" fmla="*/ 86042 h 706294"/>
                  <a:gd name="connsiteX1" fmla="*/ 27088 w 39494"/>
                  <a:gd name="connsiteY1" fmla="*/ 689292 h 706294"/>
                  <a:gd name="connsiteX2" fmla="*/ 27088 w 39494"/>
                  <a:gd name="connsiteY2" fmla="*/ 519429 h 706294"/>
                  <a:gd name="connsiteX3" fmla="*/ 100 w 39494"/>
                  <a:gd name="connsiteY3" fmla="*/ 300354 h 706294"/>
                  <a:gd name="connsiteX4" fmla="*/ 38200 w 39494"/>
                  <a:gd name="connsiteY4" fmla="*/ 30479 h 706294"/>
                  <a:gd name="connsiteX5" fmla="*/ 30263 w 39494"/>
                  <a:gd name="connsiteY5" fmla="*/ 86042 h 70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4" h="706294">
                    <a:moveTo>
                      <a:pt x="30263" y="86042"/>
                    </a:moveTo>
                    <a:cubicBezTo>
                      <a:pt x="28411" y="195844"/>
                      <a:pt x="27617" y="617061"/>
                      <a:pt x="27088" y="689292"/>
                    </a:cubicBezTo>
                    <a:cubicBezTo>
                      <a:pt x="26559" y="761523"/>
                      <a:pt x="31586" y="584252"/>
                      <a:pt x="27088" y="519429"/>
                    </a:cubicBezTo>
                    <a:cubicBezTo>
                      <a:pt x="22590" y="454606"/>
                      <a:pt x="-1752" y="381846"/>
                      <a:pt x="100" y="300354"/>
                    </a:cubicBezTo>
                    <a:cubicBezTo>
                      <a:pt x="1952" y="218862"/>
                      <a:pt x="33173" y="72812"/>
                      <a:pt x="38200" y="30479"/>
                    </a:cubicBezTo>
                    <a:cubicBezTo>
                      <a:pt x="43227" y="-11854"/>
                      <a:pt x="32115" y="-23760"/>
                      <a:pt x="30263" y="86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7ED70442-BA09-4BFB-87F7-8C404D20C7D6}"/>
                  </a:ext>
                </a:extLst>
              </p:cNvPr>
              <p:cNvSpPr/>
              <p:nvPr/>
            </p:nvSpPr>
            <p:spPr>
              <a:xfrm>
                <a:off x="8218055" y="9014350"/>
                <a:ext cx="59684" cy="513762"/>
              </a:xfrm>
              <a:custGeom>
                <a:avLst/>
                <a:gdLst>
                  <a:gd name="connsiteX0" fmla="*/ 36945 w 59684"/>
                  <a:gd name="connsiteY0" fmla="*/ 2650 h 513762"/>
                  <a:gd name="connsiteX1" fmla="*/ 6783 w 59684"/>
                  <a:gd name="connsiteY1" fmla="*/ 421750 h 513762"/>
                  <a:gd name="connsiteX2" fmla="*/ 433 w 59684"/>
                  <a:gd name="connsiteY2" fmla="*/ 512238 h 513762"/>
                  <a:gd name="connsiteX3" fmla="*/ 14720 w 59684"/>
                  <a:gd name="connsiteY3" fmla="*/ 461438 h 513762"/>
                  <a:gd name="connsiteX4" fmla="*/ 59170 w 59684"/>
                  <a:gd name="connsiteY4" fmla="*/ 255063 h 513762"/>
                  <a:gd name="connsiteX5" fmla="*/ 36945 w 59684"/>
                  <a:gd name="connsiteY5" fmla="*/ 2650 h 51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84" h="513762">
                    <a:moveTo>
                      <a:pt x="36945" y="2650"/>
                    </a:moveTo>
                    <a:cubicBezTo>
                      <a:pt x="28214" y="30431"/>
                      <a:pt x="12868" y="336819"/>
                      <a:pt x="6783" y="421750"/>
                    </a:cubicBezTo>
                    <a:cubicBezTo>
                      <a:pt x="698" y="506681"/>
                      <a:pt x="-890" y="505623"/>
                      <a:pt x="433" y="512238"/>
                    </a:cubicBezTo>
                    <a:cubicBezTo>
                      <a:pt x="1756" y="518853"/>
                      <a:pt x="4931" y="504300"/>
                      <a:pt x="14720" y="461438"/>
                    </a:cubicBezTo>
                    <a:cubicBezTo>
                      <a:pt x="24509" y="418576"/>
                      <a:pt x="55466" y="337348"/>
                      <a:pt x="59170" y="255063"/>
                    </a:cubicBezTo>
                    <a:cubicBezTo>
                      <a:pt x="62874" y="172778"/>
                      <a:pt x="45676" y="-25131"/>
                      <a:pt x="36945" y="26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01FB0D75-CEDE-4F1F-9768-A4BD6DF4A17E}"/>
                  </a:ext>
                </a:extLst>
              </p:cNvPr>
              <p:cNvSpPr/>
              <p:nvPr/>
            </p:nvSpPr>
            <p:spPr>
              <a:xfrm>
                <a:off x="8362419" y="8842685"/>
                <a:ext cx="20018" cy="538951"/>
              </a:xfrm>
              <a:custGeom>
                <a:avLst/>
                <a:gdLst>
                  <a:gd name="connsiteX0" fmla="*/ 5294 w 20018"/>
                  <a:gd name="connsiteY0" fmla="*/ 29853 h 538951"/>
                  <a:gd name="connsiteX1" fmla="*/ 5294 w 20018"/>
                  <a:gd name="connsiteY1" fmla="*/ 525153 h 538951"/>
                  <a:gd name="connsiteX2" fmla="*/ 531 w 20018"/>
                  <a:gd name="connsiteY2" fmla="*/ 374340 h 538951"/>
                  <a:gd name="connsiteX3" fmla="*/ 19581 w 20018"/>
                  <a:gd name="connsiteY3" fmla="*/ 90178 h 538951"/>
                  <a:gd name="connsiteX4" fmla="*/ 5294 w 20018"/>
                  <a:gd name="connsiteY4" fmla="*/ 29853 h 53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8" h="538951">
                    <a:moveTo>
                      <a:pt x="5294" y="29853"/>
                    </a:moveTo>
                    <a:cubicBezTo>
                      <a:pt x="2913" y="102349"/>
                      <a:pt x="6088" y="467739"/>
                      <a:pt x="5294" y="525153"/>
                    </a:cubicBezTo>
                    <a:cubicBezTo>
                      <a:pt x="4500" y="582567"/>
                      <a:pt x="-1850" y="446836"/>
                      <a:pt x="531" y="374340"/>
                    </a:cubicBezTo>
                    <a:cubicBezTo>
                      <a:pt x="2912" y="301844"/>
                      <a:pt x="16406" y="147857"/>
                      <a:pt x="19581" y="90178"/>
                    </a:cubicBezTo>
                    <a:cubicBezTo>
                      <a:pt x="22756" y="32499"/>
                      <a:pt x="7675" y="-42643"/>
                      <a:pt x="5294" y="2985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C8FE364D-C10E-4991-A7C3-FC26537B0881}"/>
                  </a:ext>
                </a:extLst>
              </p:cNvPr>
              <p:cNvSpPr/>
              <p:nvPr/>
            </p:nvSpPr>
            <p:spPr>
              <a:xfrm>
                <a:off x="8285096" y="9083382"/>
                <a:ext cx="43813" cy="481482"/>
              </a:xfrm>
              <a:custGeom>
                <a:avLst/>
                <a:gdLst>
                  <a:gd name="connsiteX0" fmla="*/ 41342 w 43813"/>
                  <a:gd name="connsiteY0" fmla="*/ 293 h 481482"/>
                  <a:gd name="connsiteX1" fmla="*/ 38167 w 43813"/>
                  <a:gd name="connsiteY1" fmla="*/ 206668 h 481482"/>
                  <a:gd name="connsiteX2" fmla="*/ 30229 w 43813"/>
                  <a:gd name="connsiteY2" fmla="*/ 476543 h 481482"/>
                  <a:gd name="connsiteX3" fmla="*/ 23879 w 43813"/>
                  <a:gd name="connsiteY3" fmla="*/ 371768 h 481482"/>
                  <a:gd name="connsiteX4" fmla="*/ 67 w 43813"/>
                  <a:gd name="connsiteY4" fmla="*/ 251118 h 481482"/>
                  <a:gd name="connsiteX5" fmla="*/ 41342 w 43813"/>
                  <a:gd name="connsiteY5" fmla="*/ 293 h 4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3" h="481482">
                    <a:moveTo>
                      <a:pt x="41342" y="293"/>
                    </a:moveTo>
                    <a:cubicBezTo>
                      <a:pt x="47692" y="-7115"/>
                      <a:pt x="40019" y="127293"/>
                      <a:pt x="38167" y="206668"/>
                    </a:cubicBezTo>
                    <a:cubicBezTo>
                      <a:pt x="36315" y="286043"/>
                      <a:pt x="32610" y="449026"/>
                      <a:pt x="30229" y="476543"/>
                    </a:cubicBezTo>
                    <a:cubicBezTo>
                      <a:pt x="27848" y="504060"/>
                      <a:pt x="28906" y="409339"/>
                      <a:pt x="23879" y="371768"/>
                    </a:cubicBezTo>
                    <a:cubicBezTo>
                      <a:pt x="18852" y="334197"/>
                      <a:pt x="1919" y="317793"/>
                      <a:pt x="67" y="251118"/>
                    </a:cubicBezTo>
                    <a:cubicBezTo>
                      <a:pt x="-1785" y="184443"/>
                      <a:pt x="34992" y="7701"/>
                      <a:pt x="41342" y="2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5B303EB-F6EA-46E0-B646-29A172710528}"/>
                  </a:ext>
                </a:extLst>
              </p:cNvPr>
              <p:cNvSpPr/>
              <p:nvPr/>
            </p:nvSpPr>
            <p:spPr>
              <a:xfrm>
                <a:off x="8337545" y="9037543"/>
                <a:ext cx="12316" cy="521580"/>
              </a:xfrm>
              <a:custGeom>
                <a:avLst/>
                <a:gdLst>
                  <a:gd name="connsiteX0" fmla="*/ 11118 w 12316"/>
                  <a:gd name="connsiteY0" fmla="*/ 3270 h 521580"/>
                  <a:gd name="connsiteX1" fmla="*/ 11118 w 12316"/>
                  <a:gd name="connsiteY1" fmla="*/ 501745 h 521580"/>
                  <a:gd name="connsiteX2" fmla="*/ 3180 w 12316"/>
                  <a:gd name="connsiteY2" fmla="*/ 409670 h 521580"/>
                  <a:gd name="connsiteX3" fmla="*/ 5 w 12316"/>
                  <a:gd name="connsiteY3" fmla="*/ 290607 h 521580"/>
                  <a:gd name="connsiteX4" fmla="*/ 11118 w 12316"/>
                  <a:gd name="connsiteY4" fmla="*/ 3270 h 5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6" h="521580">
                    <a:moveTo>
                      <a:pt x="11118" y="3270"/>
                    </a:moveTo>
                    <a:cubicBezTo>
                      <a:pt x="12970" y="38460"/>
                      <a:pt x="12441" y="434012"/>
                      <a:pt x="11118" y="501745"/>
                    </a:cubicBezTo>
                    <a:cubicBezTo>
                      <a:pt x="9795" y="569478"/>
                      <a:pt x="5032" y="444860"/>
                      <a:pt x="3180" y="409670"/>
                    </a:cubicBezTo>
                    <a:cubicBezTo>
                      <a:pt x="1328" y="374480"/>
                      <a:pt x="269" y="354107"/>
                      <a:pt x="5" y="290607"/>
                    </a:cubicBezTo>
                    <a:cubicBezTo>
                      <a:pt x="-259" y="227107"/>
                      <a:pt x="9266" y="-31920"/>
                      <a:pt x="11118" y="32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3B274EDD-6E81-4B1C-A757-7A1B0C536252}"/>
                  </a:ext>
                </a:extLst>
              </p:cNvPr>
              <p:cNvSpPr/>
              <p:nvPr/>
            </p:nvSpPr>
            <p:spPr>
              <a:xfrm>
                <a:off x="8162316" y="9491445"/>
                <a:ext cx="254546" cy="137297"/>
              </a:xfrm>
              <a:custGeom>
                <a:avLst/>
                <a:gdLst>
                  <a:gd name="connsiteX0" fmla="*/ 33947 w 254546"/>
                  <a:gd name="connsiteY0" fmla="*/ 218 h 137297"/>
                  <a:gd name="connsiteX1" fmla="*/ 37122 w 254546"/>
                  <a:gd name="connsiteY1" fmla="*/ 98643 h 137297"/>
                  <a:gd name="connsiteX2" fmla="*/ 64109 w 254546"/>
                  <a:gd name="connsiteY2" fmla="*/ 120868 h 137297"/>
                  <a:gd name="connsiteX3" fmla="*/ 248259 w 254546"/>
                  <a:gd name="connsiteY3" fmla="*/ 130393 h 137297"/>
                  <a:gd name="connsiteX4" fmla="*/ 192697 w 254546"/>
                  <a:gd name="connsiteY4" fmla="*/ 131980 h 137297"/>
                  <a:gd name="connsiteX5" fmla="*/ 8547 w 254546"/>
                  <a:gd name="connsiteY5" fmla="*/ 128805 h 137297"/>
                  <a:gd name="connsiteX6" fmla="*/ 33947 w 254546"/>
                  <a:gd name="connsiteY6" fmla="*/ 218 h 13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46" h="137297">
                    <a:moveTo>
                      <a:pt x="33947" y="218"/>
                    </a:moveTo>
                    <a:cubicBezTo>
                      <a:pt x="38710" y="-4809"/>
                      <a:pt x="32095" y="78535"/>
                      <a:pt x="37122" y="98643"/>
                    </a:cubicBezTo>
                    <a:cubicBezTo>
                      <a:pt x="42149" y="118751"/>
                      <a:pt x="28920" y="115576"/>
                      <a:pt x="64109" y="120868"/>
                    </a:cubicBezTo>
                    <a:cubicBezTo>
                      <a:pt x="99298" y="126160"/>
                      <a:pt x="226828" y="128541"/>
                      <a:pt x="248259" y="130393"/>
                    </a:cubicBezTo>
                    <a:cubicBezTo>
                      <a:pt x="269690" y="132245"/>
                      <a:pt x="232649" y="132245"/>
                      <a:pt x="192697" y="131980"/>
                    </a:cubicBezTo>
                    <a:cubicBezTo>
                      <a:pt x="152745" y="131715"/>
                      <a:pt x="36328" y="146003"/>
                      <a:pt x="8547" y="128805"/>
                    </a:cubicBezTo>
                    <a:cubicBezTo>
                      <a:pt x="-19234" y="111607"/>
                      <a:pt x="29184" y="5245"/>
                      <a:pt x="33947" y="2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FA2D14DC-4BAD-490A-953A-6E977112B079}"/>
                  </a:ext>
                </a:extLst>
              </p:cNvPr>
              <p:cNvSpPr/>
              <p:nvPr/>
            </p:nvSpPr>
            <p:spPr>
              <a:xfrm>
                <a:off x="8221684" y="9483620"/>
                <a:ext cx="188334" cy="139064"/>
              </a:xfrm>
              <a:custGeom>
                <a:avLst/>
                <a:gdLst>
                  <a:gd name="connsiteX0" fmla="*/ 6329 w 188334"/>
                  <a:gd name="connsiteY0" fmla="*/ 105 h 139064"/>
                  <a:gd name="connsiteX1" fmla="*/ 3154 w 188334"/>
                  <a:gd name="connsiteY1" fmla="*/ 84243 h 139064"/>
                  <a:gd name="connsiteX2" fmla="*/ 52366 w 188334"/>
                  <a:gd name="connsiteY2" fmla="*/ 98530 h 139064"/>
                  <a:gd name="connsiteX3" fmla="*/ 160316 w 188334"/>
                  <a:gd name="connsiteY3" fmla="*/ 96943 h 139064"/>
                  <a:gd name="connsiteX4" fmla="*/ 166666 w 188334"/>
                  <a:gd name="connsiteY4" fmla="*/ 106468 h 139064"/>
                  <a:gd name="connsiteX5" fmla="*/ 168254 w 188334"/>
                  <a:gd name="connsiteY5" fmla="*/ 138218 h 139064"/>
                  <a:gd name="connsiteX6" fmla="*/ 179366 w 188334"/>
                  <a:gd name="connsiteY6" fmla="*/ 68368 h 139064"/>
                  <a:gd name="connsiteX7" fmla="*/ 20616 w 188334"/>
                  <a:gd name="connsiteY7" fmla="*/ 85830 h 139064"/>
                  <a:gd name="connsiteX8" fmla="*/ 1566 w 188334"/>
                  <a:gd name="connsiteY8" fmla="*/ 66780 h 139064"/>
                  <a:gd name="connsiteX9" fmla="*/ 6329 w 188334"/>
                  <a:gd name="connsiteY9" fmla="*/ 105 h 1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334" h="139064">
                    <a:moveTo>
                      <a:pt x="6329" y="105"/>
                    </a:moveTo>
                    <a:cubicBezTo>
                      <a:pt x="6594" y="3015"/>
                      <a:pt x="-4519" y="67839"/>
                      <a:pt x="3154" y="84243"/>
                    </a:cubicBezTo>
                    <a:cubicBezTo>
                      <a:pt x="10827" y="100647"/>
                      <a:pt x="26172" y="96413"/>
                      <a:pt x="52366" y="98530"/>
                    </a:cubicBezTo>
                    <a:cubicBezTo>
                      <a:pt x="78560" y="100647"/>
                      <a:pt x="141266" y="95620"/>
                      <a:pt x="160316" y="96943"/>
                    </a:cubicBezTo>
                    <a:cubicBezTo>
                      <a:pt x="179366" y="98266"/>
                      <a:pt x="165343" y="99589"/>
                      <a:pt x="166666" y="106468"/>
                    </a:cubicBezTo>
                    <a:cubicBezTo>
                      <a:pt x="167989" y="113347"/>
                      <a:pt x="166137" y="144568"/>
                      <a:pt x="168254" y="138218"/>
                    </a:cubicBezTo>
                    <a:cubicBezTo>
                      <a:pt x="170371" y="131868"/>
                      <a:pt x="203972" y="77099"/>
                      <a:pt x="179366" y="68368"/>
                    </a:cubicBezTo>
                    <a:cubicBezTo>
                      <a:pt x="154760" y="59637"/>
                      <a:pt x="50249" y="86095"/>
                      <a:pt x="20616" y="85830"/>
                    </a:cubicBezTo>
                    <a:cubicBezTo>
                      <a:pt x="-9017" y="85565"/>
                      <a:pt x="6858" y="78422"/>
                      <a:pt x="1566" y="66780"/>
                    </a:cubicBezTo>
                    <a:cubicBezTo>
                      <a:pt x="-3726" y="55138"/>
                      <a:pt x="6064" y="-2805"/>
                      <a:pt x="6329" y="10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6" name="グループ化 445">
              <a:extLst>
                <a:ext uri="{FF2B5EF4-FFF2-40B4-BE49-F238E27FC236}">
                  <a16:creationId xmlns:a16="http://schemas.microsoft.com/office/drawing/2014/main" id="{FDD282B6-61CB-400F-9980-145F71E28E8B}"/>
                </a:ext>
              </a:extLst>
            </p:cNvPr>
            <p:cNvGrpSpPr/>
            <p:nvPr/>
          </p:nvGrpSpPr>
          <p:grpSpPr>
            <a:xfrm>
              <a:off x="4098819" y="1589638"/>
              <a:ext cx="3613675" cy="10886144"/>
              <a:chOff x="4098819" y="1589638"/>
              <a:chExt cx="3613675" cy="10886144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70A55106-F550-496E-9065-AAE7D1568C93}"/>
                  </a:ext>
                </a:extLst>
              </p:cNvPr>
              <p:cNvGrpSpPr/>
              <p:nvPr/>
            </p:nvGrpSpPr>
            <p:grpSpPr>
              <a:xfrm>
                <a:off x="4098819" y="1589638"/>
                <a:ext cx="3613675" cy="10886144"/>
                <a:chOff x="4098819" y="1589638"/>
                <a:chExt cx="3613675" cy="10886144"/>
              </a:xfrm>
            </p:grpSpPr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B76FF3C7-0277-462A-932C-38389C1F14DB}"/>
                    </a:ext>
                  </a:extLst>
                </p:cNvPr>
                <p:cNvSpPr/>
                <p:nvPr/>
              </p:nvSpPr>
              <p:spPr>
                <a:xfrm>
                  <a:off x="5804841" y="2370955"/>
                  <a:ext cx="217900" cy="86862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31F29219-08E9-454B-8F7E-E2EECC13A700}"/>
                    </a:ext>
                  </a:extLst>
                </p:cNvPr>
                <p:cNvSpPr/>
                <p:nvPr/>
              </p:nvSpPr>
              <p:spPr>
                <a:xfrm>
                  <a:off x="5776913" y="2387434"/>
                  <a:ext cx="241270" cy="5097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AD46265A-95D5-4EAD-B379-9B06EA9EFA74}"/>
                    </a:ext>
                  </a:extLst>
                </p:cNvPr>
                <p:cNvSpPr/>
                <p:nvPr/>
              </p:nvSpPr>
              <p:spPr>
                <a:xfrm>
                  <a:off x="5783737" y="2436761"/>
                  <a:ext cx="232929" cy="14339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7E6FA5B2-F01F-4D94-9550-A2E23F8250F7}"/>
                    </a:ext>
                  </a:extLst>
                </p:cNvPr>
                <p:cNvSpPr/>
                <p:nvPr/>
              </p:nvSpPr>
              <p:spPr>
                <a:xfrm>
                  <a:off x="5777195" y="2392252"/>
                  <a:ext cx="117003" cy="47745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4A26F19F-DF2E-476E-867A-E361022E223A}"/>
                    </a:ext>
                  </a:extLst>
                </p:cNvPr>
                <p:cNvSpPr/>
                <p:nvPr/>
              </p:nvSpPr>
              <p:spPr>
                <a:xfrm>
                  <a:off x="5767388" y="2430476"/>
                  <a:ext cx="206622" cy="24157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1A053433-E53E-4CFB-8AE9-06808726E09F}"/>
                    </a:ext>
                  </a:extLst>
                </p:cNvPr>
                <p:cNvSpPr/>
                <p:nvPr/>
              </p:nvSpPr>
              <p:spPr>
                <a:xfrm>
                  <a:off x="5913384" y="2419761"/>
                  <a:ext cx="111103" cy="22151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B6E5ECEC-E727-43CF-BC2B-F1F3BF8ECEF6}"/>
                    </a:ext>
                  </a:extLst>
                </p:cNvPr>
                <p:cNvSpPr/>
                <p:nvPr/>
              </p:nvSpPr>
              <p:spPr>
                <a:xfrm>
                  <a:off x="5854654" y="2387699"/>
                  <a:ext cx="138528" cy="52636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16EA2F85-6C54-46E4-8A01-58A4DA83E873}"/>
                    </a:ext>
                  </a:extLst>
                </p:cNvPr>
                <p:cNvSpPr/>
                <p:nvPr/>
              </p:nvSpPr>
              <p:spPr>
                <a:xfrm>
                  <a:off x="6196402" y="2343876"/>
                  <a:ext cx="217549" cy="81861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5817E01F-F922-4855-AFD8-19D70040ADAE}"/>
                    </a:ext>
                  </a:extLst>
                </p:cNvPr>
                <p:cNvSpPr/>
                <p:nvPr/>
              </p:nvSpPr>
              <p:spPr>
                <a:xfrm>
                  <a:off x="6195003" y="2363350"/>
                  <a:ext cx="139156" cy="65255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F99885C-6681-4061-906E-1443026C5E38}"/>
                    </a:ext>
                  </a:extLst>
                </p:cNvPr>
                <p:cNvSpPr/>
                <p:nvPr/>
              </p:nvSpPr>
              <p:spPr>
                <a:xfrm>
                  <a:off x="6257872" y="2357818"/>
                  <a:ext cx="187407" cy="52060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4A23D6A9-F117-4B64-A0BF-D9D7C9051832}"/>
                    </a:ext>
                  </a:extLst>
                </p:cNvPr>
                <p:cNvSpPr/>
                <p:nvPr/>
              </p:nvSpPr>
              <p:spPr>
                <a:xfrm>
                  <a:off x="6327749" y="2377084"/>
                  <a:ext cx="106448" cy="28844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19DAF3FC-4EF0-432F-AF92-0616A16790A2}"/>
                    </a:ext>
                  </a:extLst>
                </p:cNvPr>
                <p:cNvSpPr/>
                <p:nvPr/>
              </p:nvSpPr>
              <p:spPr>
                <a:xfrm>
                  <a:off x="6230846" y="2357364"/>
                  <a:ext cx="136171" cy="63773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2F04BE18-FBFD-4336-85AC-8A196E30A61B}"/>
                    </a:ext>
                  </a:extLst>
                </p:cNvPr>
                <p:cNvSpPr/>
                <p:nvPr/>
              </p:nvSpPr>
              <p:spPr>
                <a:xfrm>
                  <a:off x="6221391" y="2403322"/>
                  <a:ext cx="197143" cy="35447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B8E557AD-ECC1-48DD-BA3F-9C7BF9634689}"/>
                    </a:ext>
                  </a:extLst>
                </p:cNvPr>
                <p:cNvSpPr/>
                <p:nvPr/>
              </p:nvSpPr>
              <p:spPr>
                <a:xfrm>
                  <a:off x="5866630" y="2447863"/>
                  <a:ext cx="136247" cy="43614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9106D69E-923B-49A4-ADC6-BD6C73824A6A}"/>
                    </a:ext>
                  </a:extLst>
                </p:cNvPr>
                <p:cNvSpPr/>
                <p:nvPr/>
              </p:nvSpPr>
              <p:spPr>
                <a:xfrm>
                  <a:off x="6208484" y="2430286"/>
                  <a:ext cx="166703" cy="471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1493AA64-4175-4FC4-9FED-C9A4E3ABE890}"/>
                    </a:ext>
                  </a:extLst>
                </p:cNvPr>
                <p:cNvSpPr/>
                <p:nvPr/>
              </p:nvSpPr>
              <p:spPr>
                <a:xfrm>
                  <a:off x="5979402" y="2598738"/>
                  <a:ext cx="64331" cy="96837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D8D373F7-1A41-4942-A804-1F2AAABE3736}"/>
                    </a:ext>
                  </a:extLst>
                </p:cNvPr>
                <p:cNvSpPr/>
                <p:nvPr/>
              </p:nvSpPr>
              <p:spPr>
                <a:xfrm>
                  <a:off x="6173758" y="2585756"/>
                  <a:ext cx="87156" cy="106373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1FB322DE-3C03-43EB-A29C-56AF2BD2ECCC}"/>
                    </a:ext>
                  </a:extLst>
                </p:cNvPr>
                <p:cNvSpPr/>
                <p:nvPr/>
              </p:nvSpPr>
              <p:spPr>
                <a:xfrm>
                  <a:off x="6049919" y="2341485"/>
                  <a:ext cx="41398" cy="141778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ED745EEB-75F7-4D15-A2AE-71C3735BF319}"/>
                    </a:ext>
                  </a:extLst>
                </p:cNvPr>
                <p:cNvSpPr/>
                <p:nvPr/>
              </p:nvSpPr>
              <p:spPr>
                <a:xfrm>
                  <a:off x="6126036" y="2319094"/>
                  <a:ext cx="45188" cy="154601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E04D5AD0-2E11-4905-8442-2AFED2F8CFA8}"/>
                    </a:ext>
                  </a:extLst>
                </p:cNvPr>
                <p:cNvSpPr/>
                <p:nvPr/>
              </p:nvSpPr>
              <p:spPr>
                <a:xfrm>
                  <a:off x="6044407" y="2519363"/>
                  <a:ext cx="42362" cy="127158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9B0D5011-BEE8-4834-B1DC-CA25B2CB9947}"/>
                    </a:ext>
                  </a:extLst>
                </p:cNvPr>
                <p:cNvSpPr/>
                <p:nvPr/>
              </p:nvSpPr>
              <p:spPr>
                <a:xfrm>
                  <a:off x="6135544" y="2469997"/>
                  <a:ext cx="49442" cy="159692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1805B0CC-812C-4D93-B5EC-C32C64E3B4DC}"/>
                    </a:ext>
                  </a:extLst>
                </p:cNvPr>
                <p:cNvSpPr/>
                <p:nvPr/>
              </p:nvSpPr>
              <p:spPr>
                <a:xfrm>
                  <a:off x="6046768" y="2687512"/>
                  <a:ext cx="127169" cy="4277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0EE7E550-6E83-4A35-9327-55B7480AD7A7}"/>
                    </a:ext>
                  </a:extLst>
                </p:cNvPr>
                <p:cNvSpPr/>
                <p:nvPr/>
              </p:nvSpPr>
              <p:spPr>
                <a:xfrm>
                  <a:off x="6078304" y="2616160"/>
                  <a:ext cx="106763" cy="43328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76359DEF-38C2-4518-95F0-648C5F75512F}"/>
                    </a:ext>
                  </a:extLst>
                </p:cNvPr>
                <p:cNvSpPr/>
                <p:nvPr/>
              </p:nvSpPr>
              <p:spPr>
                <a:xfrm>
                  <a:off x="5904464" y="2776118"/>
                  <a:ext cx="241089" cy="62546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273BAD20-4C45-419D-844C-B987CF8D91C7}"/>
                    </a:ext>
                  </a:extLst>
                </p:cNvPr>
                <p:cNvSpPr/>
                <p:nvPr/>
              </p:nvSpPr>
              <p:spPr>
                <a:xfrm>
                  <a:off x="6111492" y="2781300"/>
                  <a:ext cx="224721" cy="47625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47822705-0442-4563-A2D7-D774B4EC6077}"/>
                    </a:ext>
                  </a:extLst>
                </p:cNvPr>
                <p:cNvSpPr/>
                <p:nvPr/>
              </p:nvSpPr>
              <p:spPr>
                <a:xfrm>
                  <a:off x="5997557" y="2801129"/>
                  <a:ext cx="124039" cy="17121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BA5058BB-86FF-4300-91F7-8F2DF06D4C5C}"/>
                    </a:ext>
                  </a:extLst>
                </p:cNvPr>
                <p:cNvSpPr/>
                <p:nvPr/>
              </p:nvSpPr>
              <p:spPr>
                <a:xfrm>
                  <a:off x="6121400" y="2794000"/>
                  <a:ext cx="146050" cy="25518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0A0CE11E-5887-483C-8B6D-54009AB6B2F0}"/>
                    </a:ext>
                  </a:extLst>
                </p:cNvPr>
                <p:cNvSpPr/>
                <p:nvPr/>
              </p:nvSpPr>
              <p:spPr>
                <a:xfrm>
                  <a:off x="6153586" y="2814489"/>
                  <a:ext cx="194853" cy="147687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C7D5DCFC-D1BC-4C46-9256-CB74E35A08EF}"/>
                    </a:ext>
                  </a:extLst>
                </p:cNvPr>
                <p:cNvSpPr/>
                <p:nvPr/>
              </p:nvSpPr>
              <p:spPr>
                <a:xfrm>
                  <a:off x="5943443" y="2887652"/>
                  <a:ext cx="222515" cy="79431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AEC50AA7-3E99-4893-91FF-9304E154D336}"/>
                    </a:ext>
                  </a:extLst>
                </p:cNvPr>
                <p:cNvSpPr/>
                <p:nvPr/>
              </p:nvSpPr>
              <p:spPr>
                <a:xfrm>
                  <a:off x="6104118" y="2887364"/>
                  <a:ext cx="186205" cy="49791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C816C370-666E-49F7-9780-CDAA7E8AA52D}"/>
                    </a:ext>
                  </a:extLst>
                </p:cNvPr>
                <p:cNvSpPr/>
                <p:nvPr/>
              </p:nvSpPr>
              <p:spPr>
                <a:xfrm>
                  <a:off x="5952895" y="2824147"/>
                  <a:ext cx="333242" cy="69324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2D8A2801-84B1-42FF-A9E0-705C68A67759}"/>
                    </a:ext>
                  </a:extLst>
                </p:cNvPr>
                <p:cNvSpPr/>
                <p:nvPr/>
              </p:nvSpPr>
              <p:spPr>
                <a:xfrm>
                  <a:off x="6187511" y="2229826"/>
                  <a:ext cx="196685" cy="78399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E5429E7C-29BB-466A-989A-CC273DF6CBBD}"/>
                    </a:ext>
                  </a:extLst>
                </p:cNvPr>
                <p:cNvSpPr/>
                <p:nvPr/>
              </p:nvSpPr>
              <p:spPr>
                <a:xfrm>
                  <a:off x="6251403" y="2274712"/>
                  <a:ext cx="91401" cy="22626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C0F30290-5EBF-4A05-8E0A-CBCA3A21234C}"/>
                    </a:ext>
                  </a:extLst>
                </p:cNvPr>
                <p:cNvSpPr/>
                <p:nvPr/>
              </p:nvSpPr>
              <p:spPr>
                <a:xfrm>
                  <a:off x="5754566" y="2257300"/>
                  <a:ext cx="129429" cy="52524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C1C13423-4564-48AF-BCA2-84FD7953398B}"/>
                    </a:ext>
                  </a:extLst>
                </p:cNvPr>
                <p:cNvSpPr/>
                <p:nvPr/>
              </p:nvSpPr>
              <p:spPr>
                <a:xfrm>
                  <a:off x="5757830" y="2296108"/>
                  <a:ext cx="114453" cy="47175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591A8930-132A-4C90-AC30-D8A96BB8FFA2}"/>
                    </a:ext>
                  </a:extLst>
                </p:cNvPr>
                <p:cNvSpPr/>
                <p:nvPr/>
              </p:nvSpPr>
              <p:spPr>
                <a:xfrm>
                  <a:off x="5841960" y="2264853"/>
                  <a:ext cx="154992" cy="59903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C38B9F3A-B687-4396-B0AA-AE163A60D3D4}"/>
                    </a:ext>
                  </a:extLst>
                </p:cNvPr>
                <p:cNvSpPr/>
                <p:nvPr/>
              </p:nvSpPr>
              <p:spPr>
                <a:xfrm>
                  <a:off x="5873631" y="2301875"/>
                  <a:ext cx="97262" cy="16249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9BB9508-9823-4C1A-A772-7C415BD6757E}"/>
                    </a:ext>
                  </a:extLst>
                </p:cNvPr>
                <p:cNvSpPr/>
                <p:nvPr/>
              </p:nvSpPr>
              <p:spPr>
                <a:xfrm>
                  <a:off x="5853764" y="2598738"/>
                  <a:ext cx="129762" cy="176257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1D631E44-B2EB-4FE5-B781-EC47A2885D5E}"/>
                    </a:ext>
                  </a:extLst>
                </p:cNvPr>
                <p:cNvSpPr/>
                <p:nvPr/>
              </p:nvSpPr>
              <p:spPr>
                <a:xfrm>
                  <a:off x="6209313" y="2558350"/>
                  <a:ext cx="206028" cy="230939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943A952C-8979-4C27-819C-DD865E956894}"/>
                    </a:ext>
                  </a:extLst>
                </p:cNvPr>
                <p:cNvSpPr/>
                <p:nvPr/>
              </p:nvSpPr>
              <p:spPr>
                <a:xfrm>
                  <a:off x="5870566" y="2881181"/>
                  <a:ext cx="126887" cy="12182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06873622-EA6F-4257-937A-E981EF9258D0}"/>
                    </a:ext>
                  </a:extLst>
                </p:cNvPr>
                <p:cNvSpPr/>
                <p:nvPr/>
              </p:nvSpPr>
              <p:spPr>
                <a:xfrm>
                  <a:off x="6346887" y="2819396"/>
                  <a:ext cx="106492" cy="25399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8B7C0721-3306-4BE5-B562-7F4C0F69012D}"/>
                    </a:ext>
                  </a:extLst>
                </p:cNvPr>
                <p:cNvSpPr/>
                <p:nvPr/>
              </p:nvSpPr>
              <p:spPr>
                <a:xfrm>
                  <a:off x="6350539" y="2813050"/>
                  <a:ext cx="158281" cy="294683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CEB61DC-9F9E-4F9B-999D-03ADF4AC4F24}"/>
                    </a:ext>
                  </a:extLst>
                </p:cNvPr>
                <p:cNvSpPr/>
                <p:nvPr/>
              </p:nvSpPr>
              <p:spPr>
                <a:xfrm>
                  <a:off x="6478438" y="2410798"/>
                  <a:ext cx="63179" cy="313822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C4806D2D-CB46-42CA-A5B0-EC9284E63995}"/>
                    </a:ext>
                  </a:extLst>
                </p:cNvPr>
                <p:cNvSpPr/>
                <p:nvPr/>
              </p:nvSpPr>
              <p:spPr>
                <a:xfrm>
                  <a:off x="5783734" y="1932886"/>
                  <a:ext cx="228510" cy="252524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2CC702B0-ECE3-4045-BAB2-6F950D692F93}"/>
                    </a:ext>
                  </a:extLst>
                </p:cNvPr>
                <p:cNvSpPr/>
                <p:nvPr/>
              </p:nvSpPr>
              <p:spPr>
                <a:xfrm>
                  <a:off x="6029087" y="1937757"/>
                  <a:ext cx="314629" cy="195783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15E4F9FB-30C9-468E-9C50-FC13EB7B607A}"/>
                    </a:ext>
                  </a:extLst>
                </p:cNvPr>
                <p:cNvSpPr/>
                <p:nvPr/>
              </p:nvSpPr>
              <p:spPr>
                <a:xfrm>
                  <a:off x="5735567" y="2219317"/>
                  <a:ext cx="46513" cy="190930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58CC3C07-5649-46D4-B06E-F7AE515EA705}"/>
                    </a:ext>
                  </a:extLst>
                </p:cNvPr>
                <p:cNvSpPr/>
                <p:nvPr/>
              </p:nvSpPr>
              <p:spPr>
                <a:xfrm>
                  <a:off x="6364805" y="2179054"/>
                  <a:ext cx="76281" cy="155019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4D1C8D48-9F21-4BDE-AF50-CA34A295D5BF}"/>
                    </a:ext>
                  </a:extLst>
                </p:cNvPr>
                <p:cNvSpPr/>
                <p:nvPr/>
              </p:nvSpPr>
              <p:spPr>
                <a:xfrm>
                  <a:off x="5700255" y="2477394"/>
                  <a:ext cx="37224" cy="187033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3D3DC32-A432-483B-9E5B-F8CD08274667}"/>
                    </a:ext>
                  </a:extLst>
                </p:cNvPr>
                <p:cNvSpPr/>
                <p:nvPr/>
              </p:nvSpPr>
              <p:spPr>
                <a:xfrm>
                  <a:off x="5692579" y="2701871"/>
                  <a:ext cx="71521" cy="21008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EA0457EE-4B1F-46D5-BEB6-D0A0D90D24A8}"/>
                    </a:ext>
                  </a:extLst>
                </p:cNvPr>
                <p:cNvSpPr/>
                <p:nvPr/>
              </p:nvSpPr>
              <p:spPr>
                <a:xfrm>
                  <a:off x="5764204" y="2927109"/>
                  <a:ext cx="136694" cy="135077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7F7B7A3A-BD4A-453F-8139-E85D8D153825}"/>
                    </a:ext>
                  </a:extLst>
                </p:cNvPr>
                <p:cNvSpPr/>
                <p:nvPr/>
              </p:nvSpPr>
              <p:spPr>
                <a:xfrm>
                  <a:off x="5814978" y="2895572"/>
                  <a:ext cx="132660" cy="22929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C8654E89-E497-429D-B530-2E42253BE656}"/>
                    </a:ext>
                  </a:extLst>
                </p:cNvPr>
                <p:cNvSpPr/>
                <p:nvPr/>
              </p:nvSpPr>
              <p:spPr>
                <a:xfrm>
                  <a:off x="5978811" y="3097908"/>
                  <a:ext cx="376389" cy="87061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楕円 559">
                  <a:extLst>
                    <a:ext uri="{FF2B5EF4-FFF2-40B4-BE49-F238E27FC236}">
                      <a16:creationId xmlns:a16="http://schemas.microsoft.com/office/drawing/2014/main" id="{57C8BC10-C0A1-4CFE-8063-5CB2803F6029}"/>
                    </a:ext>
                  </a:extLst>
                </p:cNvPr>
                <p:cNvSpPr/>
                <p:nvPr/>
              </p:nvSpPr>
              <p:spPr>
                <a:xfrm>
                  <a:off x="5889625" y="239871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61" name="楕円 560">
                  <a:extLst>
                    <a:ext uri="{FF2B5EF4-FFF2-40B4-BE49-F238E27FC236}">
                      <a16:creationId xmlns:a16="http://schemas.microsoft.com/office/drawing/2014/main" id="{AE90EA73-67D0-4336-92AF-555DAB6D8F36}"/>
                    </a:ext>
                  </a:extLst>
                </p:cNvPr>
                <p:cNvSpPr/>
                <p:nvPr/>
              </p:nvSpPr>
              <p:spPr>
                <a:xfrm>
                  <a:off x="6300788" y="236855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57EE2D5D-1190-4361-AB23-81D76B653B82}"/>
                    </a:ext>
                  </a:extLst>
                </p:cNvPr>
                <p:cNvSpPr/>
                <p:nvPr/>
              </p:nvSpPr>
              <p:spPr>
                <a:xfrm>
                  <a:off x="6437173" y="2547926"/>
                  <a:ext cx="63706" cy="138911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72A0E07B-4116-40FF-B82A-C05F62A8E03E}"/>
                    </a:ext>
                  </a:extLst>
                </p:cNvPr>
                <p:cNvSpPr/>
                <p:nvPr/>
              </p:nvSpPr>
              <p:spPr>
                <a:xfrm>
                  <a:off x="5787305" y="2589211"/>
                  <a:ext cx="43664" cy="193679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F31BE3B0-ACBC-4E97-A6AA-911C47390073}"/>
                    </a:ext>
                  </a:extLst>
                </p:cNvPr>
                <p:cNvSpPr/>
                <p:nvPr/>
              </p:nvSpPr>
              <p:spPr>
                <a:xfrm>
                  <a:off x="5596427" y="1717387"/>
                  <a:ext cx="330029" cy="303342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81B7DFE9-AD34-456E-9848-A0E45D56A3BB}"/>
                    </a:ext>
                  </a:extLst>
                </p:cNvPr>
                <p:cNvSpPr/>
                <p:nvPr/>
              </p:nvSpPr>
              <p:spPr>
                <a:xfrm>
                  <a:off x="5492830" y="2107789"/>
                  <a:ext cx="114773" cy="592234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D685B520-DABB-4D5D-A098-C361B39CEC83}"/>
                    </a:ext>
                  </a:extLst>
                </p:cNvPr>
                <p:cNvSpPr/>
                <p:nvPr/>
              </p:nvSpPr>
              <p:spPr>
                <a:xfrm>
                  <a:off x="5435499" y="2049780"/>
                  <a:ext cx="129239" cy="335659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8554B3C-33EE-4B0B-B74F-1E0BFF40DD46}"/>
                    </a:ext>
                  </a:extLst>
                </p:cNvPr>
                <p:cNvSpPr/>
                <p:nvPr/>
              </p:nvSpPr>
              <p:spPr>
                <a:xfrm>
                  <a:off x="5848139" y="1636072"/>
                  <a:ext cx="428412" cy="303192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DED25A3-5455-4277-8373-E7DB75E2F607}"/>
                    </a:ext>
                  </a:extLst>
                </p:cNvPr>
                <p:cNvSpPr/>
                <p:nvPr/>
              </p:nvSpPr>
              <p:spPr>
                <a:xfrm>
                  <a:off x="5966114" y="1589638"/>
                  <a:ext cx="516938" cy="115478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9015E1B0-E8D5-4D84-B5BA-27B2F14709FF}"/>
                    </a:ext>
                  </a:extLst>
                </p:cNvPr>
                <p:cNvSpPr/>
                <p:nvPr/>
              </p:nvSpPr>
              <p:spPr>
                <a:xfrm>
                  <a:off x="6203078" y="1727401"/>
                  <a:ext cx="385978" cy="598502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D114538-8A86-465D-B269-489FA9FB2DEE}"/>
                    </a:ext>
                  </a:extLst>
                </p:cNvPr>
                <p:cNvSpPr/>
                <p:nvPr/>
              </p:nvSpPr>
              <p:spPr>
                <a:xfrm>
                  <a:off x="5712086" y="1841431"/>
                  <a:ext cx="218824" cy="29255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3582F5E6-5A15-41D9-98CF-55B2F11A7FE9}"/>
                    </a:ext>
                  </a:extLst>
                </p:cNvPr>
                <p:cNvSpPr/>
                <p:nvPr/>
              </p:nvSpPr>
              <p:spPr>
                <a:xfrm>
                  <a:off x="5318710" y="2563115"/>
                  <a:ext cx="144431" cy="317518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B32D9D6A-E085-4322-A6BB-9736447E33DB}"/>
                    </a:ext>
                  </a:extLst>
                </p:cNvPr>
                <p:cNvSpPr/>
                <p:nvPr/>
              </p:nvSpPr>
              <p:spPr>
                <a:xfrm>
                  <a:off x="6613425" y="1892300"/>
                  <a:ext cx="163341" cy="456364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ADA6DDFF-C379-4E7F-A92C-DF11D82EDBB6}"/>
                    </a:ext>
                  </a:extLst>
                </p:cNvPr>
                <p:cNvSpPr/>
                <p:nvPr/>
              </p:nvSpPr>
              <p:spPr>
                <a:xfrm>
                  <a:off x="5939705" y="1756833"/>
                  <a:ext cx="510551" cy="422102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70A6C0F4-26AD-44C4-A6DD-1DEDEF991FBF}"/>
                    </a:ext>
                  </a:extLst>
                </p:cNvPr>
                <p:cNvSpPr/>
                <p:nvPr/>
              </p:nvSpPr>
              <p:spPr>
                <a:xfrm>
                  <a:off x="6167446" y="1677807"/>
                  <a:ext cx="474331" cy="215528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9FEAB2BA-EC88-4DB8-9347-CB3BA9E3E665}"/>
                    </a:ext>
                  </a:extLst>
                </p:cNvPr>
                <p:cNvSpPr/>
                <p:nvPr/>
              </p:nvSpPr>
              <p:spPr>
                <a:xfrm>
                  <a:off x="5678506" y="2230141"/>
                  <a:ext cx="74061" cy="241625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93984F70-5B01-4898-96A8-C52B41E04584}"/>
                    </a:ext>
                  </a:extLst>
                </p:cNvPr>
                <p:cNvSpPr/>
                <p:nvPr/>
              </p:nvSpPr>
              <p:spPr>
                <a:xfrm>
                  <a:off x="6764650" y="2380813"/>
                  <a:ext cx="171446" cy="471377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257E076D-B4FD-44FF-BD54-A46F9188B01E}"/>
                    </a:ext>
                  </a:extLst>
                </p:cNvPr>
                <p:cNvSpPr/>
                <p:nvPr/>
              </p:nvSpPr>
              <p:spPr>
                <a:xfrm>
                  <a:off x="6593021" y="1997978"/>
                  <a:ext cx="131808" cy="802687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579D3BAD-51BE-4BFB-8953-D3FE3E47C3EF}"/>
                    </a:ext>
                  </a:extLst>
                </p:cNvPr>
                <p:cNvSpPr/>
                <p:nvPr/>
              </p:nvSpPr>
              <p:spPr>
                <a:xfrm>
                  <a:off x="5576946" y="2046724"/>
                  <a:ext cx="147591" cy="764474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2DDF2AC9-A091-4CAB-A786-EB9F02C275FC}"/>
                    </a:ext>
                  </a:extLst>
                </p:cNvPr>
                <p:cNvSpPr/>
                <p:nvPr/>
              </p:nvSpPr>
              <p:spPr>
                <a:xfrm>
                  <a:off x="5361697" y="2730930"/>
                  <a:ext cx="183322" cy="520086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725822B0-1E13-4A53-9E39-5F734F5D295B}"/>
                    </a:ext>
                  </a:extLst>
                </p:cNvPr>
                <p:cNvSpPr/>
                <p:nvPr/>
              </p:nvSpPr>
              <p:spPr>
                <a:xfrm>
                  <a:off x="5634396" y="2855001"/>
                  <a:ext cx="254721" cy="672074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E4ABF511-EA6B-422F-AEA7-E650B962F249}"/>
                    </a:ext>
                  </a:extLst>
                </p:cNvPr>
                <p:cNvSpPr/>
                <p:nvPr/>
              </p:nvSpPr>
              <p:spPr>
                <a:xfrm>
                  <a:off x="6015710" y="1925194"/>
                  <a:ext cx="355681" cy="301492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B37172CC-C0E1-455C-BD74-141562222209}"/>
                    </a:ext>
                  </a:extLst>
                </p:cNvPr>
                <p:cNvSpPr/>
                <p:nvPr/>
              </p:nvSpPr>
              <p:spPr>
                <a:xfrm>
                  <a:off x="6323994" y="2192811"/>
                  <a:ext cx="170325" cy="230334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8A474064-8EDE-48AD-8BA1-B472A4BBE493}"/>
                    </a:ext>
                  </a:extLst>
                </p:cNvPr>
                <p:cNvSpPr/>
                <p:nvPr/>
              </p:nvSpPr>
              <p:spPr>
                <a:xfrm>
                  <a:off x="6500807" y="2546328"/>
                  <a:ext cx="129698" cy="810110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7C1DC41C-CC07-4594-9EE5-356C6BD0AED6}"/>
                    </a:ext>
                  </a:extLst>
                </p:cNvPr>
                <p:cNvSpPr/>
                <p:nvPr/>
              </p:nvSpPr>
              <p:spPr>
                <a:xfrm>
                  <a:off x="6777787" y="2564213"/>
                  <a:ext cx="267545" cy="681820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6B10885-D8DB-4563-BAEF-9E082BA15E5C}"/>
                    </a:ext>
                  </a:extLst>
                </p:cNvPr>
                <p:cNvSpPr/>
                <p:nvPr/>
              </p:nvSpPr>
              <p:spPr>
                <a:xfrm>
                  <a:off x="6638244" y="2774950"/>
                  <a:ext cx="364238" cy="59064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B8D36F81-9F11-4B17-9D89-A7EC654AE135}"/>
                    </a:ext>
                  </a:extLst>
                </p:cNvPr>
                <p:cNvSpPr/>
                <p:nvPr/>
              </p:nvSpPr>
              <p:spPr>
                <a:xfrm>
                  <a:off x="6430859" y="3100561"/>
                  <a:ext cx="292221" cy="500015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4BE7D53A-44A0-47D3-B9E5-B57E6AEEF2BB}"/>
                    </a:ext>
                  </a:extLst>
                </p:cNvPr>
                <p:cNvSpPr/>
                <p:nvPr/>
              </p:nvSpPr>
              <p:spPr>
                <a:xfrm>
                  <a:off x="5504803" y="2469760"/>
                  <a:ext cx="152505" cy="101816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07660B0A-D7D5-4155-92F4-F2BF76A87F2A}"/>
                    </a:ext>
                  </a:extLst>
                </p:cNvPr>
                <p:cNvSpPr/>
                <p:nvPr/>
              </p:nvSpPr>
              <p:spPr>
                <a:xfrm>
                  <a:off x="6370104" y="3460634"/>
                  <a:ext cx="115041" cy="439616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76A5EEE8-A183-4788-A116-1AF8BE04A683}"/>
                    </a:ext>
                  </a:extLst>
                </p:cNvPr>
                <p:cNvSpPr/>
                <p:nvPr/>
              </p:nvSpPr>
              <p:spPr>
                <a:xfrm>
                  <a:off x="5731220" y="3450059"/>
                  <a:ext cx="176940" cy="410382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E8964870-9F89-47A8-A487-8D60591CECE6}"/>
                    </a:ext>
                  </a:extLst>
                </p:cNvPr>
                <p:cNvSpPr/>
                <p:nvPr/>
              </p:nvSpPr>
              <p:spPr>
                <a:xfrm>
                  <a:off x="5408692" y="3301369"/>
                  <a:ext cx="218517" cy="408701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9BF79BB3-CE04-4E79-B58D-344D667EDCE5}"/>
                    </a:ext>
                  </a:extLst>
                </p:cNvPr>
                <p:cNvSpPr/>
                <p:nvPr/>
              </p:nvSpPr>
              <p:spPr>
                <a:xfrm>
                  <a:off x="5890525" y="3147231"/>
                  <a:ext cx="79009" cy="381835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D7916958-EEA1-4EA8-8A8E-30D3D3C4868D}"/>
                    </a:ext>
                  </a:extLst>
                </p:cNvPr>
                <p:cNvSpPr/>
                <p:nvPr/>
              </p:nvSpPr>
              <p:spPr>
                <a:xfrm>
                  <a:off x="6322442" y="3168650"/>
                  <a:ext cx="55839" cy="240884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2A603F0A-8EB0-43DF-BC72-25523CEBF88C}"/>
                    </a:ext>
                  </a:extLst>
                </p:cNvPr>
                <p:cNvSpPr/>
                <p:nvPr/>
              </p:nvSpPr>
              <p:spPr>
                <a:xfrm>
                  <a:off x="5339408" y="3511517"/>
                  <a:ext cx="218196" cy="353899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F5C6847B-062A-427B-B327-6F63F546E02F}"/>
                    </a:ext>
                  </a:extLst>
                </p:cNvPr>
                <p:cNvSpPr/>
                <p:nvPr/>
              </p:nvSpPr>
              <p:spPr>
                <a:xfrm>
                  <a:off x="5542518" y="3645803"/>
                  <a:ext cx="278861" cy="200809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F898751F-C1A2-4F46-BD03-1AFA6CA3AF3D}"/>
                    </a:ext>
                  </a:extLst>
                </p:cNvPr>
                <p:cNvSpPr/>
                <p:nvPr/>
              </p:nvSpPr>
              <p:spPr>
                <a:xfrm>
                  <a:off x="5585888" y="3577342"/>
                  <a:ext cx="264096" cy="314421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8CD4CE01-8C98-41E3-9003-057F0042E0D8}"/>
                    </a:ext>
                  </a:extLst>
                </p:cNvPr>
                <p:cNvSpPr/>
                <p:nvPr/>
              </p:nvSpPr>
              <p:spPr>
                <a:xfrm>
                  <a:off x="5560277" y="3817937"/>
                  <a:ext cx="148440" cy="268205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4E29DFA0-CAD6-4C1B-8B1C-5B83A2B41919}"/>
                    </a:ext>
                  </a:extLst>
                </p:cNvPr>
                <p:cNvSpPr/>
                <p:nvPr/>
              </p:nvSpPr>
              <p:spPr>
                <a:xfrm>
                  <a:off x="5915960" y="3587692"/>
                  <a:ext cx="333810" cy="72026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232E9CA9-5783-4524-96BC-917D39EE6B5A}"/>
                    </a:ext>
                  </a:extLst>
                </p:cNvPr>
                <p:cNvSpPr/>
                <p:nvPr/>
              </p:nvSpPr>
              <p:spPr>
                <a:xfrm>
                  <a:off x="5196720" y="3343055"/>
                  <a:ext cx="334170" cy="176131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AB899424-786C-41B1-AF5B-B95B01B42773}"/>
                    </a:ext>
                  </a:extLst>
                </p:cNvPr>
                <p:cNvSpPr/>
                <p:nvPr/>
              </p:nvSpPr>
              <p:spPr>
                <a:xfrm>
                  <a:off x="4944836" y="3517484"/>
                  <a:ext cx="411687" cy="168166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7DA1DE47-C8FF-4AAE-A44C-786F013B6ED0}"/>
                    </a:ext>
                  </a:extLst>
                </p:cNvPr>
                <p:cNvSpPr/>
                <p:nvPr/>
              </p:nvSpPr>
              <p:spPr>
                <a:xfrm>
                  <a:off x="6654623" y="3098511"/>
                  <a:ext cx="399911" cy="527014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A42FC4FA-EF42-4113-8CF0-476214F2FC52}"/>
                    </a:ext>
                  </a:extLst>
                </p:cNvPr>
                <p:cNvSpPr/>
                <p:nvPr/>
              </p:nvSpPr>
              <p:spPr>
                <a:xfrm>
                  <a:off x="6961682" y="3452033"/>
                  <a:ext cx="278418" cy="14848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617E5D99-60F5-4B4E-829C-2B46760F6E09}"/>
                    </a:ext>
                  </a:extLst>
                </p:cNvPr>
                <p:cNvSpPr/>
                <p:nvPr/>
              </p:nvSpPr>
              <p:spPr>
                <a:xfrm>
                  <a:off x="7267988" y="3608835"/>
                  <a:ext cx="173322" cy="290963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0D74DBA6-EA20-4AC4-94DC-DA4745D5E658}"/>
                    </a:ext>
                  </a:extLst>
                </p:cNvPr>
                <p:cNvSpPr/>
                <p:nvPr/>
              </p:nvSpPr>
              <p:spPr>
                <a:xfrm>
                  <a:off x="6461435" y="3790175"/>
                  <a:ext cx="225653" cy="189137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B21ACB46-B22A-4427-A30C-8862940A69BE}"/>
                    </a:ext>
                  </a:extLst>
                </p:cNvPr>
                <p:cNvSpPr/>
                <p:nvPr/>
              </p:nvSpPr>
              <p:spPr>
                <a:xfrm>
                  <a:off x="4780356" y="3674630"/>
                  <a:ext cx="223465" cy="65090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B05FD07D-74E0-4246-B7CE-3B220DABE104}"/>
                    </a:ext>
                  </a:extLst>
                </p:cNvPr>
                <p:cNvSpPr/>
                <p:nvPr/>
              </p:nvSpPr>
              <p:spPr>
                <a:xfrm>
                  <a:off x="4673434" y="4342355"/>
                  <a:ext cx="87050" cy="428731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C0CB78E1-1D24-44CC-AF3C-64EB5AC2F8C6}"/>
                    </a:ext>
                  </a:extLst>
                </p:cNvPr>
                <p:cNvSpPr/>
                <p:nvPr/>
              </p:nvSpPr>
              <p:spPr>
                <a:xfrm>
                  <a:off x="4691048" y="4766345"/>
                  <a:ext cx="40795" cy="29091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DDE642C8-3CE6-4DE5-B309-7EDEFF98D504}"/>
                    </a:ext>
                  </a:extLst>
                </p:cNvPr>
                <p:cNvSpPr/>
                <p:nvPr/>
              </p:nvSpPr>
              <p:spPr>
                <a:xfrm>
                  <a:off x="4727635" y="4744158"/>
                  <a:ext cx="172983" cy="285078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D0DE159F-A0B1-4DD1-A50C-CCDF6A7B3716}"/>
                    </a:ext>
                  </a:extLst>
                </p:cNvPr>
                <p:cNvSpPr/>
                <p:nvPr/>
              </p:nvSpPr>
              <p:spPr>
                <a:xfrm>
                  <a:off x="4900216" y="4781550"/>
                  <a:ext cx="229599" cy="363827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271D5D37-D060-4025-857B-071A8156BBED}"/>
                    </a:ext>
                  </a:extLst>
                </p:cNvPr>
                <p:cNvSpPr/>
                <p:nvPr/>
              </p:nvSpPr>
              <p:spPr>
                <a:xfrm>
                  <a:off x="7381772" y="3736255"/>
                  <a:ext cx="175013" cy="628066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247C4A46-49CA-4135-B6A5-4FE76DA70957}"/>
                    </a:ext>
                  </a:extLst>
                </p:cNvPr>
                <p:cNvSpPr/>
                <p:nvPr/>
              </p:nvSpPr>
              <p:spPr>
                <a:xfrm>
                  <a:off x="7547324" y="4343260"/>
                  <a:ext cx="142770" cy="791751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242656F-AF53-4803-9D70-123C180E4943}"/>
                    </a:ext>
                  </a:extLst>
                </p:cNvPr>
                <p:cNvSpPr/>
                <p:nvPr/>
              </p:nvSpPr>
              <p:spPr>
                <a:xfrm>
                  <a:off x="6733903" y="5270197"/>
                  <a:ext cx="464027" cy="106920"/>
                </a:xfrm>
                <a:custGeom>
                  <a:avLst/>
                  <a:gdLst>
                    <a:gd name="connsiteX0" fmla="*/ 272 w 464027"/>
                    <a:gd name="connsiteY0" fmla="*/ 106666 h 106920"/>
                    <a:gd name="connsiteX1" fmla="*/ 259035 w 464027"/>
                    <a:gd name="connsiteY1" fmla="*/ 33641 h 106920"/>
                    <a:gd name="connsiteX2" fmla="*/ 459060 w 464027"/>
                    <a:gd name="connsiteY2" fmla="*/ 63803 h 106920"/>
                    <a:gd name="connsiteX3" fmla="*/ 395560 w 464027"/>
                    <a:gd name="connsiteY3" fmla="*/ 27291 h 106920"/>
                    <a:gd name="connsiteX4" fmla="*/ 309835 w 464027"/>
                    <a:gd name="connsiteY4" fmla="*/ 3478 h 106920"/>
                    <a:gd name="connsiteX5" fmla="*/ 272 w 464027"/>
                    <a:gd name="connsiteY5" fmla="*/ 106666 h 106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027" h="106920">
                      <a:moveTo>
                        <a:pt x="272" y="106666"/>
                      </a:moveTo>
                      <a:cubicBezTo>
                        <a:pt x="-8195" y="111693"/>
                        <a:pt x="182570" y="40785"/>
                        <a:pt x="259035" y="33641"/>
                      </a:cubicBezTo>
                      <a:cubicBezTo>
                        <a:pt x="335500" y="26497"/>
                        <a:pt x="436306" y="64861"/>
                        <a:pt x="459060" y="63803"/>
                      </a:cubicBezTo>
                      <a:cubicBezTo>
                        <a:pt x="481814" y="62745"/>
                        <a:pt x="420431" y="37345"/>
                        <a:pt x="395560" y="27291"/>
                      </a:cubicBezTo>
                      <a:cubicBezTo>
                        <a:pt x="370689" y="17237"/>
                        <a:pt x="372541" y="-9486"/>
                        <a:pt x="309835" y="3478"/>
                      </a:cubicBezTo>
                      <a:cubicBezTo>
                        <a:pt x="247129" y="16442"/>
                        <a:pt x="8739" y="101639"/>
                        <a:pt x="272" y="106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91FC5963-89F1-44FD-9753-60B8CCE2873D}"/>
                    </a:ext>
                  </a:extLst>
                </p:cNvPr>
                <p:cNvSpPr/>
                <p:nvPr/>
              </p:nvSpPr>
              <p:spPr>
                <a:xfrm>
                  <a:off x="7195136" y="5111092"/>
                  <a:ext cx="517358" cy="207086"/>
                </a:xfrm>
                <a:custGeom>
                  <a:avLst/>
                  <a:gdLst>
                    <a:gd name="connsiteX0" fmla="*/ 1002 w 517358"/>
                    <a:gd name="connsiteY0" fmla="*/ 205446 h 207086"/>
                    <a:gd name="connsiteX1" fmla="*/ 240714 w 517358"/>
                    <a:gd name="connsiteY1" fmla="*/ 126071 h 207086"/>
                    <a:gd name="connsiteX2" fmla="*/ 509002 w 517358"/>
                    <a:gd name="connsiteY2" fmla="*/ 7008 h 207086"/>
                    <a:gd name="connsiteX3" fmla="*/ 439152 w 517358"/>
                    <a:gd name="connsiteY3" fmla="*/ 18121 h 207086"/>
                    <a:gd name="connsiteX4" fmla="*/ 334377 w 517358"/>
                    <a:gd name="connsiteY4" fmla="*/ 53046 h 207086"/>
                    <a:gd name="connsiteX5" fmla="*/ 1002 w 517358"/>
                    <a:gd name="connsiteY5" fmla="*/ 205446 h 20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358" h="207086">
                      <a:moveTo>
                        <a:pt x="1002" y="205446"/>
                      </a:moveTo>
                      <a:cubicBezTo>
                        <a:pt x="-14609" y="217617"/>
                        <a:pt x="156047" y="159144"/>
                        <a:pt x="240714" y="126071"/>
                      </a:cubicBezTo>
                      <a:cubicBezTo>
                        <a:pt x="325381" y="92998"/>
                        <a:pt x="475929" y="25000"/>
                        <a:pt x="509002" y="7008"/>
                      </a:cubicBezTo>
                      <a:cubicBezTo>
                        <a:pt x="542075" y="-10984"/>
                        <a:pt x="468256" y="10448"/>
                        <a:pt x="439152" y="18121"/>
                      </a:cubicBezTo>
                      <a:cubicBezTo>
                        <a:pt x="410048" y="25794"/>
                        <a:pt x="405021" y="21561"/>
                        <a:pt x="334377" y="53046"/>
                      </a:cubicBezTo>
                      <a:cubicBezTo>
                        <a:pt x="263733" y="84531"/>
                        <a:pt x="16613" y="193275"/>
                        <a:pt x="1002" y="205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29E0BE86-D14D-45E6-8789-E555DE46EA9C}"/>
                    </a:ext>
                  </a:extLst>
                </p:cNvPr>
                <p:cNvSpPr/>
                <p:nvPr/>
              </p:nvSpPr>
              <p:spPr>
                <a:xfrm>
                  <a:off x="5019734" y="5119684"/>
                  <a:ext cx="551094" cy="73863"/>
                </a:xfrm>
                <a:custGeom>
                  <a:avLst/>
                  <a:gdLst>
                    <a:gd name="connsiteX0" fmla="*/ 1529 w 551094"/>
                    <a:gd name="connsiteY0" fmla="*/ 53979 h 73863"/>
                    <a:gd name="connsiteX1" fmla="*/ 134879 w 551094"/>
                    <a:gd name="connsiteY1" fmla="*/ 28579 h 73863"/>
                    <a:gd name="connsiteX2" fmla="*/ 536516 w 551094"/>
                    <a:gd name="connsiteY2" fmla="*/ 73029 h 73863"/>
                    <a:gd name="connsiteX3" fmla="*/ 469841 w 551094"/>
                    <a:gd name="connsiteY3" fmla="*/ 58741 h 73863"/>
                    <a:gd name="connsiteX4" fmla="*/ 204729 w 551094"/>
                    <a:gd name="connsiteY4" fmla="*/ 4 h 73863"/>
                    <a:gd name="connsiteX5" fmla="*/ 1529 w 551094"/>
                    <a:gd name="connsiteY5" fmla="*/ 53979 h 7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1094" h="73863">
                      <a:moveTo>
                        <a:pt x="1529" y="53979"/>
                      </a:moveTo>
                      <a:cubicBezTo>
                        <a:pt x="-10113" y="58741"/>
                        <a:pt x="45715" y="25404"/>
                        <a:pt x="134879" y="28579"/>
                      </a:cubicBezTo>
                      <a:cubicBezTo>
                        <a:pt x="224043" y="31754"/>
                        <a:pt x="480689" y="68002"/>
                        <a:pt x="536516" y="73029"/>
                      </a:cubicBezTo>
                      <a:cubicBezTo>
                        <a:pt x="592343" y="78056"/>
                        <a:pt x="469841" y="58741"/>
                        <a:pt x="469841" y="58741"/>
                      </a:cubicBezTo>
                      <a:cubicBezTo>
                        <a:pt x="414543" y="46570"/>
                        <a:pt x="279341" y="533"/>
                        <a:pt x="204729" y="4"/>
                      </a:cubicBezTo>
                      <a:cubicBezTo>
                        <a:pt x="130117" y="-525"/>
                        <a:pt x="13171" y="49217"/>
                        <a:pt x="1529" y="539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2F2D8211-62D7-411A-91B2-80FFBC4623A3}"/>
                    </a:ext>
                  </a:extLst>
                </p:cNvPr>
                <p:cNvSpPr/>
                <p:nvPr/>
              </p:nvSpPr>
              <p:spPr>
                <a:xfrm>
                  <a:off x="5584743" y="5114700"/>
                  <a:ext cx="575049" cy="105002"/>
                </a:xfrm>
                <a:custGeom>
                  <a:avLst/>
                  <a:gdLst>
                    <a:gd name="connsiteX0" fmla="*/ 82 w 575049"/>
                    <a:gd name="connsiteY0" fmla="*/ 79600 h 105002"/>
                    <a:gd name="connsiteX1" fmla="*/ 266782 w 575049"/>
                    <a:gd name="connsiteY1" fmla="*/ 78013 h 105002"/>
                    <a:gd name="connsiteX2" fmla="*/ 557295 w 575049"/>
                    <a:gd name="connsiteY2" fmla="*/ 3400 h 105002"/>
                    <a:gd name="connsiteX3" fmla="*/ 523957 w 575049"/>
                    <a:gd name="connsiteY3" fmla="*/ 19275 h 105002"/>
                    <a:gd name="connsiteX4" fmla="*/ 365207 w 575049"/>
                    <a:gd name="connsiteY4" fmla="*/ 78013 h 105002"/>
                    <a:gd name="connsiteX5" fmla="*/ 239795 w 575049"/>
                    <a:gd name="connsiteY5" fmla="*/ 105000 h 105002"/>
                    <a:gd name="connsiteX6" fmla="*/ 82 w 575049"/>
                    <a:gd name="connsiteY6" fmla="*/ 79600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5049" h="105002">
                      <a:moveTo>
                        <a:pt x="82" y="79600"/>
                      </a:moveTo>
                      <a:cubicBezTo>
                        <a:pt x="4580" y="75102"/>
                        <a:pt x="173913" y="90713"/>
                        <a:pt x="266782" y="78013"/>
                      </a:cubicBezTo>
                      <a:cubicBezTo>
                        <a:pt x="359651" y="65313"/>
                        <a:pt x="514433" y="13190"/>
                        <a:pt x="557295" y="3400"/>
                      </a:cubicBezTo>
                      <a:cubicBezTo>
                        <a:pt x="600158" y="-6390"/>
                        <a:pt x="555972" y="6840"/>
                        <a:pt x="523957" y="19275"/>
                      </a:cubicBezTo>
                      <a:cubicBezTo>
                        <a:pt x="491942" y="31710"/>
                        <a:pt x="412567" y="63725"/>
                        <a:pt x="365207" y="78013"/>
                      </a:cubicBezTo>
                      <a:cubicBezTo>
                        <a:pt x="317847" y="92301"/>
                        <a:pt x="303030" y="104736"/>
                        <a:pt x="239795" y="105000"/>
                      </a:cubicBezTo>
                      <a:cubicBezTo>
                        <a:pt x="176560" y="105264"/>
                        <a:pt x="-4416" y="84098"/>
                        <a:pt x="82" y="79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9196B3B7-6FD8-47E2-AC7A-28C7F815BBEB}"/>
                    </a:ext>
                  </a:extLst>
                </p:cNvPr>
                <p:cNvSpPr/>
                <p:nvPr/>
              </p:nvSpPr>
              <p:spPr>
                <a:xfrm>
                  <a:off x="4730012" y="5076517"/>
                  <a:ext cx="89856" cy="494005"/>
                </a:xfrm>
                <a:custGeom>
                  <a:avLst/>
                  <a:gdLst>
                    <a:gd name="connsiteX0" fmla="*/ 10263 w 89856"/>
                    <a:gd name="connsiteY0" fmla="*/ 3483 h 494005"/>
                    <a:gd name="connsiteX1" fmla="*/ 2326 w 89856"/>
                    <a:gd name="connsiteY1" fmla="*/ 87621 h 494005"/>
                    <a:gd name="connsiteX2" fmla="*/ 2326 w 89856"/>
                    <a:gd name="connsiteY2" fmla="*/ 184458 h 494005"/>
                    <a:gd name="connsiteX3" fmla="*/ 29313 w 89856"/>
                    <a:gd name="connsiteY3" fmla="*/ 311458 h 494005"/>
                    <a:gd name="connsiteX4" fmla="*/ 88051 w 89856"/>
                    <a:gd name="connsiteY4" fmla="*/ 490846 h 494005"/>
                    <a:gd name="connsiteX5" fmla="*/ 70588 w 89856"/>
                    <a:gd name="connsiteY5" fmla="*/ 409883 h 494005"/>
                    <a:gd name="connsiteX6" fmla="*/ 27726 w 89856"/>
                    <a:gd name="connsiteY6" fmla="*/ 209858 h 494005"/>
                    <a:gd name="connsiteX7" fmla="*/ 10263 w 89856"/>
                    <a:gd name="connsiteY7" fmla="*/ 3483 h 494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856" h="494005">
                      <a:moveTo>
                        <a:pt x="10263" y="3483"/>
                      </a:moveTo>
                      <a:cubicBezTo>
                        <a:pt x="6030" y="-16890"/>
                        <a:pt x="3649" y="57459"/>
                        <a:pt x="2326" y="87621"/>
                      </a:cubicBezTo>
                      <a:cubicBezTo>
                        <a:pt x="1003" y="117783"/>
                        <a:pt x="-2172" y="147152"/>
                        <a:pt x="2326" y="184458"/>
                      </a:cubicBezTo>
                      <a:cubicBezTo>
                        <a:pt x="6824" y="221764"/>
                        <a:pt x="15025" y="260393"/>
                        <a:pt x="29313" y="311458"/>
                      </a:cubicBezTo>
                      <a:cubicBezTo>
                        <a:pt x="43601" y="362523"/>
                        <a:pt x="81172" y="474442"/>
                        <a:pt x="88051" y="490846"/>
                      </a:cubicBezTo>
                      <a:cubicBezTo>
                        <a:pt x="94930" y="507250"/>
                        <a:pt x="80642" y="456714"/>
                        <a:pt x="70588" y="409883"/>
                      </a:cubicBezTo>
                      <a:cubicBezTo>
                        <a:pt x="60534" y="363052"/>
                        <a:pt x="38045" y="273358"/>
                        <a:pt x="27726" y="209858"/>
                      </a:cubicBezTo>
                      <a:cubicBezTo>
                        <a:pt x="17407" y="146358"/>
                        <a:pt x="14496" y="23856"/>
                        <a:pt x="10263" y="3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7F8823FE-83D9-42AE-9BD2-C44B64769F92}"/>
                    </a:ext>
                  </a:extLst>
                </p:cNvPr>
                <p:cNvSpPr/>
                <p:nvPr/>
              </p:nvSpPr>
              <p:spPr>
                <a:xfrm>
                  <a:off x="4787164" y="5503710"/>
                  <a:ext cx="244529" cy="154378"/>
                </a:xfrm>
                <a:custGeom>
                  <a:avLst/>
                  <a:gdLst>
                    <a:gd name="connsiteX0" fmla="*/ 736 w 244529"/>
                    <a:gd name="connsiteY0" fmla="*/ 153 h 154378"/>
                    <a:gd name="connsiteX1" fmla="*/ 73761 w 244529"/>
                    <a:gd name="connsiteY1" fmla="*/ 119215 h 154378"/>
                    <a:gd name="connsiteX2" fmla="*/ 242036 w 244529"/>
                    <a:gd name="connsiteY2" fmla="*/ 100165 h 154378"/>
                    <a:gd name="connsiteX3" fmla="*/ 167424 w 244529"/>
                    <a:gd name="connsiteY3" fmla="*/ 108103 h 154378"/>
                    <a:gd name="connsiteX4" fmla="*/ 70586 w 244529"/>
                    <a:gd name="connsiteY4" fmla="*/ 127153 h 154378"/>
                    <a:gd name="connsiteX5" fmla="*/ 37249 w 244529"/>
                    <a:gd name="connsiteY5" fmla="*/ 147790 h 154378"/>
                    <a:gd name="connsiteX6" fmla="*/ 736 w 244529"/>
                    <a:gd name="connsiteY6" fmla="*/ 153 h 15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529" h="154378">
                      <a:moveTo>
                        <a:pt x="736" y="153"/>
                      </a:moveTo>
                      <a:cubicBezTo>
                        <a:pt x="6821" y="-4609"/>
                        <a:pt x="33544" y="102546"/>
                        <a:pt x="73761" y="119215"/>
                      </a:cubicBezTo>
                      <a:cubicBezTo>
                        <a:pt x="113978" y="135884"/>
                        <a:pt x="242036" y="100165"/>
                        <a:pt x="242036" y="100165"/>
                      </a:cubicBezTo>
                      <a:cubicBezTo>
                        <a:pt x="257646" y="98313"/>
                        <a:pt x="195999" y="103605"/>
                        <a:pt x="167424" y="108103"/>
                      </a:cubicBezTo>
                      <a:cubicBezTo>
                        <a:pt x="138849" y="112601"/>
                        <a:pt x="92282" y="120539"/>
                        <a:pt x="70586" y="127153"/>
                      </a:cubicBezTo>
                      <a:cubicBezTo>
                        <a:pt x="48890" y="133768"/>
                        <a:pt x="46509" y="168692"/>
                        <a:pt x="37249" y="147790"/>
                      </a:cubicBezTo>
                      <a:cubicBezTo>
                        <a:pt x="27989" y="126888"/>
                        <a:pt x="-5349" y="4915"/>
                        <a:pt x="736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0CC015B3-5D8E-483A-B37A-B061BFBF439B}"/>
                    </a:ext>
                  </a:extLst>
                </p:cNvPr>
                <p:cNvSpPr/>
                <p:nvPr/>
              </p:nvSpPr>
              <p:spPr>
                <a:xfrm>
                  <a:off x="4967921" y="5568342"/>
                  <a:ext cx="465328" cy="82806"/>
                </a:xfrm>
                <a:custGeom>
                  <a:avLst/>
                  <a:gdLst>
                    <a:gd name="connsiteX0" fmla="*/ 5717 w 465328"/>
                    <a:gd name="connsiteY0" fmla="*/ 608 h 82806"/>
                    <a:gd name="connsiteX1" fmla="*/ 142242 w 465328"/>
                    <a:gd name="connsiteY1" fmla="*/ 68871 h 82806"/>
                    <a:gd name="connsiteX2" fmla="*/ 454979 w 465328"/>
                    <a:gd name="connsiteY2" fmla="*/ 81571 h 82806"/>
                    <a:gd name="connsiteX3" fmla="*/ 381954 w 465328"/>
                    <a:gd name="connsiteY3" fmla="*/ 79983 h 82806"/>
                    <a:gd name="connsiteX4" fmla="*/ 297817 w 465328"/>
                    <a:gd name="connsiteY4" fmla="*/ 60933 h 82806"/>
                    <a:gd name="connsiteX5" fmla="*/ 51754 w 465328"/>
                    <a:gd name="connsiteY5" fmla="*/ 35533 h 82806"/>
                    <a:gd name="connsiteX6" fmla="*/ 5717 w 465328"/>
                    <a:gd name="connsiteY6" fmla="*/ 608 h 8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328" h="82806">
                      <a:moveTo>
                        <a:pt x="5717" y="608"/>
                      </a:moveTo>
                      <a:cubicBezTo>
                        <a:pt x="20798" y="6164"/>
                        <a:pt x="67365" y="55377"/>
                        <a:pt x="142242" y="68871"/>
                      </a:cubicBezTo>
                      <a:cubicBezTo>
                        <a:pt x="217119" y="82365"/>
                        <a:pt x="415027" y="79719"/>
                        <a:pt x="454979" y="81571"/>
                      </a:cubicBezTo>
                      <a:cubicBezTo>
                        <a:pt x="494931" y="83423"/>
                        <a:pt x="408148" y="83423"/>
                        <a:pt x="381954" y="79983"/>
                      </a:cubicBezTo>
                      <a:cubicBezTo>
                        <a:pt x="355760" y="76543"/>
                        <a:pt x="352850" y="68341"/>
                        <a:pt x="297817" y="60933"/>
                      </a:cubicBezTo>
                      <a:cubicBezTo>
                        <a:pt x="242784" y="53525"/>
                        <a:pt x="98321" y="41883"/>
                        <a:pt x="51754" y="35533"/>
                      </a:cubicBezTo>
                      <a:cubicBezTo>
                        <a:pt x="5187" y="29183"/>
                        <a:pt x="-9364" y="-4948"/>
                        <a:pt x="5717" y="6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2539F8A3-99A3-4A6A-ABD4-9D9DE641FD9E}"/>
                    </a:ext>
                  </a:extLst>
                </p:cNvPr>
                <p:cNvSpPr/>
                <p:nvPr/>
              </p:nvSpPr>
              <p:spPr>
                <a:xfrm>
                  <a:off x="5370877" y="5549866"/>
                  <a:ext cx="433154" cy="86811"/>
                </a:xfrm>
                <a:custGeom>
                  <a:avLst/>
                  <a:gdLst>
                    <a:gd name="connsiteX0" fmla="*/ 1223 w 433154"/>
                    <a:gd name="connsiteY0" fmla="*/ 85759 h 86811"/>
                    <a:gd name="connsiteX1" fmla="*/ 299673 w 433154"/>
                    <a:gd name="connsiteY1" fmla="*/ 14322 h 86811"/>
                    <a:gd name="connsiteX2" fmla="*/ 431436 w 433154"/>
                    <a:gd name="connsiteY2" fmla="*/ 12734 h 86811"/>
                    <a:gd name="connsiteX3" fmla="*/ 363173 w 433154"/>
                    <a:gd name="connsiteY3" fmla="*/ 1622 h 86811"/>
                    <a:gd name="connsiteX4" fmla="*/ 199661 w 433154"/>
                    <a:gd name="connsiteY4" fmla="*/ 52422 h 86811"/>
                    <a:gd name="connsiteX5" fmla="*/ 1223 w 433154"/>
                    <a:gd name="connsiteY5" fmla="*/ 85759 h 8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154" h="86811">
                      <a:moveTo>
                        <a:pt x="1223" y="85759"/>
                      </a:moveTo>
                      <a:cubicBezTo>
                        <a:pt x="17892" y="79409"/>
                        <a:pt x="227971" y="26493"/>
                        <a:pt x="299673" y="14322"/>
                      </a:cubicBezTo>
                      <a:cubicBezTo>
                        <a:pt x="371375" y="2151"/>
                        <a:pt x="420853" y="14851"/>
                        <a:pt x="431436" y="12734"/>
                      </a:cubicBezTo>
                      <a:cubicBezTo>
                        <a:pt x="442019" y="10617"/>
                        <a:pt x="401802" y="-4993"/>
                        <a:pt x="363173" y="1622"/>
                      </a:cubicBezTo>
                      <a:cubicBezTo>
                        <a:pt x="324544" y="8237"/>
                        <a:pt x="256546" y="36547"/>
                        <a:pt x="199661" y="52422"/>
                      </a:cubicBezTo>
                      <a:cubicBezTo>
                        <a:pt x="142776" y="68297"/>
                        <a:pt x="-15446" y="92109"/>
                        <a:pt x="1223" y="85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0553EDC9-8F80-4666-A99D-C2725BB12B26}"/>
                    </a:ext>
                  </a:extLst>
                </p:cNvPr>
                <p:cNvSpPr/>
                <p:nvPr/>
              </p:nvSpPr>
              <p:spPr>
                <a:xfrm>
                  <a:off x="5836184" y="5465736"/>
                  <a:ext cx="210942" cy="86089"/>
                </a:xfrm>
                <a:custGeom>
                  <a:avLst/>
                  <a:gdLst>
                    <a:gd name="connsiteX0" fmla="*/ 1054 w 210942"/>
                    <a:gd name="connsiteY0" fmla="*/ 84164 h 86089"/>
                    <a:gd name="connsiteX1" fmla="*/ 182029 w 210942"/>
                    <a:gd name="connsiteY1" fmla="*/ 20664 h 86089"/>
                    <a:gd name="connsiteX2" fmla="*/ 210604 w 210942"/>
                    <a:gd name="connsiteY2" fmla="*/ 27 h 86089"/>
                    <a:gd name="connsiteX3" fmla="*/ 183616 w 210942"/>
                    <a:gd name="connsiteY3" fmla="*/ 23839 h 86089"/>
                    <a:gd name="connsiteX4" fmla="*/ 112179 w 210942"/>
                    <a:gd name="connsiteY4" fmla="*/ 65114 h 86089"/>
                    <a:gd name="connsiteX5" fmla="*/ 1054 w 210942"/>
                    <a:gd name="connsiteY5" fmla="*/ 84164 h 86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42" h="86089">
                      <a:moveTo>
                        <a:pt x="1054" y="84164"/>
                      </a:moveTo>
                      <a:cubicBezTo>
                        <a:pt x="12696" y="76756"/>
                        <a:pt x="147104" y="34687"/>
                        <a:pt x="182029" y="20664"/>
                      </a:cubicBezTo>
                      <a:cubicBezTo>
                        <a:pt x="216954" y="6641"/>
                        <a:pt x="210340" y="-502"/>
                        <a:pt x="210604" y="27"/>
                      </a:cubicBezTo>
                      <a:cubicBezTo>
                        <a:pt x="210869" y="556"/>
                        <a:pt x="183616" y="23839"/>
                        <a:pt x="183616" y="23839"/>
                      </a:cubicBezTo>
                      <a:cubicBezTo>
                        <a:pt x="167212" y="34687"/>
                        <a:pt x="147104" y="54266"/>
                        <a:pt x="112179" y="65114"/>
                      </a:cubicBezTo>
                      <a:cubicBezTo>
                        <a:pt x="77254" y="75962"/>
                        <a:pt x="-10588" y="91572"/>
                        <a:pt x="1054" y="841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1372CE51-A908-435D-BB28-510D32023456}"/>
                    </a:ext>
                  </a:extLst>
                </p:cNvPr>
                <p:cNvSpPr/>
                <p:nvPr/>
              </p:nvSpPr>
              <p:spPr>
                <a:xfrm>
                  <a:off x="5975310" y="5435351"/>
                  <a:ext cx="263031" cy="52985"/>
                </a:xfrm>
                <a:custGeom>
                  <a:avLst/>
                  <a:gdLst>
                    <a:gd name="connsiteX0" fmla="*/ 261978 w 263031"/>
                    <a:gd name="connsiteY0" fmla="*/ 249 h 52985"/>
                    <a:gd name="connsiteX1" fmla="*/ 168315 w 263031"/>
                    <a:gd name="connsiteY1" fmla="*/ 33587 h 52985"/>
                    <a:gd name="connsiteX2" fmla="*/ 112753 w 263031"/>
                    <a:gd name="connsiteY2" fmla="*/ 51049 h 52985"/>
                    <a:gd name="connsiteX3" fmla="*/ 40 w 263031"/>
                    <a:gd name="connsiteY3" fmla="*/ 20887 h 52985"/>
                    <a:gd name="connsiteX4" fmla="*/ 101640 w 263031"/>
                    <a:gd name="connsiteY4" fmla="*/ 52637 h 52985"/>
                    <a:gd name="connsiteX5" fmla="*/ 261978 w 263031"/>
                    <a:gd name="connsiteY5" fmla="*/ 249 h 5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031" h="52985">
                      <a:moveTo>
                        <a:pt x="261978" y="249"/>
                      </a:moveTo>
                      <a:cubicBezTo>
                        <a:pt x="273091" y="-2926"/>
                        <a:pt x="193186" y="25120"/>
                        <a:pt x="168315" y="33587"/>
                      </a:cubicBezTo>
                      <a:cubicBezTo>
                        <a:pt x="143444" y="42054"/>
                        <a:pt x="140799" y="53166"/>
                        <a:pt x="112753" y="51049"/>
                      </a:cubicBezTo>
                      <a:cubicBezTo>
                        <a:pt x="84707" y="48932"/>
                        <a:pt x="1892" y="20622"/>
                        <a:pt x="40" y="20887"/>
                      </a:cubicBezTo>
                      <a:cubicBezTo>
                        <a:pt x="-1812" y="21152"/>
                        <a:pt x="60894" y="56870"/>
                        <a:pt x="101640" y="52637"/>
                      </a:cubicBezTo>
                      <a:cubicBezTo>
                        <a:pt x="142386" y="48404"/>
                        <a:pt x="250865" y="3424"/>
                        <a:pt x="261978" y="2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36BB94FF-58B9-4571-B4FA-A47822E018DD}"/>
                    </a:ext>
                  </a:extLst>
                </p:cNvPr>
                <p:cNvSpPr/>
                <p:nvPr/>
              </p:nvSpPr>
              <p:spPr>
                <a:xfrm>
                  <a:off x="5955956" y="5454877"/>
                  <a:ext cx="291037" cy="42637"/>
                </a:xfrm>
                <a:custGeom>
                  <a:avLst/>
                  <a:gdLst>
                    <a:gd name="connsiteX0" fmla="*/ 1932 w 291037"/>
                    <a:gd name="connsiteY0" fmla="*/ 1361 h 42637"/>
                    <a:gd name="connsiteX1" fmla="*/ 119407 w 291037"/>
                    <a:gd name="connsiteY1" fmla="*/ 42636 h 42637"/>
                    <a:gd name="connsiteX2" fmla="*/ 287682 w 291037"/>
                    <a:gd name="connsiteY2" fmla="*/ 2948 h 42637"/>
                    <a:gd name="connsiteX3" fmla="*/ 214657 w 291037"/>
                    <a:gd name="connsiteY3" fmla="*/ 9298 h 42637"/>
                    <a:gd name="connsiteX4" fmla="*/ 1932 w 291037"/>
                    <a:gd name="connsiteY4" fmla="*/ 1361 h 42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037" h="42637">
                      <a:moveTo>
                        <a:pt x="1932" y="1361"/>
                      </a:moveTo>
                      <a:cubicBezTo>
                        <a:pt x="-13943" y="6917"/>
                        <a:pt x="71782" y="42372"/>
                        <a:pt x="119407" y="42636"/>
                      </a:cubicBezTo>
                      <a:cubicBezTo>
                        <a:pt x="167032" y="42901"/>
                        <a:pt x="271807" y="8504"/>
                        <a:pt x="287682" y="2948"/>
                      </a:cubicBezTo>
                      <a:cubicBezTo>
                        <a:pt x="303557" y="-2608"/>
                        <a:pt x="260430" y="9563"/>
                        <a:pt x="214657" y="9298"/>
                      </a:cubicBezTo>
                      <a:cubicBezTo>
                        <a:pt x="168884" y="9034"/>
                        <a:pt x="17807" y="-4195"/>
                        <a:pt x="1932" y="13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7DF7E555-4F4A-4978-A7A0-996DA31902A0}"/>
                    </a:ext>
                  </a:extLst>
                </p:cNvPr>
                <p:cNvSpPr/>
                <p:nvPr/>
              </p:nvSpPr>
              <p:spPr>
                <a:xfrm>
                  <a:off x="6109601" y="4893847"/>
                  <a:ext cx="313541" cy="227256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44CB199E-5432-4CD3-B570-0912A9BCEEEF}"/>
                    </a:ext>
                  </a:extLst>
                </p:cNvPr>
                <p:cNvSpPr/>
                <p:nvPr/>
              </p:nvSpPr>
              <p:spPr>
                <a:xfrm>
                  <a:off x="6370569" y="4847905"/>
                  <a:ext cx="233542" cy="6161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96EB8878-F94C-4344-93A6-45157AD61587}"/>
                    </a:ext>
                  </a:extLst>
                </p:cNvPr>
                <p:cNvSpPr/>
                <p:nvPr/>
              </p:nvSpPr>
              <p:spPr>
                <a:xfrm>
                  <a:off x="6581098" y="4840185"/>
                  <a:ext cx="138063" cy="31102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B4236B57-11C5-4E41-B14D-54F32CA96889}"/>
                    </a:ext>
                  </a:extLst>
                </p:cNvPr>
                <p:cNvSpPr/>
                <p:nvPr/>
              </p:nvSpPr>
              <p:spPr>
                <a:xfrm>
                  <a:off x="6683106" y="4855279"/>
                  <a:ext cx="134291" cy="43837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FC0AD5BC-674A-437B-BA25-10EB49EEB057}"/>
                    </a:ext>
                  </a:extLst>
                </p:cNvPr>
                <p:cNvSpPr/>
                <p:nvPr/>
              </p:nvSpPr>
              <p:spPr>
                <a:xfrm>
                  <a:off x="6669066" y="4854456"/>
                  <a:ext cx="147798" cy="49598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B2F37B0B-E60D-45A3-8679-BDDA87BF6E1A}"/>
                    </a:ext>
                  </a:extLst>
                </p:cNvPr>
                <p:cNvSpPr/>
                <p:nvPr/>
              </p:nvSpPr>
              <p:spPr>
                <a:xfrm>
                  <a:off x="6478060" y="4894709"/>
                  <a:ext cx="170773" cy="80553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8C6BBE5E-4C20-4D86-AAE1-F8E38AA6C3D1}"/>
                    </a:ext>
                  </a:extLst>
                </p:cNvPr>
                <p:cNvSpPr/>
                <p:nvPr/>
              </p:nvSpPr>
              <p:spPr>
                <a:xfrm>
                  <a:off x="6646806" y="4914738"/>
                  <a:ext cx="95459" cy="16425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7BFD5E91-B946-4315-995B-F5C8FB337C53}"/>
                    </a:ext>
                  </a:extLst>
                </p:cNvPr>
                <p:cNvSpPr/>
                <p:nvPr/>
              </p:nvSpPr>
              <p:spPr>
                <a:xfrm>
                  <a:off x="6468853" y="4908232"/>
                  <a:ext cx="313003" cy="60819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5495E4C0-93F8-4E83-99A9-C07AEBD1E2C7}"/>
                    </a:ext>
                  </a:extLst>
                </p:cNvPr>
                <p:cNvSpPr/>
                <p:nvPr/>
              </p:nvSpPr>
              <p:spPr>
                <a:xfrm>
                  <a:off x="6030906" y="2735018"/>
                  <a:ext cx="78507" cy="32416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A7EBCFAC-EAE8-4C15-8E2F-4D0AF7ACEB56}"/>
                    </a:ext>
                  </a:extLst>
                </p:cNvPr>
                <p:cNvSpPr/>
                <p:nvPr/>
              </p:nvSpPr>
              <p:spPr>
                <a:xfrm>
                  <a:off x="6145009" y="2713035"/>
                  <a:ext cx="99172" cy="39695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5660BC02-776D-4D58-B06A-B0CBBEDC510F}"/>
                    </a:ext>
                  </a:extLst>
                </p:cNvPr>
                <p:cNvSpPr/>
                <p:nvPr/>
              </p:nvSpPr>
              <p:spPr>
                <a:xfrm>
                  <a:off x="6426200" y="4967230"/>
                  <a:ext cx="234550" cy="2714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A898C201-D70F-4FD3-8B39-4764AE65CAA0}"/>
                    </a:ext>
                  </a:extLst>
                </p:cNvPr>
                <p:cNvSpPr/>
                <p:nvPr/>
              </p:nvSpPr>
              <p:spPr>
                <a:xfrm>
                  <a:off x="6629230" y="4954588"/>
                  <a:ext cx="138612" cy="31750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C4D541B0-886B-42AA-9E51-C7F4A4361562}"/>
                    </a:ext>
                  </a:extLst>
                </p:cNvPr>
                <p:cNvSpPr/>
                <p:nvPr/>
              </p:nvSpPr>
              <p:spPr>
                <a:xfrm>
                  <a:off x="6697476" y="4962521"/>
                  <a:ext cx="82533" cy="112976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76795952-A888-4E45-995E-BF2F2D7DE221}"/>
                    </a:ext>
                  </a:extLst>
                </p:cNvPr>
                <p:cNvSpPr/>
                <p:nvPr/>
              </p:nvSpPr>
              <p:spPr>
                <a:xfrm>
                  <a:off x="6386129" y="5074811"/>
                  <a:ext cx="308499" cy="124255"/>
                </a:xfrm>
                <a:custGeom>
                  <a:avLst/>
                  <a:gdLst>
                    <a:gd name="connsiteX0" fmla="*/ 384 w 308499"/>
                    <a:gd name="connsiteY0" fmla="*/ 124252 h 124255"/>
                    <a:gd name="connsiteX1" fmla="*/ 257559 w 308499"/>
                    <a:gd name="connsiteY1" fmla="*/ 38527 h 124255"/>
                    <a:gd name="connsiteX2" fmla="*/ 308359 w 308499"/>
                    <a:gd name="connsiteY2" fmla="*/ 427 h 124255"/>
                    <a:gd name="connsiteX3" fmla="*/ 270259 w 308499"/>
                    <a:gd name="connsiteY3" fmla="*/ 19477 h 124255"/>
                    <a:gd name="connsiteX4" fmla="*/ 200409 w 308499"/>
                    <a:gd name="connsiteY4" fmla="*/ 41702 h 124255"/>
                    <a:gd name="connsiteX5" fmla="*/ 384 w 308499"/>
                    <a:gd name="connsiteY5" fmla="*/ 124252 h 12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499" h="124255">
                      <a:moveTo>
                        <a:pt x="384" y="124252"/>
                      </a:moveTo>
                      <a:cubicBezTo>
                        <a:pt x="9909" y="123723"/>
                        <a:pt x="206230" y="59164"/>
                        <a:pt x="257559" y="38527"/>
                      </a:cubicBezTo>
                      <a:cubicBezTo>
                        <a:pt x="308888" y="17890"/>
                        <a:pt x="306242" y="3602"/>
                        <a:pt x="308359" y="427"/>
                      </a:cubicBezTo>
                      <a:cubicBezTo>
                        <a:pt x="310476" y="-2748"/>
                        <a:pt x="288251" y="12598"/>
                        <a:pt x="270259" y="19477"/>
                      </a:cubicBezTo>
                      <a:cubicBezTo>
                        <a:pt x="252267" y="26356"/>
                        <a:pt x="239567" y="27944"/>
                        <a:pt x="200409" y="41702"/>
                      </a:cubicBezTo>
                      <a:cubicBezTo>
                        <a:pt x="161251" y="55460"/>
                        <a:pt x="-9141" y="124781"/>
                        <a:pt x="384" y="124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8E71545A-C5F4-416E-B7DA-B9FA885024B4}"/>
                    </a:ext>
                  </a:extLst>
                </p:cNvPr>
                <p:cNvSpPr/>
                <p:nvPr/>
              </p:nvSpPr>
              <p:spPr>
                <a:xfrm>
                  <a:off x="6685143" y="5059273"/>
                  <a:ext cx="80785" cy="82642"/>
                </a:xfrm>
                <a:custGeom>
                  <a:avLst/>
                  <a:gdLst>
                    <a:gd name="connsiteX0" fmla="*/ 80782 w 80785"/>
                    <a:gd name="connsiteY0" fmla="*/ 90 h 82642"/>
                    <a:gd name="connsiteX1" fmla="*/ 7757 w 80785"/>
                    <a:gd name="connsiteY1" fmla="*/ 54065 h 82642"/>
                    <a:gd name="connsiteX2" fmla="*/ 1407 w 80785"/>
                    <a:gd name="connsiteY2" fmla="*/ 82640 h 82642"/>
                    <a:gd name="connsiteX3" fmla="*/ 1407 w 80785"/>
                    <a:gd name="connsiteY3" fmla="*/ 55652 h 82642"/>
                    <a:gd name="connsiteX4" fmla="*/ 10932 w 80785"/>
                    <a:gd name="connsiteY4" fmla="*/ 41365 h 82642"/>
                    <a:gd name="connsiteX5" fmla="*/ 80782 w 80785"/>
                    <a:gd name="connsiteY5" fmla="*/ 90 h 82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785" h="82642">
                      <a:moveTo>
                        <a:pt x="80782" y="90"/>
                      </a:moveTo>
                      <a:cubicBezTo>
                        <a:pt x="80253" y="2207"/>
                        <a:pt x="20986" y="40307"/>
                        <a:pt x="7757" y="54065"/>
                      </a:cubicBezTo>
                      <a:cubicBezTo>
                        <a:pt x="-5472" y="67823"/>
                        <a:pt x="2465" y="82376"/>
                        <a:pt x="1407" y="82640"/>
                      </a:cubicBezTo>
                      <a:cubicBezTo>
                        <a:pt x="349" y="82905"/>
                        <a:pt x="-180" y="62531"/>
                        <a:pt x="1407" y="55652"/>
                      </a:cubicBezTo>
                      <a:cubicBezTo>
                        <a:pt x="2994" y="48773"/>
                        <a:pt x="84" y="49302"/>
                        <a:pt x="10932" y="41365"/>
                      </a:cubicBezTo>
                      <a:cubicBezTo>
                        <a:pt x="21780" y="33428"/>
                        <a:pt x="81311" y="-2027"/>
                        <a:pt x="80782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FE4A65A2-1383-455B-94CE-8A91742CA194}"/>
                    </a:ext>
                  </a:extLst>
                </p:cNvPr>
                <p:cNvSpPr/>
                <p:nvPr/>
              </p:nvSpPr>
              <p:spPr>
                <a:xfrm>
                  <a:off x="6753206" y="5045937"/>
                  <a:ext cx="35716" cy="105455"/>
                </a:xfrm>
                <a:custGeom>
                  <a:avLst/>
                  <a:gdLst>
                    <a:gd name="connsiteX0" fmla="*/ 28594 w 35716"/>
                    <a:gd name="connsiteY0" fmla="*/ 726 h 105455"/>
                    <a:gd name="connsiteX1" fmla="*/ 19 w 35716"/>
                    <a:gd name="connsiteY1" fmla="*/ 103913 h 105455"/>
                    <a:gd name="connsiteX2" fmla="*/ 33357 w 35716"/>
                    <a:gd name="connsiteY2" fmla="*/ 59463 h 105455"/>
                    <a:gd name="connsiteX3" fmla="*/ 28594 w 35716"/>
                    <a:gd name="connsiteY3" fmla="*/ 726 h 105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16" h="105455">
                      <a:moveTo>
                        <a:pt x="28594" y="726"/>
                      </a:moveTo>
                      <a:cubicBezTo>
                        <a:pt x="23038" y="8134"/>
                        <a:pt x="-775" y="94124"/>
                        <a:pt x="19" y="103913"/>
                      </a:cubicBezTo>
                      <a:cubicBezTo>
                        <a:pt x="813" y="113702"/>
                        <a:pt x="28065" y="74280"/>
                        <a:pt x="33357" y="59463"/>
                      </a:cubicBezTo>
                      <a:cubicBezTo>
                        <a:pt x="38649" y="44646"/>
                        <a:pt x="34150" y="-6682"/>
                        <a:pt x="28594" y="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F921ACB0-B5DC-4242-8F29-CBA1920D7BC9}"/>
                    </a:ext>
                  </a:extLst>
                </p:cNvPr>
                <p:cNvSpPr/>
                <p:nvPr/>
              </p:nvSpPr>
              <p:spPr>
                <a:xfrm>
                  <a:off x="6553194" y="5212299"/>
                  <a:ext cx="146956" cy="109209"/>
                </a:xfrm>
                <a:custGeom>
                  <a:avLst/>
                  <a:gdLst>
                    <a:gd name="connsiteX0" fmla="*/ 6 w 146956"/>
                    <a:gd name="connsiteY0" fmla="*/ 109001 h 109209"/>
                    <a:gd name="connsiteX1" fmla="*/ 100019 w 146956"/>
                    <a:gd name="connsiteY1" fmla="*/ 78839 h 109209"/>
                    <a:gd name="connsiteX2" fmla="*/ 146056 w 146956"/>
                    <a:gd name="connsiteY2" fmla="*/ 1051 h 109209"/>
                    <a:gd name="connsiteX3" fmla="*/ 128594 w 146956"/>
                    <a:gd name="connsiteY3" fmla="*/ 35976 h 109209"/>
                    <a:gd name="connsiteX4" fmla="*/ 104781 w 146956"/>
                    <a:gd name="connsiteY4" fmla="*/ 66139 h 109209"/>
                    <a:gd name="connsiteX5" fmla="*/ 6 w 146956"/>
                    <a:gd name="connsiteY5" fmla="*/ 109001 h 10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956" h="109209">
                      <a:moveTo>
                        <a:pt x="6" y="109001"/>
                      </a:moveTo>
                      <a:cubicBezTo>
                        <a:pt x="-788" y="111118"/>
                        <a:pt x="75677" y="96831"/>
                        <a:pt x="100019" y="78839"/>
                      </a:cubicBezTo>
                      <a:cubicBezTo>
                        <a:pt x="124361" y="60847"/>
                        <a:pt x="141294" y="8195"/>
                        <a:pt x="146056" y="1051"/>
                      </a:cubicBezTo>
                      <a:cubicBezTo>
                        <a:pt x="150818" y="-6093"/>
                        <a:pt x="135473" y="25128"/>
                        <a:pt x="128594" y="35976"/>
                      </a:cubicBezTo>
                      <a:cubicBezTo>
                        <a:pt x="121715" y="46824"/>
                        <a:pt x="123566" y="55291"/>
                        <a:pt x="104781" y="66139"/>
                      </a:cubicBezTo>
                      <a:cubicBezTo>
                        <a:pt x="85996" y="76987"/>
                        <a:pt x="800" y="106884"/>
                        <a:pt x="6" y="109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EAB3185E-9366-4653-A72D-C048267A4A3A}"/>
                    </a:ext>
                  </a:extLst>
                </p:cNvPr>
                <p:cNvSpPr/>
                <p:nvPr/>
              </p:nvSpPr>
              <p:spPr>
                <a:xfrm>
                  <a:off x="6574811" y="5165386"/>
                  <a:ext cx="97452" cy="87835"/>
                </a:xfrm>
                <a:custGeom>
                  <a:avLst/>
                  <a:gdLst>
                    <a:gd name="connsiteX0" fmla="*/ 97452 w 97452"/>
                    <a:gd name="connsiteY0" fmla="*/ 339 h 87835"/>
                    <a:gd name="connsiteX1" fmla="*/ 33952 w 97452"/>
                    <a:gd name="connsiteY1" fmla="*/ 36852 h 87835"/>
                    <a:gd name="connsiteX2" fmla="*/ 614 w 97452"/>
                    <a:gd name="connsiteY2" fmla="*/ 51139 h 87835"/>
                    <a:gd name="connsiteX3" fmla="*/ 14902 w 97452"/>
                    <a:gd name="connsiteY3" fmla="*/ 47964 h 87835"/>
                    <a:gd name="connsiteX4" fmla="*/ 46652 w 97452"/>
                    <a:gd name="connsiteY4" fmla="*/ 87652 h 87835"/>
                    <a:gd name="connsiteX5" fmla="*/ 33952 w 97452"/>
                    <a:gd name="connsiteY5" fmla="*/ 60664 h 87835"/>
                    <a:gd name="connsiteX6" fmla="*/ 97452 w 97452"/>
                    <a:gd name="connsiteY6" fmla="*/ 339 h 8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52" h="87835">
                      <a:moveTo>
                        <a:pt x="97452" y="339"/>
                      </a:moveTo>
                      <a:cubicBezTo>
                        <a:pt x="97452" y="-3630"/>
                        <a:pt x="50092" y="28385"/>
                        <a:pt x="33952" y="36852"/>
                      </a:cubicBezTo>
                      <a:cubicBezTo>
                        <a:pt x="17812" y="45319"/>
                        <a:pt x="3789" y="49287"/>
                        <a:pt x="614" y="51139"/>
                      </a:cubicBezTo>
                      <a:cubicBezTo>
                        <a:pt x="-2561" y="52991"/>
                        <a:pt x="7229" y="41879"/>
                        <a:pt x="14902" y="47964"/>
                      </a:cubicBezTo>
                      <a:cubicBezTo>
                        <a:pt x="22575" y="54049"/>
                        <a:pt x="43477" y="85535"/>
                        <a:pt x="46652" y="87652"/>
                      </a:cubicBezTo>
                      <a:cubicBezTo>
                        <a:pt x="49827" y="89769"/>
                        <a:pt x="27337" y="73100"/>
                        <a:pt x="33952" y="60664"/>
                      </a:cubicBezTo>
                      <a:cubicBezTo>
                        <a:pt x="40566" y="48229"/>
                        <a:pt x="97452" y="4308"/>
                        <a:pt x="97452" y="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19ED725-31DA-4117-B629-5596F20C11E5}"/>
                    </a:ext>
                  </a:extLst>
                </p:cNvPr>
                <p:cNvSpPr/>
                <p:nvPr/>
              </p:nvSpPr>
              <p:spPr>
                <a:xfrm>
                  <a:off x="6690967" y="5153024"/>
                  <a:ext cx="76615" cy="79379"/>
                </a:xfrm>
                <a:custGeom>
                  <a:avLst/>
                  <a:gdLst>
                    <a:gd name="connsiteX0" fmla="*/ 76546 w 76615"/>
                    <a:gd name="connsiteY0" fmla="*/ 1 h 79379"/>
                    <a:gd name="connsiteX1" fmla="*/ 19396 w 76615"/>
                    <a:gd name="connsiteY1" fmla="*/ 50801 h 79379"/>
                    <a:gd name="connsiteX2" fmla="*/ 1933 w 76615"/>
                    <a:gd name="connsiteY2" fmla="*/ 79376 h 79379"/>
                    <a:gd name="connsiteX3" fmla="*/ 6696 w 76615"/>
                    <a:gd name="connsiteY3" fmla="*/ 52389 h 79379"/>
                    <a:gd name="connsiteX4" fmla="*/ 76546 w 76615"/>
                    <a:gd name="connsiteY4" fmla="*/ 1 h 7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615" h="79379">
                      <a:moveTo>
                        <a:pt x="76546" y="1"/>
                      </a:moveTo>
                      <a:cubicBezTo>
                        <a:pt x="78663" y="-264"/>
                        <a:pt x="31831" y="37572"/>
                        <a:pt x="19396" y="50801"/>
                      </a:cubicBezTo>
                      <a:cubicBezTo>
                        <a:pt x="6960" y="64030"/>
                        <a:pt x="4050" y="79111"/>
                        <a:pt x="1933" y="79376"/>
                      </a:cubicBezTo>
                      <a:cubicBezTo>
                        <a:pt x="-184" y="79641"/>
                        <a:pt x="-2564" y="63766"/>
                        <a:pt x="6696" y="52389"/>
                      </a:cubicBezTo>
                      <a:cubicBezTo>
                        <a:pt x="15956" y="41012"/>
                        <a:pt x="74429" y="266"/>
                        <a:pt x="76546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9911D447-039B-4AF2-B94A-9E1C67FD6C9A}"/>
                    </a:ext>
                  </a:extLst>
                </p:cNvPr>
                <p:cNvSpPr/>
                <p:nvPr/>
              </p:nvSpPr>
              <p:spPr>
                <a:xfrm>
                  <a:off x="6544987" y="5163057"/>
                  <a:ext cx="245693" cy="228661"/>
                </a:xfrm>
                <a:custGeom>
                  <a:avLst/>
                  <a:gdLst>
                    <a:gd name="connsiteX0" fmla="*/ 220938 w 245693"/>
                    <a:gd name="connsiteY0" fmla="*/ 1081 h 228661"/>
                    <a:gd name="connsiteX1" fmla="*/ 244751 w 245693"/>
                    <a:gd name="connsiteY1" fmla="*/ 56643 h 228661"/>
                    <a:gd name="connsiteX2" fmla="*/ 186013 w 245693"/>
                    <a:gd name="connsiteY2" fmla="*/ 124906 h 228661"/>
                    <a:gd name="connsiteX3" fmla="*/ 135213 w 245693"/>
                    <a:gd name="connsiteY3" fmla="*/ 140781 h 228661"/>
                    <a:gd name="connsiteX4" fmla="*/ 70126 w 245693"/>
                    <a:gd name="connsiteY4" fmla="*/ 218568 h 228661"/>
                    <a:gd name="connsiteX5" fmla="*/ 276 w 245693"/>
                    <a:gd name="connsiteY5" fmla="*/ 226506 h 228661"/>
                    <a:gd name="connsiteX6" fmla="*/ 47901 w 245693"/>
                    <a:gd name="connsiteY6" fmla="*/ 207456 h 228661"/>
                    <a:gd name="connsiteX7" fmla="*/ 101876 w 245693"/>
                    <a:gd name="connsiteY7" fmla="*/ 158243 h 228661"/>
                    <a:gd name="connsiteX8" fmla="*/ 203476 w 245693"/>
                    <a:gd name="connsiteY8" fmla="*/ 107443 h 228661"/>
                    <a:gd name="connsiteX9" fmla="*/ 220938 w 245693"/>
                    <a:gd name="connsiteY9" fmla="*/ 1081 h 22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693" h="228661">
                      <a:moveTo>
                        <a:pt x="220938" y="1081"/>
                      </a:moveTo>
                      <a:cubicBezTo>
                        <a:pt x="227817" y="-7386"/>
                        <a:pt x="250572" y="36006"/>
                        <a:pt x="244751" y="56643"/>
                      </a:cubicBezTo>
                      <a:cubicBezTo>
                        <a:pt x="238930" y="77280"/>
                        <a:pt x="204269" y="110883"/>
                        <a:pt x="186013" y="124906"/>
                      </a:cubicBezTo>
                      <a:cubicBezTo>
                        <a:pt x="167757" y="138929"/>
                        <a:pt x="154527" y="125171"/>
                        <a:pt x="135213" y="140781"/>
                      </a:cubicBezTo>
                      <a:cubicBezTo>
                        <a:pt x="115899" y="156391"/>
                        <a:pt x="92615" y="204281"/>
                        <a:pt x="70126" y="218568"/>
                      </a:cubicBezTo>
                      <a:cubicBezTo>
                        <a:pt x="47636" y="232856"/>
                        <a:pt x="3980" y="228358"/>
                        <a:pt x="276" y="226506"/>
                      </a:cubicBezTo>
                      <a:cubicBezTo>
                        <a:pt x="-3428" y="224654"/>
                        <a:pt x="30968" y="218833"/>
                        <a:pt x="47901" y="207456"/>
                      </a:cubicBezTo>
                      <a:cubicBezTo>
                        <a:pt x="64834" y="196079"/>
                        <a:pt x="75947" y="174912"/>
                        <a:pt x="101876" y="158243"/>
                      </a:cubicBezTo>
                      <a:cubicBezTo>
                        <a:pt x="127805" y="141574"/>
                        <a:pt x="183103" y="128345"/>
                        <a:pt x="203476" y="107443"/>
                      </a:cubicBezTo>
                      <a:cubicBezTo>
                        <a:pt x="223849" y="86541"/>
                        <a:pt x="214059" y="9548"/>
                        <a:pt x="220938" y="10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23E6AAC6-0144-4B73-982A-FB2D31E7F74A}"/>
                    </a:ext>
                  </a:extLst>
                </p:cNvPr>
                <p:cNvSpPr/>
                <p:nvPr/>
              </p:nvSpPr>
              <p:spPr>
                <a:xfrm>
                  <a:off x="6522257" y="5297164"/>
                  <a:ext cx="231770" cy="149664"/>
                </a:xfrm>
                <a:custGeom>
                  <a:avLst/>
                  <a:gdLst>
                    <a:gd name="connsiteX0" fmla="*/ 229381 w 231770"/>
                    <a:gd name="connsiteY0" fmla="*/ 324 h 149664"/>
                    <a:gd name="connsiteX1" fmla="*/ 210331 w 231770"/>
                    <a:gd name="connsiteY1" fmla="*/ 65411 h 149664"/>
                    <a:gd name="connsiteX2" fmla="*/ 124606 w 231770"/>
                    <a:gd name="connsiteY2" fmla="*/ 92399 h 149664"/>
                    <a:gd name="connsiteX3" fmla="*/ 51581 w 231770"/>
                    <a:gd name="connsiteY3" fmla="*/ 120974 h 149664"/>
                    <a:gd name="connsiteX4" fmla="*/ 2368 w 231770"/>
                    <a:gd name="connsiteY4" fmla="*/ 149549 h 149664"/>
                    <a:gd name="connsiteX5" fmla="*/ 127781 w 231770"/>
                    <a:gd name="connsiteY5" fmla="*/ 109861 h 149664"/>
                    <a:gd name="connsiteX6" fmla="*/ 169056 w 231770"/>
                    <a:gd name="connsiteY6" fmla="*/ 95574 h 149664"/>
                    <a:gd name="connsiteX7" fmla="*/ 229381 w 231770"/>
                    <a:gd name="connsiteY7" fmla="*/ 324 h 14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770" h="149664">
                      <a:moveTo>
                        <a:pt x="229381" y="324"/>
                      </a:moveTo>
                      <a:cubicBezTo>
                        <a:pt x="236260" y="-4703"/>
                        <a:pt x="227793" y="50065"/>
                        <a:pt x="210331" y="65411"/>
                      </a:cubicBezTo>
                      <a:cubicBezTo>
                        <a:pt x="192869" y="80757"/>
                        <a:pt x="151064" y="83139"/>
                        <a:pt x="124606" y="92399"/>
                      </a:cubicBezTo>
                      <a:cubicBezTo>
                        <a:pt x="98148" y="101659"/>
                        <a:pt x="71954" y="111449"/>
                        <a:pt x="51581" y="120974"/>
                      </a:cubicBezTo>
                      <a:cubicBezTo>
                        <a:pt x="31208" y="130499"/>
                        <a:pt x="-10332" y="151401"/>
                        <a:pt x="2368" y="149549"/>
                      </a:cubicBezTo>
                      <a:cubicBezTo>
                        <a:pt x="15068" y="147697"/>
                        <a:pt x="100000" y="118857"/>
                        <a:pt x="127781" y="109861"/>
                      </a:cubicBezTo>
                      <a:cubicBezTo>
                        <a:pt x="155562" y="100865"/>
                        <a:pt x="153181" y="111449"/>
                        <a:pt x="169056" y="95574"/>
                      </a:cubicBezTo>
                      <a:cubicBezTo>
                        <a:pt x="184931" y="79699"/>
                        <a:pt x="222502" y="5351"/>
                        <a:pt x="229381" y="3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EE2F1F52-6773-4423-B71F-DAC829F6368C}"/>
                    </a:ext>
                  </a:extLst>
                </p:cNvPr>
                <p:cNvSpPr/>
                <p:nvPr/>
              </p:nvSpPr>
              <p:spPr>
                <a:xfrm>
                  <a:off x="6218058" y="5425830"/>
                  <a:ext cx="332395" cy="23270"/>
                </a:xfrm>
                <a:custGeom>
                  <a:avLst/>
                  <a:gdLst>
                    <a:gd name="connsiteX0" fmla="*/ 180 w 332395"/>
                    <a:gd name="connsiteY0" fmla="*/ 1833 h 23270"/>
                    <a:gd name="connsiteX1" fmla="*/ 157342 w 332395"/>
                    <a:gd name="connsiteY1" fmla="*/ 20883 h 23270"/>
                    <a:gd name="connsiteX2" fmla="*/ 231955 w 332395"/>
                    <a:gd name="connsiteY2" fmla="*/ 22470 h 23270"/>
                    <a:gd name="connsiteX3" fmla="*/ 331967 w 332395"/>
                    <a:gd name="connsiteY3" fmla="*/ 16120 h 23270"/>
                    <a:gd name="connsiteX4" fmla="*/ 190680 w 332395"/>
                    <a:gd name="connsiteY4" fmla="*/ 1833 h 23270"/>
                    <a:gd name="connsiteX5" fmla="*/ 180 w 332395"/>
                    <a:gd name="connsiteY5" fmla="*/ 1833 h 2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395" h="23270">
                      <a:moveTo>
                        <a:pt x="180" y="1833"/>
                      </a:moveTo>
                      <a:cubicBezTo>
                        <a:pt x="-5376" y="5008"/>
                        <a:pt x="118713" y="17443"/>
                        <a:pt x="157342" y="20883"/>
                      </a:cubicBezTo>
                      <a:cubicBezTo>
                        <a:pt x="195971" y="24323"/>
                        <a:pt x="202851" y="23264"/>
                        <a:pt x="231955" y="22470"/>
                      </a:cubicBezTo>
                      <a:cubicBezTo>
                        <a:pt x="261059" y="21676"/>
                        <a:pt x="338846" y="19559"/>
                        <a:pt x="331967" y="16120"/>
                      </a:cubicBezTo>
                      <a:cubicBezTo>
                        <a:pt x="325088" y="12681"/>
                        <a:pt x="245449" y="3421"/>
                        <a:pt x="190680" y="1833"/>
                      </a:cubicBezTo>
                      <a:cubicBezTo>
                        <a:pt x="135911" y="245"/>
                        <a:pt x="5736" y="-1342"/>
                        <a:pt x="180" y="18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71E655C9-9123-40EE-9525-3FF17BF5663D}"/>
                    </a:ext>
                  </a:extLst>
                </p:cNvPr>
                <p:cNvSpPr/>
                <p:nvPr/>
              </p:nvSpPr>
              <p:spPr>
                <a:xfrm>
                  <a:off x="7565868" y="5154077"/>
                  <a:ext cx="59139" cy="332434"/>
                </a:xfrm>
                <a:custGeom>
                  <a:avLst/>
                  <a:gdLst>
                    <a:gd name="connsiteX0" fmla="*/ 26615 w 59139"/>
                    <a:gd name="connsiteY0" fmla="*/ 6 h 332434"/>
                    <a:gd name="connsiteX1" fmla="*/ 58365 w 59139"/>
                    <a:gd name="connsiteY1" fmla="*/ 167223 h 332434"/>
                    <a:gd name="connsiteX2" fmla="*/ 45665 w 59139"/>
                    <a:gd name="connsiteY2" fmla="*/ 211673 h 332434"/>
                    <a:gd name="connsiteX3" fmla="*/ 5449 w 59139"/>
                    <a:gd name="connsiteY3" fmla="*/ 330206 h 332434"/>
                    <a:gd name="connsiteX4" fmla="*/ 3332 w 59139"/>
                    <a:gd name="connsiteY4" fmla="*/ 279406 h 332434"/>
                    <a:gd name="connsiteX5" fmla="*/ 32965 w 59139"/>
                    <a:gd name="connsiteY5" fmla="*/ 160873 h 332434"/>
                    <a:gd name="connsiteX6" fmla="*/ 26615 w 59139"/>
                    <a:gd name="connsiteY6" fmla="*/ 6 h 33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139" h="332434">
                      <a:moveTo>
                        <a:pt x="26615" y="6"/>
                      </a:moveTo>
                      <a:cubicBezTo>
                        <a:pt x="30848" y="1064"/>
                        <a:pt x="55190" y="131945"/>
                        <a:pt x="58365" y="167223"/>
                      </a:cubicBezTo>
                      <a:cubicBezTo>
                        <a:pt x="61540" y="202501"/>
                        <a:pt x="54484" y="184509"/>
                        <a:pt x="45665" y="211673"/>
                      </a:cubicBezTo>
                      <a:cubicBezTo>
                        <a:pt x="36846" y="238837"/>
                        <a:pt x="12504" y="318917"/>
                        <a:pt x="5449" y="330206"/>
                      </a:cubicBezTo>
                      <a:cubicBezTo>
                        <a:pt x="-1606" y="341495"/>
                        <a:pt x="-1254" y="307628"/>
                        <a:pt x="3332" y="279406"/>
                      </a:cubicBezTo>
                      <a:cubicBezTo>
                        <a:pt x="7918" y="251184"/>
                        <a:pt x="28026" y="203559"/>
                        <a:pt x="32965" y="160873"/>
                      </a:cubicBezTo>
                      <a:cubicBezTo>
                        <a:pt x="37904" y="118187"/>
                        <a:pt x="22382" y="-1052"/>
                        <a:pt x="2661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BF6695CD-EB51-42B9-866E-A0D7ED9C9A3E}"/>
                    </a:ext>
                  </a:extLst>
                </p:cNvPr>
                <p:cNvSpPr/>
                <p:nvPr/>
              </p:nvSpPr>
              <p:spPr>
                <a:xfrm>
                  <a:off x="7520517" y="5504155"/>
                  <a:ext cx="82275" cy="567905"/>
                </a:xfrm>
                <a:custGeom>
                  <a:avLst/>
                  <a:gdLst>
                    <a:gd name="connsiteX0" fmla="*/ 65616 w 82275"/>
                    <a:gd name="connsiteY0" fmla="*/ 1295 h 567905"/>
                    <a:gd name="connsiteX1" fmla="*/ 40216 w 82275"/>
                    <a:gd name="connsiteY1" fmla="*/ 295512 h 567905"/>
                    <a:gd name="connsiteX2" fmla="*/ 80433 w 82275"/>
                    <a:gd name="connsiteY2" fmla="*/ 560095 h 567905"/>
                    <a:gd name="connsiteX3" fmla="*/ 67733 w 82275"/>
                    <a:gd name="connsiteY3" fmla="*/ 471195 h 567905"/>
                    <a:gd name="connsiteX4" fmla="*/ 0 w 82275"/>
                    <a:gd name="connsiteY4" fmla="*/ 200262 h 567905"/>
                    <a:gd name="connsiteX5" fmla="*/ 65616 w 82275"/>
                    <a:gd name="connsiteY5" fmla="*/ 1295 h 5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275" h="567905">
                      <a:moveTo>
                        <a:pt x="65616" y="1295"/>
                      </a:moveTo>
                      <a:cubicBezTo>
                        <a:pt x="72319" y="17170"/>
                        <a:pt x="37746" y="202379"/>
                        <a:pt x="40216" y="295512"/>
                      </a:cubicBezTo>
                      <a:cubicBezTo>
                        <a:pt x="42686" y="388645"/>
                        <a:pt x="75847" y="530815"/>
                        <a:pt x="80433" y="560095"/>
                      </a:cubicBezTo>
                      <a:cubicBezTo>
                        <a:pt x="85019" y="589375"/>
                        <a:pt x="81138" y="531167"/>
                        <a:pt x="67733" y="471195"/>
                      </a:cubicBezTo>
                      <a:cubicBezTo>
                        <a:pt x="54328" y="411223"/>
                        <a:pt x="0" y="281401"/>
                        <a:pt x="0" y="200262"/>
                      </a:cubicBezTo>
                      <a:cubicBezTo>
                        <a:pt x="0" y="119123"/>
                        <a:pt x="58913" y="-14580"/>
                        <a:pt x="65616" y="1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3C6E1518-92ED-4F43-A69D-009CC4624ADC}"/>
                    </a:ext>
                  </a:extLst>
                </p:cNvPr>
                <p:cNvSpPr/>
                <p:nvPr/>
              </p:nvSpPr>
              <p:spPr>
                <a:xfrm>
                  <a:off x="7401335" y="6000567"/>
                  <a:ext cx="213890" cy="542458"/>
                </a:xfrm>
                <a:custGeom>
                  <a:avLst/>
                  <a:gdLst>
                    <a:gd name="connsiteX0" fmla="*/ 148815 w 213890"/>
                    <a:gd name="connsiteY0" fmla="*/ 183 h 542458"/>
                    <a:gd name="connsiteX1" fmla="*/ 209140 w 213890"/>
                    <a:gd name="connsiteY1" fmla="*/ 324033 h 542458"/>
                    <a:gd name="connsiteX2" fmla="*/ 2765 w 213890"/>
                    <a:gd name="connsiteY2" fmla="*/ 539933 h 542458"/>
                    <a:gd name="connsiteX3" fmla="*/ 94840 w 213890"/>
                    <a:gd name="connsiteY3" fmla="*/ 431983 h 542458"/>
                    <a:gd name="connsiteX4" fmla="*/ 161515 w 213890"/>
                    <a:gd name="connsiteY4" fmla="*/ 279583 h 542458"/>
                    <a:gd name="connsiteX5" fmla="*/ 148815 w 213890"/>
                    <a:gd name="connsiteY5" fmla="*/ 183 h 54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890" h="542458">
                      <a:moveTo>
                        <a:pt x="148815" y="183"/>
                      </a:moveTo>
                      <a:cubicBezTo>
                        <a:pt x="156753" y="7591"/>
                        <a:pt x="233482" y="234075"/>
                        <a:pt x="209140" y="324033"/>
                      </a:cubicBezTo>
                      <a:cubicBezTo>
                        <a:pt x="184798" y="413991"/>
                        <a:pt x="21815" y="521941"/>
                        <a:pt x="2765" y="539933"/>
                      </a:cubicBezTo>
                      <a:cubicBezTo>
                        <a:pt x="-16285" y="557925"/>
                        <a:pt x="68382" y="475375"/>
                        <a:pt x="94840" y="431983"/>
                      </a:cubicBezTo>
                      <a:cubicBezTo>
                        <a:pt x="121298" y="388591"/>
                        <a:pt x="152519" y="347316"/>
                        <a:pt x="161515" y="279583"/>
                      </a:cubicBezTo>
                      <a:cubicBezTo>
                        <a:pt x="170511" y="211850"/>
                        <a:pt x="140877" y="-7225"/>
                        <a:pt x="148815" y="1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D743361E-DE57-4BCC-A8D2-9C7CDFDED322}"/>
                    </a:ext>
                  </a:extLst>
                </p:cNvPr>
                <p:cNvSpPr/>
                <p:nvPr/>
              </p:nvSpPr>
              <p:spPr>
                <a:xfrm>
                  <a:off x="7049768" y="6488613"/>
                  <a:ext cx="392545" cy="507061"/>
                </a:xfrm>
                <a:custGeom>
                  <a:avLst/>
                  <a:gdLst>
                    <a:gd name="connsiteX0" fmla="*/ 1907 w 392545"/>
                    <a:gd name="connsiteY0" fmla="*/ 502737 h 507061"/>
                    <a:gd name="connsiteX1" fmla="*/ 154307 w 392545"/>
                    <a:gd name="connsiteY1" fmla="*/ 391612 h 507061"/>
                    <a:gd name="connsiteX2" fmla="*/ 341632 w 392545"/>
                    <a:gd name="connsiteY2" fmla="*/ 315412 h 507061"/>
                    <a:gd name="connsiteX3" fmla="*/ 322582 w 392545"/>
                    <a:gd name="connsiteY3" fmla="*/ 191587 h 507061"/>
                    <a:gd name="connsiteX4" fmla="*/ 392432 w 392545"/>
                    <a:gd name="connsiteY4" fmla="*/ 7437 h 507061"/>
                    <a:gd name="connsiteX5" fmla="*/ 303532 w 392545"/>
                    <a:gd name="connsiteY5" fmla="*/ 55062 h 507061"/>
                    <a:gd name="connsiteX6" fmla="*/ 262257 w 392545"/>
                    <a:gd name="connsiteY6" fmla="*/ 229687 h 507061"/>
                    <a:gd name="connsiteX7" fmla="*/ 1907 w 392545"/>
                    <a:gd name="connsiteY7" fmla="*/ 502737 h 50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545" h="507061">
                      <a:moveTo>
                        <a:pt x="1907" y="502737"/>
                      </a:moveTo>
                      <a:cubicBezTo>
                        <a:pt x="-16085" y="529724"/>
                        <a:pt x="97686" y="422833"/>
                        <a:pt x="154307" y="391612"/>
                      </a:cubicBezTo>
                      <a:cubicBezTo>
                        <a:pt x="210928" y="360391"/>
                        <a:pt x="313586" y="348750"/>
                        <a:pt x="341632" y="315412"/>
                      </a:cubicBezTo>
                      <a:cubicBezTo>
                        <a:pt x="369678" y="282074"/>
                        <a:pt x="314115" y="242916"/>
                        <a:pt x="322582" y="191587"/>
                      </a:cubicBezTo>
                      <a:cubicBezTo>
                        <a:pt x="331049" y="140258"/>
                        <a:pt x="395607" y="30191"/>
                        <a:pt x="392432" y="7437"/>
                      </a:cubicBezTo>
                      <a:cubicBezTo>
                        <a:pt x="389257" y="-15317"/>
                        <a:pt x="325228" y="18020"/>
                        <a:pt x="303532" y="55062"/>
                      </a:cubicBezTo>
                      <a:cubicBezTo>
                        <a:pt x="281836" y="92104"/>
                        <a:pt x="308824" y="156662"/>
                        <a:pt x="262257" y="229687"/>
                      </a:cubicBezTo>
                      <a:cubicBezTo>
                        <a:pt x="215690" y="302712"/>
                        <a:pt x="19899" y="475750"/>
                        <a:pt x="1907" y="502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69E9E220-216E-431D-BF53-D892993AF038}"/>
                    </a:ext>
                  </a:extLst>
                </p:cNvPr>
                <p:cNvSpPr/>
                <p:nvPr/>
              </p:nvSpPr>
              <p:spPr>
                <a:xfrm>
                  <a:off x="5786427" y="6802131"/>
                  <a:ext cx="307999" cy="226555"/>
                </a:xfrm>
                <a:custGeom>
                  <a:avLst/>
                  <a:gdLst>
                    <a:gd name="connsiteX0" fmla="*/ 12711 w 307999"/>
                    <a:gd name="connsiteY0" fmla="*/ 220969 h 226555"/>
                    <a:gd name="connsiteX1" fmla="*/ 261948 w 307999"/>
                    <a:gd name="connsiteY1" fmla="*/ 19357 h 226555"/>
                    <a:gd name="connsiteX2" fmla="*/ 301636 w 307999"/>
                    <a:gd name="connsiteY2" fmla="*/ 9832 h 226555"/>
                    <a:gd name="connsiteX3" fmla="*/ 182573 w 307999"/>
                    <a:gd name="connsiteY3" fmla="*/ 35232 h 226555"/>
                    <a:gd name="connsiteX4" fmla="*/ 52398 w 307999"/>
                    <a:gd name="connsiteY4" fmla="*/ 157469 h 226555"/>
                    <a:gd name="connsiteX5" fmla="*/ 12711 w 307999"/>
                    <a:gd name="connsiteY5" fmla="*/ 220969 h 22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7999" h="226555">
                      <a:moveTo>
                        <a:pt x="12711" y="220969"/>
                      </a:moveTo>
                      <a:cubicBezTo>
                        <a:pt x="47636" y="197950"/>
                        <a:pt x="213794" y="54546"/>
                        <a:pt x="261948" y="19357"/>
                      </a:cubicBezTo>
                      <a:cubicBezTo>
                        <a:pt x="310102" y="-15832"/>
                        <a:pt x="314865" y="7186"/>
                        <a:pt x="301636" y="9832"/>
                      </a:cubicBezTo>
                      <a:cubicBezTo>
                        <a:pt x="288407" y="12478"/>
                        <a:pt x="224113" y="10626"/>
                        <a:pt x="182573" y="35232"/>
                      </a:cubicBezTo>
                      <a:cubicBezTo>
                        <a:pt x="141033" y="59838"/>
                        <a:pt x="82031" y="124396"/>
                        <a:pt x="52398" y="157469"/>
                      </a:cubicBezTo>
                      <a:cubicBezTo>
                        <a:pt x="22765" y="190542"/>
                        <a:pt x="-22214" y="243988"/>
                        <a:pt x="12711" y="2209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00DDFC35-CE26-47A8-AA60-0A284332AFE4}"/>
                    </a:ext>
                  </a:extLst>
                </p:cNvPr>
                <p:cNvSpPr/>
                <p:nvPr/>
              </p:nvSpPr>
              <p:spPr>
                <a:xfrm>
                  <a:off x="6039095" y="6756044"/>
                  <a:ext cx="726546" cy="89324"/>
                </a:xfrm>
                <a:custGeom>
                  <a:avLst/>
                  <a:gdLst>
                    <a:gd name="connsiteX0" fmla="*/ 101355 w 726546"/>
                    <a:gd name="connsiteY0" fmla="*/ 55919 h 89324"/>
                    <a:gd name="connsiteX1" fmla="*/ 439493 w 726546"/>
                    <a:gd name="connsiteY1" fmla="*/ 33694 h 89324"/>
                    <a:gd name="connsiteX2" fmla="*/ 723655 w 726546"/>
                    <a:gd name="connsiteY2" fmla="*/ 71794 h 89324"/>
                    <a:gd name="connsiteX3" fmla="*/ 571255 w 726546"/>
                    <a:gd name="connsiteY3" fmla="*/ 30519 h 89324"/>
                    <a:gd name="connsiteX4" fmla="*/ 326780 w 726546"/>
                    <a:gd name="connsiteY4" fmla="*/ 1944 h 89324"/>
                    <a:gd name="connsiteX5" fmla="*/ 12455 w 726546"/>
                    <a:gd name="connsiteY5" fmla="*/ 86081 h 89324"/>
                    <a:gd name="connsiteX6" fmla="*/ 101355 w 726546"/>
                    <a:gd name="connsiteY6" fmla="*/ 55919 h 8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6546" h="89324">
                      <a:moveTo>
                        <a:pt x="101355" y="55919"/>
                      </a:moveTo>
                      <a:cubicBezTo>
                        <a:pt x="172528" y="47188"/>
                        <a:pt x="335776" y="31048"/>
                        <a:pt x="439493" y="33694"/>
                      </a:cubicBezTo>
                      <a:cubicBezTo>
                        <a:pt x="543210" y="36340"/>
                        <a:pt x="701695" y="72323"/>
                        <a:pt x="723655" y="71794"/>
                      </a:cubicBezTo>
                      <a:cubicBezTo>
                        <a:pt x="745615" y="71265"/>
                        <a:pt x="637401" y="42161"/>
                        <a:pt x="571255" y="30519"/>
                      </a:cubicBezTo>
                      <a:cubicBezTo>
                        <a:pt x="505109" y="18877"/>
                        <a:pt x="419913" y="-7316"/>
                        <a:pt x="326780" y="1944"/>
                      </a:cubicBezTo>
                      <a:cubicBezTo>
                        <a:pt x="233647" y="11204"/>
                        <a:pt x="50820" y="72058"/>
                        <a:pt x="12455" y="86081"/>
                      </a:cubicBezTo>
                      <a:cubicBezTo>
                        <a:pt x="-25910" y="100104"/>
                        <a:pt x="30182" y="64650"/>
                        <a:pt x="101355" y="559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466A505F-692E-477E-B366-614F0493C9E8}"/>
                    </a:ext>
                  </a:extLst>
                </p:cNvPr>
                <p:cNvSpPr/>
                <p:nvPr/>
              </p:nvSpPr>
              <p:spPr>
                <a:xfrm>
                  <a:off x="6738894" y="6776425"/>
                  <a:ext cx="318493" cy="227641"/>
                </a:xfrm>
                <a:custGeom>
                  <a:avLst/>
                  <a:gdLst>
                    <a:gd name="connsiteX0" fmla="*/ 44 w 318493"/>
                    <a:gd name="connsiteY0" fmla="*/ 18075 h 227641"/>
                    <a:gd name="connsiteX1" fmla="*/ 144506 w 318493"/>
                    <a:gd name="connsiteY1" fmla="*/ 16488 h 227641"/>
                    <a:gd name="connsiteX2" fmla="*/ 314369 w 318493"/>
                    <a:gd name="connsiteY2" fmla="*/ 221275 h 227641"/>
                    <a:gd name="connsiteX3" fmla="*/ 257219 w 318493"/>
                    <a:gd name="connsiteY3" fmla="*/ 165713 h 227641"/>
                    <a:gd name="connsiteX4" fmla="*/ 158794 w 318493"/>
                    <a:gd name="connsiteY4" fmla="*/ 64113 h 227641"/>
                    <a:gd name="connsiteX5" fmla="*/ 44 w 318493"/>
                    <a:gd name="connsiteY5" fmla="*/ 18075 h 22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493" h="227641">
                      <a:moveTo>
                        <a:pt x="44" y="18075"/>
                      </a:moveTo>
                      <a:cubicBezTo>
                        <a:pt x="-2337" y="10138"/>
                        <a:pt x="92119" y="-17379"/>
                        <a:pt x="144506" y="16488"/>
                      </a:cubicBezTo>
                      <a:cubicBezTo>
                        <a:pt x="196893" y="50355"/>
                        <a:pt x="295584" y="196404"/>
                        <a:pt x="314369" y="221275"/>
                      </a:cubicBezTo>
                      <a:cubicBezTo>
                        <a:pt x="333155" y="246146"/>
                        <a:pt x="283148" y="191907"/>
                        <a:pt x="257219" y="165713"/>
                      </a:cubicBezTo>
                      <a:cubicBezTo>
                        <a:pt x="231290" y="139519"/>
                        <a:pt x="200863" y="86603"/>
                        <a:pt x="158794" y="64113"/>
                      </a:cubicBezTo>
                      <a:cubicBezTo>
                        <a:pt x="116725" y="41623"/>
                        <a:pt x="2425" y="26012"/>
                        <a:pt x="44" y="180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FF80D958-1380-4C21-844F-F615D16464A3}"/>
                    </a:ext>
                  </a:extLst>
                </p:cNvPr>
                <p:cNvSpPr/>
                <p:nvPr/>
              </p:nvSpPr>
              <p:spPr>
                <a:xfrm>
                  <a:off x="4920936" y="6676956"/>
                  <a:ext cx="727260" cy="127045"/>
                </a:xfrm>
                <a:custGeom>
                  <a:avLst/>
                  <a:gdLst>
                    <a:gd name="connsiteX0" fmla="*/ 4547 w 727260"/>
                    <a:gd name="connsiteY0" fmla="*/ 51927 h 127045"/>
                    <a:gd name="connsiteX1" fmla="*/ 197164 w 727260"/>
                    <a:gd name="connsiteY1" fmla="*/ 15944 h 127045"/>
                    <a:gd name="connsiteX2" fmla="*/ 377081 w 727260"/>
                    <a:gd name="connsiteY2" fmla="*/ 41344 h 127045"/>
                    <a:gd name="connsiteX3" fmla="*/ 533714 w 727260"/>
                    <a:gd name="connsiteY3" fmla="*/ 75211 h 127045"/>
                    <a:gd name="connsiteX4" fmla="*/ 722097 w 727260"/>
                    <a:gd name="connsiteY4" fmla="*/ 126011 h 127045"/>
                    <a:gd name="connsiteX5" fmla="*/ 650131 w 727260"/>
                    <a:gd name="connsiteY5" fmla="*/ 100611 h 127045"/>
                    <a:gd name="connsiteX6" fmla="*/ 400364 w 727260"/>
                    <a:gd name="connsiteY6" fmla="*/ 1127 h 127045"/>
                    <a:gd name="connsiteX7" fmla="*/ 4547 w 727260"/>
                    <a:gd name="connsiteY7" fmla="*/ 51927 h 12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7260" h="127045">
                      <a:moveTo>
                        <a:pt x="4547" y="51927"/>
                      </a:moveTo>
                      <a:cubicBezTo>
                        <a:pt x="-29320" y="54397"/>
                        <a:pt x="135075" y="17708"/>
                        <a:pt x="197164" y="15944"/>
                      </a:cubicBezTo>
                      <a:cubicBezTo>
                        <a:pt x="259253" y="14180"/>
                        <a:pt x="320989" y="31466"/>
                        <a:pt x="377081" y="41344"/>
                      </a:cubicBezTo>
                      <a:cubicBezTo>
                        <a:pt x="433173" y="51222"/>
                        <a:pt x="476211" y="61100"/>
                        <a:pt x="533714" y="75211"/>
                      </a:cubicBezTo>
                      <a:cubicBezTo>
                        <a:pt x="591217" y="89322"/>
                        <a:pt x="702694" y="121778"/>
                        <a:pt x="722097" y="126011"/>
                      </a:cubicBezTo>
                      <a:cubicBezTo>
                        <a:pt x="741500" y="130244"/>
                        <a:pt x="703753" y="121425"/>
                        <a:pt x="650131" y="100611"/>
                      </a:cubicBezTo>
                      <a:cubicBezTo>
                        <a:pt x="596509" y="79797"/>
                        <a:pt x="504081" y="11005"/>
                        <a:pt x="400364" y="1127"/>
                      </a:cubicBezTo>
                      <a:cubicBezTo>
                        <a:pt x="296647" y="-8751"/>
                        <a:pt x="38414" y="49457"/>
                        <a:pt x="4547" y="519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50E3F189-B4A2-4C33-B935-B6F457664EA1}"/>
                    </a:ext>
                  </a:extLst>
                </p:cNvPr>
                <p:cNvSpPr/>
                <p:nvPr/>
              </p:nvSpPr>
              <p:spPr>
                <a:xfrm>
                  <a:off x="4689450" y="6571418"/>
                  <a:ext cx="292433" cy="75164"/>
                </a:xfrm>
                <a:custGeom>
                  <a:avLst/>
                  <a:gdLst>
                    <a:gd name="connsiteX0" fmla="*/ 25 w 292433"/>
                    <a:gd name="connsiteY0" fmla="*/ 48457 h 75164"/>
                    <a:gd name="connsiteX1" fmla="*/ 139725 w 292433"/>
                    <a:gd name="connsiteY1" fmla="*/ 73857 h 75164"/>
                    <a:gd name="connsiteX2" fmla="*/ 292125 w 292433"/>
                    <a:gd name="connsiteY2" fmla="*/ 832 h 75164"/>
                    <a:gd name="connsiteX3" fmla="*/ 177825 w 292433"/>
                    <a:gd name="connsiteY3" fmla="*/ 35757 h 75164"/>
                    <a:gd name="connsiteX4" fmla="*/ 128613 w 292433"/>
                    <a:gd name="connsiteY4" fmla="*/ 57982 h 75164"/>
                    <a:gd name="connsiteX5" fmla="*/ 25 w 292433"/>
                    <a:gd name="connsiteY5" fmla="*/ 48457 h 75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433" h="75164">
                      <a:moveTo>
                        <a:pt x="25" y="48457"/>
                      </a:moveTo>
                      <a:cubicBezTo>
                        <a:pt x="1877" y="51103"/>
                        <a:pt x="91042" y="81794"/>
                        <a:pt x="139725" y="73857"/>
                      </a:cubicBezTo>
                      <a:cubicBezTo>
                        <a:pt x="188408" y="65920"/>
                        <a:pt x="285775" y="7182"/>
                        <a:pt x="292125" y="832"/>
                      </a:cubicBezTo>
                      <a:cubicBezTo>
                        <a:pt x="298475" y="-5518"/>
                        <a:pt x="205077" y="26232"/>
                        <a:pt x="177825" y="35757"/>
                      </a:cubicBezTo>
                      <a:cubicBezTo>
                        <a:pt x="150573" y="45282"/>
                        <a:pt x="159040" y="56130"/>
                        <a:pt x="128613" y="57982"/>
                      </a:cubicBezTo>
                      <a:cubicBezTo>
                        <a:pt x="98186" y="59834"/>
                        <a:pt x="-1827" y="45811"/>
                        <a:pt x="25" y="484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F0EC9ABC-AA75-4EF1-82E6-E9B68FDC119C}"/>
                    </a:ext>
                  </a:extLst>
                </p:cNvPr>
                <p:cNvSpPr/>
                <p:nvPr/>
              </p:nvSpPr>
              <p:spPr>
                <a:xfrm>
                  <a:off x="4905347" y="6570484"/>
                  <a:ext cx="206409" cy="148892"/>
                </a:xfrm>
                <a:custGeom>
                  <a:avLst/>
                  <a:gdLst>
                    <a:gd name="connsiteX0" fmla="*/ 27016 w 206409"/>
                    <a:gd name="connsiteY0" fmla="*/ 179 h 148892"/>
                    <a:gd name="connsiteX1" fmla="*/ 28 w 206409"/>
                    <a:gd name="connsiteY1" fmla="*/ 111304 h 148892"/>
                    <a:gd name="connsiteX2" fmla="*/ 23841 w 206409"/>
                    <a:gd name="connsiteY2" fmla="*/ 147816 h 148892"/>
                    <a:gd name="connsiteX3" fmla="*/ 104803 w 206409"/>
                    <a:gd name="connsiteY3" fmla="*/ 138291 h 148892"/>
                    <a:gd name="connsiteX4" fmla="*/ 206403 w 206409"/>
                    <a:gd name="connsiteY4" fmla="*/ 128766 h 148892"/>
                    <a:gd name="connsiteX5" fmla="*/ 100041 w 206409"/>
                    <a:gd name="connsiteY5" fmla="*/ 108129 h 148892"/>
                    <a:gd name="connsiteX6" fmla="*/ 184178 w 206409"/>
                    <a:gd name="connsiteY6" fmla="*/ 114479 h 148892"/>
                    <a:gd name="connsiteX7" fmla="*/ 25428 w 206409"/>
                    <a:gd name="connsiteY7" fmla="*/ 139879 h 148892"/>
                    <a:gd name="connsiteX8" fmla="*/ 27016 w 206409"/>
                    <a:gd name="connsiteY8" fmla="*/ 179 h 14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09" h="148892">
                      <a:moveTo>
                        <a:pt x="27016" y="179"/>
                      </a:moveTo>
                      <a:cubicBezTo>
                        <a:pt x="22783" y="-4583"/>
                        <a:pt x="557" y="86698"/>
                        <a:pt x="28" y="111304"/>
                      </a:cubicBezTo>
                      <a:cubicBezTo>
                        <a:pt x="-501" y="135910"/>
                        <a:pt x="6379" y="143318"/>
                        <a:pt x="23841" y="147816"/>
                      </a:cubicBezTo>
                      <a:cubicBezTo>
                        <a:pt x="41303" y="152314"/>
                        <a:pt x="74376" y="141466"/>
                        <a:pt x="104803" y="138291"/>
                      </a:cubicBezTo>
                      <a:cubicBezTo>
                        <a:pt x="135230" y="135116"/>
                        <a:pt x="207197" y="133793"/>
                        <a:pt x="206403" y="128766"/>
                      </a:cubicBezTo>
                      <a:cubicBezTo>
                        <a:pt x="205609" y="123739"/>
                        <a:pt x="103745" y="110510"/>
                        <a:pt x="100041" y="108129"/>
                      </a:cubicBezTo>
                      <a:cubicBezTo>
                        <a:pt x="96337" y="105748"/>
                        <a:pt x="196613" y="109187"/>
                        <a:pt x="184178" y="114479"/>
                      </a:cubicBezTo>
                      <a:cubicBezTo>
                        <a:pt x="171743" y="119771"/>
                        <a:pt x="49505" y="157606"/>
                        <a:pt x="25428" y="139879"/>
                      </a:cubicBezTo>
                      <a:cubicBezTo>
                        <a:pt x="1351" y="122152"/>
                        <a:pt x="31249" y="4941"/>
                        <a:pt x="27016" y="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28CBD281-4958-4F6C-A328-E0023DCAF09A}"/>
                    </a:ext>
                  </a:extLst>
                </p:cNvPr>
                <p:cNvSpPr/>
                <p:nvPr/>
              </p:nvSpPr>
              <p:spPr>
                <a:xfrm>
                  <a:off x="4779129" y="5588997"/>
                  <a:ext cx="64111" cy="456249"/>
                </a:xfrm>
                <a:custGeom>
                  <a:avLst/>
                  <a:gdLst>
                    <a:gd name="connsiteX0" fmla="*/ 13004 w 64111"/>
                    <a:gd name="connsiteY0" fmla="*/ 1120 h 456249"/>
                    <a:gd name="connsiteX1" fmla="*/ 17238 w 64111"/>
                    <a:gd name="connsiteY1" fmla="*/ 365186 h 456249"/>
                    <a:gd name="connsiteX2" fmla="*/ 304 w 64111"/>
                    <a:gd name="connsiteY2" fmla="*/ 456203 h 456249"/>
                    <a:gd name="connsiteX3" fmla="*/ 34171 w 64111"/>
                    <a:gd name="connsiteY3" fmla="*/ 375770 h 456249"/>
                    <a:gd name="connsiteX4" fmla="*/ 63804 w 64111"/>
                    <a:gd name="connsiteY4" fmla="*/ 255120 h 456249"/>
                    <a:gd name="connsiteX5" fmla="*/ 13004 w 64111"/>
                    <a:gd name="connsiteY5" fmla="*/ 1120 h 45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11" h="456249">
                      <a:moveTo>
                        <a:pt x="13004" y="1120"/>
                      </a:moveTo>
                      <a:cubicBezTo>
                        <a:pt x="5243" y="19464"/>
                        <a:pt x="19355" y="289339"/>
                        <a:pt x="17238" y="365186"/>
                      </a:cubicBezTo>
                      <a:cubicBezTo>
                        <a:pt x="15121" y="441033"/>
                        <a:pt x="-2518" y="454439"/>
                        <a:pt x="304" y="456203"/>
                      </a:cubicBezTo>
                      <a:cubicBezTo>
                        <a:pt x="3126" y="457967"/>
                        <a:pt x="23588" y="409284"/>
                        <a:pt x="34171" y="375770"/>
                      </a:cubicBezTo>
                      <a:cubicBezTo>
                        <a:pt x="44754" y="342256"/>
                        <a:pt x="66979" y="315445"/>
                        <a:pt x="63804" y="255120"/>
                      </a:cubicBezTo>
                      <a:cubicBezTo>
                        <a:pt x="60629" y="194795"/>
                        <a:pt x="20765" y="-17224"/>
                        <a:pt x="13004" y="1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2C75CD21-B186-4545-8718-530E573DEB59}"/>
                    </a:ext>
                  </a:extLst>
                </p:cNvPr>
                <p:cNvSpPr/>
                <p:nvPr/>
              </p:nvSpPr>
              <p:spPr>
                <a:xfrm>
                  <a:off x="4682993" y="6093814"/>
                  <a:ext cx="147337" cy="525460"/>
                </a:xfrm>
                <a:custGeom>
                  <a:avLst/>
                  <a:gdLst>
                    <a:gd name="connsiteX0" fmla="*/ 145124 w 147337"/>
                    <a:gd name="connsiteY0" fmla="*/ 69 h 525460"/>
                    <a:gd name="connsiteX1" fmla="*/ 66807 w 147337"/>
                    <a:gd name="connsiteY1" fmla="*/ 254069 h 525460"/>
                    <a:gd name="connsiteX2" fmla="*/ 3307 w 147337"/>
                    <a:gd name="connsiteY2" fmla="*/ 516536 h 525460"/>
                    <a:gd name="connsiteX3" fmla="*/ 20240 w 147337"/>
                    <a:gd name="connsiteY3" fmla="*/ 442453 h 525460"/>
                    <a:gd name="connsiteX4" fmla="*/ 115490 w 147337"/>
                    <a:gd name="connsiteY4" fmla="*/ 230786 h 525460"/>
                    <a:gd name="connsiteX5" fmla="*/ 145124 w 147337"/>
                    <a:gd name="connsiteY5" fmla="*/ 69 h 52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337" h="525460">
                      <a:moveTo>
                        <a:pt x="145124" y="69"/>
                      </a:moveTo>
                      <a:cubicBezTo>
                        <a:pt x="137010" y="3949"/>
                        <a:pt x="90443" y="167991"/>
                        <a:pt x="66807" y="254069"/>
                      </a:cubicBezTo>
                      <a:cubicBezTo>
                        <a:pt x="43171" y="340147"/>
                        <a:pt x="11068" y="485139"/>
                        <a:pt x="3307" y="516536"/>
                      </a:cubicBezTo>
                      <a:cubicBezTo>
                        <a:pt x="-4454" y="547933"/>
                        <a:pt x="1543" y="490078"/>
                        <a:pt x="20240" y="442453"/>
                      </a:cubicBezTo>
                      <a:cubicBezTo>
                        <a:pt x="38937" y="394828"/>
                        <a:pt x="92912" y="306633"/>
                        <a:pt x="115490" y="230786"/>
                      </a:cubicBezTo>
                      <a:cubicBezTo>
                        <a:pt x="138068" y="154939"/>
                        <a:pt x="153238" y="-3811"/>
                        <a:pt x="145124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E99B6382-1DEA-452D-9F81-346DD27C37A0}"/>
                    </a:ext>
                  </a:extLst>
                </p:cNvPr>
                <p:cNvSpPr/>
                <p:nvPr/>
              </p:nvSpPr>
              <p:spPr>
                <a:xfrm>
                  <a:off x="6197600" y="5455016"/>
                  <a:ext cx="462665" cy="125047"/>
                </a:xfrm>
                <a:custGeom>
                  <a:avLst/>
                  <a:gdLst>
                    <a:gd name="connsiteX0" fmla="*/ 0 w 462665"/>
                    <a:gd name="connsiteY0" fmla="*/ 125047 h 125047"/>
                    <a:gd name="connsiteX1" fmla="*/ 239713 w 462665"/>
                    <a:gd name="connsiteY1" fmla="*/ 75834 h 125047"/>
                    <a:gd name="connsiteX2" fmla="*/ 455613 w 462665"/>
                    <a:gd name="connsiteY2" fmla="*/ 2809 h 125047"/>
                    <a:gd name="connsiteX3" fmla="*/ 414338 w 462665"/>
                    <a:gd name="connsiteY3" fmla="*/ 13922 h 125047"/>
                    <a:gd name="connsiteX4" fmla="*/ 220663 w 462665"/>
                    <a:gd name="connsiteY4" fmla="*/ 61547 h 125047"/>
                    <a:gd name="connsiteX5" fmla="*/ 0 w 462665"/>
                    <a:gd name="connsiteY5" fmla="*/ 125047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665" h="125047">
                      <a:moveTo>
                        <a:pt x="0" y="125047"/>
                      </a:moveTo>
                      <a:cubicBezTo>
                        <a:pt x="81888" y="110627"/>
                        <a:pt x="163777" y="96207"/>
                        <a:pt x="239713" y="75834"/>
                      </a:cubicBezTo>
                      <a:cubicBezTo>
                        <a:pt x="315649" y="55461"/>
                        <a:pt x="426509" y="13128"/>
                        <a:pt x="455613" y="2809"/>
                      </a:cubicBezTo>
                      <a:cubicBezTo>
                        <a:pt x="484717" y="-7510"/>
                        <a:pt x="414338" y="13922"/>
                        <a:pt x="414338" y="13922"/>
                      </a:cubicBezTo>
                      <a:lnTo>
                        <a:pt x="220663" y="61547"/>
                      </a:lnTo>
                      <a:lnTo>
                        <a:pt x="0" y="12504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B117BC49-A066-40B8-817B-A7C6358E3EBF}"/>
                    </a:ext>
                  </a:extLst>
                </p:cNvPr>
                <p:cNvSpPr/>
                <p:nvPr/>
              </p:nvSpPr>
              <p:spPr>
                <a:xfrm>
                  <a:off x="5901749" y="5541471"/>
                  <a:ext cx="418520" cy="57344"/>
                </a:xfrm>
                <a:custGeom>
                  <a:avLst/>
                  <a:gdLst>
                    <a:gd name="connsiteX0" fmla="*/ 2164 w 418520"/>
                    <a:gd name="connsiteY0" fmla="*/ 52879 h 57344"/>
                    <a:gd name="connsiteX1" fmla="*/ 294264 w 418520"/>
                    <a:gd name="connsiteY1" fmla="*/ 17954 h 57344"/>
                    <a:gd name="connsiteX2" fmla="*/ 414914 w 418520"/>
                    <a:gd name="connsiteY2" fmla="*/ 10017 h 57344"/>
                    <a:gd name="connsiteX3" fmla="*/ 367289 w 418520"/>
                    <a:gd name="connsiteY3" fmla="*/ 2079 h 57344"/>
                    <a:gd name="connsiteX4" fmla="*/ 172026 w 418520"/>
                    <a:gd name="connsiteY4" fmla="*/ 51292 h 57344"/>
                    <a:gd name="connsiteX5" fmla="*/ 2164 w 418520"/>
                    <a:gd name="connsiteY5" fmla="*/ 52879 h 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520" h="57344">
                      <a:moveTo>
                        <a:pt x="2164" y="52879"/>
                      </a:moveTo>
                      <a:cubicBezTo>
                        <a:pt x="22537" y="47323"/>
                        <a:pt x="225472" y="25098"/>
                        <a:pt x="294264" y="17954"/>
                      </a:cubicBezTo>
                      <a:cubicBezTo>
                        <a:pt x="363056" y="10810"/>
                        <a:pt x="402743" y="12663"/>
                        <a:pt x="414914" y="10017"/>
                      </a:cubicBezTo>
                      <a:cubicBezTo>
                        <a:pt x="427085" y="7371"/>
                        <a:pt x="407770" y="-4800"/>
                        <a:pt x="367289" y="2079"/>
                      </a:cubicBezTo>
                      <a:cubicBezTo>
                        <a:pt x="326808" y="8958"/>
                        <a:pt x="233674" y="42825"/>
                        <a:pt x="172026" y="51292"/>
                      </a:cubicBezTo>
                      <a:cubicBezTo>
                        <a:pt x="110378" y="59759"/>
                        <a:pt x="-18209" y="58435"/>
                        <a:pt x="2164" y="528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2BD5A1A4-ECA3-46AE-981B-CDFABAA531E0}"/>
                    </a:ext>
                  </a:extLst>
                </p:cNvPr>
                <p:cNvSpPr/>
                <p:nvPr/>
              </p:nvSpPr>
              <p:spPr>
                <a:xfrm>
                  <a:off x="7311924" y="5251429"/>
                  <a:ext cx="162363" cy="451839"/>
                </a:xfrm>
                <a:custGeom>
                  <a:avLst/>
                  <a:gdLst>
                    <a:gd name="connsiteX0" fmla="*/ 162026 w 162363"/>
                    <a:gd name="connsiteY0" fmla="*/ 21 h 451839"/>
                    <a:gd name="connsiteX1" fmla="*/ 82651 w 162363"/>
                    <a:gd name="connsiteY1" fmla="*/ 311171 h 451839"/>
                    <a:gd name="connsiteX2" fmla="*/ 82651 w 162363"/>
                    <a:gd name="connsiteY2" fmla="*/ 403246 h 451839"/>
                    <a:gd name="connsiteX3" fmla="*/ 101 w 162363"/>
                    <a:gd name="connsiteY3" fmla="*/ 450871 h 451839"/>
                    <a:gd name="connsiteX4" fmla="*/ 101701 w 162363"/>
                    <a:gd name="connsiteY4" fmla="*/ 361971 h 451839"/>
                    <a:gd name="connsiteX5" fmla="*/ 111226 w 162363"/>
                    <a:gd name="connsiteY5" fmla="*/ 327046 h 451839"/>
                    <a:gd name="connsiteX6" fmla="*/ 162026 w 162363"/>
                    <a:gd name="connsiteY6" fmla="*/ 21 h 45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363" h="451839">
                      <a:moveTo>
                        <a:pt x="162026" y="21"/>
                      </a:moveTo>
                      <a:cubicBezTo>
                        <a:pt x="157264" y="-2625"/>
                        <a:pt x="95880" y="243967"/>
                        <a:pt x="82651" y="311171"/>
                      </a:cubicBezTo>
                      <a:cubicBezTo>
                        <a:pt x="69422" y="378375"/>
                        <a:pt x="96409" y="379963"/>
                        <a:pt x="82651" y="403246"/>
                      </a:cubicBezTo>
                      <a:cubicBezTo>
                        <a:pt x="68893" y="426529"/>
                        <a:pt x="-3074" y="457750"/>
                        <a:pt x="101" y="450871"/>
                      </a:cubicBezTo>
                      <a:cubicBezTo>
                        <a:pt x="3276" y="443992"/>
                        <a:pt x="83180" y="382608"/>
                        <a:pt x="101701" y="361971"/>
                      </a:cubicBezTo>
                      <a:cubicBezTo>
                        <a:pt x="120222" y="341334"/>
                        <a:pt x="102759" y="383138"/>
                        <a:pt x="111226" y="327046"/>
                      </a:cubicBezTo>
                      <a:cubicBezTo>
                        <a:pt x="119693" y="270954"/>
                        <a:pt x="166788" y="2667"/>
                        <a:pt x="162026" y="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48CD57FF-FD8A-4813-934E-8450FF374BCF}"/>
                    </a:ext>
                  </a:extLst>
                </p:cNvPr>
                <p:cNvSpPr/>
                <p:nvPr/>
              </p:nvSpPr>
              <p:spPr>
                <a:xfrm>
                  <a:off x="6770550" y="5677950"/>
                  <a:ext cx="590603" cy="176262"/>
                </a:xfrm>
                <a:custGeom>
                  <a:avLst/>
                  <a:gdLst>
                    <a:gd name="connsiteX0" fmla="*/ 667 w 590603"/>
                    <a:gd name="connsiteY0" fmla="*/ 174633 h 176262"/>
                    <a:gd name="connsiteX1" fmla="*/ 241967 w 590603"/>
                    <a:gd name="connsiteY1" fmla="*/ 117483 h 176262"/>
                    <a:gd name="connsiteX2" fmla="*/ 551000 w 590603"/>
                    <a:gd name="connsiteY2" fmla="*/ 11650 h 176262"/>
                    <a:gd name="connsiteX3" fmla="*/ 578517 w 590603"/>
                    <a:gd name="connsiteY3" fmla="*/ 3183 h 176262"/>
                    <a:gd name="connsiteX4" fmla="*/ 476917 w 590603"/>
                    <a:gd name="connsiteY4" fmla="*/ 15883 h 176262"/>
                    <a:gd name="connsiteX5" fmla="*/ 316050 w 590603"/>
                    <a:gd name="connsiteY5" fmla="*/ 56100 h 176262"/>
                    <a:gd name="connsiteX6" fmla="*/ 667 w 590603"/>
                    <a:gd name="connsiteY6" fmla="*/ 174633 h 1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0603" h="176262">
                      <a:moveTo>
                        <a:pt x="667" y="174633"/>
                      </a:moveTo>
                      <a:cubicBezTo>
                        <a:pt x="-11680" y="184864"/>
                        <a:pt x="150245" y="144647"/>
                        <a:pt x="241967" y="117483"/>
                      </a:cubicBezTo>
                      <a:cubicBezTo>
                        <a:pt x="333689" y="90319"/>
                        <a:pt x="551000" y="11650"/>
                        <a:pt x="551000" y="11650"/>
                      </a:cubicBezTo>
                      <a:cubicBezTo>
                        <a:pt x="607092" y="-7400"/>
                        <a:pt x="590864" y="2478"/>
                        <a:pt x="578517" y="3183"/>
                      </a:cubicBezTo>
                      <a:cubicBezTo>
                        <a:pt x="566170" y="3888"/>
                        <a:pt x="520662" y="7063"/>
                        <a:pt x="476917" y="15883"/>
                      </a:cubicBezTo>
                      <a:cubicBezTo>
                        <a:pt x="433173" y="24702"/>
                        <a:pt x="390839" y="28230"/>
                        <a:pt x="316050" y="56100"/>
                      </a:cubicBezTo>
                      <a:cubicBezTo>
                        <a:pt x="241261" y="83969"/>
                        <a:pt x="13014" y="164402"/>
                        <a:pt x="667" y="1746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43761565-E276-4AB3-B7DC-8DBA767CBBB6}"/>
                    </a:ext>
                  </a:extLst>
                </p:cNvPr>
                <p:cNvSpPr/>
                <p:nvPr/>
              </p:nvSpPr>
              <p:spPr>
                <a:xfrm>
                  <a:off x="6241800" y="5835541"/>
                  <a:ext cx="512908" cy="56069"/>
                </a:xfrm>
                <a:custGeom>
                  <a:avLst/>
                  <a:gdLst>
                    <a:gd name="connsiteX0" fmla="*/ 250 w 512908"/>
                    <a:gd name="connsiteY0" fmla="*/ 50909 h 56069"/>
                    <a:gd name="connsiteX1" fmla="*/ 243667 w 512908"/>
                    <a:gd name="connsiteY1" fmla="*/ 55142 h 56069"/>
                    <a:gd name="connsiteX2" fmla="*/ 400300 w 512908"/>
                    <a:gd name="connsiteY2" fmla="*/ 36092 h 56069"/>
                    <a:gd name="connsiteX3" fmla="*/ 512483 w 512908"/>
                    <a:gd name="connsiteY3" fmla="*/ 109 h 56069"/>
                    <a:gd name="connsiteX4" fmla="*/ 434167 w 512908"/>
                    <a:gd name="connsiteY4" fmla="*/ 25509 h 56069"/>
                    <a:gd name="connsiteX5" fmla="*/ 319867 w 512908"/>
                    <a:gd name="connsiteY5" fmla="*/ 42442 h 56069"/>
                    <a:gd name="connsiteX6" fmla="*/ 199217 w 512908"/>
                    <a:gd name="connsiteY6" fmla="*/ 31859 h 56069"/>
                    <a:gd name="connsiteX7" fmla="*/ 250 w 512908"/>
                    <a:gd name="connsiteY7" fmla="*/ 50909 h 5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2908" h="56069">
                      <a:moveTo>
                        <a:pt x="250" y="50909"/>
                      </a:moveTo>
                      <a:cubicBezTo>
                        <a:pt x="7658" y="54790"/>
                        <a:pt x="176992" y="57612"/>
                        <a:pt x="243667" y="55142"/>
                      </a:cubicBezTo>
                      <a:cubicBezTo>
                        <a:pt x="310342" y="52672"/>
                        <a:pt x="355497" y="45264"/>
                        <a:pt x="400300" y="36092"/>
                      </a:cubicBezTo>
                      <a:cubicBezTo>
                        <a:pt x="445103" y="26920"/>
                        <a:pt x="506839" y="1873"/>
                        <a:pt x="512483" y="109"/>
                      </a:cubicBezTo>
                      <a:cubicBezTo>
                        <a:pt x="518127" y="-1655"/>
                        <a:pt x="466270" y="18453"/>
                        <a:pt x="434167" y="25509"/>
                      </a:cubicBezTo>
                      <a:cubicBezTo>
                        <a:pt x="402064" y="32565"/>
                        <a:pt x="359025" y="41384"/>
                        <a:pt x="319867" y="42442"/>
                      </a:cubicBezTo>
                      <a:cubicBezTo>
                        <a:pt x="280709" y="43500"/>
                        <a:pt x="246489" y="29742"/>
                        <a:pt x="199217" y="31859"/>
                      </a:cubicBezTo>
                      <a:cubicBezTo>
                        <a:pt x="151945" y="33976"/>
                        <a:pt x="-7158" y="47028"/>
                        <a:pt x="250" y="509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A98E3CE-0F1D-43A1-BBE8-6648897CAD3E}"/>
                    </a:ext>
                  </a:extLst>
                </p:cNvPr>
                <p:cNvSpPr/>
                <p:nvPr/>
              </p:nvSpPr>
              <p:spPr>
                <a:xfrm>
                  <a:off x="5945752" y="5796215"/>
                  <a:ext cx="625559" cy="93766"/>
                </a:xfrm>
                <a:custGeom>
                  <a:avLst/>
                  <a:gdLst>
                    <a:gd name="connsiteX0" fmla="*/ 2081 w 625559"/>
                    <a:gd name="connsiteY0" fmla="*/ 92352 h 93766"/>
                    <a:gd name="connsiteX1" fmla="*/ 177765 w 625559"/>
                    <a:gd name="connsiteY1" fmla="*/ 86002 h 93766"/>
                    <a:gd name="connsiteX2" fmla="*/ 306881 w 625559"/>
                    <a:gd name="connsiteY2" fmla="*/ 73302 h 93766"/>
                    <a:gd name="connsiteX3" fmla="*/ 624381 w 625559"/>
                    <a:gd name="connsiteY3" fmla="*/ 1335 h 93766"/>
                    <a:gd name="connsiteX4" fmla="*/ 410598 w 625559"/>
                    <a:gd name="connsiteY4" fmla="*/ 28852 h 93766"/>
                    <a:gd name="connsiteX5" fmla="*/ 304765 w 625559"/>
                    <a:gd name="connsiteY5" fmla="*/ 58485 h 93766"/>
                    <a:gd name="connsiteX6" fmla="*/ 2081 w 625559"/>
                    <a:gd name="connsiteY6" fmla="*/ 92352 h 9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5559" h="93766">
                      <a:moveTo>
                        <a:pt x="2081" y="92352"/>
                      </a:moveTo>
                      <a:cubicBezTo>
                        <a:pt x="-19085" y="96938"/>
                        <a:pt x="126965" y="89177"/>
                        <a:pt x="177765" y="86002"/>
                      </a:cubicBezTo>
                      <a:cubicBezTo>
                        <a:pt x="228565" y="82827"/>
                        <a:pt x="232445" y="87413"/>
                        <a:pt x="306881" y="73302"/>
                      </a:cubicBezTo>
                      <a:cubicBezTo>
                        <a:pt x="381317" y="59191"/>
                        <a:pt x="607095" y="8743"/>
                        <a:pt x="624381" y="1335"/>
                      </a:cubicBezTo>
                      <a:cubicBezTo>
                        <a:pt x="641667" y="-6073"/>
                        <a:pt x="463867" y="19327"/>
                        <a:pt x="410598" y="28852"/>
                      </a:cubicBezTo>
                      <a:cubicBezTo>
                        <a:pt x="357329" y="38377"/>
                        <a:pt x="373910" y="50371"/>
                        <a:pt x="304765" y="58485"/>
                      </a:cubicBezTo>
                      <a:lnTo>
                        <a:pt x="2081" y="9235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640892FD-3DB4-4995-8A92-8AAFF67EFE19}"/>
                    </a:ext>
                  </a:extLst>
                </p:cNvPr>
                <p:cNvSpPr/>
                <p:nvPr/>
              </p:nvSpPr>
              <p:spPr>
                <a:xfrm>
                  <a:off x="5627496" y="5589359"/>
                  <a:ext cx="300422" cy="32752"/>
                </a:xfrm>
                <a:custGeom>
                  <a:avLst/>
                  <a:gdLst>
                    <a:gd name="connsiteX0" fmla="*/ 192 w 300422"/>
                    <a:gd name="connsiteY0" fmla="*/ 30391 h 32752"/>
                    <a:gd name="connsiteX1" fmla="*/ 155767 w 300422"/>
                    <a:gd name="connsiteY1" fmla="*/ 229 h 32752"/>
                    <a:gd name="connsiteX2" fmla="*/ 298642 w 300422"/>
                    <a:gd name="connsiteY2" fmla="*/ 16104 h 32752"/>
                    <a:gd name="connsiteX3" fmla="*/ 228792 w 300422"/>
                    <a:gd name="connsiteY3" fmla="*/ 8166 h 32752"/>
                    <a:gd name="connsiteX4" fmla="*/ 125604 w 300422"/>
                    <a:gd name="connsiteY4" fmla="*/ 28804 h 32752"/>
                    <a:gd name="connsiteX5" fmla="*/ 192 w 300422"/>
                    <a:gd name="connsiteY5" fmla="*/ 30391 h 32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22" h="32752">
                      <a:moveTo>
                        <a:pt x="192" y="30391"/>
                      </a:moveTo>
                      <a:cubicBezTo>
                        <a:pt x="5219" y="25629"/>
                        <a:pt x="106025" y="2610"/>
                        <a:pt x="155767" y="229"/>
                      </a:cubicBezTo>
                      <a:cubicBezTo>
                        <a:pt x="205509" y="-2152"/>
                        <a:pt x="286471" y="14781"/>
                        <a:pt x="298642" y="16104"/>
                      </a:cubicBezTo>
                      <a:cubicBezTo>
                        <a:pt x="310813" y="17427"/>
                        <a:pt x="257632" y="6049"/>
                        <a:pt x="228792" y="8166"/>
                      </a:cubicBezTo>
                      <a:cubicBezTo>
                        <a:pt x="199952" y="10283"/>
                        <a:pt x="161323" y="25894"/>
                        <a:pt x="125604" y="28804"/>
                      </a:cubicBezTo>
                      <a:cubicBezTo>
                        <a:pt x="89885" y="31714"/>
                        <a:pt x="-4835" y="35153"/>
                        <a:pt x="192" y="303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42D47F42-2ECB-4A21-8E5A-C1C463F95A57}"/>
                    </a:ext>
                  </a:extLst>
                </p:cNvPr>
                <p:cNvSpPr/>
                <p:nvPr/>
              </p:nvSpPr>
              <p:spPr>
                <a:xfrm>
                  <a:off x="5386157" y="5590504"/>
                  <a:ext cx="300484" cy="102271"/>
                </a:xfrm>
                <a:custGeom>
                  <a:avLst/>
                  <a:gdLst>
                    <a:gd name="connsiteX0" fmla="*/ 231 w 300484"/>
                    <a:gd name="connsiteY0" fmla="*/ 102271 h 102271"/>
                    <a:gd name="connsiteX1" fmla="*/ 206606 w 300484"/>
                    <a:gd name="connsiteY1" fmla="*/ 27659 h 102271"/>
                    <a:gd name="connsiteX2" fmla="*/ 300268 w 300484"/>
                    <a:gd name="connsiteY2" fmla="*/ 671 h 102271"/>
                    <a:gd name="connsiteX3" fmla="*/ 230418 w 300484"/>
                    <a:gd name="connsiteY3" fmla="*/ 8609 h 102271"/>
                    <a:gd name="connsiteX4" fmla="*/ 166918 w 300484"/>
                    <a:gd name="connsiteY4" fmla="*/ 13371 h 102271"/>
                    <a:gd name="connsiteX5" fmla="*/ 231 w 300484"/>
                    <a:gd name="connsiteY5" fmla="*/ 102271 h 10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84" h="102271">
                      <a:moveTo>
                        <a:pt x="231" y="102271"/>
                      </a:moveTo>
                      <a:lnTo>
                        <a:pt x="206606" y="27659"/>
                      </a:lnTo>
                      <a:cubicBezTo>
                        <a:pt x="256612" y="10726"/>
                        <a:pt x="296299" y="3846"/>
                        <a:pt x="300268" y="671"/>
                      </a:cubicBezTo>
                      <a:cubicBezTo>
                        <a:pt x="304237" y="-2504"/>
                        <a:pt x="252643" y="6492"/>
                        <a:pt x="230418" y="8609"/>
                      </a:cubicBezTo>
                      <a:cubicBezTo>
                        <a:pt x="208193" y="10726"/>
                        <a:pt x="203430" y="-916"/>
                        <a:pt x="166918" y="13371"/>
                      </a:cubicBezTo>
                      <a:cubicBezTo>
                        <a:pt x="130406" y="27658"/>
                        <a:pt x="-6384" y="99890"/>
                        <a:pt x="231" y="102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D277874-10F6-4729-8E34-1727950D55F6}"/>
                    </a:ext>
                  </a:extLst>
                </p:cNvPr>
                <p:cNvSpPr/>
                <p:nvPr/>
              </p:nvSpPr>
              <p:spPr>
                <a:xfrm>
                  <a:off x="5292974" y="5665658"/>
                  <a:ext cx="165555" cy="46172"/>
                </a:xfrm>
                <a:custGeom>
                  <a:avLst/>
                  <a:gdLst>
                    <a:gd name="connsiteX0" fmla="*/ 1339 w 165555"/>
                    <a:gd name="connsiteY0" fmla="*/ 46167 h 46172"/>
                    <a:gd name="connsiteX1" fmla="*/ 163264 w 165555"/>
                    <a:gd name="connsiteY1" fmla="*/ 3305 h 46172"/>
                    <a:gd name="connsiteX2" fmla="*/ 90239 w 165555"/>
                    <a:gd name="connsiteY2" fmla="*/ 6480 h 46172"/>
                    <a:gd name="connsiteX3" fmla="*/ 1339 w 165555"/>
                    <a:gd name="connsiteY3" fmla="*/ 46167 h 4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555" h="46172">
                      <a:moveTo>
                        <a:pt x="1339" y="46167"/>
                      </a:moveTo>
                      <a:cubicBezTo>
                        <a:pt x="13510" y="45638"/>
                        <a:pt x="148447" y="9920"/>
                        <a:pt x="163264" y="3305"/>
                      </a:cubicBezTo>
                      <a:cubicBezTo>
                        <a:pt x="178081" y="-3310"/>
                        <a:pt x="117227" y="1188"/>
                        <a:pt x="90239" y="6480"/>
                      </a:cubicBezTo>
                      <a:cubicBezTo>
                        <a:pt x="63252" y="11772"/>
                        <a:pt x="-10832" y="46696"/>
                        <a:pt x="1339" y="46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29F42042-D900-4EA7-ACF1-51BC884B7A08}"/>
                    </a:ext>
                  </a:extLst>
                </p:cNvPr>
                <p:cNvSpPr/>
                <p:nvPr/>
              </p:nvSpPr>
              <p:spPr>
                <a:xfrm>
                  <a:off x="5256844" y="5693768"/>
                  <a:ext cx="64625" cy="108609"/>
                </a:xfrm>
                <a:custGeom>
                  <a:avLst/>
                  <a:gdLst>
                    <a:gd name="connsiteX0" fmla="*/ 62869 w 64625"/>
                    <a:gd name="connsiteY0" fmla="*/ 595 h 108609"/>
                    <a:gd name="connsiteX1" fmla="*/ 956 w 64625"/>
                    <a:gd name="connsiteY1" fmla="*/ 38695 h 108609"/>
                    <a:gd name="connsiteX2" fmla="*/ 27944 w 64625"/>
                    <a:gd name="connsiteY2" fmla="*/ 91082 h 108609"/>
                    <a:gd name="connsiteX3" fmla="*/ 64456 w 64625"/>
                    <a:gd name="connsiteY3" fmla="*/ 108545 h 108609"/>
                    <a:gd name="connsiteX4" fmla="*/ 40644 w 64625"/>
                    <a:gd name="connsiteY4" fmla="*/ 86320 h 108609"/>
                    <a:gd name="connsiteX5" fmla="*/ 18419 w 64625"/>
                    <a:gd name="connsiteY5" fmla="*/ 68857 h 108609"/>
                    <a:gd name="connsiteX6" fmla="*/ 62869 w 64625"/>
                    <a:gd name="connsiteY6" fmla="*/ 595 h 1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625" h="108609">
                      <a:moveTo>
                        <a:pt x="62869" y="595"/>
                      </a:moveTo>
                      <a:cubicBezTo>
                        <a:pt x="59959" y="-4432"/>
                        <a:pt x="6777" y="23614"/>
                        <a:pt x="956" y="38695"/>
                      </a:cubicBezTo>
                      <a:cubicBezTo>
                        <a:pt x="-4865" y="53776"/>
                        <a:pt x="17361" y="79440"/>
                        <a:pt x="27944" y="91082"/>
                      </a:cubicBezTo>
                      <a:cubicBezTo>
                        <a:pt x="38527" y="102724"/>
                        <a:pt x="62339" y="109339"/>
                        <a:pt x="64456" y="108545"/>
                      </a:cubicBezTo>
                      <a:cubicBezTo>
                        <a:pt x="66573" y="107751"/>
                        <a:pt x="48317" y="92935"/>
                        <a:pt x="40644" y="86320"/>
                      </a:cubicBezTo>
                      <a:cubicBezTo>
                        <a:pt x="32971" y="79705"/>
                        <a:pt x="16302" y="79969"/>
                        <a:pt x="18419" y="68857"/>
                      </a:cubicBezTo>
                      <a:cubicBezTo>
                        <a:pt x="20536" y="57745"/>
                        <a:pt x="65779" y="5622"/>
                        <a:pt x="62869" y="5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C1656BE4-399B-4566-AB55-2D489EADE53B}"/>
                    </a:ext>
                  </a:extLst>
                </p:cNvPr>
                <p:cNvSpPr/>
                <p:nvPr/>
              </p:nvSpPr>
              <p:spPr>
                <a:xfrm>
                  <a:off x="5287963" y="5776913"/>
                  <a:ext cx="95492" cy="25960"/>
                </a:xfrm>
                <a:custGeom>
                  <a:avLst/>
                  <a:gdLst>
                    <a:gd name="connsiteX0" fmla="*/ 0 w 95492"/>
                    <a:gd name="connsiteY0" fmla="*/ 0 h 25960"/>
                    <a:gd name="connsiteX1" fmla="*/ 95250 w 95492"/>
                    <a:gd name="connsiteY1" fmla="*/ 25400 h 25960"/>
                    <a:gd name="connsiteX2" fmla="*/ 0 w 95492"/>
                    <a:gd name="connsiteY2" fmla="*/ 0 h 2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492" h="25960">
                      <a:moveTo>
                        <a:pt x="0" y="0"/>
                      </a:moveTo>
                      <a:cubicBezTo>
                        <a:pt x="0" y="0"/>
                        <a:pt x="89429" y="20373"/>
                        <a:pt x="95250" y="25400"/>
                      </a:cubicBezTo>
                      <a:cubicBezTo>
                        <a:pt x="101071" y="30427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E267DB17-61C6-48FF-8E7E-93316508949F}"/>
                    </a:ext>
                  </a:extLst>
                </p:cNvPr>
                <p:cNvSpPr/>
                <p:nvPr/>
              </p:nvSpPr>
              <p:spPr>
                <a:xfrm>
                  <a:off x="5198313" y="5794870"/>
                  <a:ext cx="99252" cy="180380"/>
                </a:xfrm>
                <a:custGeom>
                  <a:avLst/>
                  <a:gdLst>
                    <a:gd name="connsiteX0" fmla="*/ 99175 w 99252"/>
                    <a:gd name="connsiteY0" fmla="*/ 1093 h 180380"/>
                    <a:gd name="connsiteX1" fmla="*/ 21387 w 99252"/>
                    <a:gd name="connsiteY1" fmla="*/ 75705 h 180380"/>
                    <a:gd name="connsiteX2" fmla="*/ 10275 w 99252"/>
                    <a:gd name="connsiteY2" fmla="*/ 96343 h 180380"/>
                    <a:gd name="connsiteX3" fmla="*/ 38850 w 99252"/>
                    <a:gd name="connsiteY3" fmla="*/ 178893 h 180380"/>
                    <a:gd name="connsiteX4" fmla="*/ 11862 w 99252"/>
                    <a:gd name="connsiteY4" fmla="*/ 148730 h 180380"/>
                    <a:gd name="connsiteX5" fmla="*/ 5512 w 99252"/>
                    <a:gd name="connsiteY5" fmla="*/ 139205 h 180380"/>
                    <a:gd name="connsiteX6" fmla="*/ 99175 w 99252"/>
                    <a:gd name="connsiteY6" fmla="*/ 1093 h 18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252" h="180380">
                      <a:moveTo>
                        <a:pt x="99175" y="1093"/>
                      </a:moveTo>
                      <a:cubicBezTo>
                        <a:pt x="101821" y="-9490"/>
                        <a:pt x="36204" y="59830"/>
                        <a:pt x="21387" y="75705"/>
                      </a:cubicBezTo>
                      <a:cubicBezTo>
                        <a:pt x="6570" y="91580"/>
                        <a:pt x="7364" y="79145"/>
                        <a:pt x="10275" y="96343"/>
                      </a:cubicBezTo>
                      <a:cubicBezTo>
                        <a:pt x="13186" y="113541"/>
                        <a:pt x="38586" y="170162"/>
                        <a:pt x="38850" y="178893"/>
                      </a:cubicBezTo>
                      <a:cubicBezTo>
                        <a:pt x="39114" y="187624"/>
                        <a:pt x="17418" y="155345"/>
                        <a:pt x="11862" y="148730"/>
                      </a:cubicBezTo>
                      <a:cubicBezTo>
                        <a:pt x="6306" y="142115"/>
                        <a:pt x="-7717" y="158784"/>
                        <a:pt x="5512" y="139205"/>
                      </a:cubicBezTo>
                      <a:cubicBezTo>
                        <a:pt x="18741" y="119626"/>
                        <a:pt x="96529" y="11676"/>
                        <a:pt x="99175" y="1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3C7181-C606-4FB0-A87F-37FD8434E3A8}"/>
                    </a:ext>
                  </a:extLst>
                </p:cNvPr>
                <p:cNvSpPr/>
                <p:nvPr/>
              </p:nvSpPr>
              <p:spPr>
                <a:xfrm>
                  <a:off x="5260937" y="5824538"/>
                  <a:ext cx="136633" cy="41568"/>
                </a:xfrm>
                <a:custGeom>
                  <a:avLst/>
                  <a:gdLst>
                    <a:gd name="connsiteX0" fmla="*/ 38 w 136633"/>
                    <a:gd name="connsiteY0" fmla="*/ 36512 h 41568"/>
                    <a:gd name="connsiteX1" fmla="*/ 114338 w 136633"/>
                    <a:gd name="connsiteY1" fmla="*/ 14287 h 41568"/>
                    <a:gd name="connsiteX2" fmla="*/ 136563 w 136633"/>
                    <a:gd name="connsiteY2" fmla="*/ 0 h 41568"/>
                    <a:gd name="connsiteX3" fmla="*/ 120688 w 136633"/>
                    <a:gd name="connsiteY3" fmla="*/ 14287 h 41568"/>
                    <a:gd name="connsiteX4" fmla="*/ 101638 w 136633"/>
                    <a:gd name="connsiteY4" fmla="*/ 39687 h 41568"/>
                    <a:gd name="connsiteX5" fmla="*/ 38 w 136633"/>
                    <a:gd name="connsiteY5" fmla="*/ 36512 h 4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33" h="41568">
                      <a:moveTo>
                        <a:pt x="38" y="36512"/>
                      </a:moveTo>
                      <a:cubicBezTo>
                        <a:pt x="2155" y="32279"/>
                        <a:pt x="91584" y="20372"/>
                        <a:pt x="114338" y="14287"/>
                      </a:cubicBezTo>
                      <a:cubicBezTo>
                        <a:pt x="137092" y="8202"/>
                        <a:pt x="135505" y="0"/>
                        <a:pt x="136563" y="0"/>
                      </a:cubicBezTo>
                      <a:cubicBezTo>
                        <a:pt x="137621" y="0"/>
                        <a:pt x="126509" y="7672"/>
                        <a:pt x="120688" y="14287"/>
                      </a:cubicBezTo>
                      <a:cubicBezTo>
                        <a:pt x="114867" y="20901"/>
                        <a:pt x="120423" y="35718"/>
                        <a:pt x="101638" y="39687"/>
                      </a:cubicBezTo>
                      <a:cubicBezTo>
                        <a:pt x="82853" y="43656"/>
                        <a:pt x="-2079" y="40745"/>
                        <a:pt x="38" y="365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F7598584-19FA-4DDB-BE71-07AFADD619A9}"/>
                    </a:ext>
                  </a:extLst>
                </p:cNvPr>
                <p:cNvSpPr/>
                <p:nvPr/>
              </p:nvSpPr>
              <p:spPr>
                <a:xfrm>
                  <a:off x="5230813" y="5943777"/>
                  <a:ext cx="187998" cy="22377"/>
                </a:xfrm>
                <a:custGeom>
                  <a:avLst/>
                  <a:gdLst>
                    <a:gd name="connsiteX0" fmla="*/ 0 w 187998"/>
                    <a:gd name="connsiteY0" fmla="*/ 9348 h 22377"/>
                    <a:gd name="connsiteX1" fmla="*/ 92075 w 187998"/>
                    <a:gd name="connsiteY1" fmla="*/ 20461 h 22377"/>
                    <a:gd name="connsiteX2" fmla="*/ 185737 w 187998"/>
                    <a:gd name="connsiteY2" fmla="*/ 20461 h 22377"/>
                    <a:gd name="connsiteX3" fmla="*/ 155575 w 187998"/>
                    <a:gd name="connsiteY3" fmla="*/ 1411 h 22377"/>
                    <a:gd name="connsiteX4" fmla="*/ 117475 w 187998"/>
                    <a:gd name="connsiteY4" fmla="*/ 1411 h 22377"/>
                    <a:gd name="connsiteX5" fmla="*/ 0 w 187998"/>
                    <a:gd name="connsiteY5" fmla="*/ 9348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998" h="22377">
                      <a:moveTo>
                        <a:pt x="0" y="9348"/>
                      </a:moveTo>
                      <a:cubicBezTo>
                        <a:pt x="30559" y="13978"/>
                        <a:pt x="61119" y="18609"/>
                        <a:pt x="92075" y="20461"/>
                      </a:cubicBezTo>
                      <a:cubicBezTo>
                        <a:pt x="123031" y="22313"/>
                        <a:pt x="175154" y="23636"/>
                        <a:pt x="185737" y="20461"/>
                      </a:cubicBezTo>
                      <a:cubicBezTo>
                        <a:pt x="196320" y="17286"/>
                        <a:pt x="166952" y="4586"/>
                        <a:pt x="155575" y="1411"/>
                      </a:cubicBezTo>
                      <a:cubicBezTo>
                        <a:pt x="144198" y="-1764"/>
                        <a:pt x="117475" y="1411"/>
                        <a:pt x="117475" y="1411"/>
                      </a:cubicBezTo>
                      <a:lnTo>
                        <a:pt x="0" y="934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846A5289-A801-4022-AFED-1F7A5638175F}"/>
                    </a:ext>
                  </a:extLst>
                </p:cNvPr>
                <p:cNvSpPr/>
                <p:nvPr/>
              </p:nvSpPr>
              <p:spPr>
                <a:xfrm>
                  <a:off x="5255196" y="5950877"/>
                  <a:ext cx="41061" cy="122963"/>
                </a:xfrm>
                <a:custGeom>
                  <a:avLst/>
                  <a:gdLst>
                    <a:gd name="connsiteX0" fmla="*/ 12129 w 41061"/>
                    <a:gd name="connsiteY0" fmla="*/ 661 h 122963"/>
                    <a:gd name="connsiteX1" fmla="*/ 40704 w 41061"/>
                    <a:gd name="connsiteY1" fmla="*/ 118136 h 122963"/>
                    <a:gd name="connsiteX2" fmla="*/ 26417 w 41061"/>
                    <a:gd name="connsiteY2" fmla="*/ 97498 h 122963"/>
                    <a:gd name="connsiteX3" fmla="*/ 1017 w 41061"/>
                    <a:gd name="connsiteY3" fmla="*/ 70511 h 122963"/>
                    <a:gd name="connsiteX4" fmla="*/ 12129 w 41061"/>
                    <a:gd name="connsiteY4" fmla="*/ 661 h 12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61" h="122963">
                      <a:moveTo>
                        <a:pt x="12129" y="661"/>
                      </a:moveTo>
                      <a:cubicBezTo>
                        <a:pt x="18743" y="8598"/>
                        <a:pt x="38323" y="101997"/>
                        <a:pt x="40704" y="118136"/>
                      </a:cubicBezTo>
                      <a:cubicBezTo>
                        <a:pt x="43085" y="134275"/>
                        <a:pt x="33031" y="105435"/>
                        <a:pt x="26417" y="97498"/>
                      </a:cubicBezTo>
                      <a:cubicBezTo>
                        <a:pt x="19803" y="89561"/>
                        <a:pt x="4986" y="82417"/>
                        <a:pt x="1017" y="70511"/>
                      </a:cubicBezTo>
                      <a:cubicBezTo>
                        <a:pt x="-2952" y="58605"/>
                        <a:pt x="5515" y="-7276"/>
                        <a:pt x="12129" y="6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0D14EA6E-11AB-4C9D-8672-9BAE1A9F4EC9}"/>
                    </a:ext>
                  </a:extLst>
                </p:cNvPr>
                <p:cNvSpPr/>
                <p:nvPr/>
              </p:nvSpPr>
              <p:spPr>
                <a:xfrm>
                  <a:off x="5259386" y="5954043"/>
                  <a:ext cx="157172" cy="45428"/>
                </a:xfrm>
                <a:custGeom>
                  <a:avLst/>
                  <a:gdLst>
                    <a:gd name="connsiteX0" fmla="*/ 2 w 157172"/>
                    <a:gd name="connsiteY0" fmla="*/ 45120 h 45428"/>
                    <a:gd name="connsiteX1" fmla="*/ 109539 w 157172"/>
                    <a:gd name="connsiteY1" fmla="*/ 19720 h 45428"/>
                    <a:gd name="connsiteX2" fmla="*/ 157164 w 157172"/>
                    <a:gd name="connsiteY2" fmla="*/ 7020 h 45428"/>
                    <a:gd name="connsiteX3" fmla="*/ 112714 w 157172"/>
                    <a:gd name="connsiteY3" fmla="*/ 670 h 45428"/>
                    <a:gd name="connsiteX4" fmla="*/ 2 w 157172"/>
                    <a:gd name="connsiteY4" fmla="*/ 45120 h 4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172" h="45428">
                      <a:moveTo>
                        <a:pt x="2" y="45120"/>
                      </a:moveTo>
                      <a:cubicBezTo>
                        <a:pt x="-527" y="48295"/>
                        <a:pt x="83345" y="26070"/>
                        <a:pt x="109539" y="19720"/>
                      </a:cubicBezTo>
                      <a:cubicBezTo>
                        <a:pt x="135733" y="13370"/>
                        <a:pt x="156635" y="10195"/>
                        <a:pt x="157164" y="7020"/>
                      </a:cubicBezTo>
                      <a:cubicBezTo>
                        <a:pt x="157693" y="3845"/>
                        <a:pt x="132822" y="-1976"/>
                        <a:pt x="112714" y="670"/>
                      </a:cubicBezTo>
                      <a:cubicBezTo>
                        <a:pt x="92606" y="3316"/>
                        <a:pt x="531" y="41945"/>
                        <a:pt x="2" y="45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276AFC21-F621-43F7-A2E6-6A1FAFB95EC0}"/>
                    </a:ext>
                  </a:extLst>
                </p:cNvPr>
                <p:cNvSpPr/>
                <p:nvPr/>
              </p:nvSpPr>
              <p:spPr>
                <a:xfrm>
                  <a:off x="5278141" y="6027512"/>
                  <a:ext cx="242714" cy="38463"/>
                </a:xfrm>
                <a:custGeom>
                  <a:avLst/>
                  <a:gdLst>
                    <a:gd name="connsiteX0" fmla="*/ 297 w 242714"/>
                    <a:gd name="connsiteY0" fmla="*/ 226 h 38463"/>
                    <a:gd name="connsiteX1" fmla="*/ 82847 w 242714"/>
                    <a:gd name="connsiteY1" fmla="*/ 38326 h 38463"/>
                    <a:gd name="connsiteX2" fmla="*/ 238422 w 242714"/>
                    <a:gd name="connsiteY2" fmla="*/ 12926 h 38463"/>
                    <a:gd name="connsiteX3" fmla="*/ 195559 w 242714"/>
                    <a:gd name="connsiteY3" fmla="*/ 11338 h 38463"/>
                    <a:gd name="connsiteX4" fmla="*/ 157459 w 242714"/>
                    <a:gd name="connsiteY4" fmla="*/ 4988 h 38463"/>
                    <a:gd name="connsiteX5" fmla="*/ 109834 w 242714"/>
                    <a:gd name="connsiteY5" fmla="*/ 20863 h 38463"/>
                    <a:gd name="connsiteX6" fmla="*/ 297 w 242714"/>
                    <a:gd name="connsiteY6" fmla="*/ 226 h 3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714" h="38463">
                      <a:moveTo>
                        <a:pt x="297" y="226"/>
                      </a:moveTo>
                      <a:cubicBezTo>
                        <a:pt x="-4201" y="3137"/>
                        <a:pt x="43160" y="36209"/>
                        <a:pt x="82847" y="38326"/>
                      </a:cubicBezTo>
                      <a:cubicBezTo>
                        <a:pt x="122534" y="40443"/>
                        <a:pt x="219637" y="17424"/>
                        <a:pt x="238422" y="12926"/>
                      </a:cubicBezTo>
                      <a:cubicBezTo>
                        <a:pt x="257207" y="8428"/>
                        <a:pt x="209053" y="12661"/>
                        <a:pt x="195559" y="11338"/>
                      </a:cubicBezTo>
                      <a:cubicBezTo>
                        <a:pt x="182065" y="10015"/>
                        <a:pt x="171746" y="3401"/>
                        <a:pt x="157459" y="4988"/>
                      </a:cubicBezTo>
                      <a:cubicBezTo>
                        <a:pt x="143172" y="6575"/>
                        <a:pt x="133911" y="18217"/>
                        <a:pt x="109834" y="20863"/>
                      </a:cubicBezTo>
                      <a:cubicBezTo>
                        <a:pt x="85757" y="23509"/>
                        <a:pt x="4795" y="-2685"/>
                        <a:pt x="297" y="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CE092182-DD34-42A3-B236-8CC08930C786}"/>
                    </a:ext>
                  </a:extLst>
                </p:cNvPr>
                <p:cNvSpPr/>
                <p:nvPr/>
              </p:nvSpPr>
              <p:spPr>
                <a:xfrm>
                  <a:off x="5298431" y="6026342"/>
                  <a:ext cx="251609" cy="90050"/>
                </a:xfrm>
                <a:custGeom>
                  <a:avLst/>
                  <a:gdLst>
                    <a:gd name="connsiteX0" fmla="*/ 2232 w 251609"/>
                    <a:gd name="connsiteY0" fmla="*/ 88708 h 90050"/>
                    <a:gd name="connsiteX1" fmla="*/ 70494 w 251609"/>
                    <a:gd name="connsiteY1" fmla="*/ 74421 h 90050"/>
                    <a:gd name="connsiteX2" fmla="*/ 246707 w 251609"/>
                    <a:gd name="connsiteY2" fmla="*/ 2983 h 90050"/>
                    <a:gd name="connsiteX3" fmla="*/ 197494 w 251609"/>
                    <a:gd name="connsiteY3" fmla="*/ 17271 h 90050"/>
                    <a:gd name="connsiteX4" fmla="*/ 143519 w 251609"/>
                    <a:gd name="connsiteY4" fmla="*/ 52196 h 90050"/>
                    <a:gd name="connsiteX5" fmla="*/ 2232 w 251609"/>
                    <a:gd name="connsiteY5" fmla="*/ 88708 h 9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609" h="90050">
                      <a:moveTo>
                        <a:pt x="2232" y="88708"/>
                      </a:moveTo>
                      <a:cubicBezTo>
                        <a:pt x="-9939" y="92412"/>
                        <a:pt x="29748" y="88708"/>
                        <a:pt x="70494" y="74421"/>
                      </a:cubicBezTo>
                      <a:cubicBezTo>
                        <a:pt x="111240" y="60134"/>
                        <a:pt x="225540" y="12508"/>
                        <a:pt x="246707" y="2983"/>
                      </a:cubicBezTo>
                      <a:cubicBezTo>
                        <a:pt x="267874" y="-6542"/>
                        <a:pt x="214692" y="9069"/>
                        <a:pt x="197494" y="17271"/>
                      </a:cubicBezTo>
                      <a:cubicBezTo>
                        <a:pt x="180296" y="25473"/>
                        <a:pt x="176063" y="42936"/>
                        <a:pt x="143519" y="52196"/>
                      </a:cubicBezTo>
                      <a:cubicBezTo>
                        <a:pt x="110975" y="61456"/>
                        <a:pt x="14403" y="85004"/>
                        <a:pt x="2232" y="887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7462B821-AFFC-4B5B-B9EE-0CBA3BA2C7E9}"/>
                    </a:ext>
                  </a:extLst>
                </p:cNvPr>
                <p:cNvSpPr/>
                <p:nvPr/>
              </p:nvSpPr>
              <p:spPr>
                <a:xfrm>
                  <a:off x="5806777" y="5893635"/>
                  <a:ext cx="306831" cy="107621"/>
                </a:xfrm>
                <a:custGeom>
                  <a:avLst/>
                  <a:gdLst>
                    <a:gd name="connsiteX0" fmla="*/ 306686 w 306831"/>
                    <a:gd name="connsiteY0" fmla="*/ 2340 h 107621"/>
                    <a:gd name="connsiteX1" fmla="*/ 133648 w 306831"/>
                    <a:gd name="connsiteY1" fmla="*/ 18215 h 107621"/>
                    <a:gd name="connsiteX2" fmla="*/ 298 w 306831"/>
                    <a:gd name="connsiteY2" fmla="*/ 107115 h 107621"/>
                    <a:gd name="connsiteX3" fmla="*/ 103486 w 306831"/>
                    <a:gd name="connsiteY3" fmla="*/ 51553 h 107621"/>
                    <a:gd name="connsiteX4" fmla="*/ 306686 w 306831"/>
                    <a:gd name="connsiteY4" fmla="*/ 2340 h 10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31" h="107621">
                      <a:moveTo>
                        <a:pt x="306686" y="2340"/>
                      </a:moveTo>
                      <a:cubicBezTo>
                        <a:pt x="311713" y="-3216"/>
                        <a:pt x="184713" y="753"/>
                        <a:pt x="133648" y="18215"/>
                      </a:cubicBezTo>
                      <a:cubicBezTo>
                        <a:pt x="82583" y="35677"/>
                        <a:pt x="5325" y="101559"/>
                        <a:pt x="298" y="107115"/>
                      </a:cubicBezTo>
                      <a:cubicBezTo>
                        <a:pt x="-4729" y="112671"/>
                        <a:pt x="54803" y="71132"/>
                        <a:pt x="103486" y="51553"/>
                      </a:cubicBezTo>
                      <a:cubicBezTo>
                        <a:pt x="152169" y="31974"/>
                        <a:pt x="301659" y="7896"/>
                        <a:pt x="306686" y="2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8942930A-B1A8-402A-A674-AD519686B273}"/>
                    </a:ext>
                  </a:extLst>
                </p:cNvPr>
                <p:cNvSpPr/>
                <p:nvPr/>
              </p:nvSpPr>
              <p:spPr>
                <a:xfrm>
                  <a:off x="5482720" y="6054354"/>
                  <a:ext cx="155379" cy="70259"/>
                </a:xfrm>
                <a:custGeom>
                  <a:avLst/>
                  <a:gdLst>
                    <a:gd name="connsiteX0" fmla="*/ 505 w 155379"/>
                    <a:gd name="connsiteY0" fmla="*/ 70221 h 70259"/>
                    <a:gd name="connsiteX1" fmla="*/ 151318 w 155379"/>
                    <a:gd name="connsiteY1" fmla="*/ 13071 h 70259"/>
                    <a:gd name="connsiteX2" fmla="*/ 103693 w 155379"/>
                    <a:gd name="connsiteY2" fmla="*/ 3546 h 70259"/>
                    <a:gd name="connsiteX3" fmla="*/ 505 w 155379"/>
                    <a:gd name="connsiteY3" fmla="*/ 70221 h 7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379" h="70259">
                      <a:moveTo>
                        <a:pt x="505" y="70221"/>
                      </a:moveTo>
                      <a:cubicBezTo>
                        <a:pt x="8443" y="71809"/>
                        <a:pt x="134120" y="24183"/>
                        <a:pt x="151318" y="13071"/>
                      </a:cubicBezTo>
                      <a:cubicBezTo>
                        <a:pt x="168516" y="1959"/>
                        <a:pt x="126976" y="-4392"/>
                        <a:pt x="103693" y="3546"/>
                      </a:cubicBezTo>
                      <a:cubicBezTo>
                        <a:pt x="80410" y="11483"/>
                        <a:pt x="-7433" y="68633"/>
                        <a:pt x="505" y="70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5FB1D747-D342-4BEB-833F-488EAF94C66C}"/>
                    </a:ext>
                  </a:extLst>
                </p:cNvPr>
                <p:cNvSpPr/>
                <p:nvPr/>
              </p:nvSpPr>
              <p:spPr>
                <a:xfrm>
                  <a:off x="5635602" y="5983993"/>
                  <a:ext cx="176288" cy="101256"/>
                </a:xfrm>
                <a:custGeom>
                  <a:avLst/>
                  <a:gdLst>
                    <a:gd name="connsiteX0" fmla="*/ 23 w 176288"/>
                    <a:gd name="connsiteY0" fmla="*/ 100895 h 101256"/>
                    <a:gd name="connsiteX1" fmla="*/ 106386 w 176288"/>
                    <a:gd name="connsiteY1" fmla="*/ 50095 h 101256"/>
                    <a:gd name="connsiteX2" fmla="*/ 176236 w 176288"/>
                    <a:gd name="connsiteY2" fmla="*/ 882 h 101256"/>
                    <a:gd name="connsiteX3" fmla="*/ 115911 w 176288"/>
                    <a:gd name="connsiteY3" fmla="*/ 23107 h 101256"/>
                    <a:gd name="connsiteX4" fmla="*/ 23 w 176288"/>
                    <a:gd name="connsiteY4" fmla="*/ 100895 h 10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288" h="101256">
                      <a:moveTo>
                        <a:pt x="23" y="100895"/>
                      </a:moveTo>
                      <a:cubicBezTo>
                        <a:pt x="-1565" y="105393"/>
                        <a:pt x="77017" y="66764"/>
                        <a:pt x="106386" y="50095"/>
                      </a:cubicBezTo>
                      <a:cubicBezTo>
                        <a:pt x="135755" y="33426"/>
                        <a:pt x="174649" y="5380"/>
                        <a:pt x="176236" y="882"/>
                      </a:cubicBezTo>
                      <a:cubicBezTo>
                        <a:pt x="177824" y="-3616"/>
                        <a:pt x="142899" y="9878"/>
                        <a:pt x="115911" y="23107"/>
                      </a:cubicBezTo>
                      <a:cubicBezTo>
                        <a:pt x="88924" y="36336"/>
                        <a:pt x="1611" y="96397"/>
                        <a:pt x="23" y="1008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850153F5-3DE1-4B5B-BEAF-9A8E0EEC3860}"/>
                    </a:ext>
                  </a:extLst>
                </p:cNvPr>
                <p:cNvSpPr/>
                <p:nvPr/>
              </p:nvSpPr>
              <p:spPr>
                <a:xfrm>
                  <a:off x="5334000" y="6096863"/>
                  <a:ext cx="167453" cy="48964"/>
                </a:xfrm>
                <a:custGeom>
                  <a:avLst/>
                  <a:gdLst>
                    <a:gd name="connsiteX0" fmla="*/ 0 w 167453"/>
                    <a:gd name="connsiteY0" fmla="*/ 43587 h 48964"/>
                    <a:gd name="connsiteX1" fmla="*/ 80963 w 167453"/>
                    <a:gd name="connsiteY1" fmla="*/ 45175 h 48964"/>
                    <a:gd name="connsiteX2" fmla="*/ 161925 w 167453"/>
                    <a:gd name="connsiteY2" fmla="*/ 725 h 48964"/>
                    <a:gd name="connsiteX3" fmla="*/ 152400 w 167453"/>
                    <a:gd name="connsiteY3" fmla="*/ 18187 h 48964"/>
                    <a:gd name="connsiteX4" fmla="*/ 88900 w 167453"/>
                    <a:gd name="connsiteY4" fmla="*/ 26125 h 48964"/>
                    <a:gd name="connsiteX5" fmla="*/ 0 w 167453"/>
                    <a:gd name="connsiteY5" fmla="*/ 43587 h 4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453" h="48964">
                      <a:moveTo>
                        <a:pt x="0" y="43587"/>
                      </a:moveTo>
                      <a:cubicBezTo>
                        <a:pt x="26988" y="47953"/>
                        <a:pt x="53976" y="52319"/>
                        <a:pt x="80963" y="45175"/>
                      </a:cubicBezTo>
                      <a:cubicBezTo>
                        <a:pt x="107951" y="38031"/>
                        <a:pt x="150019" y="5223"/>
                        <a:pt x="161925" y="725"/>
                      </a:cubicBezTo>
                      <a:cubicBezTo>
                        <a:pt x="173831" y="-3773"/>
                        <a:pt x="164571" y="13954"/>
                        <a:pt x="152400" y="18187"/>
                      </a:cubicBezTo>
                      <a:cubicBezTo>
                        <a:pt x="140229" y="22420"/>
                        <a:pt x="88900" y="26125"/>
                        <a:pt x="88900" y="26125"/>
                      </a:cubicBezTo>
                      <a:lnTo>
                        <a:pt x="0" y="4358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549E2887-566E-4BEF-BA28-BDA42AB4D621}"/>
                    </a:ext>
                  </a:extLst>
                </p:cNvPr>
                <p:cNvSpPr/>
                <p:nvPr/>
              </p:nvSpPr>
              <p:spPr>
                <a:xfrm>
                  <a:off x="5270423" y="6111245"/>
                  <a:ext cx="112718" cy="26039"/>
                </a:xfrm>
                <a:custGeom>
                  <a:avLst/>
                  <a:gdLst>
                    <a:gd name="connsiteX0" fmla="*/ 77 w 112718"/>
                    <a:gd name="connsiteY0" fmla="*/ 8568 h 26039"/>
                    <a:gd name="connsiteX1" fmla="*/ 79452 w 112718"/>
                    <a:gd name="connsiteY1" fmla="*/ 18093 h 26039"/>
                    <a:gd name="connsiteX2" fmla="*/ 111202 w 112718"/>
                    <a:gd name="connsiteY2" fmla="*/ 26030 h 26039"/>
                    <a:gd name="connsiteX3" fmla="*/ 103265 w 112718"/>
                    <a:gd name="connsiteY3" fmla="*/ 16505 h 26039"/>
                    <a:gd name="connsiteX4" fmla="*/ 65165 w 112718"/>
                    <a:gd name="connsiteY4" fmla="*/ 630 h 26039"/>
                    <a:gd name="connsiteX5" fmla="*/ 77 w 112718"/>
                    <a:gd name="connsiteY5" fmla="*/ 8568 h 2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718" h="26039">
                      <a:moveTo>
                        <a:pt x="77" y="8568"/>
                      </a:moveTo>
                      <a:cubicBezTo>
                        <a:pt x="2458" y="11478"/>
                        <a:pt x="60931" y="15183"/>
                        <a:pt x="79452" y="18093"/>
                      </a:cubicBezTo>
                      <a:cubicBezTo>
                        <a:pt x="97973" y="21003"/>
                        <a:pt x="107233" y="26295"/>
                        <a:pt x="111202" y="26030"/>
                      </a:cubicBezTo>
                      <a:cubicBezTo>
                        <a:pt x="115171" y="25765"/>
                        <a:pt x="110938" y="20738"/>
                        <a:pt x="103265" y="16505"/>
                      </a:cubicBezTo>
                      <a:cubicBezTo>
                        <a:pt x="95592" y="12272"/>
                        <a:pt x="79453" y="3540"/>
                        <a:pt x="65165" y="630"/>
                      </a:cubicBezTo>
                      <a:cubicBezTo>
                        <a:pt x="50877" y="-2280"/>
                        <a:pt x="-2304" y="5658"/>
                        <a:pt x="77" y="85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9CDFEECF-4914-4B57-828D-B2481FE2C007}"/>
                    </a:ext>
                  </a:extLst>
                </p:cNvPr>
                <p:cNvSpPr/>
                <p:nvPr/>
              </p:nvSpPr>
              <p:spPr>
                <a:xfrm>
                  <a:off x="5262563" y="6126027"/>
                  <a:ext cx="136527" cy="24431"/>
                </a:xfrm>
                <a:custGeom>
                  <a:avLst/>
                  <a:gdLst>
                    <a:gd name="connsiteX0" fmla="*/ 0 w 136527"/>
                    <a:gd name="connsiteY0" fmla="*/ 136 h 24431"/>
                    <a:gd name="connsiteX1" fmla="*/ 96837 w 136527"/>
                    <a:gd name="connsiteY1" fmla="*/ 23948 h 24431"/>
                    <a:gd name="connsiteX2" fmla="*/ 136525 w 136527"/>
                    <a:gd name="connsiteY2" fmla="*/ 16011 h 24431"/>
                    <a:gd name="connsiteX3" fmla="*/ 95250 w 136527"/>
                    <a:gd name="connsiteY3" fmla="*/ 14423 h 24431"/>
                    <a:gd name="connsiteX4" fmla="*/ 0 w 136527"/>
                    <a:gd name="connsiteY4" fmla="*/ 136 h 2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7" h="24431">
                      <a:moveTo>
                        <a:pt x="0" y="136"/>
                      </a:moveTo>
                      <a:cubicBezTo>
                        <a:pt x="264" y="1723"/>
                        <a:pt x="74083" y="21302"/>
                        <a:pt x="96837" y="23948"/>
                      </a:cubicBezTo>
                      <a:cubicBezTo>
                        <a:pt x="119591" y="26594"/>
                        <a:pt x="136789" y="17598"/>
                        <a:pt x="136525" y="16011"/>
                      </a:cubicBezTo>
                      <a:cubicBezTo>
                        <a:pt x="136261" y="14424"/>
                        <a:pt x="115094" y="17598"/>
                        <a:pt x="95250" y="14423"/>
                      </a:cubicBezTo>
                      <a:cubicBezTo>
                        <a:pt x="75406" y="11248"/>
                        <a:pt x="-264" y="-1451"/>
                        <a:pt x="0" y="1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8E51545B-2D98-4495-A0B9-587E91452C12}"/>
                    </a:ext>
                  </a:extLst>
                </p:cNvPr>
                <p:cNvSpPr/>
                <p:nvPr/>
              </p:nvSpPr>
              <p:spPr>
                <a:xfrm>
                  <a:off x="4790781" y="6653823"/>
                  <a:ext cx="143590" cy="590655"/>
                </a:xfrm>
                <a:custGeom>
                  <a:avLst/>
                  <a:gdLst>
                    <a:gd name="connsiteX0" fmla="*/ 143169 w 143590"/>
                    <a:gd name="connsiteY0" fmla="*/ 977 h 590655"/>
                    <a:gd name="connsiteX1" fmla="*/ 45802 w 143590"/>
                    <a:gd name="connsiteY1" fmla="*/ 157610 h 590655"/>
                    <a:gd name="connsiteX2" fmla="*/ 18286 w 143590"/>
                    <a:gd name="connsiteY2" fmla="*/ 574594 h 590655"/>
                    <a:gd name="connsiteX3" fmla="*/ 26752 w 143590"/>
                    <a:gd name="connsiteY3" fmla="*/ 477227 h 590655"/>
                    <a:gd name="connsiteX4" fmla="*/ 3469 w 143590"/>
                    <a:gd name="connsiteY4" fmla="*/ 218994 h 590655"/>
                    <a:gd name="connsiteX5" fmla="*/ 143169 w 143590"/>
                    <a:gd name="connsiteY5" fmla="*/ 977 h 59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590" h="590655">
                      <a:moveTo>
                        <a:pt x="143169" y="977"/>
                      </a:moveTo>
                      <a:cubicBezTo>
                        <a:pt x="150224" y="-9254"/>
                        <a:pt x="66616" y="62007"/>
                        <a:pt x="45802" y="157610"/>
                      </a:cubicBezTo>
                      <a:cubicBezTo>
                        <a:pt x="24988" y="253213"/>
                        <a:pt x="21461" y="521325"/>
                        <a:pt x="18286" y="574594"/>
                      </a:cubicBezTo>
                      <a:cubicBezTo>
                        <a:pt x="15111" y="627863"/>
                        <a:pt x="29221" y="536494"/>
                        <a:pt x="26752" y="477227"/>
                      </a:cubicBezTo>
                      <a:cubicBezTo>
                        <a:pt x="24283" y="417960"/>
                        <a:pt x="-10995" y="295194"/>
                        <a:pt x="3469" y="218994"/>
                      </a:cubicBezTo>
                      <a:cubicBezTo>
                        <a:pt x="17933" y="142794"/>
                        <a:pt x="136114" y="11208"/>
                        <a:pt x="143169" y="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B9FF4822-E590-4A20-ACDA-E2D93BF081F5}"/>
                    </a:ext>
                  </a:extLst>
                </p:cNvPr>
                <p:cNvSpPr/>
                <p:nvPr/>
              </p:nvSpPr>
              <p:spPr>
                <a:xfrm>
                  <a:off x="4814218" y="7238873"/>
                  <a:ext cx="50729" cy="714362"/>
                </a:xfrm>
                <a:custGeom>
                  <a:avLst/>
                  <a:gdLst>
                    <a:gd name="connsiteX0" fmla="*/ 1199 w 50729"/>
                    <a:gd name="connsiteY0" fmla="*/ 82677 h 714362"/>
                    <a:gd name="connsiteX1" fmla="*/ 49882 w 50729"/>
                    <a:gd name="connsiteY1" fmla="*/ 690160 h 714362"/>
                    <a:gd name="connsiteX2" fmla="*/ 32949 w 50729"/>
                    <a:gd name="connsiteY2" fmla="*/ 565277 h 714362"/>
                    <a:gd name="connsiteX3" fmla="*/ 43532 w 50729"/>
                    <a:gd name="connsiteY3" fmla="*/ 300694 h 714362"/>
                    <a:gd name="connsiteX4" fmla="*/ 18132 w 50729"/>
                    <a:gd name="connsiteY4" fmla="*/ 33994 h 714362"/>
                    <a:gd name="connsiteX5" fmla="*/ 1199 w 50729"/>
                    <a:gd name="connsiteY5" fmla="*/ 82677 h 7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729" h="714362">
                      <a:moveTo>
                        <a:pt x="1199" y="82677"/>
                      </a:moveTo>
                      <a:cubicBezTo>
                        <a:pt x="6491" y="192038"/>
                        <a:pt x="44590" y="609727"/>
                        <a:pt x="49882" y="690160"/>
                      </a:cubicBezTo>
                      <a:cubicBezTo>
                        <a:pt x="55174" y="770593"/>
                        <a:pt x="34007" y="630188"/>
                        <a:pt x="32949" y="565277"/>
                      </a:cubicBezTo>
                      <a:cubicBezTo>
                        <a:pt x="31891" y="500366"/>
                        <a:pt x="46001" y="389241"/>
                        <a:pt x="43532" y="300694"/>
                      </a:cubicBezTo>
                      <a:cubicBezTo>
                        <a:pt x="41063" y="212147"/>
                        <a:pt x="26951" y="78444"/>
                        <a:pt x="18132" y="33994"/>
                      </a:cubicBezTo>
                      <a:cubicBezTo>
                        <a:pt x="9313" y="-10456"/>
                        <a:pt x="-4093" y="-26684"/>
                        <a:pt x="1199" y="82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9A5D2878-F218-4FC1-A515-981DDC00F15C}"/>
                    </a:ext>
                  </a:extLst>
                </p:cNvPr>
                <p:cNvSpPr/>
                <p:nvPr/>
              </p:nvSpPr>
              <p:spPr>
                <a:xfrm>
                  <a:off x="4822780" y="8040687"/>
                  <a:ext cx="92120" cy="608703"/>
                </a:xfrm>
                <a:custGeom>
                  <a:avLst/>
                  <a:gdLst>
                    <a:gd name="connsiteX0" fmla="*/ 28620 w 92120"/>
                    <a:gd name="connsiteY0" fmla="*/ 4763 h 608703"/>
                    <a:gd name="connsiteX1" fmla="*/ 38145 w 92120"/>
                    <a:gd name="connsiteY1" fmla="*/ 401638 h 608703"/>
                    <a:gd name="connsiteX2" fmla="*/ 45 w 92120"/>
                    <a:gd name="connsiteY2" fmla="*/ 608013 h 608703"/>
                    <a:gd name="connsiteX3" fmla="*/ 31795 w 92120"/>
                    <a:gd name="connsiteY3" fmla="*/ 458788 h 608703"/>
                    <a:gd name="connsiteX4" fmla="*/ 92120 w 92120"/>
                    <a:gd name="connsiteY4" fmla="*/ 201613 h 608703"/>
                    <a:gd name="connsiteX5" fmla="*/ 28620 w 92120"/>
                    <a:gd name="connsiteY5" fmla="*/ 4763 h 608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20" h="608703">
                      <a:moveTo>
                        <a:pt x="28620" y="4763"/>
                      </a:moveTo>
                      <a:cubicBezTo>
                        <a:pt x="19624" y="38100"/>
                        <a:pt x="42908" y="301096"/>
                        <a:pt x="38145" y="401638"/>
                      </a:cubicBezTo>
                      <a:cubicBezTo>
                        <a:pt x="33383" y="502180"/>
                        <a:pt x="1103" y="598488"/>
                        <a:pt x="45" y="608013"/>
                      </a:cubicBezTo>
                      <a:cubicBezTo>
                        <a:pt x="-1013" y="617538"/>
                        <a:pt x="16449" y="526521"/>
                        <a:pt x="31795" y="458788"/>
                      </a:cubicBezTo>
                      <a:cubicBezTo>
                        <a:pt x="47141" y="391055"/>
                        <a:pt x="92120" y="282046"/>
                        <a:pt x="92120" y="201613"/>
                      </a:cubicBezTo>
                      <a:cubicBezTo>
                        <a:pt x="92120" y="121180"/>
                        <a:pt x="37616" y="-28574"/>
                        <a:pt x="28620" y="47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EEEA2976-07D4-4ACE-B30F-A9681D01FB19}"/>
                    </a:ext>
                  </a:extLst>
                </p:cNvPr>
                <p:cNvSpPr/>
                <p:nvPr/>
              </p:nvSpPr>
              <p:spPr>
                <a:xfrm>
                  <a:off x="4682068" y="8822704"/>
                  <a:ext cx="141166" cy="586924"/>
                </a:xfrm>
                <a:custGeom>
                  <a:avLst/>
                  <a:gdLst>
                    <a:gd name="connsiteX0" fmla="*/ 128057 w 141166"/>
                    <a:gd name="connsiteY0" fmla="*/ 621 h 586924"/>
                    <a:gd name="connsiteX1" fmla="*/ 58207 w 141166"/>
                    <a:gd name="connsiteY1" fmla="*/ 219696 h 586924"/>
                    <a:gd name="connsiteX2" fmla="*/ 1057 w 141166"/>
                    <a:gd name="connsiteY2" fmla="*/ 581646 h 586924"/>
                    <a:gd name="connsiteX3" fmla="*/ 29632 w 141166"/>
                    <a:gd name="connsiteY3" fmla="*/ 416546 h 586924"/>
                    <a:gd name="connsiteX4" fmla="*/ 131232 w 141166"/>
                    <a:gd name="connsiteY4" fmla="*/ 162546 h 586924"/>
                    <a:gd name="connsiteX5" fmla="*/ 128057 w 141166"/>
                    <a:gd name="connsiteY5" fmla="*/ 621 h 586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166" h="586924">
                      <a:moveTo>
                        <a:pt x="128057" y="621"/>
                      </a:moveTo>
                      <a:cubicBezTo>
                        <a:pt x="115886" y="10146"/>
                        <a:pt x="79374" y="122858"/>
                        <a:pt x="58207" y="219696"/>
                      </a:cubicBezTo>
                      <a:cubicBezTo>
                        <a:pt x="37040" y="316534"/>
                        <a:pt x="1057" y="581646"/>
                        <a:pt x="1057" y="581646"/>
                      </a:cubicBezTo>
                      <a:cubicBezTo>
                        <a:pt x="-3706" y="614454"/>
                        <a:pt x="7936" y="486396"/>
                        <a:pt x="29632" y="416546"/>
                      </a:cubicBezTo>
                      <a:cubicBezTo>
                        <a:pt x="51328" y="346696"/>
                        <a:pt x="113770" y="231867"/>
                        <a:pt x="131232" y="162546"/>
                      </a:cubicBezTo>
                      <a:cubicBezTo>
                        <a:pt x="148694" y="93225"/>
                        <a:pt x="140228" y="-8904"/>
                        <a:pt x="128057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D5906BEA-7493-4465-85ED-2616F155B145}"/>
                    </a:ext>
                  </a:extLst>
                </p:cNvPr>
                <p:cNvSpPr/>
                <p:nvPr/>
              </p:nvSpPr>
              <p:spPr>
                <a:xfrm>
                  <a:off x="4685892" y="9478312"/>
                  <a:ext cx="63841" cy="1017890"/>
                </a:xfrm>
                <a:custGeom>
                  <a:avLst/>
                  <a:gdLst>
                    <a:gd name="connsiteX0" fmla="*/ 13108 w 63841"/>
                    <a:gd name="connsiteY0" fmla="*/ 2238 h 1017890"/>
                    <a:gd name="connsiteX1" fmla="*/ 6758 w 63841"/>
                    <a:gd name="connsiteY1" fmla="*/ 151463 h 1017890"/>
                    <a:gd name="connsiteX2" fmla="*/ 3583 w 63841"/>
                    <a:gd name="connsiteY2" fmla="*/ 405463 h 1017890"/>
                    <a:gd name="connsiteX3" fmla="*/ 60733 w 63841"/>
                    <a:gd name="connsiteY3" fmla="*/ 996013 h 1017890"/>
                    <a:gd name="connsiteX4" fmla="*/ 54383 w 63841"/>
                    <a:gd name="connsiteY4" fmla="*/ 830913 h 1017890"/>
                    <a:gd name="connsiteX5" fmla="*/ 38508 w 63841"/>
                    <a:gd name="connsiteY5" fmla="*/ 262588 h 1017890"/>
                    <a:gd name="connsiteX6" fmla="*/ 13108 w 63841"/>
                    <a:gd name="connsiteY6" fmla="*/ 2238 h 101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41" h="1017890">
                      <a:moveTo>
                        <a:pt x="13108" y="2238"/>
                      </a:moveTo>
                      <a:cubicBezTo>
                        <a:pt x="7816" y="-16283"/>
                        <a:pt x="8345" y="84259"/>
                        <a:pt x="6758" y="151463"/>
                      </a:cubicBezTo>
                      <a:cubicBezTo>
                        <a:pt x="5171" y="218667"/>
                        <a:pt x="-5413" y="264705"/>
                        <a:pt x="3583" y="405463"/>
                      </a:cubicBezTo>
                      <a:cubicBezTo>
                        <a:pt x="12579" y="546221"/>
                        <a:pt x="52266" y="925105"/>
                        <a:pt x="60733" y="996013"/>
                      </a:cubicBezTo>
                      <a:cubicBezTo>
                        <a:pt x="69200" y="1066921"/>
                        <a:pt x="58087" y="953150"/>
                        <a:pt x="54383" y="830913"/>
                      </a:cubicBezTo>
                      <a:cubicBezTo>
                        <a:pt x="50679" y="708676"/>
                        <a:pt x="43800" y="408109"/>
                        <a:pt x="38508" y="262588"/>
                      </a:cubicBezTo>
                      <a:cubicBezTo>
                        <a:pt x="33216" y="117067"/>
                        <a:pt x="18400" y="20759"/>
                        <a:pt x="13108" y="2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5FAC44F8-74A7-4394-8CB3-3F78754C92F3}"/>
                    </a:ext>
                  </a:extLst>
                </p:cNvPr>
                <p:cNvSpPr/>
                <p:nvPr/>
              </p:nvSpPr>
              <p:spPr>
                <a:xfrm>
                  <a:off x="5585842" y="6744994"/>
                  <a:ext cx="201742" cy="314291"/>
                </a:xfrm>
                <a:custGeom>
                  <a:avLst/>
                  <a:gdLst>
                    <a:gd name="connsiteX0" fmla="*/ 41 w 201742"/>
                    <a:gd name="connsiteY0" fmla="*/ 823 h 314291"/>
                    <a:gd name="connsiteX1" fmla="*/ 148208 w 201742"/>
                    <a:gd name="connsiteY1" fmla="*/ 233656 h 314291"/>
                    <a:gd name="connsiteX2" fmla="*/ 201125 w 201742"/>
                    <a:gd name="connsiteY2" fmla="*/ 314089 h 314291"/>
                    <a:gd name="connsiteX3" fmla="*/ 175725 w 201742"/>
                    <a:gd name="connsiteY3" fmla="*/ 254823 h 314291"/>
                    <a:gd name="connsiteX4" fmla="*/ 154558 w 201742"/>
                    <a:gd name="connsiteY4" fmla="*/ 197673 h 314291"/>
                    <a:gd name="connsiteX5" fmla="*/ 133391 w 201742"/>
                    <a:gd name="connsiteY5" fmla="*/ 157456 h 314291"/>
                    <a:gd name="connsiteX6" fmla="*/ 41 w 201742"/>
                    <a:gd name="connsiteY6" fmla="*/ 823 h 31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42" h="314291">
                      <a:moveTo>
                        <a:pt x="41" y="823"/>
                      </a:moveTo>
                      <a:cubicBezTo>
                        <a:pt x="2511" y="13523"/>
                        <a:pt x="114694" y="181445"/>
                        <a:pt x="148208" y="233656"/>
                      </a:cubicBezTo>
                      <a:cubicBezTo>
                        <a:pt x="181722" y="285867"/>
                        <a:pt x="196539" y="310561"/>
                        <a:pt x="201125" y="314089"/>
                      </a:cubicBezTo>
                      <a:cubicBezTo>
                        <a:pt x="205711" y="317617"/>
                        <a:pt x="183486" y="274226"/>
                        <a:pt x="175725" y="254823"/>
                      </a:cubicBezTo>
                      <a:cubicBezTo>
                        <a:pt x="167964" y="235420"/>
                        <a:pt x="161614" y="213901"/>
                        <a:pt x="154558" y="197673"/>
                      </a:cubicBezTo>
                      <a:cubicBezTo>
                        <a:pt x="147502" y="181445"/>
                        <a:pt x="160555" y="188853"/>
                        <a:pt x="133391" y="157456"/>
                      </a:cubicBezTo>
                      <a:cubicBezTo>
                        <a:pt x="106227" y="126059"/>
                        <a:pt x="-2429" y="-11877"/>
                        <a:pt x="41" y="8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5290C384-5937-40DA-81DD-127F5B025502}"/>
                    </a:ext>
                  </a:extLst>
                </p:cNvPr>
                <p:cNvSpPr/>
                <p:nvPr/>
              </p:nvSpPr>
              <p:spPr>
                <a:xfrm>
                  <a:off x="5671855" y="7042123"/>
                  <a:ext cx="113638" cy="230999"/>
                </a:xfrm>
                <a:custGeom>
                  <a:avLst/>
                  <a:gdLst>
                    <a:gd name="connsiteX0" fmla="*/ 112995 w 113638"/>
                    <a:gd name="connsiteY0" fmla="*/ 27 h 230999"/>
                    <a:gd name="connsiteX1" fmla="*/ 47908 w 113638"/>
                    <a:gd name="connsiteY1" fmla="*/ 104802 h 230999"/>
                    <a:gd name="connsiteX2" fmla="*/ 30445 w 113638"/>
                    <a:gd name="connsiteY2" fmla="*/ 228627 h 230999"/>
                    <a:gd name="connsiteX3" fmla="*/ 30445 w 113638"/>
                    <a:gd name="connsiteY3" fmla="*/ 179415 h 230999"/>
                    <a:gd name="connsiteX4" fmla="*/ 3458 w 113638"/>
                    <a:gd name="connsiteY4" fmla="*/ 95277 h 230999"/>
                    <a:gd name="connsiteX5" fmla="*/ 112995 w 113638"/>
                    <a:gd name="connsiteY5" fmla="*/ 27 h 230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38" h="230999">
                      <a:moveTo>
                        <a:pt x="112995" y="27"/>
                      </a:moveTo>
                      <a:cubicBezTo>
                        <a:pt x="120403" y="1614"/>
                        <a:pt x="61666" y="66702"/>
                        <a:pt x="47908" y="104802"/>
                      </a:cubicBezTo>
                      <a:cubicBezTo>
                        <a:pt x="34150" y="142902"/>
                        <a:pt x="33355" y="216192"/>
                        <a:pt x="30445" y="228627"/>
                      </a:cubicBezTo>
                      <a:cubicBezTo>
                        <a:pt x="27535" y="241062"/>
                        <a:pt x="34943" y="201640"/>
                        <a:pt x="30445" y="179415"/>
                      </a:cubicBezTo>
                      <a:cubicBezTo>
                        <a:pt x="25947" y="157190"/>
                        <a:pt x="-11359" y="123587"/>
                        <a:pt x="3458" y="95277"/>
                      </a:cubicBezTo>
                      <a:cubicBezTo>
                        <a:pt x="18275" y="66967"/>
                        <a:pt x="105587" y="-1560"/>
                        <a:pt x="112995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7C9AB743-5529-4D5F-96E5-CD1C3A1A789E}"/>
                    </a:ext>
                  </a:extLst>
                </p:cNvPr>
                <p:cNvSpPr/>
                <p:nvPr/>
              </p:nvSpPr>
              <p:spPr>
                <a:xfrm>
                  <a:off x="5605664" y="7257146"/>
                  <a:ext cx="100289" cy="394129"/>
                </a:xfrm>
                <a:custGeom>
                  <a:avLst/>
                  <a:gdLst>
                    <a:gd name="connsiteX0" fmla="*/ 99811 w 100289"/>
                    <a:gd name="connsiteY0" fmla="*/ 8842 h 394129"/>
                    <a:gd name="connsiteX1" fmla="*/ 6149 w 100289"/>
                    <a:gd name="connsiteY1" fmla="*/ 375554 h 394129"/>
                    <a:gd name="connsiteX2" fmla="*/ 12499 w 100289"/>
                    <a:gd name="connsiteY2" fmla="*/ 318404 h 394129"/>
                    <a:gd name="connsiteX3" fmla="*/ 41074 w 100289"/>
                    <a:gd name="connsiteY3" fmla="*/ 131079 h 394129"/>
                    <a:gd name="connsiteX4" fmla="*/ 99811 w 100289"/>
                    <a:gd name="connsiteY4" fmla="*/ 8842 h 3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289" h="394129">
                      <a:moveTo>
                        <a:pt x="99811" y="8842"/>
                      </a:moveTo>
                      <a:cubicBezTo>
                        <a:pt x="93990" y="49588"/>
                        <a:pt x="20701" y="323960"/>
                        <a:pt x="6149" y="375554"/>
                      </a:cubicBezTo>
                      <a:cubicBezTo>
                        <a:pt x="-8403" y="427148"/>
                        <a:pt x="6678" y="359150"/>
                        <a:pt x="12499" y="318404"/>
                      </a:cubicBezTo>
                      <a:cubicBezTo>
                        <a:pt x="18320" y="277658"/>
                        <a:pt x="25464" y="183731"/>
                        <a:pt x="41074" y="131079"/>
                      </a:cubicBezTo>
                      <a:cubicBezTo>
                        <a:pt x="56684" y="78427"/>
                        <a:pt x="105632" y="-31904"/>
                        <a:pt x="99811" y="88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D93BB275-3444-4F6E-8341-B8939EAA13FA}"/>
                    </a:ext>
                  </a:extLst>
                </p:cNvPr>
                <p:cNvSpPr/>
                <p:nvPr/>
              </p:nvSpPr>
              <p:spPr>
                <a:xfrm>
                  <a:off x="5774842" y="6959545"/>
                  <a:ext cx="107074" cy="254542"/>
                </a:xfrm>
                <a:custGeom>
                  <a:avLst/>
                  <a:gdLst>
                    <a:gd name="connsiteX0" fmla="*/ 106846 w 107074"/>
                    <a:gd name="connsiteY0" fmla="*/ 55 h 254542"/>
                    <a:gd name="connsiteX1" fmla="*/ 30646 w 107074"/>
                    <a:gd name="connsiteY1" fmla="*/ 114355 h 254542"/>
                    <a:gd name="connsiteX2" fmla="*/ 48108 w 107074"/>
                    <a:gd name="connsiteY2" fmla="*/ 250880 h 254542"/>
                    <a:gd name="connsiteX3" fmla="*/ 33821 w 107074"/>
                    <a:gd name="connsiteY3" fmla="*/ 208018 h 254542"/>
                    <a:gd name="connsiteX4" fmla="*/ 2071 w 107074"/>
                    <a:gd name="connsiteY4" fmla="*/ 128643 h 254542"/>
                    <a:gd name="connsiteX5" fmla="*/ 106846 w 107074"/>
                    <a:gd name="connsiteY5" fmla="*/ 55 h 254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74" h="254542">
                      <a:moveTo>
                        <a:pt x="106846" y="55"/>
                      </a:moveTo>
                      <a:cubicBezTo>
                        <a:pt x="111608" y="-2326"/>
                        <a:pt x="40436" y="72551"/>
                        <a:pt x="30646" y="114355"/>
                      </a:cubicBezTo>
                      <a:cubicBezTo>
                        <a:pt x="20856" y="156159"/>
                        <a:pt x="47579" y="235270"/>
                        <a:pt x="48108" y="250880"/>
                      </a:cubicBezTo>
                      <a:cubicBezTo>
                        <a:pt x="48637" y="266491"/>
                        <a:pt x="41494" y="228391"/>
                        <a:pt x="33821" y="208018"/>
                      </a:cubicBezTo>
                      <a:cubicBezTo>
                        <a:pt x="26148" y="187645"/>
                        <a:pt x="-8777" y="157483"/>
                        <a:pt x="2071" y="128643"/>
                      </a:cubicBezTo>
                      <a:cubicBezTo>
                        <a:pt x="12919" y="99803"/>
                        <a:pt x="102084" y="2436"/>
                        <a:pt x="106846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C7C1B080-601B-4AF8-B24C-ACADEBC8C2AD}"/>
                    </a:ext>
                  </a:extLst>
                </p:cNvPr>
                <p:cNvSpPr/>
                <p:nvPr/>
              </p:nvSpPr>
              <p:spPr>
                <a:xfrm>
                  <a:off x="5640002" y="7036205"/>
                  <a:ext cx="158363" cy="629825"/>
                </a:xfrm>
                <a:custGeom>
                  <a:avLst/>
                  <a:gdLst>
                    <a:gd name="connsiteX0" fmla="*/ 141673 w 158363"/>
                    <a:gd name="connsiteY0" fmla="*/ 58333 h 629825"/>
                    <a:gd name="connsiteX1" fmla="*/ 122623 w 158363"/>
                    <a:gd name="connsiteY1" fmla="*/ 128183 h 629825"/>
                    <a:gd name="connsiteX2" fmla="*/ 121036 w 158363"/>
                    <a:gd name="connsiteY2" fmla="*/ 212320 h 629825"/>
                    <a:gd name="connsiteX3" fmla="*/ 81348 w 158363"/>
                    <a:gd name="connsiteY3" fmla="*/ 345670 h 629825"/>
                    <a:gd name="connsiteX4" fmla="*/ 1973 w 158363"/>
                    <a:gd name="connsiteY4" fmla="*/ 621895 h 629825"/>
                    <a:gd name="connsiteX5" fmla="*/ 32136 w 158363"/>
                    <a:gd name="connsiteY5" fmla="*/ 531408 h 629825"/>
                    <a:gd name="connsiteX6" fmla="*/ 119448 w 158363"/>
                    <a:gd name="connsiteY6" fmla="*/ 288520 h 629825"/>
                    <a:gd name="connsiteX7" fmla="*/ 98811 w 158363"/>
                    <a:gd name="connsiteY7" fmla="*/ 158345 h 629825"/>
                    <a:gd name="connsiteX8" fmla="*/ 155961 w 158363"/>
                    <a:gd name="connsiteY8" fmla="*/ 4358 h 629825"/>
                    <a:gd name="connsiteX9" fmla="*/ 141673 w 158363"/>
                    <a:gd name="connsiteY9" fmla="*/ 58333 h 6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363" h="629825">
                      <a:moveTo>
                        <a:pt x="141673" y="58333"/>
                      </a:moveTo>
                      <a:cubicBezTo>
                        <a:pt x="136117" y="78970"/>
                        <a:pt x="126062" y="102519"/>
                        <a:pt x="122623" y="128183"/>
                      </a:cubicBezTo>
                      <a:cubicBezTo>
                        <a:pt x="119184" y="153847"/>
                        <a:pt x="127915" y="176072"/>
                        <a:pt x="121036" y="212320"/>
                      </a:cubicBezTo>
                      <a:cubicBezTo>
                        <a:pt x="114157" y="248568"/>
                        <a:pt x="101192" y="277408"/>
                        <a:pt x="81348" y="345670"/>
                      </a:cubicBezTo>
                      <a:cubicBezTo>
                        <a:pt x="61504" y="413932"/>
                        <a:pt x="10175" y="590939"/>
                        <a:pt x="1973" y="621895"/>
                      </a:cubicBezTo>
                      <a:cubicBezTo>
                        <a:pt x="-6229" y="652851"/>
                        <a:pt x="12557" y="586971"/>
                        <a:pt x="32136" y="531408"/>
                      </a:cubicBezTo>
                      <a:cubicBezTo>
                        <a:pt x="51715" y="475846"/>
                        <a:pt x="108335" y="350697"/>
                        <a:pt x="119448" y="288520"/>
                      </a:cubicBezTo>
                      <a:cubicBezTo>
                        <a:pt x="130560" y="226343"/>
                        <a:pt x="92726" y="205705"/>
                        <a:pt x="98811" y="158345"/>
                      </a:cubicBezTo>
                      <a:cubicBezTo>
                        <a:pt x="104896" y="110985"/>
                        <a:pt x="147230" y="24202"/>
                        <a:pt x="155961" y="4358"/>
                      </a:cubicBezTo>
                      <a:cubicBezTo>
                        <a:pt x="164692" y="-15486"/>
                        <a:pt x="147229" y="37696"/>
                        <a:pt x="141673" y="58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E624CF76-680E-4C1B-BBA9-46FF0E85DE83}"/>
                    </a:ext>
                  </a:extLst>
                </p:cNvPr>
                <p:cNvSpPr/>
                <p:nvPr/>
              </p:nvSpPr>
              <p:spPr>
                <a:xfrm>
                  <a:off x="5478002" y="7741488"/>
                  <a:ext cx="163715" cy="360875"/>
                </a:xfrm>
                <a:custGeom>
                  <a:avLst/>
                  <a:gdLst>
                    <a:gd name="connsiteX0" fmla="*/ 159211 w 163715"/>
                    <a:gd name="connsiteY0" fmla="*/ 750 h 360875"/>
                    <a:gd name="connsiteX1" fmla="*/ 70311 w 163715"/>
                    <a:gd name="connsiteY1" fmla="*/ 197600 h 360875"/>
                    <a:gd name="connsiteX2" fmla="*/ 461 w 163715"/>
                    <a:gd name="connsiteY2" fmla="*/ 359525 h 360875"/>
                    <a:gd name="connsiteX3" fmla="*/ 44911 w 163715"/>
                    <a:gd name="connsiteY3" fmla="*/ 267450 h 360875"/>
                    <a:gd name="connsiteX4" fmla="*/ 138573 w 163715"/>
                    <a:gd name="connsiteY4" fmla="*/ 135687 h 360875"/>
                    <a:gd name="connsiteX5" fmla="*/ 159211 w 163715"/>
                    <a:gd name="connsiteY5" fmla="*/ 750 h 36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715" h="360875">
                      <a:moveTo>
                        <a:pt x="159211" y="750"/>
                      </a:moveTo>
                      <a:cubicBezTo>
                        <a:pt x="147834" y="11069"/>
                        <a:pt x="96769" y="137804"/>
                        <a:pt x="70311" y="197600"/>
                      </a:cubicBezTo>
                      <a:cubicBezTo>
                        <a:pt x="43853" y="257396"/>
                        <a:pt x="461" y="359525"/>
                        <a:pt x="461" y="359525"/>
                      </a:cubicBezTo>
                      <a:cubicBezTo>
                        <a:pt x="-3772" y="371167"/>
                        <a:pt x="21892" y="304756"/>
                        <a:pt x="44911" y="267450"/>
                      </a:cubicBezTo>
                      <a:cubicBezTo>
                        <a:pt x="67930" y="230144"/>
                        <a:pt x="117935" y="182254"/>
                        <a:pt x="138573" y="135687"/>
                      </a:cubicBezTo>
                      <a:cubicBezTo>
                        <a:pt x="159211" y="89120"/>
                        <a:pt x="170588" y="-9569"/>
                        <a:pt x="159211" y="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B547D96B-2908-4B58-BFAD-9A8FDFEBAF84}"/>
                    </a:ext>
                  </a:extLst>
                </p:cNvPr>
                <p:cNvSpPr/>
                <p:nvPr/>
              </p:nvSpPr>
              <p:spPr>
                <a:xfrm>
                  <a:off x="5352146" y="8234110"/>
                  <a:ext cx="103259" cy="337615"/>
                </a:xfrm>
                <a:custGeom>
                  <a:avLst/>
                  <a:gdLst>
                    <a:gd name="connsiteX0" fmla="*/ 102504 w 103259"/>
                    <a:gd name="connsiteY0" fmla="*/ 253 h 337615"/>
                    <a:gd name="connsiteX1" fmla="*/ 46942 w 103259"/>
                    <a:gd name="connsiteY1" fmla="*/ 128840 h 337615"/>
                    <a:gd name="connsiteX2" fmla="*/ 19954 w 103259"/>
                    <a:gd name="connsiteY2" fmla="*/ 332040 h 337615"/>
                    <a:gd name="connsiteX3" fmla="*/ 19954 w 103259"/>
                    <a:gd name="connsiteY3" fmla="*/ 270128 h 337615"/>
                    <a:gd name="connsiteX4" fmla="*/ 2492 w 103259"/>
                    <a:gd name="connsiteY4" fmla="*/ 160590 h 337615"/>
                    <a:gd name="connsiteX5" fmla="*/ 102504 w 103259"/>
                    <a:gd name="connsiteY5" fmla="*/ 253 h 337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259" h="337615">
                      <a:moveTo>
                        <a:pt x="102504" y="253"/>
                      </a:moveTo>
                      <a:cubicBezTo>
                        <a:pt x="109912" y="-5039"/>
                        <a:pt x="60700" y="73542"/>
                        <a:pt x="46942" y="128840"/>
                      </a:cubicBezTo>
                      <a:cubicBezTo>
                        <a:pt x="33184" y="184138"/>
                        <a:pt x="24452" y="308492"/>
                        <a:pt x="19954" y="332040"/>
                      </a:cubicBezTo>
                      <a:cubicBezTo>
                        <a:pt x="15456" y="355588"/>
                        <a:pt x="22864" y="298703"/>
                        <a:pt x="19954" y="270128"/>
                      </a:cubicBezTo>
                      <a:cubicBezTo>
                        <a:pt x="17044" y="241553"/>
                        <a:pt x="-7827" y="202394"/>
                        <a:pt x="2492" y="160590"/>
                      </a:cubicBezTo>
                      <a:cubicBezTo>
                        <a:pt x="12811" y="118786"/>
                        <a:pt x="95096" y="5545"/>
                        <a:pt x="102504" y="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ABC1B2B5-6CE8-43D1-B5EE-241F693858E4}"/>
                    </a:ext>
                  </a:extLst>
                </p:cNvPr>
                <p:cNvSpPr/>
                <p:nvPr/>
              </p:nvSpPr>
              <p:spPr>
                <a:xfrm>
                  <a:off x="5335559" y="8483548"/>
                  <a:ext cx="35381" cy="160545"/>
                </a:xfrm>
                <a:custGeom>
                  <a:avLst/>
                  <a:gdLst>
                    <a:gd name="connsiteX0" fmla="*/ 9554 w 35381"/>
                    <a:gd name="connsiteY0" fmla="*/ 52 h 160545"/>
                    <a:gd name="connsiteX1" fmla="*/ 28604 w 35381"/>
                    <a:gd name="connsiteY1" fmla="*/ 103240 h 160545"/>
                    <a:gd name="connsiteX2" fmla="*/ 29 w 35381"/>
                    <a:gd name="connsiteY2" fmla="*/ 160390 h 160545"/>
                    <a:gd name="connsiteX3" fmla="*/ 34954 w 35381"/>
                    <a:gd name="connsiteY3" fmla="*/ 117527 h 160545"/>
                    <a:gd name="connsiteX4" fmla="*/ 9554 w 35381"/>
                    <a:gd name="connsiteY4" fmla="*/ 52 h 16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81" h="160545">
                      <a:moveTo>
                        <a:pt x="9554" y="52"/>
                      </a:moveTo>
                      <a:cubicBezTo>
                        <a:pt x="8496" y="-2329"/>
                        <a:pt x="30191" y="76517"/>
                        <a:pt x="28604" y="103240"/>
                      </a:cubicBezTo>
                      <a:cubicBezTo>
                        <a:pt x="27017" y="129963"/>
                        <a:pt x="-1029" y="158009"/>
                        <a:pt x="29" y="160390"/>
                      </a:cubicBezTo>
                      <a:cubicBezTo>
                        <a:pt x="1087" y="162771"/>
                        <a:pt x="30721" y="137371"/>
                        <a:pt x="34954" y="117527"/>
                      </a:cubicBezTo>
                      <a:cubicBezTo>
                        <a:pt x="39187" y="97683"/>
                        <a:pt x="10612" y="2433"/>
                        <a:pt x="9554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EDEFF71A-8BF5-4121-BB05-7CA4F367D088}"/>
                    </a:ext>
                  </a:extLst>
                </p:cNvPr>
                <p:cNvSpPr/>
                <p:nvPr/>
              </p:nvSpPr>
              <p:spPr>
                <a:xfrm>
                  <a:off x="5311727" y="8651873"/>
                  <a:ext cx="37505" cy="220717"/>
                </a:xfrm>
                <a:custGeom>
                  <a:avLst/>
                  <a:gdLst>
                    <a:gd name="connsiteX0" fmla="*/ 36561 w 37505"/>
                    <a:gd name="connsiteY0" fmla="*/ 2 h 220717"/>
                    <a:gd name="connsiteX1" fmla="*/ 27036 w 37505"/>
                    <a:gd name="connsiteY1" fmla="*/ 133352 h 220717"/>
                    <a:gd name="connsiteX2" fmla="*/ 30211 w 37505"/>
                    <a:gd name="connsiteY2" fmla="*/ 219077 h 220717"/>
                    <a:gd name="connsiteX3" fmla="*/ 20686 w 37505"/>
                    <a:gd name="connsiteY3" fmla="*/ 185740 h 220717"/>
                    <a:gd name="connsiteX4" fmla="*/ 48 w 37505"/>
                    <a:gd name="connsiteY4" fmla="*/ 136527 h 220717"/>
                    <a:gd name="connsiteX5" fmla="*/ 36561 w 37505"/>
                    <a:gd name="connsiteY5" fmla="*/ 2 h 2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05" h="220717">
                      <a:moveTo>
                        <a:pt x="36561" y="2"/>
                      </a:moveTo>
                      <a:cubicBezTo>
                        <a:pt x="41059" y="-527"/>
                        <a:pt x="28094" y="96840"/>
                        <a:pt x="27036" y="133352"/>
                      </a:cubicBezTo>
                      <a:cubicBezTo>
                        <a:pt x="25978" y="169864"/>
                        <a:pt x="31269" y="210346"/>
                        <a:pt x="30211" y="219077"/>
                      </a:cubicBezTo>
                      <a:cubicBezTo>
                        <a:pt x="29153" y="227808"/>
                        <a:pt x="25713" y="199498"/>
                        <a:pt x="20686" y="185740"/>
                      </a:cubicBezTo>
                      <a:cubicBezTo>
                        <a:pt x="15659" y="171982"/>
                        <a:pt x="-1010" y="160869"/>
                        <a:pt x="48" y="136527"/>
                      </a:cubicBezTo>
                      <a:cubicBezTo>
                        <a:pt x="1106" y="112185"/>
                        <a:pt x="32063" y="531"/>
                        <a:pt x="3656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CB597749-5762-4F15-8642-2D8AEFD0463F}"/>
                    </a:ext>
                  </a:extLst>
                </p:cNvPr>
                <p:cNvSpPr/>
                <p:nvPr/>
              </p:nvSpPr>
              <p:spPr>
                <a:xfrm>
                  <a:off x="5265625" y="8896348"/>
                  <a:ext cx="86565" cy="284166"/>
                </a:xfrm>
                <a:custGeom>
                  <a:avLst/>
                  <a:gdLst>
                    <a:gd name="connsiteX0" fmla="*/ 85838 w 86565"/>
                    <a:gd name="connsiteY0" fmla="*/ 2 h 284166"/>
                    <a:gd name="connsiteX1" fmla="*/ 60438 w 86565"/>
                    <a:gd name="connsiteY1" fmla="*/ 112715 h 284166"/>
                    <a:gd name="connsiteX2" fmla="*/ 52500 w 86565"/>
                    <a:gd name="connsiteY2" fmla="*/ 219077 h 284166"/>
                    <a:gd name="connsiteX3" fmla="*/ 113 w 86565"/>
                    <a:gd name="connsiteY3" fmla="*/ 284165 h 284166"/>
                    <a:gd name="connsiteX4" fmla="*/ 38213 w 86565"/>
                    <a:gd name="connsiteY4" fmla="*/ 220665 h 284166"/>
                    <a:gd name="connsiteX5" fmla="*/ 28688 w 86565"/>
                    <a:gd name="connsiteY5" fmla="*/ 109540 h 284166"/>
                    <a:gd name="connsiteX6" fmla="*/ 85838 w 86565"/>
                    <a:gd name="connsiteY6" fmla="*/ 2 h 284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65" h="284166">
                      <a:moveTo>
                        <a:pt x="85838" y="2"/>
                      </a:moveTo>
                      <a:cubicBezTo>
                        <a:pt x="91130" y="531"/>
                        <a:pt x="65994" y="76203"/>
                        <a:pt x="60438" y="112715"/>
                      </a:cubicBezTo>
                      <a:cubicBezTo>
                        <a:pt x="54882" y="149227"/>
                        <a:pt x="62554" y="190502"/>
                        <a:pt x="52500" y="219077"/>
                      </a:cubicBezTo>
                      <a:cubicBezTo>
                        <a:pt x="42446" y="247652"/>
                        <a:pt x="2494" y="283900"/>
                        <a:pt x="113" y="284165"/>
                      </a:cubicBezTo>
                      <a:cubicBezTo>
                        <a:pt x="-2268" y="284430"/>
                        <a:pt x="33451" y="249769"/>
                        <a:pt x="38213" y="220665"/>
                      </a:cubicBezTo>
                      <a:cubicBezTo>
                        <a:pt x="42975" y="191561"/>
                        <a:pt x="19692" y="145259"/>
                        <a:pt x="28688" y="109540"/>
                      </a:cubicBezTo>
                      <a:cubicBezTo>
                        <a:pt x="37684" y="73821"/>
                        <a:pt x="80546" y="-527"/>
                        <a:pt x="8583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BEEBB892-EC85-4D57-9CFF-4DE3C389EF2B}"/>
                    </a:ext>
                  </a:extLst>
                </p:cNvPr>
                <p:cNvSpPr/>
                <p:nvPr/>
              </p:nvSpPr>
              <p:spPr>
                <a:xfrm>
                  <a:off x="5138538" y="9157292"/>
                  <a:ext cx="140326" cy="556351"/>
                </a:xfrm>
                <a:custGeom>
                  <a:avLst/>
                  <a:gdLst>
                    <a:gd name="connsiteX0" fmla="*/ 124025 w 140326"/>
                    <a:gd name="connsiteY0" fmla="*/ 7346 h 556351"/>
                    <a:gd name="connsiteX1" fmla="*/ 136725 w 140326"/>
                    <a:gd name="connsiteY1" fmla="*/ 112121 h 556351"/>
                    <a:gd name="connsiteX2" fmla="*/ 65287 w 140326"/>
                    <a:gd name="connsiteY2" fmla="*/ 243883 h 556351"/>
                    <a:gd name="connsiteX3" fmla="*/ 6550 w 140326"/>
                    <a:gd name="connsiteY3" fmla="*/ 389933 h 556351"/>
                    <a:gd name="connsiteX4" fmla="*/ 1787 w 140326"/>
                    <a:gd name="connsiteY4" fmla="*/ 555033 h 556351"/>
                    <a:gd name="connsiteX5" fmla="*/ 9725 w 140326"/>
                    <a:gd name="connsiteY5" fmla="*/ 459783 h 556351"/>
                    <a:gd name="connsiteX6" fmla="*/ 74812 w 140326"/>
                    <a:gd name="connsiteY6" fmla="*/ 323258 h 556351"/>
                    <a:gd name="connsiteX7" fmla="*/ 124025 w 140326"/>
                    <a:gd name="connsiteY7" fmla="*/ 7346 h 556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326" h="556351">
                      <a:moveTo>
                        <a:pt x="124025" y="7346"/>
                      </a:moveTo>
                      <a:cubicBezTo>
                        <a:pt x="134344" y="-27843"/>
                        <a:pt x="146515" y="72698"/>
                        <a:pt x="136725" y="112121"/>
                      </a:cubicBezTo>
                      <a:cubicBezTo>
                        <a:pt x="126935" y="151544"/>
                        <a:pt x="86983" y="197581"/>
                        <a:pt x="65287" y="243883"/>
                      </a:cubicBezTo>
                      <a:cubicBezTo>
                        <a:pt x="43591" y="290185"/>
                        <a:pt x="17133" y="338075"/>
                        <a:pt x="6550" y="389933"/>
                      </a:cubicBezTo>
                      <a:cubicBezTo>
                        <a:pt x="-4033" y="441791"/>
                        <a:pt x="1258" y="543391"/>
                        <a:pt x="1787" y="555033"/>
                      </a:cubicBezTo>
                      <a:cubicBezTo>
                        <a:pt x="2316" y="566675"/>
                        <a:pt x="-2446" y="498412"/>
                        <a:pt x="9725" y="459783"/>
                      </a:cubicBezTo>
                      <a:cubicBezTo>
                        <a:pt x="21896" y="421154"/>
                        <a:pt x="52058" y="394431"/>
                        <a:pt x="74812" y="323258"/>
                      </a:cubicBezTo>
                      <a:cubicBezTo>
                        <a:pt x="97566" y="252085"/>
                        <a:pt x="113706" y="42535"/>
                        <a:pt x="124025" y="73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9D5B4A20-84D7-420C-A533-4F63AF5F7585}"/>
                    </a:ext>
                  </a:extLst>
                </p:cNvPr>
                <p:cNvSpPr/>
                <p:nvPr/>
              </p:nvSpPr>
              <p:spPr>
                <a:xfrm>
                  <a:off x="5055889" y="9537197"/>
                  <a:ext cx="159556" cy="403126"/>
                </a:xfrm>
                <a:custGeom>
                  <a:avLst/>
                  <a:gdLst>
                    <a:gd name="connsiteX0" fmla="*/ 159049 w 159556"/>
                    <a:gd name="connsiteY0" fmla="*/ 503 h 403126"/>
                    <a:gd name="connsiteX1" fmla="*/ 52686 w 159556"/>
                    <a:gd name="connsiteY1" fmla="*/ 148141 h 403126"/>
                    <a:gd name="connsiteX2" fmla="*/ 33636 w 159556"/>
                    <a:gd name="connsiteY2" fmla="*/ 295778 h 403126"/>
                    <a:gd name="connsiteX3" fmla="*/ 73324 w 159556"/>
                    <a:gd name="connsiteY3" fmla="*/ 402141 h 403126"/>
                    <a:gd name="connsiteX4" fmla="*/ 52686 w 159556"/>
                    <a:gd name="connsiteY4" fmla="*/ 340228 h 403126"/>
                    <a:gd name="connsiteX5" fmla="*/ 3474 w 159556"/>
                    <a:gd name="connsiteY5" fmla="*/ 200528 h 403126"/>
                    <a:gd name="connsiteX6" fmla="*/ 159049 w 159556"/>
                    <a:gd name="connsiteY6" fmla="*/ 503 h 40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556" h="403126">
                      <a:moveTo>
                        <a:pt x="159049" y="503"/>
                      </a:moveTo>
                      <a:cubicBezTo>
                        <a:pt x="167251" y="-8228"/>
                        <a:pt x="73588" y="98929"/>
                        <a:pt x="52686" y="148141"/>
                      </a:cubicBezTo>
                      <a:cubicBezTo>
                        <a:pt x="31784" y="197353"/>
                        <a:pt x="30196" y="253445"/>
                        <a:pt x="33636" y="295778"/>
                      </a:cubicBezTo>
                      <a:cubicBezTo>
                        <a:pt x="37076" y="338111"/>
                        <a:pt x="70149" y="394733"/>
                        <a:pt x="73324" y="402141"/>
                      </a:cubicBezTo>
                      <a:cubicBezTo>
                        <a:pt x="76499" y="409549"/>
                        <a:pt x="64328" y="373830"/>
                        <a:pt x="52686" y="340228"/>
                      </a:cubicBezTo>
                      <a:cubicBezTo>
                        <a:pt x="41044" y="306626"/>
                        <a:pt x="-14253" y="256091"/>
                        <a:pt x="3474" y="200528"/>
                      </a:cubicBezTo>
                      <a:cubicBezTo>
                        <a:pt x="21201" y="144966"/>
                        <a:pt x="150847" y="9234"/>
                        <a:pt x="159049" y="5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6D5D545D-694B-41E3-88E4-AE989F964A39}"/>
                    </a:ext>
                  </a:extLst>
                </p:cNvPr>
                <p:cNvSpPr/>
                <p:nvPr/>
              </p:nvSpPr>
              <p:spPr>
                <a:xfrm>
                  <a:off x="4893462" y="9817017"/>
                  <a:ext cx="228192" cy="346684"/>
                </a:xfrm>
                <a:custGeom>
                  <a:avLst/>
                  <a:gdLst>
                    <a:gd name="connsiteX0" fmla="*/ 227813 w 228192"/>
                    <a:gd name="connsiteY0" fmla="*/ 83 h 346684"/>
                    <a:gd name="connsiteX1" fmla="*/ 107163 w 228192"/>
                    <a:gd name="connsiteY1" fmla="*/ 128671 h 346684"/>
                    <a:gd name="connsiteX2" fmla="*/ 801 w 228192"/>
                    <a:gd name="connsiteY2" fmla="*/ 344571 h 346684"/>
                    <a:gd name="connsiteX3" fmla="*/ 62713 w 228192"/>
                    <a:gd name="connsiteY3" fmla="*/ 233446 h 346684"/>
                    <a:gd name="connsiteX4" fmla="*/ 142088 w 228192"/>
                    <a:gd name="connsiteY4" fmla="*/ 146133 h 346684"/>
                    <a:gd name="connsiteX5" fmla="*/ 227813 w 228192"/>
                    <a:gd name="connsiteY5" fmla="*/ 83 h 346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192" h="346684">
                      <a:moveTo>
                        <a:pt x="227813" y="83"/>
                      </a:moveTo>
                      <a:cubicBezTo>
                        <a:pt x="221992" y="-2827"/>
                        <a:pt x="144998" y="71256"/>
                        <a:pt x="107163" y="128671"/>
                      </a:cubicBezTo>
                      <a:cubicBezTo>
                        <a:pt x="69328" y="186086"/>
                        <a:pt x="8209" y="327109"/>
                        <a:pt x="801" y="344571"/>
                      </a:cubicBezTo>
                      <a:cubicBezTo>
                        <a:pt x="-6607" y="362033"/>
                        <a:pt x="39165" y="266519"/>
                        <a:pt x="62713" y="233446"/>
                      </a:cubicBezTo>
                      <a:cubicBezTo>
                        <a:pt x="86261" y="200373"/>
                        <a:pt x="113248" y="182645"/>
                        <a:pt x="142088" y="146133"/>
                      </a:cubicBezTo>
                      <a:cubicBezTo>
                        <a:pt x="170928" y="109621"/>
                        <a:pt x="233634" y="2993"/>
                        <a:pt x="227813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F31CA1CA-6315-4044-859F-3192B59E04D8}"/>
                    </a:ext>
                  </a:extLst>
                </p:cNvPr>
                <p:cNvSpPr/>
                <p:nvPr/>
              </p:nvSpPr>
              <p:spPr>
                <a:xfrm>
                  <a:off x="4849551" y="10175465"/>
                  <a:ext cx="77760" cy="264868"/>
                </a:xfrm>
                <a:custGeom>
                  <a:avLst/>
                  <a:gdLst>
                    <a:gd name="connsiteX0" fmla="*/ 76462 w 77760"/>
                    <a:gd name="connsiteY0" fmla="*/ 410 h 264868"/>
                    <a:gd name="connsiteX1" fmla="*/ 46299 w 77760"/>
                    <a:gd name="connsiteY1" fmla="*/ 86135 h 264868"/>
                    <a:gd name="connsiteX2" fmla="*/ 8199 w 77760"/>
                    <a:gd name="connsiteY2" fmla="*/ 262348 h 264868"/>
                    <a:gd name="connsiteX3" fmla="*/ 17724 w 77760"/>
                    <a:gd name="connsiteY3" fmla="*/ 181385 h 264868"/>
                    <a:gd name="connsiteX4" fmla="*/ 1849 w 77760"/>
                    <a:gd name="connsiteY4" fmla="*/ 59148 h 264868"/>
                    <a:gd name="connsiteX5" fmla="*/ 76462 w 77760"/>
                    <a:gd name="connsiteY5" fmla="*/ 410 h 26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760" h="264868">
                      <a:moveTo>
                        <a:pt x="76462" y="410"/>
                      </a:moveTo>
                      <a:cubicBezTo>
                        <a:pt x="83870" y="4908"/>
                        <a:pt x="57676" y="42479"/>
                        <a:pt x="46299" y="86135"/>
                      </a:cubicBezTo>
                      <a:cubicBezTo>
                        <a:pt x="34922" y="129791"/>
                        <a:pt x="12961" y="246473"/>
                        <a:pt x="8199" y="262348"/>
                      </a:cubicBezTo>
                      <a:cubicBezTo>
                        <a:pt x="3437" y="278223"/>
                        <a:pt x="18782" y="215252"/>
                        <a:pt x="17724" y="181385"/>
                      </a:cubicBezTo>
                      <a:cubicBezTo>
                        <a:pt x="16666" y="147518"/>
                        <a:pt x="-6618" y="89046"/>
                        <a:pt x="1849" y="59148"/>
                      </a:cubicBezTo>
                      <a:cubicBezTo>
                        <a:pt x="10316" y="29250"/>
                        <a:pt x="69054" y="-4088"/>
                        <a:pt x="76462" y="4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05241A63-8319-4540-95E5-CC655CFB38A1}"/>
                    </a:ext>
                  </a:extLst>
                </p:cNvPr>
                <p:cNvSpPr/>
                <p:nvPr/>
              </p:nvSpPr>
              <p:spPr>
                <a:xfrm>
                  <a:off x="4697122" y="10403735"/>
                  <a:ext cx="200941" cy="320656"/>
                </a:xfrm>
                <a:custGeom>
                  <a:avLst/>
                  <a:gdLst>
                    <a:gd name="connsiteX0" fmla="*/ 143166 w 200941"/>
                    <a:gd name="connsiteY0" fmla="*/ 740 h 320656"/>
                    <a:gd name="connsiteX1" fmla="*/ 147928 w 200941"/>
                    <a:gd name="connsiteY1" fmla="*/ 108690 h 320656"/>
                    <a:gd name="connsiteX2" fmla="*/ 66966 w 200941"/>
                    <a:gd name="connsiteY2" fmla="*/ 192828 h 320656"/>
                    <a:gd name="connsiteX3" fmla="*/ 291 w 200941"/>
                    <a:gd name="connsiteY3" fmla="*/ 319828 h 320656"/>
                    <a:gd name="connsiteX4" fmla="*/ 49503 w 200941"/>
                    <a:gd name="connsiteY4" fmla="*/ 238865 h 320656"/>
                    <a:gd name="connsiteX5" fmla="*/ 198728 w 200941"/>
                    <a:gd name="connsiteY5" fmla="*/ 70590 h 320656"/>
                    <a:gd name="connsiteX6" fmla="*/ 143166 w 200941"/>
                    <a:gd name="connsiteY6" fmla="*/ 740 h 32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941" h="320656">
                      <a:moveTo>
                        <a:pt x="143166" y="740"/>
                      </a:moveTo>
                      <a:cubicBezTo>
                        <a:pt x="134699" y="7090"/>
                        <a:pt x="160628" y="76675"/>
                        <a:pt x="147928" y="108690"/>
                      </a:cubicBezTo>
                      <a:cubicBezTo>
                        <a:pt x="135228" y="140705"/>
                        <a:pt x="91572" y="157638"/>
                        <a:pt x="66966" y="192828"/>
                      </a:cubicBezTo>
                      <a:cubicBezTo>
                        <a:pt x="42360" y="228018"/>
                        <a:pt x="3202" y="312155"/>
                        <a:pt x="291" y="319828"/>
                      </a:cubicBezTo>
                      <a:cubicBezTo>
                        <a:pt x="-2620" y="327501"/>
                        <a:pt x="16430" y="280405"/>
                        <a:pt x="49503" y="238865"/>
                      </a:cubicBezTo>
                      <a:cubicBezTo>
                        <a:pt x="82576" y="197325"/>
                        <a:pt x="184176" y="111336"/>
                        <a:pt x="198728" y="70590"/>
                      </a:cubicBezTo>
                      <a:cubicBezTo>
                        <a:pt x="213280" y="29844"/>
                        <a:pt x="151633" y="-5610"/>
                        <a:pt x="143166" y="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C979199C-39FD-40F1-BF6F-4355B4F50D91}"/>
                    </a:ext>
                  </a:extLst>
                </p:cNvPr>
                <p:cNvSpPr/>
                <p:nvPr/>
              </p:nvSpPr>
              <p:spPr>
                <a:xfrm>
                  <a:off x="4646066" y="10727704"/>
                  <a:ext cx="66267" cy="181141"/>
                </a:xfrm>
                <a:custGeom>
                  <a:avLst/>
                  <a:gdLst>
                    <a:gd name="connsiteX0" fmla="*/ 65634 w 66267"/>
                    <a:gd name="connsiteY0" fmla="*/ 621 h 181141"/>
                    <a:gd name="connsiteX1" fmla="*/ 33884 w 66267"/>
                    <a:gd name="connsiteY1" fmla="*/ 75234 h 181141"/>
                    <a:gd name="connsiteX2" fmla="*/ 19597 w 66267"/>
                    <a:gd name="connsiteY2" fmla="*/ 178421 h 181141"/>
                    <a:gd name="connsiteX3" fmla="*/ 11659 w 66267"/>
                    <a:gd name="connsiteY3" fmla="*/ 148259 h 181141"/>
                    <a:gd name="connsiteX4" fmla="*/ 2134 w 66267"/>
                    <a:gd name="connsiteY4" fmla="*/ 116509 h 181141"/>
                    <a:gd name="connsiteX5" fmla="*/ 65634 w 66267"/>
                    <a:gd name="connsiteY5" fmla="*/ 621 h 18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267" h="181141">
                      <a:moveTo>
                        <a:pt x="65634" y="621"/>
                      </a:moveTo>
                      <a:cubicBezTo>
                        <a:pt x="70926" y="-6258"/>
                        <a:pt x="41557" y="45601"/>
                        <a:pt x="33884" y="75234"/>
                      </a:cubicBezTo>
                      <a:cubicBezTo>
                        <a:pt x="26211" y="104867"/>
                        <a:pt x="23301" y="166250"/>
                        <a:pt x="19597" y="178421"/>
                      </a:cubicBezTo>
                      <a:cubicBezTo>
                        <a:pt x="15893" y="190592"/>
                        <a:pt x="14569" y="158578"/>
                        <a:pt x="11659" y="148259"/>
                      </a:cubicBezTo>
                      <a:cubicBezTo>
                        <a:pt x="8749" y="137940"/>
                        <a:pt x="-5274" y="141909"/>
                        <a:pt x="2134" y="116509"/>
                      </a:cubicBezTo>
                      <a:cubicBezTo>
                        <a:pt x="9542" y="91109"/>
                        <a:pt x="60342" y="7500"/>
                        <a:pt x="65634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37EF5D28-3C14-434D-8733-A5A93E40B698}"/>
                    </a:ext>
                  </a:extLst>
                </p:cNvPr>
                <p:cNvSpPr/>
                <p:nvPr/>
              </p:nvSpPr>
              <p:spPr>
                <a:xfrm>
                  <a:off x="7016059" y="6990909"/>
                  <a:ext cx="73928" cy="397765"/>
                </a:xfrm>
                <a:custGeom>
                  <a:avLst/>
                  <a:gdLst>
                    <a:gd name="connsiteX0" fmla="*/ 73716 w 73928"/>
                    <a:gd name="connsiteY0" fmla="*/ 2029 h 397765"/>
                    <a:gd name="connsiteX1" fmla="*/ 43554 w 73928"/>
                    <a:gd name="connsiteY1" fmla="*/ 267141 h 397765"/>
                    <a:gd name="connsiteX2" fmla="*/ 691 w 73928"/>
                    <a:gd name="connsiteY2" fmla="*/ 395729 h 397765"/>
                    <a:gd name="connsiteX3" fmla="*/ 19741 w 73928"/>
                    <a:gd name="connsiteY3" fmla="*/ 332229 h 397765"/>
                    <a:gd name="connsiteX4" fmla="*/ 54666 w 73928"/>
                    <a:gd name="connsiteY4" fmla="*/ 154429 h 397765"/>
                    <a:gd name="connsiteX5" fmla="*/ 73716 w 73928"/>
                    <a:gd name="connsiteY5" fmla="*/ 2029 h 3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928" h="397765">
                      <a:moveTo>
                        <a:pt x="73716" y="2029"/>
                      </a:moveTo>
                      <a:cubicBezTo>
                        <a:pt x="71864" y="20814"/>
                        <a:pt x="55725" y="201524"/>
                        <a:pt x="43554" y="267141"/>
                      </a:cubicBezTo>
                      <a:cubicBezTo>
                        <a:pt x="31383" y="332758"/>
                        <a:pt x="4660" y="384881"/>
                        <a:pt x="691" y="395729"/>
                      </a:cubicBezTo>
                      <a:cubicBezTo>
                        <a:pt x="-3278" y="406577"/>
                        <a:pt x="10745" y="372446"/>
                        <a:pt x="19741" y="332229"/>
                      </a:cubicBezTo>
                      <a:cubicBezTo>
                        <a:pt x="28737" y="292012"/>
                        <a:pt x="44347" y="209198"/>
                        <a:pt x="54666" y="154429"/>
                      </a:cubicBezTo>
                      <a:cubicBezTo>
                        <a:pt x="64985" y="99660"/>
                        <a:pt x="75568" y="-16756"/>
                        <a:pt x="73716" y="2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4D9D02E1-56E8-4361-AF61-08DF597768AA}"/>
                    </a:ext>
                  </a:extLst>
                </p:cNvPr>
                <p:cNvSpPr/>
                <p:nvPr/>
              </p:nvSpPr>
              <p:spPr>
                <a:xfrm>
                  <a:off x="6903764" y="7274683"/>
                  <a:ext cx="119414" cy="298082"/>
                </a:xfrm>
                <a:custGeom>
                  <a:avLst/>
                  <a:gdLst>
                    <a:gd name="connsiteX0" fmla="*/ 119336 w 119414"/>
                    <a:gd name="connsiteY0" fmla="*/ 830 h 298082"/>
                    <a:gd name="connsiteX1" fmla="*/ 70124 w 119414"/>
                    <a:gd name="connsiteY1" fmla="*/ 192917 h 298082"/>
                    <a:gd name="connsiteX2" fmla="*/ 274 w 119414"/>
                    <a:gd name="connsiteY2" fmla="*/ 297692 h 298082"/>
                    <a:gd name="connsiteX3" fmla="*/ 46311 w 119414"/>
                    <a:gd name="connsiteY3" fmla="*/ 224667 h 298082"/>
                    <a:gd name="connsiteX4" fmla="*/ 59011 w 119414"/>
                    <a:gd name="connsiteY4" fmla="*/ 126242 h 298082"/>
                    <a:gd name="connsiteX5" fmla="*/ 119336 w 119414"/>
                    <a:gd name="connsiteY5" fmla="*/ 830 h 29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14" h="298082">
                      <a:moveTo>
                        <a:pt x="119336" y="830"/>
                      </a:moveTo>
                      <a:cubicBezTo>
                        <a:pt x="121188" y="11942"/>
                        <a:pt x="89968" y="143440"/>
                        <a:pt x="70124" y="192917"/>
                      </a:cubicBezTo>
                      <a:cubicBezTo>
                        <a:pt x="50280" y="242394"/>
                        <a:pt x="4243" y="292400"/>
                        <a:pt x="274" y="297692"/>
                      </a:cubicBezTo>
                      <a:cubicBezTo>
                        <a:pt x="-3695" y="302984"/>
                        <a:pt x="36522" y="253242"/>
                        <a:pt x="46311" y="224667"/>
                      </a:cubicBezTo>
                      <a:cubicBezTo>
                        <a:pt x="56100" y="196092"/>
                        <a:pt x="46576" y="159315"/>
                        <a:pt x="59011" y="126242"/>
                      </a:cubicBezTo>
                      <a:cubicBezTo>
                        <a:pt x="71446" y="93169"/>
                        <a:pt x="117484" y="-10282"/>
                        <a:pt x="119336" y="8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C124B91F-3DB1-42EF-871C-F34784083118}"/>
                    </a:ext>
                  </a:extLst>
                </p:cNvPr>
                <p:cNvSpPr/>
                <p:nvPr/>
              </p:nvSpPr>
              <p:spPr>
                <a:xfrm>
                  <a:off x="6866601" y="7015750"/>
                  <a:ext cx="188847" cy="422724"/>
                </a:xfrm>
                <a:custGeom>
                  <a:avLst/>
                  <a:gdLst>
                    <a:gd name="connsiteX0" fmla="*/ 178724 w 188847"/>
                    <a:gd name="connsiteY0" fmla="*/ 1000 h 422724"/>
                    <a:gd name="connsiteX1" fmla="*/ 100937 w 188847"/>
                    <a:gd name="connsiteY1" fmla="*/ 194675 h 422724"/>
                    <a:gd name="connsiteX2" fmla="*/ 924 w 188847"/>
                    <a:gd name="connsiteY2" fmla="*/ 420100 h 422724"/>
                    <a:gd name="connsiteX3" fmla="*/ 58074 w 188847"/>
                    <a:gd name="connsiteY3" fmla="*/ 305800 h 422724"/>
                    <a:gd name="connsiteX4" fmla="*/ 172374 w 188847"/>
                    <a:gd name="connsiteY4" fmla="*/ 126413 h 422724"/>
                    <a:gd name="connsiteX5" fmla="*/ 178724 w 188847"/>
                    <a:gd name="connsiteY5" fmla="*/ 1000 h 422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847" h="422724">
                      <a:moveTo>
                        <a:pt x="178724" y="1000"/>
                      </a:moveTo>
                      <a:cubicBezTo>
                        <a:pt x="166818" y="12377"/>
                        <a:pt x="130570" y="124825"/>
                        <a:pt x="100937" y="194675"/>
                      </a:cubicBezTo>
                      <a:cubicBezTo>
                        <a:pt x="71304" y="264525"/>
                        <a:pt x="8068" y="401579"/>
                        <a:pt x="924" y="420100"/>
                      </a:cubicBezTo>
                      <a:cubicBezTo>
                        <a:pt x="-6220" y="438621"/>
                        <a:pt x="29499" y="354748"/>
                        <a:pt x="58074" y="305800"/>
                      </a:cubicBezTo>
                      <a:cubicBezTo>
                        <a:pt x="86649" y="256852"/>
                        <a:pt x="148826" y="174832"/>
                        <a:pt x="172374" y="126413"/>
                      </a:cubicBezTo>
                      <a:cubicBezTo>
                        <a:pt x="195922" y="77994"/>
                        <a:pt x="190630" y="-10377"/>
                        <a:pt x="178724" y="10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2D32201B-17C7-4253-8287-EE184CAE80CA}"/>
                    </a:ext>
                  </a:extLst>
                </p:cNvPr>
                <p:cNvSpPr/>
                <p:nvPr/>
              </p:nvSpPr>
              <p:spPr>
                <a:xfrm>
                  <a:off x="6519630" y="7514859"/>
                  <a:ext cx="293920" cy="381216"/>
                </a:xfrm>
                <a:custGeom>
                  <a:avLst/>
                  <a:gdLst>
                    <a:gd name="connsiteX0" fmla="*/ 293920 w 293920"/>
                    <a:gd name="connsiteY0" fmla="*/ 366 h 381216"/>
                    <a:gd name="connsiteX1" fmla="*/ 119295 w 293920"/>
                    <a:gd name="connsiteY1" fmla="*/ 194041 h 381216"/>
                    <a:gd name="connsiteX2" fmla="*/ 1820 w 293920"/>
                    <a:gd name="connsiteY2" fmla="*/ 378191 h 381216"/>
                    <a:gd name="connsiteX3" fmla="*/ 52620 w 293920"/>
                    <a:gd name="connsiteY3" fmla="*/ 297229 h 381216"/>
                    <a:gd name="connsiteX4" fmla="*/ 117708 w 293920"/>
                    <a:gd name="connsiteY4" fmla="*/ 149591 h 381216"/>
                    <a:gd name="connsiteX5" fmla="*/ 293920 w 293920"/>
                    <a:gd name="connsiteY5" fmla="*/ 366 h 38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920" h="381216">
                      <a:moveTo>
                        <a:pt x="293920" y="366"/>
                      </a:moveTo>
                      <a:cubicBezTo>
                        <a:pt x="294185" y="7774"/>
                        <a:pt x="167978" y="131070"/>
                        <a:pt x="119295" y="194041"/>
                      </a:cubicBezTo>
                      <a:cubicBezTo>
                        <a:pt x="70612" y="257012"/>
                        <a:pt x="12932" y="360993"/>
                        <a:pt x="1820" y="378191"/>
                      </a:cubicBezTo>
                      <a:cubicBezTo>
                        <a:pt x="-9292" y="395389"/>
                        <a:pt x="33305" y="335329"/>
                        <a:pt x="52620" y="297229"/>
                      </a:cubicBezTo>
                      <a:cubicBezTo>
                        <a:pt x="71935" y="259129"/>
                        <a:pt x="75639" y="199333"/>
                        <a:pt x="117708" y="149591"/>
                      </a:cubicBezTo>
                      <a:cubicBezTo>
                        <a:pt x="159777" y="99849"/>
                        <a:pt x="293655" y="-7042"/>
                        <a:pt x="29392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A1456A79-1963-4920-BBEA-EEE52FC87F12}"/>
                    </a:ext>
                  </a:extLst>
                </p:cNvPr>
                <p:cNvSpPr/>
                <p:nvPr/>
              </p:nvSpPr>
              <p:spPr>
                <a:xfrm>
                  <a:off x="6722702" y="7467589"/>
                  <a:ext cx="124345" cy="328557"/>
                </a:xfrm>
                <a:custGeom>
                  <a:avLst/>
                  <a:gdLst>
                    <a:gd name="connsiteX0" fmla="*/ 87673 w 124345"/>
                    <a:gd name="connsiteY0" fmla="*/ 11 h 328557"/>
                    <a:gd name="connsiteX1" fmla="*/ 94023 w 124345"/>
                    <a:gd name="connsiteY1" fmla="*/ 128599 h 328557"/>
                    <a:gd name="connsiteX2" fmla="*/ 1948 w 124345"/>
                    <a:gd name="connsiteY2" fmla="*/ 325449 h 328557"/>
                    <a:gd name="connsiteX3" fmla="*/ 38461 w 124345"/>
                    <a:gd name="connsiteY3" fmla="*/ 241311 h 328557"/>
                    <a:gd name="connsiteX4" fmla="*/ 122598 w 124345"/>
                    <a:gd name="connsiteY4" fmla="*/ 134949 h 328557"/>
                    <a:gd name="connsiteX5" fmla="*/ 87673 w 124345"/>
                    <a:gd name="connsiteY5" fmla="*/ 11 h 32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345" h="328557">
                      <a:moveTo>
                        <a:pt x="87673" y="11"/>
                      </a:moveTo>
                      <a:cubicBezTo>
                        <a:pt x="82911" y="-1047"/>
                        <a:pt x="108311" y="74359"/>
                        <a:pt x="94023" y="128599"/>
                      </a:cubicBezTo>
                      <a:cubicBezTo>
                        <a:pt x="79735" y="182839"/>
                        <a:pt x="11208" y="306664"/>
                        <a:pt x="1948" y="325449"/>
                      </a:cubicBezTo>
                      <a:cubicBezTo>
                        <a:pt x="-7312" y="344234"/>
                        <a:pt x="18353" y="273061"/>
                        <a:pt x="38461" y="241311"/>
                      </a:cubicBezTo>
                      <a:cubicBezTo>
                        <a:pt x="58569" y="209561"/>
                        <a:pt x="112015" y="175430"/>
                        <a:pt x="122598" y="134949"/>
                      </a:cubicBezTo>
                      <a:cubicBezTo>
                        <a:pt x="133181" y="94468"/>
                        <a:pt x="92435" y="1069"/>
                        <a:pt x="87673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6A3AFD90-F5AF-4699-B1B4-27A4FC82C47D}"/>
                    </a:ext>
                  </a:extLst>
                </p:cNvPr>
                <p:cNvSpPr/>
                <p:nvPr/>
              </p:nvSpPr>
              <p:spPr>
                <a:xfrm>
                  <a:off x="6407502" y="7759672"/>
                  <a:ext cx="162875" cy="394455"/>
                </a:xfrm>
                <a:custGeom>
                  <a:avLst/>
                  <a:gdLst>
                    <a:gd name="connsiteX0" fmla="*/ 162631 w 162875"/>
                    <a:gd name="connsiteY0" fmla="*/ 28 h 394455"/>
                    <a:gd name="connsiteX1" fmla="*/ 48331 w 162875"/>
                    <a:gd name="connsiteY1" fmla="*/ 177828 h 394455"/>
                    <a:gd name="connsiteX2" fmla="*/ 5998 w 162875"/>
                    <a:gd name="connsiteY2" fmla="*/ 389495 h 394455"/>
                    <a:gd name="connsiteX3" fmla="*/ 5998 w 162875"/>
                    <a:gd name="connsiteY3" fmla="*/ 332345 h 394455"/>
                    <a:gd name="connsiteX4" fmla="*/ 14465 w 162875"/>
                    <a:gd name="connsiteY4" fmla="*/ 190528 h 394455"/>
                    <a:gd name="connsiteX5" fmla="*/ 162631 w 162875"/>
                    <a:gd name="connsiteY5" fmla="*/ 28 h 394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5" h="394455">
                      <a:moveTo>
                        <a:pt x="162631" y="28"/>
                      </a:moveTo>
                      <a:cubicBezTo>
                        <a:pt x="168275" y="-2089"/>
                        <a:pt x="74436" y="112917"/>
                        <a:pt x="48331" y="177828"/>
                      </a:cubicBezTo>
                      <a:cubicBezTo>
                        <a:pt x="22226" y="242739"/>
                        <a:pt x="13053" y="363742"/>
                        <a:pt x="5998" y="389495"/>
                      </a:cubicBezTo>
                      <a:cubicBezTo>
                        <a:pt x="-1057" y="415248"/>
                        <a:pt x="5998" y="332345"/>
                        <a:pt x="5998" y="332345"/>
                      </a:cubicBezTo>
                      <a:cubicBezTo>
                        <a:pt x="7409" y="299184"/>
                        <a:pt x="-13052" y="250147"/>
                        <a:pt x="14465" y="190528"/>
                      </a:cubicBezTo>
                      <a:cubicBezTo>
                        <a:pt x="41982" y="130909"/>
                        <a:pt x="156987" y="2145"/>
                        <a:pt x="162631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A9F2F704-24DC-4517-9C3E-327A9C27D43E}"/>
                    </a:ext>
                  </a:extLst>
                </p:cNvPr>
                <p:cNvSpPr/>
                <p:nvPr/>
              </p:nvSpPr>
              <p:spPr>
                <a:xfrm>
                  <a:off x="6292712" y="8210549"/>
                  <a:ext cx="104077" cy="247086"/>
                </a:xfrm>
                <a:custGeom>
                  <a:avLst/>
                  <a:gdLst>
                    <a:gd name="connsiteX0" fmla="*/ 103855 w 104077"/>
                    <a:gd name="connsiteY0" fmla="*/ 1 h 247086"/>
                    <a:gd name="connsiteX1" fmla="*/ 34005 w 104077"/>
                    <a:gd name="connsiteY1" fmla="*/ 114301 h 247086"/>
                    <a:gd name="connsiteX2" fmla="*/ 4371 w 104077"/>
                    <a:gd name="connsiteY2" fmla="*/ 245534 h 247086"/>
                    <a:gd name="connsiteX3" fmla="*/ 4371 w 104077"/>
                    <a:gd name="connsiteY3" fmla="*/ 182034 h 247086"/>
                    <a:gd name="connsiteX4" fmla="*/ 8605 w 104077"/>
                    <a:gd name="connsiteY4" fmla="*/ 116418 h 247086"/>
                    <a:gd name="connsiteX5" fmla="*/ 103855 w 104077"/>
                    <a:gd name="connsiteY5" fmla="*/ 1 h 24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077" h="247086">
                      <a:moveTo>
                        <a:pt x="103855" y="1"/>
                      </a:moveTo>
                      <a:cubicBezTo>
                        <a:pt x="108088" y="-352"/>
                        <a:pt x="50586" y="73379"/>
                        <a:pt x="34005" y="114301"/>
                      </a:cubicBezTo>
                      <a:cubicBezTo>
                        <a:pt x="17424" y="155223"/>
                        <a:pt x="9310" y="234245"/>
                        <a:pt x="4371" y="245534"/>
                      </a:cubicBezTo>
                      <a:cubicBezTo>
                        <a:pt x="-568" y="256823"/>
                        <a:pt x="3665" y="203553"/>
                        <a:pt x="4371" y="182034"/>
                      </a:cubicBezTo>
                      <a:cubicBezTo>
                        <a:pt x="5077" y="160515"/>
                        <a:pt x="-8328" y="150990"/>
                        <a:pt x="8605" y="116418"/>
                      </a:cubicBezTo>
                      <a:cubicBezTo>
                        <a:pt x="25538" y="81846"/>
                        <a:pt x="99622" y="354"/>
                        <a:pt x="10385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8DE9F36E-8CCF-4FA0-ABE6-D8BB580573F6}"/>
                    </a:ext>
                  </a:extLst>
                </p:cNvPr>
                <p:cNvSpPr/>
                <p:nvPr/>
              </p:nvSpPr>
              <p:spPr>
                <a:xfrm>
                  <a:off x="6204599" y="8413664"/>
                  <a:ext cx="72732" cy="228331"/>
                </a:xfrm>
                <a:custGeom>
                  <a:avLst/>
                  <a:gdLst>
                    <a:gd name="connsiteX0" fmla="*/ 72376 w 72732"/>
                    <a:gd name="connsiteY0" fmla="*/ 86 h 228331"/>
                    <a:gd name="connsiteX1" fmla="*/ 29514 w 72732"/>
                    <a:gd name="connsiteY1" fmla="*/ 82636 h 228331"/>
                    <a:gd name="connsiteX2" fmla="*/ 24751 w 72732"/>
                    <a:gd name="connsiteY2" fmla="*/ 225511 h 228331"/>
                    <a:gd name="connsiteX3" fmla="*/ 10464 w 72732"/>
                    <a:gd name="connsiteY3" fmla="*/ 171536 h 228331"/>
                    <a:gd name="connsiteX4" fmla="*/ 2526 w 72732"/>
                    <a:gd name="connsiteY4" fmla="*/ 96924 h 228331"/>
                    <a:gd name="connsiteX5" fmla="*/ 72376 w 72732"/>
                    <a:gd name="connsiteY5" fmla="*/ 86 h 2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32" h="228331">
                      <a:moveTo>
                        <a:pt x="72376" y="86"/>
                      </a:moveTo>
                      <a:cubicBezTo>
                        <a:pt x="76874" y="-2295"/>
                        <a:pt x="37451" y="45065"/>
                        <a:pt x="29514" y="82636"/>
                      </a:cubicBezTo>
                      <a:cubicBezTo>
                        <a:pt x="21577" y="120207"/>
                        <a:pt x="27926" y="210694"/>
                        <a:pt x="24751" y="225511"/>
                      </a:cubicBezTo>
                      <a:cubicBezTo>
                        <a:pt x="21576" y="240328"/>
                        <a:pt x="14168" y="192967"/>
                        <a:pt x="10464" y="171536"/>
                      </a:cubicBezTo>
                      <a:cubicBezTo>
                        <a:pt x="6760" y="150105"/>
                        <a:pt x="-5147" y="127616"/>
                        <a:pt x="2526" y="96924"/>
                      </a:cubicBezTo>
                      <a:cubicBezTo>
                        <a:pt x="10199" y="66232"/>
                        <a:pt x="67878" y="2467"/>
                        <a:pt x="72376" y="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64E924E2-0229-4F73-A561-0ACC9C419AAA}"/>
                    </a:ext>
                  </a:extLst>
                </p:cNvPr>
                <p:cNvSpPr/>
                <p:nvPr/>
              </p:nvSpPr>
              <p:spPr>
                <a:xfrm>
                  <a:off x="6141914" y="8605791"/>
                  <a:ext cx="68537" cy="201362"/>
                </a:xfrm>
                <a:custGeom>
                  <a:avLst/>
                  <a:gdLst>
                    <a:gd name="connsiteX0" fmla="*/ 124 w 68537"/>
                    <a:gd name="connsiteY0" fmla="*/ 47 h 201362"/>
                    <a:gd name="connsiteX1" fmla="*/ 49336 w 68537"/>
                    <a:gd name="connsiteY1" fmla="*/ 100059 h 201362"/>
                    <a:gd name="connsiteX2" fmla="*/ 19174 w 68537"/>
                    <a:gd name="connsiteY2" fmla="*/ 200072 h 201362"/>
                    <a:gd name="connsiteX3" fmla="*/ 49336 w 68537"/>
                    <a:gd name="connsiteY3" fmla="*/ 154034 h 201362"/>
                    <a:gd name="connsiteX4" fmla="*/ 66799 w 68537"/>
                    <a:gd name="connsiteY4" fmla="*/ 112759 h 201362"/>
                    <a:gd name="connsiteX5" fmla="*/ 124 w 68537"/>
                    <a:gd name="connsiteY5" fmla="*/ 47 h 2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37" h="201362">
                      <a:moveTo>
                        <a:pt x="124" y="47"/>
                      </a:moveTo>
                      <a:cubicBezTo>
                        <a:pt x="-2786" y="-2070"/>
                        <a:pt x="46161" y="66722"/>
                        <a:pt x="49336" y="100059"/>
                      </a:cubicBezTo>
                      <a:cubicBezTo>
                        <a:pt x="52511" y="133396"/>
                        <a:pt x="19174" y="191076"/>
                        <a:pt x="19174" y="200072"/>
                      </a:cubicBezTo>
                      <a:cubicBezTo>
                        <a:pt x="19174" y="209068"/>
                        <a:pt x="41398" y="168586"/>
                        <a:pt x="49336" y="154034"/>
                      </a:cubicBezTo>
                      <a:cubicBezTo>
                        <a:pt x="57274" y="139482"/>
                        <a:pt x="73943" y="134719"/>
                        <a:pt x="66799" y="112759"/>
                      </a:cubicBezTo>
                      <a:cubicBezTo>
                        <a:pt x="59655" y="90799"/>
                        <a:pt x="3034" y="2164"/>
                        <a:pt x="124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B40DD266-BE52-4631-9975-69DE682467DD}"/>
                    </a:ext>
                  </a:extLst>
                </p:cNvPr>
                <p:cNvSpPr/>
                <p:nvPr/>
              </p:nvSpPr>
              <p:spPr>
                <a:xfrm>
                  <a:off x="6029322" y="8833495"/>
                  <a:ext cx="89514" cy="452842"/>
                </a:xfrm>
                <a:custGeom>
                  <a:avLst/>
                  <a:gdLst>
                    <a:gd name="connsiteX0" fmla="*/ 3 w 89514"/>
                    <a:gd name="connsiteY0" fmla="*/ 943 h 452842"/>
                    <a:gd name="connsiteX1" fmla="*/ 80966 w 89514"/>
                    <a:gd name="connsiteY1" fmla="*/ 170805 h 452842"/>
                    <a:gd name="connsiteX2" fmla="*/ 87316 w 89514"/>
                    <a:gd name="connsiteY2" fmla="*/ 443855 h 452842"/>
                    <a:gd name="connsiteX3" fmla="*/ 88903 w 89514"/>
                    <a:gd name="connsiteY3" fmla="*/ 374005 h 452842"/>
                    <a:gd name="connsiteX4" fmla="*/ 77791 w 89514"/>
                    <a:gd name="connsiteY4" fmla="*/ 243830 h 452842"/>
                    <a:gd name="connsiteX5" fmla="*/ 3 w 89514"/>
                    <a:gd name="connsiteY5" fmla="*/ 943 h 452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514" h="452842">
                      <a:moveTo>
                        <a:pt x="3" y="943"/>
                      </a:moveTo>
                      <a:cubicBezTo>
                        <a:pt x="532" y="-11228"/>
                        <a:pt x="66414" y="96986"/>
                        <a:pt x="80966" y="170805"/>
                      </a:cubicBezTo>
                      <a:cubicBezTo>
                        <a:pt x="95518" y="244624"/>
                        <a:pt x="85993" y="409988"/>
                        <a:pt x="87316" y="443855"/>
                      </a:cubicBezTo>
                      <a:cubicBezTo>
                        <a:pt x="88639" y="477722"/>
                        <a:pt x="90490" y="407342"/>
                        <a:pt x="88903" y="374005"/>
                      </a:cubicBezTo>
                      <a:cubicBezTo>
                        <a:pt x="87316" y="340668"/>
                        <a:pt x="91285" y="298334"/>
                        <a:pt x="77791" y="243830"/>
                      </a:cubicBezTo>
                      <a:cubicBezTo>
                        <a:pt x="64297" y="189326"/>
                        <a:pt x="-526" y="13114"/>
                        <a:pt x="3" y="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AEAC1F5F-C130-4906-B7E7-1F265B5497A5}"/>
                    </a:ext>
                  </a:extLst>
                </p:cNvPr>
                <p:cNvSpPr/>
                <p:nvPr/>
              </p:nvSpPr>
              <p:spPr>
                <a:xfrm>
                  <a:off x="5875983" y="9538348"/>
                  <a:ext cx="161753" cy="376963"/>
                </a:xfrm>
                <a:custGeom>
                  <a:avLst/>
                  <a:gdLst>
                    <a:gd name="connsiteX0" fmla="*/ 161280 w 161753"/>
                    <a:gd name="connsiteY0" fmla="*/ 4115 h 376963"/>
                    <a:gd name="connsiteX1" fmla="*/ 7292 w 161753"/>
                    <a:gd name="connsiteY1" fmla="*/ 367652 h 376963"/>
                    <a:gd name="connsiteX2" fmla="*/ 27930 w 161753"/>
                    <a:gd name="connsiteY2" fmla="*/ 261290 h 376963"/>
                    <a:gd name="connsiteX3" fmla="*/ 54917 w 161753"/>
                    <a:gd name="connsiteY3" fmla="*/ 175565 h 376963"/>
                    <a:gd name="connsiteX4" fmla="*/ 161280 w 161753"/>
                    <a:gd name="connsiteY4" fmla="*/ 4115 h 376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53" h="376963">
                      <a:moveTo>
                        <a:pt x="161280" y="4115"/>
                      </a:moveTo>
                      <a:cubicBezTo>
                        <a:pt x="153342" y="36130"/>
                        <a:pt x="29517" y="324790"/>
                        <a:pt x="7292" y="367652"/>
                      </a:cubicBezTo>
                      <a:cubicBezTo>
                        <a:pt x="-14933" y="410514"/>
                        <a:pt x="19992" y="293305"/>
                        <a:pt x="27930" y="261290"/>
                      </a:cubicBezTo>
                      <a:cubicBezTo>
                        <a:pt x="35867" y="229276"/>
                        <a:pt x="34809" y="214988"/>
                        <a:pt x="54917" y="175565"/>
                      </a:cubicBezTo>
                      <a:cubicBezTo>
                        <a:pt x="75025" y="136142"/>
                        <a:pt x="169218" y="-27900"/>
                        <a:pt x="161280" y="41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6CC33781-3CDD-4B42-83E9-2E1A371B0B11}"/>
                    </a:ext>
                  </a:extLst>
                </p:cNvPr>
                <p:cNvSpPr/>
                <p:nvPr/>
              </p:nvSpPr>
              <p:spPr>
                <a:xfrm>
                  <a:off x="5712628" y="9986913"/>
                  <a:ext cx="139101" cy="268196"/>
                </a:xfrm>
                <a:custGeom>
                  <a:avLst/>
                  <a:gdLst>
                    <a:gd name="connsiteX0" fmla="*/ 138897 w 139101"/>
                    <a:gd name="connsiteY0" fmla="*/ 50 h 268196"/>
                    <a:gd name="connsiteX1" fmla="*/ 37297 w 139101"/>
                    <a:gd name="connsiteY1" fmla="*/ 154037 h 268196"/>
                    <a:gd name="connsiteX2" fmla="*/ 34122 w 139101"/>
                    <a:gd name="connsiteY2" fmla="*/ 266750 h 268196"/>
                    <a:gd name="connsiteX3" fmla="*/ 19835 w 139101"/>
                    <a:gd name="connsiteY3" fmla="*/ 212775 h 268196"/>
                    <a:gd name="connsiteX4" fmla="*/ 7135 w 139101"/>
                    <a:gd name="connsiteY4" fmla="*/ 138162 h 268196"/>
                    <a:gd name="connsiteX5" fmla="*/ 138897 w 139101"/>
                    <a:gd name="connsiteY5" fmla="*/ 50 h 26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101" h="268196">
                      <a:moveTo>
                        <a:pt x="138897" y="50"/>
                      </a:moveTo>
                      <a:cubicBezTo>
                        <a:pt x="143924" y="2696"/>
                        <a:pt x="54759" y="109587"/>
                        <a:pt x="37297" y="154037"/>
                      </a:cubicBezTo>
                      <a:cubicBezTo>
                        <a:pt x="19835" y="198487"/>
                        <a:pt x="37032" y="256960"/>
                        <a:pt x="34122" y="266750"/>
                      </a:cubicBezTo>
                      <a:cubicBezTo>
                        <a:pt x="31212" y="276540"/>
                        <a:pt x="24333" y="234206"/>
                        <a:pt x="19835" y="212775"/>
                      </a:cubicBezTo>
                      <a:cubicBezTo>
                        <a:pt x="15337" y="191344"/>
                        <a:pt x="-12973" y="176791"/>
                        <a:pt x="7135" y="138162"/>
                      </a:cubicBezTo>
                      <a:cubicBezTo>
                        <a:pt x="27243" y="99533"/>
                        <a:pt x="133870" y="-2596"/>
                        <a:pt x="138897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B6D098AD-C5D5-4D42-9FD1-87215B22837C}"/>
                    </a:ext>
                  </a:extLst>
                </p:cNvPr>
                <p:cNvSpPr/>
                <p:nvPr/>
              </p:nvSpPr>
              <p:spPr>
                <a:xfrm>
                  <a:off x="5520642" y="10272608"/>
                  <a:ext cx="218576" cy="347692"/>
                </a:xfrm>
                <a:custGeom>
                  <a:avLst/>
                  <a:gdLst>
                    <a:gd name="connsiteX0" fmla="*/ 218171 w 218576"/>
                    <a:gd name="connsiteY0" fmla="*/ 105 h 347692"/>
                    <a:gd name="connsiteX1" fmla="*/ 65771 w 218576"/>
                    <a:gd name="connsiteY1" fmla="*/ 211242 h 347692"/>
                    <a:gd name="connsiteX2" fmla="*/ 11796 w 218576"/>
                    <a:gd name="connsiteY2" fmla="*/ 346180 h 347692"/>
                    <a:gd name="connsiteX3" fmla="*/ 11796 w 218576"/>
                    <a:gd name="connsiteY3" fmla="*/ 287442 h 347692"/>
                    <a:gd name="connsiteX4" fmla="*/ 14971 w 218576"/>
                    <a:gd name="connsiteY4" fmla="*/ 239817 h 347692"/>
                    <a:gd name="connsiteX5" fmla="*/ 218171 w 218576"/>
                    <a:gd name="connsiteY5" fmla="*/ 105 h 34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76" h="347692">
                      <a:moveTo>
                        <a:pt x="218171" y="105"/>
                      </a:moveTo>
                      <a:cubicBezTo>
                        <a:pt x="226638" y="-4658"/>
                        <a:pt x="100167" y="153563"/>
                        <a:pt x="65771" y="211242"/>
                      </a:cubicBezTo>
                      <a:cubicBezTo>
                        <a:pt x="31375" y="268921"/>
                        <a:pt x="20792" y="333480"/>
                        <a:pt x="11796" y="346180"/>
                      </a:cubicBezTo>
                      <a:cubicBezTo>
                        <a:pt x="2800" y="358880"/>
                        <a:pt x="11796" y="287442"/>
                        <a:pt x="11796" y="287442"/>
                      </a:cubicBezTo>
                      <a:cubicBezTo>
                        <a:pt x="12325" y="269715"/>
                        <a:pt x="-17043" y="285325"/>
                        <a:pt x="14971" y="239817"/>
                      </a:cubicBezTo>
                      <a:cubicBezTo>
                        <a:pt x="46985" y="194309"/>
                        <a:pt x="209704" y="4868"/>
                        <a:pt x="218171" y="1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39E80DE3-9709-4BF7-847F-79A9D21D1526}"/>
                    </a:ext>
                  </a:extLst>
                </p:cNvPr>
                <p:cNvSpPr/>
                <p:nvPr/>
              </p:nvSpPr>
              <p:spPr>
                <a:xfrm>
                  <a:off x="5393309" y="10624127"/>
                  <a:ext cx="126184" cy="332060"/>
                </a:xfrm>
                <a:custGeom>
                  <a:avLst/>
                  <a:gdLst>
                    <a:gd name="connsiteX0" fmla="*/ 120079 w 126184"/>
                    <a:gd name="connsiteY0" fmla="*/ 5773 h 332060"/>
                    <a:gd name="connsiteX1" fmla="*/ 4191 w 126184"/>
                    <a:gd name="connsiteY1" fmla="*/ 321686 h 332060"/>
                    <a:gd name="connsiteX2" fmla="*/ 32766 w 126184"/>
                    <a:gd name="connsiteY2" fmla="*/ 243898 h 332060"/>
                    <a:gd name="connsiteX3" fmla="*/ 102616 w 126184"/>
                    <a:gd name="connsiteY3" fmla="*/ 124836 h 332060"/>
                    <a:gd name="connsiteX4" fmla="*/ 120079 w 126184"/>
                    <a:gd name="connsiteY4" fmla="*/ 5773 h 33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184" h="332060">
                      <a:moveTo>
                        <a:pt x="120079" y="5773"/>
                      </a:moveTo>
                      <a:cubicBezTo>
                        <a:pt x="103675" y="38581"/>
                        <a:pt x="18743" y="281999"/>
                        <a:pt x="4191" y="321686"/>
                      </a:cubicBezTo>
                      <a:cubicBezTo>
                        <a:pt x="-10361" y="361373"/>
                        <a:pt x="16362" y="276706"/>
                        <a:pt x="32766" y="243898"/>
                      </a:cubicBezTo>
                      <a:cubicBezTo>
                        <a:pt x="49170" y="211090"/>
                        <a:pt x="89122" y="160555"/>
                        <a:pt x="102616" y="124836"/>
                      </a:cubicBezTo>
                      <a:cubicBezTo>
                        <a:pt x="116110" y="89117"/>
                        <a:pt x="136483" y="-27035"/>
                        <a:pt x="120079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62588CF9-2A8E-4B2E-8280-5378508594A4}"/>
                    </a:ext>
                  </a:extLst>
                </p:cNvPr>
                <p:cNvSpPr/>
                <p:nvPr/>
              </p:nvSpPr>
              <p:spPr>
                <a:xfrm>
                  <a:off x="5319570" y="10893308"/>
                  <a:ext cx="127731" cy="251886"/>
                </a:xfrm>
                <a:custGeom>
                  <a:avLst/>
                  <a:gdLst>
                    <a:gd name="connsiteX0" fmla="*/ 127143 w 127731"/>
                    <a:gd name="connsiteY0" fmla="*/ 117 h 251886"/>
                    <a:gd name="connsiteX1" fmla="*/ 49355 w 127731"/>
                    <a:gd name="connsiteY1" fmla="*/ 90605 h 251886"/>
                    <a:gd name="connsiteX2" fmla="*/ 31893 w 127731"/>
                    <a:gd name="connsiteY2" fmla="*/ 249355 h 251886"/>
                    <a:gd name="connsiteX3" fmla="*/ 28718 w 127731"/>
                    <a:gd name="connsiteY3" fmla="*/ 182680 h 251886"/>
                    <a:gd name="connsiteX4" fmla="*/ 3318 w 127731"/>
                    <a:gd name="connsiteY4" fmla="*/ 108067 h 251886"/>
                    <a:gd name="connsiteX5" fmla="*/ 127143 w 127731"/>
                    <a:gd name="connsiteY5" fmla="*/ 117 h 25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731" h="251886">
                      <a:moveTo>
                        <a:pt x="127143" y="117"/>
                      </a:moveTo>
                      <a:cubicBezTo>
                        <a:pt x="134816" y="-2793"/>
                        <a:pt x="65230" y="49065"/>
                        <a:pt x="49355" y="90605"/>
                      </a:cubicBezTo>
                      <a:cubicBezTo>
                        <a:pt x="33480" y="132145"/>
                        <a:pt x="35332" y="234009"/>
                        <a:pt x="31893" y="249355"/>
                      </a:cubicBezTo>
                      <a:cubicBezTo>
                        <a:pt x="28453" y="264701"/>
                        <a:pt x="33480" y="206228"/>
                        <a:pt x="28718" y="182680"/>
                      </a:cubicBezTo>
                      <a:cubicBezTo>
                        <a:pt x="23956" y="159132"/>
                        <a:pt x="-10705" y="138759"/>
                        <a:pt x="3318" y="108067"/>
                      </a:cubicBezTo>
                      <a:cubicBezTo>
                        <a:pt x="17341" y="77375"/>
                        <a:pt x="119470" y="3027"/>
                        <a:pt x="127143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CA9194D7-BB43-483E-9A73-C076304C236C}"/>
                    </a:ext>
                  </a:extLst>
                </p:cNvPr>
                <p:cNvSpPr/>
                <p:nvPr/>
              </p:nvSpPr>
              <p:spPr>
                <a:xfrm>
                  <a:off x="4619557" y="10918202"/>
                  <a:ext cx="127465" cy="38973"/>
                </a:xfrm>
                <a:custGeom>
                  <a:avLst/>
                  <a:gdLst>
                    <a:gd name="connsiteX0" fmla="*/ 68 w 127465"/>
                    <a:gd name="connsiteY0" fmla="*/ 38723 h 38973"/>
                    <a:gd name="connsiteX1" fmla="*/ 120718 w 127465"/>
                    <a:gd name="connsiteY1" fmla="*/ 623 h 38973"/>
                    <a:gd name="connsiteX2" fmla="*/ 103256 w 127465"/>
                    <a:gd name="connsiteY2" fmla="*/ 16498 h 38973"/>
                    <a:gd name="connsiteX3" fmla="*/ 68 w 127465"/>
                    <a:gd name="connsiteY3" fmla="*/ 38723 h 3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465" h="38973">
                      <a:moveTo>
                        <a:pt x="68" y="38723"/>
                      </a:moveTo>
                      <a:cubicBezTo>
                        <a:pt x="2978" y="36077"/>
                        <a:pt x="103520" y="4327"/>
                        <a:pt x="120718" y="623"/>
                      </a:cubicBezTo>
                      <a:cubicBezTo>
                        <a:pt x="137916" y="-3081"/>
                        <a:pt x="118602" y="10677"/>
                        <a:pt x="103256" y="16498"/>
                      </a:cubicBezTo>
                      <a:cubicBezTo>
                        <a:pt x="87910" y="22319"/>
                        <a:pt x="-2842" y="41369"/>
                        <a:pt x="68" y="38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D751DBDC-AF51-4601-A9A5-0AEBC9DEDFA0}"/>
                    </a:ext>
                  </a:extLst>
                </p:cNvPr>
                <p:cNvSpPr/>
                <p:nvPr/>
              </p:nvSpPr>
              <p:spPr>
                <a:xfrm>
                  <a:off x="4627319" y="10868785"/>
                  <a:ext cx="156974" cy="42235"/>
                </a:xfrm>
                <a:custGeom>
                  <a:avLst/>
                  <a:gdLst>
                    <a:gd name="connsiteX0" fmla="*/ 244 w 156974"/>
                    <a:gd name="connsiteY0" fmla="*/ 42103 h 42235"/>
                    <a:gd name="connsiteX1" fmla="*/ 151056 w 156974"/>
                    <a:gd name="connsiteY1" fmla="*/ 13528 h 42235"/>
                    <a:gd name="connsiteX2" fmla="*/ 116131 w 156974"/>
                    <a:gd name="connsiteY2" fmla="*/ 828 h 42235"/>
                    <a:gd name="connsiteX3" fmla="*/ 244 w 156974"/>
                    <a:gd name="connsiteY3" fmla="*/ 42103 h 4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4" h="42235">
                      <a:moveTo>
                        <a:pt x="244" y="42103"/>
                      </a:moveTo>
                      <a:cubicBezTo>
                        <a:pt x="6065" y="44220"/>
                        <a:pt x="131742" y="20407"/>
                        <a:pt x="151056" y="13528"/>
                      </a:cubicBezTo>
                      <a:cubicBezTo>
                        <a:pt x="170371" y="6649"/>
                        <a:pt x="138091" y="-2876"/>
                        <a:pt x="116131" y="828"/>
                      </a:cubicBezTo>
                      <a:cubicBezTo>
                        <a:pt x="94171" y="4532"/>
                        <a:pt x="-5577" y="39986"/>
                        <a:pt x="244" y="42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C5DD2DE7-EC14-48B7-8C7A-36ABA3604E2C}"/>
                    </a:ext>
                  </a:extLst>
                </p:cNvPr>
                <p:cNvSpPr/>
                <p:nvPr/>
              </p:nvSpPr>
              <p:spPr>
                <a:xfrm>
                  <a:off x="4640060" y="10871200"/>
                  <a:ext cx="20957" cy="174625"/>
                </a:xfrm>
                <a:custGeom>
                  <a:avLst/>
                  <a:gdLst>
                    <a:gd name="connsiteX0" fmla="*/ 203 w 20957"/>
                    <a:gd name="connsiteY0" fmla="*/ 0 h 174625"/>
                    <a:gd name="connsiteX1" fmla="*/ 9728 w 20957"/>
                    <a:gd name="connsiteY1" fmla="*/ 136525 h 174625"/>
                    <a:gd name="connsiteX2" fmla="*/ 203 w 20957"/>
                    <a:gd name="connsiteY2" fmla="*/ 174625 h 174625"/>
                    <a:gd name="connsiteX3" fmla="*/ 20840 w 20957"/>
                    <a:gd name="connsiteY3" fmla="*/ 136525 h 174625"/>
                    <a:gd name="connsiteX4" fmla="*/ 203 w 20957"/>
                    <a:gd name="connsiteY4" fmla="*/ 0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7" h="174625">
                      <a:moveTo>
                        <a:pt x="203" y="0"/>
                      </a:moveTo>
                      <a:cubicBezTo>
                        <a:pt x="-1649" y="0"/>
                        <a:pt x="9728" y="107421"/>
                        <a:pt x="9728" y="136525"/>
                      </a:cubicBezTo>
                      <a:cubicBezTo>
                        <a:pt x="9728" y="165629"/>
                        <a:pt x="-1649" y="174625"/>
                        <a:pt x="203" y="174625"/>
                      </a:cubicBezTo>
                      <a:cubicBezTo>
                        <a:pt x="2055" y="174625"/>
                        <a:pt x="18988" y="161925"/>
                        <a:pt x="20840" y="136525"/>
                      </a:cubicBezTo>
                      <a:cubicBezTo>
                        <a:pt x="22692" y="111125"/>
                        <a:pt x="2055" y="0"/>
                        <a:pt x="20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D6350415-6152-47B6-BF9F-C0D768935F68}"/>
                    </a:ext>
                  </a:extLst>
                </p:cNvPr>
                <p:cNvSpPr/>
                <p:nvPr/>
              </p:nvSpPr>
              <p:spPr>
                <a:xfrm>
                  <a:off x="4646463" y="10972225"/>
                  <a:ext cx="216611" cy="73683"/>
                </a:xfrm>
                <a:custGeom>
                  <a:avLst/>
                  <a:gdLst>
                    <a:gd name="connsiteX0" fmla="*/ 150 w 216611"/>
                    <a:gd name="connsiteY0" fmla="*/ 73600 h 73683"/>
                    <a:gd name="connsiteX1" fmla="*/ 120800 w 216611"/>
                    <a:gd name="connsiteY1" fmla="*/ 21213 h 73683"/>
                    <a:gd name="connsiteX2" fmla="*/ 216050 w 216611"/>
                    <a:gd name="connsiteY2" fmla="*/ 40263 h 73683"/>
                    <a:gd name="connsiteX3" fmla="*/ 157312 w 216611"/>
                    <a:gd name="connsiteY3" fmla="*/ 3750 h 73683"/>
                    <a:gd name="connsiteX4" fmla="*/ 96987 w 216611"/>
                    <a:gd name="connsiteY4" fmla="*/ 6925 h 73683"/>
                    <a:gd name="connsiteX5" fmla="*/ 150 w 216611"/>
                    <a:gd name="connsiteY5" fmla="*/ 73600 h 7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11" h="73683">
                      <a:moveTo>
                        <a:pt x="150" y="73600"/>
                      </a:moveTo>
                      <a:cubicBezTo>
                        <a:pt x="4119" y="75981"/>
                        <a:pt x="84817" y="26769"/>
                        <a:pt x="120800" y="21213"/>
                      </a:cubicBezTo>
                      <a:cubicBezTo>
                        <a:pt x="156783" y="15657"/>
                        <a:pt x="209965" y="43173"/>
                        <a:pt x="216050" y="40263"/>
                      </a:cubicBezTo>
                      <a:cubicBezTo>
                        <a:pt x="222135" y="37353"/>
                        <a:pt x="177156" y="9306"/>
                        <a:pt x="157312" y="3750"/>
                      </a:cubicBezTo>
                      <a:cubicBezTo>
                        <a:pt x="137468" y="-1806"/>
                        <a:pt x="122122" y="-1542"/>
                        <a:pt x="96987" y="6925"/>
                      </a:cubicBezTo>
                      <a:cubicBezTo>
                        <a:pt x="71852" y="15392"/>
                        <a:pt x="-3819" y="71219"/>
                        <a:pt x="150" y="73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E138C420-B39F-4850-B6EC-2375C3219829}"/>
                    </a:ext>
                  </a:extLst>
                </p:cNvPr>
                <p:cNvSpPr/>
                <p:nvPr/>
              </p:nvSpPr>
              <p:spPr>
                <a:xfrm>
                  <a:off x="4617984" y="11026539"/>
                  <a:ext cx="127601" cy="38915"/>
                </a:xfrm>
                <a:custGeom>
                  <a:avLst/>
                  <a:gdLst>
                    <a:gd name="connsiteX0" fmla="*/ 54 w 127601"/>
                    <a:gd name="connsiteY0" fmla="*/ 236 h 38915"/>
                    <a:gd name="connsiteX1" fmla="*/ 120704 w 127601"/>
                    <a:gd name="connsiteY1" fmla="*/ 38336 h 38915"/>
                    <a:gd name="connsiteX2" fmla="*/ 104829 w 127601"/>
                    <a:gd name="connsiteY2" fmla="*/ 22461 h 38915"/>
                    <a:gd name="connsiteX3" fmla="*/ 54 w 127601"/>
                    <a:gd name="connsiteY3" fmla="*/ 236 h 3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01" h="38915">
                      <a:moveTo>
                        <a:pt x="54" y="236"/>
                      </a:moveTo>
                      <a:cubicBezTo>
                        <a:pt x="2700" y="2882"/>
                        <a:pt x="103242" y="34632"/>
                        <a:pt x="120704" y="38336"/>
                      </a:cubicBezTo>
                      <a:cubicBezTo>
                        <a:pt x="138166" y="42040"/>
                        <a:pt x="118587" y="26959"/>
                        <a:pt x="104829" y="22461"/>
                      </a:cubicBezTo>
                      <a:cubicBezTo>
                        <a:pt x="91071" y="17963"/>
                        <a:pt x="-2592" y="-2410"/>
                        <a:pt x="54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130144D1-8A64-45EB-AD9D-B4FDD31C546F}"/>
                    </a:ext>
                  </a:extLst>
                </p:cNvPr>
                <p:cNvSpPr/>
                <p:nvPr/>
              </p:nvSpPr>
              <p:spPr>
                <a:xfrm>
                  <a:off x="4765396" y="10896473"/>
                  <a:ext cx="276689" cy="87810"/>
                </a:xfrm>
                <a:custGeom>
                  <a:avLst/>
                  <a:gdLst>
                    <a:gd name="connsiteX0" fmla="*/ 279 w 276689"/>
                    <a:gd name="connsiteY0" fmla="*/ 19177 h 87810"/>
                    <a:gd name="connsiteX1" fmla="*/ 136804 w 276689"/>
                    <a:gd name="connsiteY1" fmla="*/ 33465 h 87810"/>
                    <a:gd name="connsiteX2" fmla="*/ 276504 w 276689"/>
                    <a:gd name="connsiteY2" fmla="*/ 87440 h 87810"/>
                    <a:gd name="connsiteX3" fmla="*/ 106642 w 276689"/>
                    <a:gd name="connsiteY3" fmla="*/ 3302 h 87810"/>
                    <a:gd name="connsiteX4" fmla="*/ 279 w 276689"/>
                    <a:gd name="connsiteY4" fmla="*/ 19177 h 8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689" h="87810">
                      <a:moveTo>
                        <a:pt x="279" y="19177"/>
                      </a:moveTo>
                      <a:cubicBezTo>
                        <a:pt x="5306" y="24204"/>
                        <a:pt x="90767" y="22088"/>
                        <a:pt x="136804" y="33465"/>
                      </a:cubicBezTo>
                      <a:cubicBezTo>
                        <a:pt x="182841" y="44842"/>
                        <a:pt x="281531" y="92467"/>
                        <a:pt x="276504" y="87440"/>
                      </a:cubicBezTo>
                      <a:cubicBezTo>
                        <a:pt x="271477" y="82413"/>
                        <a:pt x="154267" y="14944"/>
                        <a:pt x="106642" y="3302"/>
                      </a:cubicBezTo>
                      <a:cubicBezTo>
                        <a:pt x="59017" y="-8340"/>
                        <a:pt x="-4748" y="14150"/>
                        <a:pt x="279" y="19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B02235A6-2B6D-4F90-B676-9B5CD05F8DFE}"/>
                    </a:ext>
                  </a:extLst>
                </p:cNvPr>
                <p:cNvSpPr/>
                <p:nvPr/>
              </p:nvSpPr>
              <p:spPr>
                <a:xfrm>
                  <a:off x="4881475" y="10885215"/>
                  <a:ext cx="452605" cy="269250"/>
                </a:xfrm>
                <a:custGeom>
                  <a:avLst/>
                  <a:gdLst>
                    <a:gd name="connsiteX0" fmla="*/ 88 w 452605"/>
                    <a:gd name="connsiteY0" fmla="*/ 273 h 269250"/>
                    <a:gd name="connsiteX1" fmla="*/ 255675 w 452605"/>
                    <a:gd name="connsiteY1" fmla="*/ 125685 h 269250"/>
                    <a:gd name="connsiteX2" fmla="*/ 443000 w 452605"/>
                    <a:gd name="connsiteY2" fmla="*/ 263798 h 269250"/>
                    <a:gd name="connsiteX3" fmla="*/ 404900 w 452605"/>
                    <a:gd name="connsiteY3" fmla="*/ 227285 h 269250"/>
                    <a:gd name="connsiteX4" fmla="*/ 228688 w 452605"/>
                    <a:gd name="connsiteY4" fmla="*/ 95523 h 269250"/>
                    <a:gd name="connsiteX5" fmla="*/ 88 w 452605"/>
                    <a:gd name="connsiteY5" fmla="*/ 273 h 26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605" h="269250">
                      <a:moveTo>
                        <a:pt x="88" y="273"/>
                      </a:moveTo>
                      <a:cubicBezTo>
                        <a:pt x="4586" y="5300"/>
                        <a:pt x="181856" y="81764"/>
                        <a:pt x="255675" y="125685"/>
                      </a:cubicBezTo>
                      <a:cubicBezTo>
                        <a:pt x="329494" y="169606"/>
                        <a:pt x="418129" y="246865"/>
                        <a:pt x="443000" y="263798"/>
                      </a:cubicBezTo>
                      <a:cubicBezTo>
                        <a:pt x="467871" y="280731"/>
                        <a:pt x="440619" y="255331"/>
                        <a:pt x="404900" y="227285"/>
                      </a:cubicBezTo>
                      <a:cubicBezTo>
                        <a:pt x="369181" y="199239"/>
                        <a:pt x="294569" y="130183"/>
                        <a:pt x="228688" y="95523"/>
                      </a:cubicBezTo>
                      <a:cubicBezTo>
                        <a:pt x="162807" y="60863"/>
                        <a:pt x="-4410" y="-4754"/>
                        <a:pt x="88" y="2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4D3500D9-F310-43FF-AF03-8645E2225A68}"/>
                    </a:ext>
                  </a:extLst>
                </p:cNvPr>
                <p:cNvSpPr/>
                <p:nvPr/>
              </p:nvSpPr>
              <p:spPr>
                <a:xfrm>
                  <a:off x="5097463" y="11010900"/>
                  <a:ext cx="149345" cy="95535"/>
                </a:xfrm>
                <a:custGeom>
                  <a:avLst/>
                  <a:gdLst>
                    <a:gd name="connsiteX0" fmla="*/ 0 w 149345"/>
                    <a:gd name="connsiteY0" fmla="*/ 0 h 95535"/>
                    <a:gd name="connsiteX1" fmla="*/ 149225 w 149345"/>
                    <a:gd name="connsiteY1" fmla="*/ 95250 h 95535"/>
                    <a:gd name="connsiteX2" fmla="*/ 0 w 149345"/>
                    <a:gd name="connsiteY2" fmla="*/ 0 h 95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345" h="95535">
                      <a:moveTo>
                        <a:pt x="0" y="0"/>
                      </a:moveTo>
                      <a:cubicBezTo>
                        <a:pt x="0" y="0"/>
                        <a:pt x="144198" y="88900"/>
                        <a:pt x="149225" y="95250"/>
                      </a:cubicBezTo>
                      <a:cubicBezTo>
                        <a:pt x="154252" y="101600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6B6B2BD1-63A8-48B8-A3F8-D6871D09A492}"/>
                    </a:ext>
                  </a:extLst>
                </p:cNvPr>
                <p:cNvSpPr/>
                <p:nvPr/>
              </p:nvSpPr>
              <p:spPr>
                <a:xfrm>
                  <a:off x="4868814" y="10997886"/>
                  <a:ext cx="393775" cy="217992"/>
                </a:xfrm>
                <a:custGeom>
                  <a:avLst/>
                  <a:gdLst>
                    <a:gd name="connsiteX0" fmla="*/ 49 w 393775"/>
                    <a:gd name="connsiteY0" fmla="*/ 314 h 217992"/>
                    <a:gd name="connsiteX1" fmla="*/ 225474 w 393775"/>
                    <a:gd name="connsiteY1" fmla="*/ 101914 h 217992"/>
                    <a:gd name="connsiteX2" fmla="*/ 387399 w 393775"/>
                    <a:gd name="connsiteY2" fmla="*/ 214627 h 217992"/>
                    <a:gd name="connsiteX3" fmla="*/ 346124 w 393775"/>
                    <a:gd name="connsiteY3" fmla="*/ 178114 h 217992"/>
                    <a:gd name="connsiteX4" fmla="*/ 206424 w 393775"/>
                    <a:gd name="connsiteY4" fmla="*/ 73339 h 217992"/>
                    <a:gd name="connsiteX5" fmla="*/ 49 w 393775"/>
                    <a:gd name="connsiteY5" fmla="*/ 314 h 21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3775" h="217992">
                      <a:moveTo>
                        <a:pt x="49" y="314"/>
                      </a:moveTo>
                      <a:cubicBezTo>
                        <a:pt x="3224" y="5076"/>
                        <a:pt x="160916" y="66195"/>
                        <a:pt x="225474" y="101914"/>
                      </a:cubicBezTo>
                      <a:cubicBezTo>
                        <a:pt x="290032" y="137633"/>
                        <a:pt x="367291" y="201927"/>
                        <a:pt x="387399" y="214627"/>
                      </a:cubicBezTo>
                      <a:cubicBezTo>
                        <a:pt x="407507" y="227327"/>
                        <a:pt x="376286" y="201662"/>
                        <a:pt x="346124" y="178114"/>
                      </a:cubicBezTo>
                      <a:cubicBezTo>
                        <a:pt x="315962" y="154566"/>
                        <a:pt x="265955" y="100591"/>
                        <a:pt x="206424" y="73339"/>
                      </a:cubicBezTo>
                      <a:cubicBezTo>
                        <a:pt x="146893" y="46087"/>
                        <a:pt x="-3126" y="-4448"/>
                        <a:pt x="49" y="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C379B0F2-5CC8-40E8-A53E-A53F73B6DE00}"/>
                    </a:ext>
                  </a:extLst>
                </p:cNvPr>
                <p:cNvSpPr/>
                <p:nvPr/>
              </p:nvSpPr>
              <p:spPr>
                <a:xfrm>
                  <a:off x="4847773" y="11020187"/>
                  <a:ext cx="421752" cy="244781"/>
                </a:xfrm>
                <a:custGeom>
                  <a:avLst/>
                  <a:gdLst>
                    <a:gd name="connsiteX0" fmla="*/ 452 w 421752"/>
                    <a:gd name="connsiteY0" fmla="*/ 238 h 244781"/>
                    <a:gd name="connsiteX1" fmla="*/ 262390 w 421752"/>
                    <a:gd name="connsiteY1" fmla="*/ 116126 h 244781"/>
                    <a:gd name="connsiteX2" fmla="*/ 402090 w 421752"/>
                    <a:gd name="connsiteY2" fmla="*/ 222488 h 244781"/>
                    <a:gd name="connsiteX3" fmla="*/ 419552 w 421752"/>
                    <a:gd name="connsiteY3" fmla="*/ 243126 h 244781"/>
                    <a:gd name="connsiteX4" fmla="*/ 390977 w 421752"/>
                    <a:gd name="connsiteY4" fmla="*/ 195501 h 244781"/>
                    <a:gd name="connsiteX5" fmla="*/ 330652 w 421752"/>
                    <a:gd name="connsiteY5" fmla="*/ 147876 h 244781"/>
                    <a:gd name="connsiteX6" fmla="*/ 452 w 421752"/>
                    <a:gd name="connsiteY6" fmla="*/ 238 h 24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1752" h="244781">
                      <a:moveTo>
                        <a:pt x="452" y="238"/>
                      </a:moveTo>
                      <a:cubicBezTo>
                        <a:pt x="-10925" y="-5054"/>
                        <a:pt x="195450" y="79084"/>
                        <a:pt x="262390" y="116126"/>
                      </a:cubicBezTo>
                      <a:cubicBezTo>
                        <a:pt x="329330" y="153168"/>
                        <a:pt x="375896" y="201321"/>
                        <a:pt x="402090" y="222488"/>
                      </a:cubicBezTo>
                      <a:cubicBezTo>
                        <a:pt x="428284" y="243655"/>
                        <a:pt x="421404" y="247624"/>
                        <a:pt x="419552" y="243126"/>
                      </a:cubicBezTo>
                      <a:cubicBezTo>
                        <a:pt x="417700" y="238628"/>
                        <a:pt x="405794" y="211376"/>
                        <a:pt x="390977" y="195501"/>
                      </a:cubicBezTo>
                      <a:cubicBezTo>
                        <a:pt x="376160" y="179626"/>
                        <a:pt x="390712" y="178303"/>
                        <a:pt x="330652" y="147876"/>
                      </a:cubicBezTo>
                      <a:cubicBezTo>
                        <a:pt x="270592" y="117449"/>
                        <a:pt x="11829" y="5530"/>
                        <a:pt x="452" y="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81268E8D-4342-4521-AB2D-869190BC5887}"/>
                    </a:ext>
                  </a:extLst>
                </p:cNvPr>
                <p:cNvSpPr/>
                <p:nvPr/>
              </p:nvSpPr>
              <p:spPr>
                <a:xfrm>
                  <a:off x="5171825" y="11224019"/>
                  <a:ext cx="108118" cy="115496"/>
                </a:xfrm>
                <a:custGeom>
                  <a:avLst/>
                  <a:gdLst>
                    <a:gd name="connsiteX0" fmla="*/ 250 w 108118"/>
                    <a:gd name="connsiteY0" fmla="*/ 115494 h 115496"/>
                    <a:gd name="connsiteX1" fmla="*/ 95500 w 108118"/>
                    <a:gd name="connsiteY1" fmla="*/ 75806 h 115496"/>
                    <a:gd name="connsiteX2" fmla="*/ 105025 w 108118"/>
                    <a:gd name="connsiteY2" fmla="*/ 1194 h 115496"/>
                    <a:gd name="connsiteX3" fmla="*/ 105025 w 108118"/>
                    <a:gd name="connsiteY3" fmla="*/ 32944 h 115496"/>
                    <a:gd name="connsiteX4" fmla="*/ 68513 w 108118"/>
                    <a:gd name="connsiteY4" fmla="*/ 74219 h 115496"/>
                    <a:gd name="connsiteX5" fmla="*/ 250 w 108118"/>
                    <a:gd name="connsiteY5" fmla="*/ 115494 h 11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118" h="115496">
                      <a:moveTo>
                        <a:pt x="250" y="115494"/>
                      </a:moveTo>
                      <a:cubicBezTo>
                        <a:pt x="4748" y="115758"/>
                        <a:pt x="78038" y="94856"/>
                        <a:pt x="95500" y="75806"/>
                      </a:cubicBezTo>
                      <a:cubicBezTo>
                        <a:pt x="112962" y="56756"/>
                        <a:pt x="103438" y="8338"/>
                        <a:pt x="105025" y="1194"/>
                      </a:cubicBezTo>
                      <a:cubicBezTo>
                        <a:pt x="106613" y="-5950"/>
                        <a:pt x="111110" y="20773"/>
                        <a:pt x="105025" y="32944"/>
                      </a:cubicBezTo>
                      <a:cubicBezTo>
                        <a:pt x="98940" y="45115"/>
                        <a:pt x="83859" y="63107"/>
                        <a:pt x="68513" y="74219"/>
                      </a:cubicBezTo>
                      <a:cubicBezTo>
                        <a:pt x="53167" y="85331"/>
                        <a:pt x="-4248" y="115230"/>
                        <a:pt x="250" y="1154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FB942EA0-283C-4ED5-8ED0-AC44315B7726}"/>
                    </a:ext>
                  </a:extLst>
                </p:cNvPr>
                <p:cNvSpPr/>
                <p:nvPr/>
              </p:nvSpPr>
              <p:spPr>
                <a:xfrm>
                  <a:off x="5255639" y="11139428"/>
                  <a:ext cx="85430" cy="116157"/>
                </a:xfrm>
                <a:custGeom>
                  <a:avLst/>
                  <a:gdLst>
                    <a:gd name="connsiteX0" fmla="*/ 84711 w 85430"/>
                    <a:gd name="connsiteY0" fmla="*/ 60 h 116157"/>
                    <a:gd name="connsiteX1" fmla="*/ 43436 w 85430"/>
                    <a:gd name="connsiteY1" fmla="*/ 58797 h 116157"/>
                    <a:gd name="connsiteX2" fmla="*/ 43436 w 85430"/>
                    <a:gd name="connsiteY2" fmla="*/ 115947 h 116157"/>
                    <a:gd name="connsiteX3" fmla="*/ 11686 w 85430"/>
                    <a:gd name="connsiteY3" fmla="*/ 77847 h 116157"/>
                    <a:gd name="connsiteX4" fmla="*/ 3749 w 85430"/>
                    <a:gd name="connsiteY4" fmla="*/ 69910 h 116157"/>
                    <a:gd name="connsiteX5" fmla="*/ 84711 w 85430"/>
                    <a:gd name="connsiteY5" fmla="*/ 60 h 116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430" h="116157">
                      <a:moveTo>
                        <a:pt x="84711" y="60"/>
                      </a:moveTo>
                      <a:cubicBezTo>
                        <a:pt x="91326" y="-1792"/>
                        <a:pt x="50315" y="39483"/>
                        <a:pt x="43436" y="58797"/>
                      </a:cubicBezTo>
                      <a:cubicBezTo>
                        <a:pt x="36557" y="78112"/>
                        <a:pt x="48728" y="112772"/>
                        <a:pt x="43436" y="115947"/>
                      </a:cubicBezTo>
                      <a:cubicBezTo>
                        <a:pt x="38144" y="119122"/>
                        <a:pt x="18300" y="85520"/>
                        <a:pt x="11686" y="77847"/>
                      </a:cubicBezTo>
                      <a:cubicBezTo>
                        <a:pt x="5071" y="70174"/>
                        <a:pt x="-5776" y="78641"/>
                        <a:pt x="3749" y="69910"/>
                      </a:cubicBezTo>
                      <a:cubicBezTo>
                        <a:pt x="13274" y="61179"/>
                        <a:pt x="78096" y="1912"/>
                        <a:pt x="84711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8" name="フリーフォーム: 図形 727">
                  <a:extLst>
                    <a:ext uri="{FF2B5EF4-FFF2-40B4-BE49-F238E27FC236}">
                      <a16:creationId xmlns:a16="http://schemas.microsoft.com/office/drawing/2014/main" id="{258C9263-2323-4C7F-94B5-A5ABBDD7CBFE}"/>
                    </a:ext>
                  </a:extLst>
                </p:cNvPr>
                <p:cNvSpPr/>
                <p:nvPr/>
              </p:nvSpPr>
              <p:spPr>
                <a:xfrm>
                  <a:off x="5035641" y="11117278"/>
                  <a:ext cx="144701" cy="327447"/>
                </a:xfrm>
                <a:custGeom>
                  <a:avLst/>
                  <a:gdLst>
                    <a:gd name="connsiteX0" fmla="*/ 44359 w 144701"/>
                    <a:gd name="connsiteY0" fmla="*/ 1572 h 327447"/>
                    <a:gd name="connsiteX1" fmla="*/ 144372 w 144701"/>
                    <a:gd name="connsiteY1" fmla="*/ 128572 h 327447"/>
                    <a:gd name="connsiteX2" fmla="*/ 4672 w 144701"/>
                    <a:gd name="connsiteY2" fmla="*/ 320660 h 327447"/>
                    <a:gd name="connsiteX3" fmla="*/ 41184 w 144701"/>
                    <a:gd name="connsiteY3" fmla="*/ 276210 h 327447"/>
                    <a:gd name="connsiteX4" fmla="*/ 120559 w 144701"/>
                    <a:gd name="connsiteY4" fmla="*/ 198422 h 327447"/>
                    <a:gd name="connsiteX5" fmla="*/ 74522 w 144701"/>
                    <a:gd name="connsiteY5" fmla="*/ 66660 h 327447"/>
                    <a:gd name="connsiteX6" fmla="*/ 44359 w 144701"/>
                    <a:gd name="connsiteY6" fmla="*/ 1572 h 32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701" h="327447">
                      <a:moveTo>
                        <a:pt x="44359" y="1572"/>
                      </a:moveTo>
                      <a:cubicBezTo>
                        <a:pt x="56001" y="11891"/>
                        <a:pt x="150986" y="75391"/>
                        <a:pt x="144372" y="128572"/>
                      </a:cubicBezTo>
                      <a:cubicBezTo>
                        <a:pt x="137758" y="181753"/>
                        <a:pt x="21870" y="296054"/>
                        <a:pt x="4672" y="320660"/>
                      </a:cubicBezTo>
                      <a:cubicBezTo>
                        <a:pt x="-12526" y="345266"/>
                        <a:pt x="21870" y="296583"/>
                        <a:pt x="41184" y="276210"/>
                      </a:cubicBezTo>
                      <a:cubicBezTo>
                        <a:pt x="60498" y="255837"/>
                        <a:pt x="115003" y="233347"/>
                        <a:pt x="120559" y="198422"/>
                      </a:cubicBezTo>
                      <a:cubicBezTo>
                        <a:pt x="126115" y="163497"/>
                        <a:pt x="91191" y="99468"/>
                        <a:pt x="74522" y="66660"/>
                      </a:cubicBezTo>
                      <a:cubicBezTo>
                        <a:pt x="57853" y="33852"/>
                        <a:pt x="32717" y="-8747"/>
                        <a:pt x="44359" y="15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9" name="フリーフォーム: 図形 728">
                  <a:extLst>
                    <a:ext uri="{FF2B5EF4-FFF2-40B4-BE49-F238E27FC236}">
                      <a16:creationId xmlns:a16="http://schemas.microsoft.com/office/drawing/2014/main" id="{CFE3A463-88D1-4FAD-8523-DA3CD6180E4E}"/>
                    </a:ext>
                  </a:extLst>
                </p:cNvPr>
                <p:cNvSpPr/>
                <p:nvPr/>
              </p:nvSpPr>
              <p:spPr>
                <a:xfrm>
                  <a:off x="4956145" y="11168049"/>
                  <a:ext cx="70269" cy="189074"/>
                </a:xfrm>
                <a:custGeom>
                  <a:avLst/>
                  <a:gdLst>
                    <a:gd name="connsiteX0" fmla="*/ 44480 w 70269"/>
                    <a:gd name="connsiteY0" fmla="*/ 14 h 189074"/>
                    <a:gd name="connsiteX1" fmla="*/ 25430 w 70269"/>
                    <a:gd name="connsiteY1" fmla="*/ 88914 h 189074"/>
                    <a:gd name="connsiteX2" fmla="*/ 69880 w 70269"/>
                    <a:gd name="connsiteY2" fmla="*/ 187339 h 189074"/>
                    <a:gd name="connsiteX3" fmla="*/ 44480 w 70269"/>
                    <a:gd name="connsiteY3" fmla="*/ 147651 h 189074"/>
                    <a:gd name="connsiteX4" fmla="*/ 30 w 70269"/>
                    <a:gd name="connsiteY4" fmla="*/ 95264 h 189074"/>
                    <a:gd name="connsiteX5" fmla="*/ 44480 w 70269"/>
                    <a:gd name="connsiteY5" fmla="*/ 14 h 1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69" h="189074">
                      <a:moveTo>
                        <a:pt x="44480" y="14"/>
                      </a:moveTo>
                      <a:cubicBezTo>
                        <a:pt x="48713" y="-1044"/>
                        <a:pt x="21197" y="57693"/>
                        <a:pt x="25430" y="88914"/>
                      </a:cubicBezTo>
                      <a:cubicBezTo>
                        <a:pt x="29663" y="120135"/>
                        <a:pt x="66705" y="177550"/>
                        <a:pt x="69880" y="187339"/>
                      </a:cubicBezTo>
                      <a:cubicBezTo>
                        <a:pt x="73055" y="197128"/>
                        <a:pt x="56122" y="162997"/>
                        <a:pt x="44480" y="147651"/>
                      </a:cubicBezTo>
                      <a:cubicBezTo>
                        <a:pt x="32838" y="132305"/>
                        <a:pt x="1353" y="119341"/>
                        <a:pt x="30" y="95264"/>
                      </a:cubicBezTo>
                      <a:cubicBezTo>
                        <a:pt x="-1293" y="71187"/>
                        <a:pt x="40247" y="1072"/>
                        <a:pt x="4448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77B73876-D7AB-40C4-99F7-7EEE92937139}"/>
                    </a:ext>
                  </a:extLst>
                </p:cNvPr>
                <p:cNvSpPr/>
                <p:nvPr/>
              </p:nvSpPr>
              <p:spPr>
                <a:xfrm>
                  <a:off x="4691258" y="11020673"/>
                  <a:ext cx="122457" cy="209873"/>
                </a:xfrm>
                <a:custGeom>
                  <a:avLst/>
                  <a:gdLst>
                    <a:gd name="connsiteX0" fmla="*/ 122042 w 122457"/>
                    <a:gd name="connsiteY0" fmla="*/ 1340 h 209873"/>
                    <a:gd name="connsiteX1" fmla="*/ 42667 w 122457"/>
                    <a:gd name="connsiteY1" fmla="*/ 74365 h 209873"/>
                    <a:gd name="connsiteX2" fmla="*/ 17267 w 122457"/>
                    <a:gd name="connsiteY2" fmla="*/ 207715 h 209873"/>
                    <a:gd name="connsiteX3" fmla="*/ 10917 w 122457"/>
                    <a:gd name="connsiteY3" fmla="*/ 155327 h 209873"/>
                    <a:gd name="connsiteX4" fmla="*/ 4567 w 122457"/>
                    <a:gd name="connsiteY4" fmla="*/ 134690 h 209873"/>
                    <a:gd name="connsiteX5" fmla="*/ 122042 w 122457"/>
                    <a:gd name="connsiteY5" fmla="*/ 1340 h 20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457" h="209873">
                      <a:moveTo>
                        <a:pt x="122042" y="1340"/>
                      </a:moveTo>
                      <a:cubicBezTo>
                        <a:pt x="128392" y="-8714"/>
                        <a:pt x="60129" y="39969"/>
                        <a:pt x="42667" y="74365"/>
                      </a:cubicBezTo>
                      <a:cubicBezTo>
                        <a:pt x="25205" y="108761"/>
                        <a:pt x="22559" y="194221"/>
                        <a:pt x="17267" y="207715"/>
                      </a:cubicBezTo>
                      <a:cubicBezTo>
                        <a:pt x="11975" y="221209"/>
                        <a:pt x="13034" y="167498"/>
                        <a:pt x="10917" y="155327"/>
                      </a:cubicBezTo>
                      <a:cubicBezTo>
                        <a:pt x="8800" y="143156"/>
                        <a:pt x="-7868" y="157444"/>
                        <a:pt x="4567" y="134690"/>
                      </a:cubicBezTo>
                      <a:cubicBezTo>
                        <a:pt x="17002" y="111936"/>
                        <a:pt x="115692" y="11394"/>
                        <a:pt x="122042" y="1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79E7DF2F-78C4-46F1-B3E3-71F2B9505315}"/>
                    </a:ext>
                  </a:extLst>
                </p:cNvPr>
                <p:cNvSpPr/>
                <p:nvPr/>
              </p:nvSpPr>
              <p:spPr>
                <a:xfrm>
                  <a:off x="4419619" y="11183770"/>
                  <a:ext cx="281302" cy="394829"/>
                </a:xfrm>
                <a:custGeom>
                  <a:avLst/>
                  <a:gdLst>
                    <a:gd name="connsiteX0" fmla="*/ 280969 w 281302"/>
                    <a:gd name="connsiteY0" fmla="*/ 168 h 394829"/>
                    <a:gd name="connsiteX1" fmla="*/ 169844 w 281302"/>
                    <a:gd name="connsiteY1" fmla="*/ 119230 h 394829"/>
                    <a:gd name="connsiteX2" fmla="*/ 114281 w 281302"/>
                    <a:gd name="connsiteY2" fmla="*/ 220830 h 394829"/>
                    <a:gd name="connsiteX3" fmla="*/ 1569 w 281302"/>
                    <a:gd name="connsiteY3" fmla="*/ 392280 h 394829"/>
                    <a:gd name="connsiteX4" fmla="*/ 58719 w 281302"/>
                    <a:gd name="connsiteY4" fmla="*/ 311318 h 394829"/>
                    <a:gd name="connsiteX5" fmla="*/ 200006 w 281302"/>
                    <a:gd name="connsiteY5" fmla="*/ 146218 h 394829"/>
                    <a:gd name="connsiteX6" fmla="*/ 280969 w 281302"/>
                    <a:gd name="connsiteY6" fmla="*/ 168 h 39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302" h="394829">
                      <a:moveTo>
                        <a:pt x="280969" y="168"/>
                      </a:moveTo>
                      <a:cubicBezTo>
                        <a:pt x="275942" y="-4330"/>
                        <a:pt x="197625" y="82453"/>
                        <a:pt x="169844" y="119230"/>
                      </a:cubicBezTo>
                      <a:cubicBezTo>
                        <a:pt x="142063" y="156007"/>
                        <a:pt x="142327" y="175322"/>
                        <a:pt x="114281" y="220830"/>
                      </a:cubicBezTo>
                      <a:cubicBezTo>
                        <a:pt x="86235" y="266338"/>
                        <a:pt x="10829" y="377199"/>
                        <a:pt x="1569" y="392280"/>
                      </a:cubicBezTo>
                      <a:cubicBezTo>
                        <a:pt x="-7691" y="407361"/>
                        <a:pt x="25646" y="352328"/>
                        <a:pt x="58719" y="311318"/>
                      </a:cubicBezTo>
                      <a:cubicBezTo>
                        <a:pt x="91792" y="270308"/>
                        <a:pt x="166933" y="194108"/>
                        <a:pt x="200006" y="146218"/>
                      </a:cubicBezTo>
                      <a:cubicBezTo>
                        <a:pt x="233079" y="98328"/>
                        <a:pt x="285996" y="4666"/>
                        <a:pt x="280969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B9FFC4D2-1D14-41F0-B1D3-CDB2176D8802}"/>
                    </a:ext>
                  </a:extLst>
                </p:cNvPr>
                <p:cNvSpPr/>
                <p:nvPr/>
              </p:nvSpPr>
              <p:spPr>
                <a:xfrm>
                  <a:off x="4905646" y="11358514"/>
                  <a:ext cx="92842" cy="364997"/>
                </a:xfrm>
                <a:custGeom>
                  <a:avLst/>
                  <a:gdLst>
                    <a:gd name="connsiteX0" fmla="*/ 69579 w 92842"/>
                    <a:gd name="connsiteY0" fmla="*/ 49 h 364997"/>
                    <a:gd name="connsiteX1" fmla="*/ 90217 w 92842"/>
                    <a:gd name="connsiteY1" fmla="*/ 150861 h 364997"/>
                    <a:gd name="connsiteX2" fmla="*/ 1317 w 92842"/>
                    <a:gd name="connsiteY2" fmla="*/ 363586 h 364997"/>
                    <a:gd name="connsiteX3" fmla="*/ 39417 w 92842"/>
                    <a:gd name="connsiteY3" fmla="*/ 238174 h 364997"/>
                    <a:gd name="connsiteX4" fmla="*/ 72754 w 92842"/>
                    <a:gd name="connsiteY4" fmla="*/ 134986 h 364997"/>
                    <a:gd name="connsiteX5" fmla="*/ 69579 w 92842"/>
                    <a:gd name="connsiteY5" fmla="*/ 49 h 364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42" h="364997">
                      <a:moveTo>
                        <a:pt x="69579" y="49"/>
                      </a:moveTo>
                      <a:cubicBezTo>
                        <a:pt x="72489" y="2695"/>
                        <a:pt x="101594" y="90271"/>
                        <a:pt x="90217" y="150861"/>
                      </a:cubicBezTo>
                      <a:cubicBezTo>
                        <a:pt x="78840" y="211451"/>
                        <a:pt x="9784" y="349034"/>
                        <a:pt x="1317" y="363586"/>
                      </a:cubicBezTo>
                      <a:cubicBezTo>
                        <a:pt x="-7150" y="378138"/>
                        <a:pt x="27511" y="276274"/>
                        <a:pt x="39417" y="238174"/>
                      </a:cubicBezTo>
                      <a:cubicBezTo>
                        <a:pt x="51323" y="200074"/>
                        <a:pt x="66404" y="169117"/>
                        <a:pt x="72754" y="134986"/>
                      </a:cubicBezTo>
                      <a:cubicBezTo>
                        <a:pt x="79104" y="100855"/>
                        <a:pt x="66669" y="-2597"/>
                        <a:pt x="6957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149981F2-A867-4030-8652-03640BFA3E62}"/>
                    </a:ext>
                  </a:extLst>
                </p:cNvPr>
                <p:cNvSpPr/>
                <p:nvPr/>
              </p:nvSpPr>
              <p:spPr>
                <a:xfrm>
                  <a:off x="4788942" y="11425128"/>
                  <a:ext cx="103984" cy="161148"/>
                </a:xfrm>
                <a:custGeom>
                  <a:avLst/>
                  <a:gdLst>
                    <a:gd name="connsiteX0" fmla="*/ 103733 w 103984"/>
                    <a:gd name="connsiteY0" fmla="*/ 110 h 161148"/>
                    <a:gd name="connsiteX1" fmla="*/ 32296 w 103984"/>
                    <a:gd name="connsiteY1" fmla="*/ 89010 h 161148"/>
                    <a:gd name="connsiteX2" fmla="*/ 32296 w 103984"/>
                    <a:gd name="connsiteY2" fmla="*/ 160447 h 161148"/>
                    <a:gd name="connsiteX3" fmla="*/ 21183 w 103984"/>
                    <a:gd name="connsiteY3" fmla="*/ 122347 h 161148"/>
                    <a:gd name="connsiteX4" fmla="*/ 3721 w 103984"/>
                    <a:gd name="connsiteY4" fmla="*/ 71547 h 161148"/>
                    <a:gd name="connsiteX5" fmla="*/ 103733 w 103984"/>
                    <a:gd name="connsiteY5" fmla="*/ 110 h 16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4" h="161148">
                      <a:moveTo>
                        <a:pt x="103733" y="110"/>
                      </a:moveTo>
                      <a:cubicBezTo>
                        <a:pt x="108495" y="3020"/>
                        <a:pt x="44202" y="62287"/>
                        <a:pt x="32296" y="89010"/>
                      </a:cubicBezTo>
                      <a:cubicBezTo>
                        <a:pt x="20390" y="115733"/>
                        <a:pt x="34148" y="154891"/>
                        <a:pt x="32296" y="160447"/>
                      </a:cubicBezTo>
                      <a:cubicBezTo>
                        <a:pt x="30444" y="166003"/>
                        <a:pt x="25946" y="137164"/>
                        <a:pt x="21183" y="122347"/>
                      </a:cubicBezTo>
                      <a:cubicBezTo>
                        <a:pt x="16420" y="107530"/>
                        <a:pt x="-9508" y="90597"/>
                        <a:pt x="3721" y="71547"/>
                      </a:cubicBezTo>
                      <a:cubicBezTo>
                        <a:pt x="16950" y="52497"/>
                        <a:pt x="98971" y="-2800"/>
                        <a:pt x="103733" y="1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02CB1A77-5DC1-43FB-AB81-B194CDEFCED0}"/>
                    </a:ext>
                  </a:extLst>
                </p:cNvPr>
                <p:cNvSpPr/>
                <p:nvPr/>
              </p:nvSpPr>
              <p:spPr>
                <a:xfrm>
                  <a:off x="4837241" y="11604549"/>
                  <a:ext cx="142961" cy="400800"/>
                </a:xfrm>
                <a:custGeom>
                  <a:avLst/>
                  <a:gdLst>
                    <a:gd name="connsiteX0" fmla="*/ 142747 w 142961"/>
                    <a:gd name="connsiteY0" fmla="*/ 76 h 400800"/>
                    <a:gd name="connsiteX1" fmla="*/ 106234 w 142961"/>
                    <a:gd name="connsiteY1" fmla="*/ 123901 h 400800"/>
                    <a:gd name="connsiteX2" fmla="*/ 103059 w 142961"/>
                    <a:gd name="connsiteY2" fmla="*/ 181051 h 400800"/>
                    <a:gd name="connsiteX3" fmla="*/ 1459 w 142961"/>
                    <a:gd name="connsiteY3" fmla="*/ 396951 h 400800"/>
                    <a:gd name="connsiteX4" fmla="*/ 45909 w 142961"/>
                    <a:gd name="connsiteY4" fmla="*/ 306464 h 400800"/>
                    <a:gd name="connsiteX5" fmla="*/ 87184 w 142961"/>
                    <a:gd name="connsiteY5" fmla="*/ 142951 h 400800"/>
                    <a:gd name="connsiteX6" fmla="*/ 142747 w 142961"/>
                    <a:gd name="connsiteY6" fmla="*/ 76 h 40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961" h="400800">
                      <a:moveTo>
                        <a:pt x="142747" y="76"/>
                      </a:moveTo>
                      <a:cubicBezTo>
                        <a:pt x="145922" y="-3099"/>
                        <a:pt x="112849" y="93739"/>
                        <a:pt x="106234" y="123901"/>
                      </a:cubicBezTo>
                      <a:cubicBezTo>
                        <a:pt x="99619" y="154064"/>
                        <a:pt x="120521" y="135543"/>
                        <a:pt x="103059" y="181051"/>
                      </a:cubicBezTo>
                      <a:cubicBezTo>
                        <a:pt x="85597" y="226559"/>
                        <a:pt x="10984" y="376049"/>
                        <a:pt x="1459" y="396951"/>
                      </a:cubicBezTo>
                      <a:cubicBezTo>
                        <a:pt x="-8066" y="417853"/>
                        <a:pt x="31622" y="348797"/>
                        <a:pt x="45909" y="306464"/>
                      </a:cubicBezTo>
                      <a:cubicBezTo>
                        <a:pt x="60196" y="264131"/>
                        <a:pt x="73955" y="190312"/>
                        <a:pt x="87184" y="142951"/>
                      </a:cubicBezTo>
                      <a:cubicBezTo>
                        <a:pt x="100413" y="95591"/>
                        <a:pt x="139572" y="3251"/>
                        <a:pt x="142747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EE59D5B9-0F05-495B-941E-19E9D06AACC0}"/>
                    </a:ext>
                  </a:extLst>
                </p:cNvPr>
                <p:cNvSpPr/>
                <p:nvPr/>
              </p:nvSpPr>
              <p:spPr>
                <a:xfrm>
                  <a:off x="4314110" y="11135569"/>
                  <a:ext cx="398367" cy="532534"/>
                </a:xfrm>
                <a:custGeom>
                  <a:avLst/>
                  <a:gdLst>
                    <a:gd name="connsiteX0" fmla="*/ 397590 w 398367"/>
                    <a:gd name="connsiteY0" fmla="*/ 744 h 532534"/>
                    <a:gd name="connsiteX1" fmla="*/ 137240 w 398367"/>
                    <a:gd name="connsiteY1" fmla="*/ 237281 h 532534"/>
                    <a:gd name="connsiteX2" fmla="*/ 5478 w 398367"/>
                    <a:gd name="connsiteY2" fmla="*/ 518269 h 532534"/>
                    <a:gd name="connsiteX3" fmla="*/ 43578 w 398367"/>
                    <a:gd name="connsiteY3" fmla="*/ 457944 h 532534"/>
                    <a:gd name="connsiteX4" fmla="*/ 211853 w 398367"/>
                    <a:gd name="connsiteY4" fmla="*/ 172194 h 532534"/>
                    <a:gd name="connsiteX5" fmla="*/ 397590 w 398367"/>
                    <a:gd name="connsiteY5" fmla="*/ 744 h 53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8367" h="532534">
                      <a:moveTo>
                        <a:pt x="397590" y="744"/>
                      </a:moveTo>
                      <a:cubicBezTo>
                        <a:pt x="385154" y="11592"/>
                        <a:pt x="202592" y="151027"/>
                        <a:pt x="137240" y="237281"/>
                      </a:cubicBezTo>
                      <a:cubicBezTo>
                        <a:pt x="71888" y="323535"/>
                        <a:pt x="21088" y="481492"/>
                        <a:pt x="5478" y="518269"/>
                      </a:cubicBezTo>
                      <a:cubicBezTo>
                        <a:pt x="-10132" y="555046"/>
                        <a:pt x="9182" y="515623"/>
                        <a:pt x="43578" y="457944"/>
                      </a:cubicBezTo>
                      <a:cubicBezTo>
                        <a:pt x="77974" y="400265"/>
                        <a:pt x="153645" y="244425"/>
                        <a:pt x="211853" y="172194"/>
                      </a:cubicBezTo>
                      <a:cubicBezTo>
                        <a:pt x="270061" y="99963"/>
                        <a:pt x="410026" y="-10104"/>
                        <a:pt x="397590" y="7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5BDDFA0D-AA2A-4F18-A847-D86997DCC0E6}"/>
                    </a:ext>
                  </a:extLst>
                </p:cNvPr>
                <p:cNvSpPr/>
                <p:nvPr/>
              </p:nvSpPr>
              <p:spPr>
                <a:xfrm>
                  <a:off x="4098819" y="11717277"/>
                  <a:ext cx="186028" cy="384558"/>
                </a:xfrm>
                <a:custGeom>
                  <a:avLst/>
                  <a:gdLst>
                    <a:gd name="connsiteX0" fmla="*/ 185844 w 186028"/>
                    <a:gd name="connsiteY0" fmla="*/ 61 h 384558"/>
                    <a:gd name="connsiteX1" fmla="*/ 55669 w 186028"/>
                    <a:gd name="connsiteY1" fmla="*/ 171511 h 384558"/>
                    <a:gd name="connsiteX2" fmla="*/ 35031 w 186028"/>
                    <a:gd name="connsiteY2" fmla="*/ 212786 h 384558"/>
                    <a:gd name="connsiteX3" fmla="*/ 15981 w 186028"/>
                    <a:gd name="connsiteY3" fmla="*/ 338198 h 384558"/>
                    <a:gd name="connsiteX4" fmla="*/ 106 w 186028"/>
                    <a:gd name="connsiteY4" fmla="*/ 384236 h 384558"/>
                    <a:gd name="connsiteX5" fmla="*/ 23919 w 186028"/>
                    <a:gd name="connsiteY5" fmla="*/ 319148 h 384558"/>
                    <a:gd name="connsiteX6" fmla="*/ 82656 w 186028"/>
                    <a:gd name="connsiteY6" fmla="*/ 154048 h 384558"/>
                    <a:gd name="connsiteX7" fmla="*/ 185844 w 186028"/>
                    <a:gd name="connsiteY7" fmla="*/ 61 h 38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028" h="384558">
                      <a:moveTo>
                        <a:pt x="185844" y="61"/>
                      </a:moveTo>
                      <a:cubicBezTo>
                        <a:pt x="181346" y="2972"/>
                        <a:pt x="80804" y="136057"/>
                        <a:pt x="55669" y="171511"/>
                      </a:cubicBezTo>
                      <a:cubicBezTo>
                        <a:pt x="30534" y="206965"/>
                        <a:pt x="41646" y="185005"/>
                        <a:pt x="35031" y="212786"/>
                      </a:cubicBezTo>
                      <a:cubicBezTo>
                        <a:pt x="28416" y="240567"/>
                        <a:pt x="21802" y="309623"/>
                        <a:pt x="15981" y="338198"/>
                      </a:cubicBezTo>
                      <a:cubicBezTo>
                        <a:pt x="10160" y="366773"/>
                        <a:pt x="-1217" y="387411"/>
                        <a:pt x="106" y="384236"/>
                      </a:cubicBezTo>
                      <a:cubicBezTo>
                        <a:pt x="1429" y="381061"/>
                        <a:pt x="10161" y="357513"/>
                        <a:pt x="23919" y="319148"/>
                      </a:cubicBezTo>
                      <a:cubicBezTo>
                        <a:pt x="37677" y="280783"/>
                        <a:pt x="54081" y="209346"/>
                        <a:pt x="82656" y="154048"/>
                      </a:cubicBezTo>
                      <a:cubicBezTo>
                        <a:pt x="111231" y="98750"/>
                        <a:pt x="190342" y="-2850"/>
                        <a:pt x="185844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9EC67640-214F-4171-9C65-F2F535C79327}"/>
                    </a:ext>
                  </a:extLst>
                </p:cNvPr>
                <p:cNvSpPr/>
                <p:nvPr/>
              </p:nvSpPr>
              <p:spPr>
                <a:xfrm>
                  <a:off x="4108764" y="12105811"/>
                  <a:ext cx="110737" cy="101754"/>
                </a:xfrm>
                <a:custGeom>
                  <a:avLst/>
                  <a:gdLst>
                    <a:gd name="connsiteX0" fmla="*/ 7624 w 110737"/>
                    <a:gd name="connsiteY0" fmla="*/ 464 h 101754"/>
                    <a:gd name="connsiteX1" fmla="*/ 106049 w 110737"/>
                    <a:gd name="connsiteY1" fmla="*/ 97302 h 101754"/>
                    <a:gd name="connsiteX2" fmla="*/ 86999 w 110737"/>
                    <a:gd name="connsiteY2" fmla="*/ 83014 h 101754"/>
                    <a:gd name="connsiteX3" fmla="*/ 17149 w 110737"/>
                    <a:gd name="connsiteY3" fmla="*/ 60789 h 101754"/>
                    <a:gd name="connsiteX4" fmla="*/ 7624 w 110737"/>
                    <a:gd name="connsiteY4" fmla="*/ 464 h 10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737" h="101754">
                      <a:moveTo>
                        <a:pt x="7624" y="464"/>
                      </a:moveTo>
                      <a:cubicBezTo>
                        <a:pt x="22441" y="6549"/>
                        <a:pt x="92820" y="83544"/>
                        <a:pt x="106049" y="97302"/>
                      </a:cubicBezTo>
                      <a:cubicBezTo>
                        <a:pt x="119278" y="111060"/>
                        <a:pt x="101816" y="89099"/>
                        <a:pt x="86999" y="83014"/>
                      </a:cubicBezTo>
                      <a:cubicBezTo>
                        <a:pt x="72182" y="76929"/>
                        <a:pt x="32760" y="71637"/>
                        <a:pt x="17149" y="60789"/>
                      </a:cubicBezTo>
                      <a:cubicBezTo>
                        <a:pt x="1538" y="49941"/>
                        <a:pt x="-7193" y="-5621"/>
                        <a:pt x="7624" y="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8" name="フリーフォーム: 図形 737">
                  <a:extLst>
                    <a:ext uri="{FF2B5EF4-FFF2-40B4-BE49-F238E27FC236}">
                      <a16:creationId xmlns:a16="http://schemas.microsoft.com/office/drawing/2014/main" id="{B0A52B6E-8BD1-4B05-9121-51AD5E440467}"/>
                    </a:ext>
                  </a:extLst>
                </p:cNvPr>
                <p:cNvSpPr/>
                <p:nvPr/>
              </p:nvSpPr>
              <p:spPr>
                <a:xfrm>
                  <a:off x="4164999" y="11845620"/>
                  <a:ext cx="67682" cy="247280"/>
                </a:xfrm>
                <a:custGeom>
                  <a:avLst/>
                  <a:gdLst>
                    <a:gd name="connsiteX0" fmla="*/ 67276 w 67682"/>
                    <a:gd name="connsiteY0" fmla="*/ 305 h 247280"/>
                    <a:gd name="connsiteX1" fmla="*/ 29176 w 67682"/>
                    <a:gd name="connsiteY1" fmla="*/ 100318 h 247280"/>
                    <a:gd name="connsiteX2" fmla="*/ 41876 w 67682"/>
                    <a:gd name="connsiteY2" fmla="*/ 244780 h 247280"/>
                    <a:gd name="connsiteX3" fmla="*/ 27589 w 67682"/>
                    <a:gd name="connsiteY3" fmla="*/ 187630 h 247280"/>
                    <a:gd name="connsiteX4" fmla="*/ 601 w 67682"/>
                    <a:gd name="connsiteY4" fmla="*/ 132068 h 247280"/>
                    <a:gd name="connsiteX5" fmla="*/ 67276 w 67682"/>
                    <a:gd name="connsiteY5" fmla="*/ 305 h 24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82" h="247280">
                      <a:moveTo>
                        <a:pt x="67276" y="305"/>
                      </a:moveTo>
                      <a:cubicBezTo>
                        <a:pt x="72039" y="-4987"/>
                        <a:pt x="33409" y="59572"/>
                        <a:pt x="29176" y="100318"/>
                      </a:cubicBezTo>
                      <a:cubicBezTo>
                        <a:pt x="24943" y="141064"/>
                        <a:pt x="42140" y="230228"/>
                        <a:pt x="41876" y="244780"/>
                      </a:cubicBezTo>
                      <a:cubicBezTo>
                        <a:pt x="41611" y="259332"/>
                        <a:pt x="34468" y="206415"/>
                        <a:pt x="27589" y="187630"/>
                      </a:cubicBezTo>
                      <a:cubicBezTo>
                        <a:pt x="20710" y="168845"/>
                        <a:pt x="-4161" y="161172"/>
                        <a:pt x="601" y="132068"/>
                      </a:cubicBezTo>
                      <a:cubicBezTo>
                        <a:pt x="5363" y="102964"/>
                        <a:pt x="62513" y="5597"/>
                        <a:pt x="67276" y="3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9" name="フリーフォーム: 図形 738">
                  <a:extLst>
                    <a:ext uri="{FF2B5EF4-FFF2-40B4-BE49-F238E27FC236}">
                      <a16:creationId xmlns:a16="http://schemas.microsoft.com/office/drawing/2014/main" id="{04949326-0AA2-430E-A299-AA9F96CD343D}"/>
                    </a:ext>
                  </a:extLst>
                </p:cNvPr>
                <p:cNvSpPr/>
                <p:nvPr/>
              </p:nvSpPr>
              <p:spPr>
                <a:xfrm>
                  <a:off x="4237882" y="12225056"/>
                  <a:ext cx="159156" cy="159071"/>
                </a:xfrm>
                <a:custGeom>
                  <a:avLst/>
                  <a:gdLst>
                    <a:gd name="connsiteX0" fmla="*/ 743 w 159156"/>
                    <a:gd name="connsiteY0" fmla="*/ 282 h 159071"/>
                    <a:gd name="connsiteX1" fmla="*/ 69006 w 159156"/>
                    <a:gd name="connsiteY1" fmla="*/ 39969 h 159071"/>
                    <a:gd name="connsiteX2" fmla="*/ 156318 w 159156"/>
                    <a:gd name="connsiteY2" fmla="*/ 157444 h 159071"/>
                    <a:gd name="connsiteX3" fmla="*/ 135681 w 159156"/>
                    <a:gd name="connsiteY3" fmla="*/ 105057 h 159071"/>
                    <a:gd name="connsiteX4" fmla="*/ 113456 w 159156"/>
                    <a:gd name="connsiteY4" fmla="*/ 55844 h 159071"/>
                    <a:gd name="connsiteX5" fmla="*/ 743 w 159156"/>
                    <a:gd name="connsiteY5" fmla="*/ 282 h 1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56" h="159071">
                      <a:moveTo>
                        <a:pt x="743" y="282"/>
                      </a:moveTo>
                      <a:cubicBezTo>
                        <a:pt x="-6665" y="-2364"/>
                        <a:pt x="43077" y="13775"/>
                        <a:pt x="69006" y="39969"/>
                      </a:cubicBezTo>
                      <a:cubicBezTo>
                        <a:pt x="94935" y="66163"/>
                        <a:pt x="145206" y="146596"/>
                        <a:pt x="156318" y="157444"/>
                      </a:cubicBezTo>
                      <a:cubicBezTo>
                        <a:pt x="167430" y="168292"/>
                        <a:pt x="142825" y="121990"/>
                        <a:pt x="135681" y="105057"/>
                      </a:cubicBezTo>
                      <a:cubicBezTo>
                        <a:pt x="128537" y="88124"/>
                        <a:pt x="133829" y="73836"/>
                        <a:pt x="113456" y="55844"/>
                      </a:cubicBezTo>
                      <a:cubicBezTo>
                        <a:pt x="93083" y="37852"/>
                        <a:pt x="8151" y="2928"/>
                        <a:pt x="743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0" name="フリーフォーム: 図形 739">
                  <a:extLst>
                    <a:ext uri="{FF2B5EF4-FFF2-40B4-BE49-F238E27FC236}">
                      <a16:creationId xmlns:a16="http://schemas.microsoft.com/office/drawing/2014/main" id="{183335FB-34BA-46FF-983C-5F1C62BD9A3C}"/>
                    </a:ext>
                  </a:extLst>
                </p:cNvPr>
                <p:cNvSpPr/>
                <p:nvPr/>
              </p:nvSpPr>
              <p:spPr>
                <a:xfrm>
                  <a:off x="4257498" y="12302953"/>
                  <a:ext cx="184607" cy="144892"/>
                </a:xfrm>
                <a:custGeom>
                  <a:avLst/>
                  <a:gdLst>
                    <a:gd name="connsiteX0" fmla="*/ 177 w 184607"/>
                    <a:gd name="connsiteY0" fmla="*/ 172 h 144892"/>
                    <a:gd name="connsiteX1" fmla="*/ 90665 w 184607"/>
                    <a:gd name="connsiteY1" fmla="*/ 92247 h 144892"/>
                    <a:gd name="connsiteX2" fmla="*/ 184327 w 184607"/>
                    <a:gd name="connsiteY2" fmla="*/ 144635 h 144892"/>
                    <a:gd name="connsiteX3" fmla="*/ 114477 w 184607"/>
                    <a:gd name="connsiteY3" fmla="*/ 71610 h 144892"/>
                    <a:gd name="connsiteX4" fmla="*/ 177 w 184607"/>
                    <a:gd name="connsiteY4" fmla="*/ 172 h 14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607" h="144892">
                      <a:moveTo>
                        <a:pt x="177" y="172"/>
                      </a:moveTo>
                      <a:cubicBezTo>
                        <a:pt x="-3792" y="3611"/>
                        <a:pt x="59973" y="68170"/>
                        <a:pt x="90665" y="92247"/>
                      </a:cubicBezTo>
                      <a:cubicBezTo>
                        <a:pt x="121357" y="116324"/>
                        <a:pt x="180358" y="148074"/>
                        <a:pt x="184327" y="144635"/>
                      </a:cubicBezTo>
                      <a:cubicBezTo>
                        <a:pt x="188296" y="141196"/>
                        <a:pt x="149402" y="97539"/>
                        <a:pt x="114477" y="71610"/>
                      </a:cubicBezTo>
                      <a:cubicBezTo>
                        <a:pt x="79552" y="45681"/>
                        <a:pt x="4146" y="-3267"/>
                        <a:pt x="177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1" name="フリーフォーム: 図形 740">
                  <a:extLst>
                    <a:ext uri="{FF2B5EF4-FFF2-40B4-BE49-F238E27FC236}">
                      <a16:creationId xmlns:a16="http://schemas.microsoft.com/office/drawing/2014/main" id="{64D8E9BA-A6D9-4CD3-8892-2E94A7A4A2BB}"/>
                    </a:ext>
                  </a:extLst>
                </p:cNvPr>
                <p:cNvSpPr/>
                <p:nvPr/>
              </p:nvSpPr>
              <p:spPr>
                <a:xfrm>
                  <a:off x="4489387" y="12207875"/>
                  <a:ext cx="270680" cy="238159"/>
                </a:xfrm>
                <a:custGeom>
                  <a:avLst/>
                  <a:gdLst>
                    <a:gd name="connsiteX0" fmla="*/ 269938 w 270680"/>
                    <a:gd name="connsiteY0" fmla="*/ 0 h 238159"/>
                    <a:gd name="connsiteX1" fmla="*/ 192151 w 270680"/>
                    <a:gd name="connsiteY1" fmla="*/ 144463 h 238159"/>
                    <a:gd name="connsiteX2" fmla="*/ 101663 w 270680"/>
                    <a:gd name="connsiteY2" fmla="*/ 200025 h 238159"/>
                    <a:gd name="connsiteX3" fmla="*/ 63 w 270680"/>
                    <a:gd name="connsiteY3" fmla="*/ 238125 h 238159"/>
                    <a:gd name="connsiteX4" fmla="*/ 87376 w 270680"/>
                    <a:gd name="connsiteY4" fmla="*/ 193675 h 238159"/>
                    <a:gd name="connsiteX5" fmla="*/ 144526 w 270680"/>
                    <a:gd name="connsiteY5" fmla="*/ 144463 h 238159"/>
                    <a:gd name="connsiteX6" fmla="*/ 269938 w 270680"/>
                    <a:gd name="connsiteY6" fmla="*/ 0 h 23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0" h="238159">
                      <a:moveTo>
                        <a:pt x="269938" y="0"/>
                      </a:moveTo>
                      <a:cubicBezTo>
                        <a:pt x="277875" y="0"/>
                        <a:pt x="220197" y="111125"/>
                        <a:pt x="192151" y="144463"/>
                      </a:cubicBezTo>
                      <a:cubicBezTo>
                        <a:pt x="164105" y="177801"/>
                        <a:pt x="133678" y="184415"/>
                        <a:pt x="101663" y="200025"/>
                      </a:cubicBezTo>
                      <a:cubicBezTo>
                        <a:pt x="69648" y="215635"/>
                        <a:pt x="2444" y="239183"/>
                        <a:pt x="63" y="238125"/>
                      </a:cubicBezTo>
                      <a:cubicBezTo>
                        <a:pt x="-2318" y="237067"/>
                        <a:pt x="63299" y="209285"/>
                        <a:pt x="87376" y="193675"/>
                      </a:cubicBezTo>
                      <a:cubicBezTo>
                        <a:pt x="111453" y="178065"/>
                        <a:pt x="113041" y="174625"/>
                        <a:pt x="144526" y="144463"/>
                      </a:cubicBezTo>
                      <a:cubicBezTo>
                        <a:pt x="176011" y="114301"/>
                        <a:pt x="262001" y="0"/>
                        <a:pt x="26993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2" name="フリーフォーム: 図形 741">
                  <a:extLst>
                    <a:ext uri="{FF2B5EF4-FFF2-40B4-BE49-F238E27FC236}">
                      <a16:creationId xmlns:a16="http://schemas.microsoft.com/office/drawing/2014/main" id="{0155BB31-7A72-4637-A9FC-BFF9751519D1}"/>
                    </a:ext>
                  </a:extLst>
                </p:cNvPr>
                <p:cNvSpPr/>
                <p:nvPr/>
              </p:nvSpPr>
              <p:spPr>
                <a:xfrm>
                  <a:off x="4287813" y="11787178"/>
                  <a:ext cx="46254" cy="189748"/>
                </a:xfrm>
                <a:custGeom>
                  <a:avLst/>
                  <a:gdLst>
                    <a:gd name="connsiteX0" fmla="*/ 46062 w 46254"/>
                    <a:gd name="connsiteY0" fmla="*/ 10 h 189748"/>
                    <a:gd name="connsiteX1" fmla="*/ 17487 w 46254"/>
                    <a:gd name="connsiteY1" fmla="*/ 106372 h 189748"/>
                    <a:gd name="connsiteX2" fmla="*/ 42887 w 46254"/>
                    <a:gd name="connsiteY2" fmla="*/ 187335 h 189748"/>
                    <a:gd name="connsiteX3" fmla="*/ 38125 w 46254"/>
                    <a:gd name="connsiteY3" fmla="*/ 163522 h 189748"/>
                    <a:gd name="connsiteX4" fmla="*/ 25 w 46254"/>
                    <a:gd name="connsiteY4" fmla="*/ 112722 h 189748"/>
                    <a:gd name="connsiteX5" fmla="*/ 46062 w 46254"/>
                    <a:gd name="connsiteY5" fmla="*/ 10 h 18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54" h="189748">
                      <a:moveTo>
                        <a:pt x="46062" y="10"/>
                      </a:moveTo>
                      <a:cubicBezTo>
                        <a:pt x="48972" y="-1048"/>
                        <a:pt x="18016" y="75151"/>
                        <a:pt x="17487" y="106372"/>
                      </a:cubicBezTo>
                      <a:cubicBezTo>
                        <a:pt x="16958" y="137593"/>
                        <a:pt x="39447" y="177810"/>
                        <a:pt x="42887" y="187335"/>
                      </a:cubicBezTo>
                      <a:cubicBezTo>
                        <a:pt x="46327" y="196860"/>
                        <a:pt x="45269" y="175957"/>
                        <a:pt x="38125" y="163522"/>
                      </a:cubicBezTo>
                      <a:cubicBezTo>
                        <a:pt x="30981" y="151087"/>
                        <a:pt x="-1033" y="137593"/>
                        <a:pt x="25" y="112722"/>
                      </a:cubicBezTo>
                      <a:cubicBezTo>
                        <a:pt x="1083" y="87851"/>
                        <a:pt x="43152" y="1068"/>
                        <a:pt x="46062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3" name="フリーフォーム: 図形 742">
                  <a:extLst>
                    <a:ext uri="{FF2B5EF4-FFF2-40B4-BE49-F238E27FC236}">
                      <a16:creationId xmlns:a16="http://schemas.microsoft.com/office/drawing/2014/main" id="{0BAB0544-D80F-4037-85C6-F845DE02F78B}"/>
                    </a:ext>
                  </a:extLst>
                </p:cNvPr>
                <p:cNvSpPr/>
                <p:nvPr/>
              </p:nvSpPr>
              <p:spPr>
                <a:xfrm>
                  <a:off x="4381249" y="11568178"/>
                  <a:ext cx="162610" cy="60376"/>
                </a:xfrm>
                <a:custGeom>
                  <a:avLst/>
                  <a:gdLst>
                    <a:gd name="connsiteX0" fmla="*/ 251 w 162610"/>
                    <a:gd name="connsiteY0" fmla="*/ 60260 h 60376"/>
                    <a:gd name="connsiteX1" fmla="*/ 79626 w 162610"/>
                    <a:gd name="connsiteY1" fmla="*/ 4697 h 60376"/>
                    <a:gd name="connsiteX2" fmla="*/ 162176 w 162610"/>
                    <a:gd name="connsiteY2" fmla="*/ 4697 h 60376"/>
                    <a:gd name="connsiteX3" fmla="*/ 106614 w 162610"/>
                    <a:gd name="connsiteY3" fmla="*/ 18985 h 60376"/>
                    <a:gd name="connsiteX4" fmla="*/ 251 w 162610"/>
                    <a:gd name="connsiteY4" fmla="*/ 60260 h 60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610" h="60376">
                      <a:moveTo>
                        <a:pt x="251" y="60260"/>
                      </a:moveTo>
                      <a:cubicBezTo>
                        <a:pt x="-4247" y="57879"/>
                        <a:pt x="52639" y="13957"/>
                        <a:pt x="79626" y="4697"/>
                      </a:cubicBezTo>
                      <a:cubicBezTo>
                        <a:pt x="106613" y="-4563"/>
                        <a:pt x="157678" y="2316"/>
                        <a:pt x="162176" y="4697"/>
                      </a:cubicBezTo>
                      <a:cubicBezTo>
                        <a:pt x="166674" y="7078"/>
                        <a:pt x="135453" y="9989"/>
                        <a:pt x="106614" y="18985"/>
                      </a:cubicBezTo>
                      <a:cubicBezTo>
                        <a:pt x="77775" y="27981"/>
                        <a:pt x="4749" y="62641"/>
                        <a:pt x="251" y="602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4" name="フリーフォーム: 図形 743">
                  <a:extLst>
                    <a:ext uri="{FF2B5EF4-FFF2-40B4-BE49-F238E27FC236}">
                      <a16:creationId xmlns:a16="http://schemas.microsoft.com/office/drawing/2014/main" id="{B4F8E8FD-2324-4D86-846D-B92BC93B9BEC}"/>
                    </a:ext>
                  </a:extLst>
                </p:cNvPr>
                <p:cNvSpPr/>
                <p:nvPr/>
              </p:nvSpPr>
              <p:spPr>
                <a:xfrm>
                  <a:off x="4384541" y="11625859"/>
                  <a:ext cx="195684" cy="66155"/>
                </a:xfrm>
                <a:custGeom>
                  <a:avLst/>
                  <a:gdLst>
                    <a:gd name="connsiteX0" fmla="*/ 134 w 195684"/>
                    <a:gd name="connsiteY0" fmla="*/ 66079 h 66155"/>
                    <a:gd name="connsiteX1" fmla="*/ 114434 w 195684"/>
                    <a:gd name="connsiteY1" fmla="*/ 24804 h 66155"/>
                    <a:gd name="connsiteX2" fmla="*/ 152534 w 195684"/>
                    <a:gd name="connsiteY2" fmla="*/ 991 h 66155"/>
                    <a:gd name="connsiteX3" fmla="*/ 195397 w 195684"/>
                    <a:gd name="connsiteY3" fmla="*/ 4166 h 66155"/>
                    <a:gd name="connsiteX4" fmla="*/ 130309 w 195684"/>
                    <a:gd name="connsiteY4" fmla="*/ 991 h 66155"/>
                    <a:gd name="connsiteX5" fmla="*/ 92209 w 195684"/>
                    <a:gd name="connsiteY5" fmla="*/ 13691 h 66155"/>
                    <a:gd name="connsiteX6" fmla="*/ 134 w 195684"/>
                    <a:gd name="connsiteY6" fmla="*/ 66079 h 6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684" h="66155">
                      <a:moveTo>
                        <a:pt x="134" y="66079"/>
                      </a:moveTo>
                      <a:cubicBezTo>
                        <a:pt x="3838" y="67931"/>
                        <a:pt x="89034" y="35652"/>
                        <a:pt x="114434" y="24804"/>
                      </a:cubicBezTo>
                      <a:cubicBezTo>
                        <a:pt x="139834" y="13956"/>
                        <a:pt x="139040" y="4431"/>
                        <a:pt x="152534" y="991"/>
                      </a:cubicBezTo>
                      <a:cubicBezTo>
                        <a:pt x="166028" y="-2449"/>
                        <a:pt x="199101" y="4166"/>
                        <a:pt x="195397" y="4166"/>
                      </a:cubicBezTo>
                      <a:cubicBezTo>
                        <a:pt x="191693" y="4166"/>
                        <a:pt x="147507" y="-597"/>
                        <a:pt x="130309" y="991"/>
                      </a:cubicBezTo>
                      <a:cubicBezTo>
                        <a:pt x="113111" y="2578"/>
                        <a:pt x="113905" y="4166"/>
                        <a:pt x="92209" y="13691"/>
                      </a:cubicBezTo>
                      <a:cubicBezTo>
                        <a:pt x="70513" y="23216"/>
                        <a:pt x="-3570" y="64227"/>
                        <a:pt x="134" y="660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5" name="フリーフォーム: 図形 744">
                  <a:extLst>
                    <a:ext uri="{FF2B5EF4-FFF2-40B4-BE49-F238E27FC236}">
                      <a16:creationId xmlns:a16="http://schemas.microsoft.com/office/drawing/2014/main" id="{6B9CE1C8-0744-4328-93B1-210FEB5CBF08}"/>
                    </a:ext>
                  </a:extLst>
                </p:cNvPr>
                <p:cNvSpPr/>
                <p:nvPr/>
              </p:nvSpPr>
              <p:spPr>
                <a:xfrm>
                  <a:off x="4555266" y="11598273"/>
                  <a:ext cx="256536" cy="202393"/>
                </a:xfrm>
                <a:custGeom>
                  <a:avLst/>
                  <a:gdLst>
                    <a:gd name="connsiteX0" fmla="*/ 859 w 256536"/>
                    <a:gd name="connsiteY0" fmla="*/ 2 h 202393"/>
                    <a:gd name="connsiteX1" fmla="*/ 131034 w 256536"/>
                    <a:gd name="connsiteY1" fmla="*/ 53977 h 202393"/>
                    <a:gd name="connsiteX2" fmla="*/ 254859 w 256536"/>
                    <a:gd name="connsiteY2" fmla="*/ 200027 h 202393"/>
                    <a:gd name="connsiteX3" fmla="*/ 194534 w 256536"/>
                    <a:gd name="connsiteY3" fmla="*/ 138115 h 202393"/>
                    <a:gd name="connsiteX4" fmla="*/ 80234 w 256536"/>
                    <a:gd name="connsiteY4" fmla="*/ 55565 h 202393"/>
                    <a:gd name="connsiteX5" fmla="*/ 859 w 256536"/>
                    <a:gd name="connsiteY5" fmla="*/ 2 h 20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536" h="202393">
                      <a:moveTo>
                        <a:pt x="859" y="2"/>
                      </a:moveTo>
                      <a:cubicBezTo>
                        <a:pt x="9326" y="-263"/>
                        <a:pt x="88701" y="20640"/>
                        <a:pt x="131034" y="53977"/>
                      </a:cubicBezTo>
                      <a:cubicBezTo>
                        <a:pt x="173367" y="87314"/>
                        <a:pt x="244276" y="186004"/>
                        <a:pt x="254859" y="200027"/>
                      </a:cubicBezTo>
                      <a:cubicBezTo>
                        <a:pt x="265442" y="214050"/>
                        <a:pt x="223638" y="162192"/>
                        <a:pt x="194534" y="138115"/>
                      </a:cubicBezTo>
                      <a:cubicBezTo>
                        <a:pt x="165430" y="114038"/>
                        <a:pt x="111984" y="75673"/>
                        <a:pt x="80234" y="55565"/>
                      </a:cubicBezTo>
                      <a:cubicBezTo>
                        <a:pt x="48484" y="35457"/>
                        <a:pt x="-7608" y="267"/>
                        <a:pt x="859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6" name="フリーフォーム: 図形 745">
                  <a:extLst>
                    <a:ext uri="{FF2B5EF4-FFF2-40B4-BE49-F238E27FC236}">
                      <a16:creationId xmlns:a16="http://schemas.microsoft.com/office/drawing/2014/main" id="{8112F42D-6CEE-43F6-BF5D-712287155BBE}"/>
                    </a:ext>
                  </a:extLst>
                </p:cNvPr>
                <p:cNvSpPr/>
                <p:nvPr/>
              </p:nvSpPr>
              <p:spPr>
                <a:xfrm>
                  <a:off x="4798638" y="11798299"/>
                  <a:ext cx="60851" cy="225664"/>
                </a:xfrm>
                <a:custGeom>
                  <a:avLst/>
                  <a:gdLst>
                    <a:gd name="connsiteX0" fmla="*/ 375 w 60851"/>
                    <a:gd name="connsiteY0" fmla="*/ 1 h 225664"/>
                    <a:gd name="connsiteX1" fmla="*/ 35300 w 60851"/>
                    <a:gd name="connsiteY1" fmla="*/ 88901 h 225664"/>
                    <a:gd name="connsiteX2" fmla="*/ 38475 w 60851"/>
                    <a:gd name="connsiteY2" fmla="*/ 223839 h 225664"/>
                    <a:gd name="connsiteX3" fmla="*/ 38475 w 60851"/>
                    <a:gd name="connsiteY3" fmla="*/ 161926 h 225664"/>
                    <a:gd name="connsiteX4" fmla="*/ 60700 w 60851"/>
                    <a:gd name="connsiteY4" fmla="*/ 90489 h 225664"/>
                    <a:gd name="connsiteX5" fmla="*/ 375 w 60851"/>
                    <a:gd name="connsiteY5" fmla="*/ 1 h 2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851" h="225664">
                      <a:moveTo>
                        <a:pt x="375" y="1"/>
                      </a:moveTo>
                      <a:cubicBezTo>
                        <a:pt x="-3858" y="-264"/>
                        <a:pt x="28950" y="51595"/>
                        <a:pt x="35300" y="88901"/>
                      </a:cubicBezTo>
                      <a:cubicBezTo>
                        <a:pt x="41650" y="126207"/>
                        <a:pt x="37946" y="211668"/>
                        <a:pt x="38475" y="223839"/>
                      </a:cubicBezTo>
                      <a:cubicBezTo>
                        <a:pt x="39004" y="236010"/>
                        <a:pt x="34771" y="184151"/>
                        <a:pt x="38475" y="161926"/>
                      </a:cubicBezTo>
                      <a:cubicBezTo>
                        <a:pt x="42179" y="139701"/>
                        <a:pt x="62817" y="115624"/>
                        <a:pt x="60700" y="90489"/>
                      </a:cubicBezTo>
                      <a:cubicBezTo>
                        <a:pt x="58583" y="65354"/>
                        <a:pt x="4608" y="266"/>
                        <a:pt x="37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7" name="フリーフォーム: 図形 746">
                  <a:extLst>
                    <a:ext uri="{FF2B5EF4-FFF2-40B4-BE49-F238E27FC236}">
                      <a16:creationId xmlns:a16="http://schemas.microsoft.com/office/drawing/2014/main" id="{9DB4ADF4-2C52-4585-B54E-F9170FD56542}"/>
                    </a:ext>
                  </a:extLst>
                </p:cNvPr>
                <p:cNvSpPr/>
                <p:nvPr/>
              </p:nvSpPr>
              <p:spPr>
                <a:xfrm>
                  <a:off x="4762323" y="12044208"/>
                  <a:ext cx="55848" cy="150977"/>
                </a:xfrm>
                <a:custGeom>
                  <a:avLst/>
                  <a:gdLst>
                    <a:gd name="connsiteX0" fmla="*/ 55740 w 55848"/>
                    <a:gd name="connsiteY0" fmla="*/ 155 h 150977"/>
                    <a:gd name="connsiteX1" fmla="*/ 31927 w 55848"/>
                    <a:gd name="connsiteY1" fmla="*/ 81117 h 150977"/>
                    <a:gd name="connsiteX2" fmla="*/ 177 w 55848"/>
                    <a:gd name="connsiteY2" fmla="*/ 150967 h 150977"/>
                    <a:gd name="connsiteX3" fmla="*/ 19227 w 55848"/>
                    <a:gd name="connsiteY3" fmla="*/ 76355 h 150977"/>
                    <a:gd name="connsiteX4" fmla="*/ 22402 w 55848"/>
                    <a:gd name="connsiteY4" fmla="*/ 60480 h 150977"/>
                    <a:gd name="connsiteX5" fmla="*/ 55740 w 55848"/>
                    <a:gd name="connsiteY5" fmla="*/ 155 h 15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48" h="150977">
                      <a:moveTo>
                        <a:pt x="55740" y="155"/>
                      </a:moveTo>
                      <a:cubicBezTo>
                        <a:pt x="57327" y="3594"/>
                        <a:pt x="41187" y="55982"/>
                        <a:pt x="31927" y="81117"/>
                      </a:cubicBezTo>
                      <a:cubicBezTo>
                        <a:pt x="22667" y="106252"/>
                        <a:pt x="2294" y="151761"/>
                        <a:pt x="177" y="150967"/>
                      </a:cubicBezTo>
                      <a:cubicBezTo>
                        <a:pt x="-1940" y="150173"/>
                        <a:pt x="15523" y="91436"/>
                        <a:pt x="19227" y="76355"/>
                      </a:cubicBezTo>
                      <a:cubicBezTo>
                        <a:pt x="22931" y="61274"/>
                        <a:pt x="16846" y="69741"/>
                        <a:pt x="22402" y="60480"/>
                      </a:cubicBezTo>
                      <a:cubicBezTo>
                        <a:pt x="27958" y="51220"/>
                        <a:pt x="54153" y="-3284"/>
                        <a:pt x="5574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8" name="フリーフォーム: 図形 747">
                  <a:extLst>
                    <a:ext uri="{FF2B5EF4-FFF2-40B4-BE49-F238E27FC236}">
                      <a16:creationId xmlns:a16="http://schemas.microsoft.com/office/drawing/2014/main" id="{E8BF101E-7408-433B-B954-F1C48626F30B}"/>
                    </a:ext>
                  </a:extLst>
                </p:cNvPr>
                <p:cNvSpPr/>
                <p:nvPr/>
              </p:nvSpPr>
              <p:spPr>
                <a:xfrm>
                  <a:off x="4779958" y="11664894"/>
                  <a:ext cx="198498" cy="565555"/>
                </a:xfrm>
                <a:custGeom>
                  <a:avLst/>
                  <a:gdLst>
                    <a:gd name="connsiteX0" fmla="*/ 198442 w 198498"/>
                    <a:gd name="connsiteY0" fmla="*/ 56 h 565555"/>
                    <a:gd name="connsiteX1" fmla="*/ 155580 w 198498"/>
                    <a:gd name="connsiteY1" fmla="*/ 196906 h 565555"/>
                    <a:gd name="connsiteX2" fmla="*/ 65092 w 198498"/>
                    <a:gd name="connsiteY2" fmla="*/ 414394 h 565555"/>
                    <a:gd name="connsiteX3" fmla="*/ 5 w 198498"/>
                    <a:gd name="connsiteY3" fmla="*/ 565206 h 565555"/>
                    <a:gd name="connsiteX4" fmla="*/ 68267 w 198498"/>
                    <a:gd name="connsiteY4" fmla="*/ 373119 h 565555"/>
                    <a:gd name="connsiteX5" fmla="*/ 147642 w 198498"/>
                    <a:gd name="connsiteY5" fmla="*/ 215956 h 565555"/>
                    <a:gd name="connsiteX6" fmla="*/ 198442 w 198498"/>
                    <a:gd name="connsiteY6" fmla="*/ 56 h 565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498" h="565555">
                      <a:moveTo>
                        <a:pt x="198442" y="56"/>
                      </a:moveTo>
                      <a:cubicBezTo>
                        <a:pt x="199765" y="-3119"/>
                        <a:pt x="177805" y="127850"/>
                        <a:pt x="155580" y="196906"/>
                      </a:cubicBezTo>
                      <a:cubicBezTo>
                        <a:pt x="133355" y="265962"/>
                        <a:pt x="91021" y="353011"/>
                        <a:pt x="65092" y="414394"/>
                      </a:cubicBezTo>
                      <a:cubicBezTo>
                        <a:pt x="39163" y="475777"/>
                        <a:pt x="-524" y="572085"/>
                        <a:pt x="5" y="565206"/>
                      </a:cubicBezTo>
                      <a:cubicBezTo>
                        <a:pt x="534" y="558327"/>
                        <a:pt x="43661" y="431327"/>
                        <a:pt x="68267" y="373119"/>
                      </a:cubicBezTo>
                      <a:cubicBezTo>
                        <a:pt x="92873" y="314911"/>
                        <a:pt x="127534" y="271519"/>
                        <a:pt x="147642" y="215956"/>
                      </a:cubicBezTo>
                      <a:cubicBezTo>
                        <a:pt x="167750" y="160394"/>
                        <a:pt x="197119" y="3231"/>
                        <a:pt x="198442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9" name="フリーフォーム: 図形 748">
                  <a:extLst>
                    <a:ext uri="{FF2B5EF4-FFF2-40B4-BE49-F238E27FC236}">
                      <a16:creationId xmlns:a16="http://schemas.microsoft.com/office/drawing/2014/main" id="{437D02D0-EF92-4663-8A26-DE389C2C5FC8}"/>
                    </a:ext>
                  </a:extLst>
                </p:cNvPr>
                <p:cNvSpPr/>
                <p:nvPr/>
              </p:nvSpPr>
              <p:spPr>
                <a:xfrm>
                  <a:off x="5359358" y="11020215"/>
                  <a:ext cx="44690" cy="167351"/>
                </a:xfrm>
                <a:custGeom>
                  <a:avLst/>
                  <a:gdLst>
                    <a:gd name="connsiteX0" fmla="*/ 42 w 44690"/>
                    <a:gd name="connsiteY0" fmla="*/ 210 h 167351"/>
                    <a:gd name="connsiteX1" fmla="*/ 41317 w 44690"/>
                    <a:gd name="connsiteY1" fmla="*/ 92285 h 167351"/>
                    <a:gd name="connsiteX2" fmla="*/ 41317 w 44690"/>
                    <a:gd name="connsiteY2" fmla="*/ 166898 h 167351"/>
                    <a:gd name="connsiteX3" fmla="*/ 33380 w 44690"/>
                    <a:gd name="connsiteY3" fmla="*/ 119273 h 167351"/>
                    <a:gd name="connsiteX4" fmla="*/ 42 w 44690"/>
                    <a:gd name="connsiteY4" fmla="*/ 210 h 16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90" h="167351">
                      <a:moveTo>
                        <a:pt x="42" y="210"/>
                      </a:moveTo>
                      <a:cubicBezTo>
                        <a:pt x="1365" y="-4288"/>
                        <a:pt x="34438" y="64504"/>
                        <a:pt x="41317" y="92285"/>
                      </a:cubicBezTo>
                      <a:cubicBezTo>
                        <a:pt x="48196" y="120066"/>
                        <a:pt x="42640" y="162400"/>
                        <a:pt x="41317" y="166898"/>
                      </a:cubicBezTo>
                      <a:cubicBezTo>
                        <a:pt x="39994" y="171396"/>
                        <a:pt x="38407" y="141498"/>
                        <a:pt x="33380" y="119273"/>
                      </a:cubicBezTo>
                      <a:cubicBezTo>
                        <a:pt x="28353" y="97048"/>
                        <a:pt x="-1281" y="4708"/>
                        <a:pt x="42" y="2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0" name="フリーフォーム: 図形 749">
                  <a:extLst>
                    <a:ext uri="{FF2B5EF4-FFF2-40B4-BE49-F238E27FC236}">
                      <a16:creationId xmlns:a16="http://schemas.microsoft.com/office/drawing/2014/main" id="{02810990-A001-4E39-8BA5-A7755B7883D9}"/>
                    </a:ext>
                  </a:extLst>
                </p:cNvPr>
                <p:cNvSpPr/>
                <p:nvPr/>
              </p:nvSpPr>
              <p:spPr>
                <a:xfrm>
                  <a:off x="5406980" y="11101379"/>
                  <a:ext cx="95548" cy="288985"/>
                </a:xfrm>
                <a:custGeom>
                  <a:avLst/>
                  <a:gdLst>
                    <a:gd name="connsiteX0" fmla="*/ 11158 w 95548"/>
                    <a:gd name="connsiteY0" fmla="*/ 9 h 288985"/>
                    <a:gd name="connsiteX1" fmla="*/ 90533 w 95548"/>
                    <a:gd name="connsiteY1" fmla="*/ 117484 h 288985"/>
                    <a:gd name="connsiteX2" fmla="*/ 77833 w 95548"/>
                    <a:gd name="connsiteY2" fmla="*/ 163521 h 288985"/>
                    <a:gd name="connsiteX3" fmla="*/ 45 w 95548"/>
                    <a:gd name="connsiteY3" fmla="*/ 288934 h 288985"/>
                    <a:gd name="connsiteX4" fmla="*/ 66720 w 95548"/>
                    <a:gd name="connsiteY4" fmla="*/ 147646 h 288985"/>
                    <a:gd name="connsiteX5" fmla="*/ 76245 w 95548"/>
                    <a:gd name="connsiteY5" fmla="*/ 111134 h 288985"/>
                    <a:gd name="connsiteX6" fmla="*/ 11158 w 95548"/>
                    <a:gd name="connsiteY6" fmla="*/ 9 h 28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48" h="288985">
                      <a:moveTo>
                        <a:pt x="11158" y="9"/>
                      </a:moveTo>
                      <a:cubicBezTo>
                        <a:pt x="13539" y="1067"/>
                        <a:pt x="79421" y="90232"/>
                        <a:pt x="90533" y="117484"/>
                      </a:cubicBezTo>
                      <a:cubicBezTo>
                        <a:pt x="101645" y="144736"/>
                        <a:pt x="92914" y="134946"/>
                        <a:pt x="77833" y="163521"/>
                      </a:cubicBezTo>
                      <a:cubicBezTo>
                        <a:pt x="62752" y="192096"/>
                        <a:pt x="1897" y="291580"/>
                        <a:pt x="45" y="288934"/>
                      </a:cubicBezTo>
                      <a:cubicBezTo>
                        <a:pt x="-1807" y="286288"/>
                        <a:pt x="54020" y="177279"/>
                        <a:pt x="66720" y="147646"/>
                      </a:cubicBezTo>
                      <a:cubicBezTo>
                        <a:pt x="79420" y="118013"/>
                        <a:pt x="88680" y="134417"/>
                        <a:pt x="76245" y="111134"/>
                      </a:cubicBezTo>
                      <a:cubicBezTo>
                        <a:pt x="63810" y="87851"/>
                        <a:pt x="8777" y="-1049"/>
                        <a:pt x="1115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1" name="フリーフォーム: 図形 750">
                  <a:extLst>
                    <a:ext uri="{FF2B5EF4-FFF2-40B4-BE49-F238E27FC236}">
                      <a16:creationId xmlns:a16="http://schemas.microsoft.com/office/drawing/2014/main" id="{F6B19777-DC5F-44DE-97FA-80CCCCD34F3C}"/>
                    </a:ext>
                  </a:extLst>
                </p:cNvPr>
                <p:cNvSpPr/>
                <p:nvPr/>
              </p:nvSpPr>
              <p:spPr>
                <a:xfrm>
                  <a:off x="5125648" y="11328220"/>
                  <a:ext cx="214713" cy="78290"/>
                </a:xfrm>
                <a:custGeom>
                  <a:avLst/>
                  <a:gdLst>
                    <a:gd name="connsiteX0" fmla="*/ 390 w 214713"/>
                    <a:gd name="connsiteY0" fmla="*/ 77968 h 78290"/>
                    <a:gd name="connsiteX1" fmla="*/ 162315 w 214713"/>
                    <a:gd name="connsiteY1" fmla="*/ 31930 h 78290"/>
                    <a:gd name="connsiteX2" fmla="*/ 214702 w 214713"/>
                    <a:gd name="connsiteY2" fmla="*/ 38280 h 78290"/>
                    <a:gd name="connsiteX3" fmla="*/ 159140 w 214713"/>
                    <a:gd name="connsiteY3" fmla="*/ 9705 h 78290"/>
                    <a:gd name="connsiteX4" fmla="*/ 117865 w 214713"/>
                    <a:gd name="connsiteY4" fmla="*/ 4943 h 78290"/>
                    <a:gd name="connsiteX5" fmla="*/ 390 w 214713"/>
                    <a:gd name="connsiteY5" fmla="*/ 77968 h 7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713" h="78290">
                      <a:moveTo>
                        <a:pt x="390" y="77968"/>
                      </a:moveTo>
                      <a:cubicBezTo>
                        <a:pt x="7798" y="82466"/>
                        <a:pt x="126596" y="38545"/>
                        <a:pt x="162315" y="31930"/>
                      </a:cubicBezTo>
                      <a:cubicBezTo>
                        <a:pt x="198034" y="25315"/>
                        <a:pt x="215231" y="41984"/>
                        <a:pt x="214702" y="38280"/>
                      </a:cubicBezTo>
                      <a:cubicBezTo>
                        <a:pt x="214173" y="34576"/>
                        <a:pt x="175279" y="15261"/>
                        <a:pt x="159140" y="9705"/>
                      </a:cubicBezTo>
                      <a:cubicBezTo>
                        <a:pt x="143001" y="4149"/>
                        <a:pt x="142471" y="-6170"/>
                        <a:pt x="117865" y="4943"/>
                      </a:cubicBezTo>
                      <a:cubicBezTo>
                        <a:pt x="93259" y="16055"/>
                        <a:pt x="-7018" y="73470"/>
                        <a:pt x="390" y="77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2" name="フリーフォーム: 図形 751">
                  <a:extLst>
                    <a:ext uri="{FF2B5EF4-FFF2-40B4-BE49-F238E27FC236}">
                      <a16:creationId xmlns:a16="http://schemas.microsoft.com/office/drawing/2014/main" id="{22460450-2EB9-44BE-8FF9-EE0AF8134DCA}"/>
                    </a:ext>
                  </a:extLst>
                </p:cNvPr>
                <p:cNvSpPr/>
                <p:nvPr/>
              </p:nvSpPr>
              <p:spPr>
                <a:xfrm>
                  <a:off x="5295408" y="11161816"/>
                  <a:ext cx="67416" cy="201590"/>
                </a:xfrm>
                <a:custGeom>
                  <a:avLst/>
                  <a:gdLst>
                    <a:gd name="connsiteX0" fmla="*/ 492 w 67416"/>
                    <a:gd name="connsiteY0" fmla="*/ 1484 h 201590"/>
                    <a:gd name="connsiteX1" fmla="*/ 37005 w 67416"/>
                    <a:gd name="connsiteY1" fmla="*/ 84034 h 201590"/>
                    <a:gd name="connsiteX2" fmla="*/ 40180 w 67416"/>
                    <a:gd name="connsiteY2" fmla="*/ 201509 h 201590"/>
                    <a:gd name="connsiteX3" fmla="*/ 52880 w 67416"/>
                    <a:gd name="connsiteY3" fmla="*/ 101497 h 201590"/>
                    <a:gd name="connsiteX4" fmla="*/ 67167 w 67416"/>
                    <a:gd name="connsiteY4" fmla="*/ 36409 h 201590"/>
                    <a:gd name="connsiteX5" fmla="*/ 492 w 67416"/>
                    <a:gd name="connsiteY5" fmla="*/ 1484 h 201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416" h="201590">
                      <a:moveTo>
                        <a:pt x="492" y="1484"/>
                      </a:moveTo>
                      <a:cubicBezTo>
                        <a:pt x="-4535" y="9422"/>
                        <a:pt x="30390" y="50697"/>
                        <a:pt x="37005" y="84034"/>
                      </a:cubicBezTo>
                      <a:cubicBezTo>
                        <a:pt x="43620" y="117371"/>
                        <a:pt x="37534" y="198599"/>
                        <a:pt x="40180" y="201509"/>
                      </a:cubicBezTo>
                      <a:cubicBezTo>
                        <a:pt x="42826" y="204419"/>
                        <a:pt x="48382" y="129014"/>
                        <a:pt x="52880" y="101497"/>
                      </a:cubicBezTo>
                      <a:cubicBezTo>
                        <a:pt x="57378" y="73980"/>
                        <a:pt x="69284" y="53607"/>
                        <a:pt x="67167" y="36409"/>
                      </a:cubicBezTo>
                      <a:cubicBezTo>
                        <a:pt x="65050" y="19211"/>
                        <a:pt x="5519" y="-6454"/>
                        <a:pt x="492" y="14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3" name="フリーフォーム: 図形 752">
                  <a:extLst>
                    <a:ext uri="{FF2B5EF4-FFF2-40B4-BE49-F238E27FC236}">
                      <a16:creationId xmlns:a16="http://schemas.microsoft.com/office/drawing/2014/main" id="{6578BA53-AC29-4488-BCE9-999798DE10FA}"/>
                    </a:ext>
                  </a:extLst>
                </p:cNvPr>
                <p:cNvSpPr/>
                <p:nvPr/>
              </p:nvSpPr>
              <p:spPr>
                <a:xfrm>
                  <a:off x="5290885" y="11348848"/>
                  <a:ext cx="129413" cy="89090"/>
                </a:xfrm>
                <a:custGeom>
                  <a:avLst/>
                  <a:gdLst>
                    <a:gd name="connsiteX0" fmla="*/ 253 w 129413"/>
                    <a:gd name="connsiteY0" fmla="*/ 1777 h 89090"/>
                    <a:gd name="connsiteX1" fmla="*/ 97090 w 129413"/>
                    <a:gd name="connsiteY1" fmla="*/ 19240 h 89090"/>
                    <a:gd name="connsiteX2" fmla="*/ 109790 w 129413"/>
                    <a:gd name="connsiteY2" fmla="*/ 89090 h 89090"/>
                    <a:gd name="connsiteX3" fmla="*/ 128840 w 129413"/>
                    <a:gd name="connsiteY3" fmla="*/ 19240 h 89090"/>
                    <a:gd name="connsiteX4" fmla="*/ 85978 w 129413"/>
                    <a:gd name="connsiteY4" fmla="*/ 71627 h 89090"/>
                    <a:gd name="connsiteX5" fmla="*/ 68515 w 129413"/>
                    <a:gd name="connsiteY5" fmla="*/ 8127 h 89090"/>
                    <a:gd name="connsiteX6" fmla="*/ 253 w 129413"/>
                    <a:gd name="connsiteY6" fmla="*/ 1777 h 8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413" h="89090">
                      <a:moveTo>
                        <a:pt x="253" y="1777"/>
                      </a:moveTo>
                      <a:cubicBezTo>
                        <a:pt x="5015" y="3629"/>
                        <a:pt x="78834" y="4688"/>
                        <a:pt x="97090" y="19240"/>
                      </a:cubicBezTo>
                      <a:cubicBezTo>
                        <a:pt x="115346" y="33792"/>
                        <a:pt x="104498" y="89090"/>
                        <a:pt x="109790" y="89090"/>
                      </a:cubicBezTo>
                      <a:cubicBezTo>
                        <a:pt x="115082" y="89090"/>
                        <a:pt x="132809" y="22151"/>
                        <a:pt x="128840" y="19240"/>
                      </a:cubicBezTo>
                      <a:cubicBezTo>
                        <a:pt x="124871" y="16330"/>
                        <a:pt x="96032" y="73479"/>
                        <a:pt x="85978" y="71627"/>
                      </a:cubicBezTo>
                      <a:cubicBezTo>
                        <a:pt x="75924" y="69775"/>
                        <a:pt x="77775" y="19239"/>
                        <a:pt x="68515" y="8127"/>
                      </a:cubicBezTo>
                      <a:cubicBezTo>
                        <a:pt x="59255" y="-2985"/>
                        <a:pt x="-4509" y="-75"/>
                        <a:pt x="253" y="17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4" name="フリーフォーム: 図形 753">
                  <a:extLst>
                    <a:ext uri="{FF2B5EF4-FFF2-40B4-BE49-F238E27FC236}">
                      <a16:creationId xmlns:a16="http://schemas.microsoft.com/office/drawing/2014/main" id="{A4780720-C8E2-4E94-B374-FED52924DA23}"/>
                    </a:ext>
                  </a:extLst>
                </p:cNvPr>
                <p:cNvSpPr/>
                <p:nvPr/>
              </p:nvSpPr>
              <p:spPr>
                <a:xfrm>
                  <a:off x="5302250" y="11240122"/>
                  <a:ext cx="150815" cy="64870"/>
                </a:xfrm>
                <a:custGeom>
                  <a:avLst/>
                  <a:gdLst>
                    <a:gd name="connsiteX0" fmla="*/ 0 w 150815"/>
                    <a:gd name="connsiteY0" fmla="*/ 966 h 64870"/>
                    <a:gd name="connsiteX1" fmla="*/ 103188 w 150815"/>
                    <a:gd name="connsiteY1" fmla="*/ 15253 h 64870"/>
                    <a:gd name="connsiteX2" fmla="*/ 150813 w 150815"/>
                    <a:gd name="connsiteY2" fmla="*/ 64466 h 64870"/>
                    <a:gd name="connsiteX3" fmla="*/ 104775 w 150815"/>
                    <a:gd name="connsiteY3" fmla="*/ 37478 h 64870"/>
                    <a:gd name="connsiteX4" fmla="*/ 0 w 150815"/>
                    <a:gd name="connsiteY4" fmla="*/ 966 h 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815" h="64870">
                      <a:moveTo>
                        <a:pt x="0" y="966"/>
                      </a:moveTo>
                      <a:cubicBezTo>
                        <a:pt x="-264" y="-2738"/>
                        <a:pt x="78052" y="4670"/>
                        <a:pt x="103188" y="15253"/>
                      </a:cubicBezTo>
                      <a:cubicBezTo>
                        <a:pt x="128324" y="25836"/>
                        <a:pt x="150549" y="60762"/>
                        <a:pt x="150813" y="64466"/>
                      </a:cubicBezTo>
                      <a:cubicBezTo>
                        <a:pt x="151077" y="68170"/>
                        <a:pt x="132027" y="45415"/>
                        <a:pt x="104775" y="37478"/>
                      </a:cubicBezTo>
                      <a:cubicBezTo>
                        <a:pt x="77523" y="29541"/>
                        <a:pt x="264" y="4670"/>
                        <a:pt x="0" y="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フリーフォーム: 図形 754">
                  <a:extLst>
                    <a:ext uri="{FF2B5EF4-FFF2-40B4-BE49-F238E27FC236}">
                      <a16:creationId xmlns:a16="http://schemas.microsoft.com/office/drawing/2014/main" id="{B6960F5F-B9DF-406A-8119-6E3BDE4D8DBC}"/>
                    </a:ext>
                  </a:extLst>
                </p:cNvPr>
                <p:cNvSpPr/>
                <p:nvPr/>
              </p:nvSpPr>
              <p:spPr>
                <a:xfrm>
                  <a:off x="5376407" y="11208955"/>
                  <a:ext cx="110247" cy="27490"/>
                </a:xfrm>
                <a:custGeom>
                  <a:avLst/>
                  <a:gdLst>
                    <a:gd name="connsiteX0" fmla="*/ 456 w 110247"/>
                    <a:gd name="connsiteY0" fmla="*/ 9908 h 27490"/>
                    <a:gd name="connsiteX1" fmla="*/ 106818 w 110247"/>
                    <a:gd name="connsiteY1" fmla="*/ 27370 h 27490"/>
                    <a:gd name="connsiteX2" fmla="*/ 71893 w 110247"/>
                    <a:gd name="connsiteY2" fmla="*/ 383 h 27490"/>
                    <a:gd name="connsiteX3" fmla="*/ 456 w 110247"/>
                    <a:gd name="connsiteY3" fmla="*/ 9908 h 2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247" h="27490">
                      <a:moveTo>
                        <a:pt x="456" y="9908"/>
                      </a:moveTo>
                      <a:cubicBezTo>
                        <a:pt x="6277" y="14406"/>
                        <a:pt x="94912" y="28957"/>
                        <a:pt x="106818" y="27370"/>
                      </a:cubicBezTo>
                      <a:cubicBezTo>
                        <a:pt x="118724" y="25783"/>
                        <a:pt x="97822" y="2500"/>
                        <a:pt x="71893" y="383"/>
                      </a:cubicBezTo>
                      <a:cubicBezTo>
                        <a:pt x="45964" y="-1734"/>
                        <a:pt x="-5365" y="5410"/>
                        <a:pt x="456" y="9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6" name="フリーフォーム: 図形 755">
                  <a:extLst>
                    <a:ext uri="{FF2B5EF4-FFF2-40B4-BE49-F238E27FC236}">
                      <a16:creationId xmlns:a16="http://schemas.microsoft.com/office/drawing/2014/main" id="{F254C9EE-494C-485D-8FB9-84A305F5C262}"/>
                    </a:ext>
                  </a:extLst>
                </p:cNvPr>
                <p:cNvSpPr/>
                <p:nvPr/>
              </p:nvSpPr>
              <p:spPr>
                <a:xfrm>
                  <a:off x="5378287" y="11417239"/>
                  <a:ext cx="89146" cy="373549"/>
                </a:xfrm>
                <a:custGeom>
                  <a:avLst/>
                  <a:gdLst>
                    <a:gd name="connsiteX0" fmla="*/ 163 w 89146"/>
                    <a:gd name="connsiteY0" fmla="*/ 61 h 373549"/>
                    <a:gd name="connsiteX1" fmla="*/ 65251 w 89146"/>
                    <a:gd name="connsiteY1" fmla="*/ 200086 h 373549"/>
                    <a:gd name="connsiteX2" fmla="*/ 50963 w 89146"/>
                    <a:gd name="connsiteY2" fmla="*/ 368361 h 373549"/>
                    <a:gd name="connsiteX3" fmla="*/ 62076 w 89146"/>
                    <a:gd name="connsiteY3" fmla="*/ 320736 h 373549"/>
                    <a:gd name="connsiteX4" fmla="*/ 87476 w 89146"/>
                    <a:gd name="connsiteY4" fmla="*/ 220724 h 373549"/>
                    <a:gd name="connsiteX5" fmla="*/ 163 w 89146"/>
                    <a:gd name="connsiteY5" fmla="*/ 61 h 37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146" h="373549">
                      <a:moveTo>
                        <a:pt x="163" y="61"/>
                      </a:moveTo>
                      <a:cubicBezTo>
                        <a:pt x="-3541" y="-3379"/>
                        <a:pt x="56784" y="138703"/>
                        <a:pt x="65251" y="200086"/>
                      </a:cubicBezTo>
                      <a:cubicBezTo>
                        <a:pt x="73718" y="261469"/>
                        <a:pt x="51492" y="348253"/>
                        <a:pt x="50963" y="368361"/>
                      </a:cubicBezTo>
                      <a:cubicBezTo>
                        <a:pt x="50434" y="388469"/>
                        <a:pt x="55991" y="345342"/>
                        <a:pt x="62076" y="320736"/>
                      </a:cubicBezTo>
                      <a:cubicBezTo>
                        <a:pt x="68161" y="296130"/>
                        <a:pt x="96207" y="273641"/>
                        <a:pt x="87476" y="220724"/>
                      </a:cubicBezTo>
                      <a:cubicBezTo>
                        <a:pt x="78745" y="167807"/>
                        <a:pt x="3867" y="3501"/>
                        <a:pt x="163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7" name="フリーフォーム: 図形 756">
                  <a:extLst>
                    <a:ext uri="{FF2B5EF4-FFF2-40B4-BE49-F238E27FC236}">
                      <a16:creationId xmlns:a16="http://schemas.microsoft.com/office/drawing/2014/main" id="{B5E24335-C618-46A8-B1CA-A289408AFE33}"/>
                    </a:ext>
                  </a:extLst>
                </p:cNvPr>
                <p:cNvSpPr/>
                <p:nvPr/>
              </p:nvSpPr>
              <p:spPr>
                <a:xfrm>
                  <a:off x="5002989" y="11683526"/>
                  <a:ext cx="470842" cy="117951"/>
                </a:xfrm>
                <a:custGeom>
                  <a:avLst/>
                  <a:gdLst>
                    <a:gd name="connsiteX0" fmla="*/ 811 w 470842"/>
                    <a:gd name="connsiteY0" fmla="*/ 117949 h 117951"/>
                    <a:gd name="connsiteX1" fmla="*/ 194486 w 470842"/>
                    <a:gd name="connsiteY1" fmla="*/ 25874 h 117951"/>
                    <a:gd name="connsiteX2" fmla="*/ 292911 w 470842"/>
                    <a:gd name="connsiteY2" fmla="*/ 5237 h 117951"/>
                    <a:gd name="connsiteX3" fmla="*/ 465949 w 470842"/>
                    <a:gd name="connsiteY3" fmla="*/ 108424 h 117951"/>
                    <a:gd name="connsiteX4" fmla="*/ 410386 w 470842"/>
                    <a:gd name="connsiteY4" fmla="*/ 60799 h 117951"/>
                    <a:gd name="connsiteX5" fmla="*/ 275449 w 470842"/>
                    <a:gd name="connsiteY5" fmla="*/ 29049 h 117951"/>
                    <a:gd name="connsiteX6" fmla="*/ 811 w 470842"/>
                    <a:gd name="connsiteY6" fmla="*/ 117949 h 11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842" h="117951">
                      <a:moveTo>
                        <a:pt x="811" y="117949"/>
                      </a:moveTo>
                      <a:cubicBezTo>
                        <a:pt x="-12683" y="117420"/>
                        <a:pt x="145803" y="44659"/>
                        <a:pt x="194486" y="25874"/>
                      </a:cubicBezTo>
                      <a:cubicBezTo>
                        <a:pt x="243169" y="7089"/>
                        <a:pt x="247667" y="-8521"/>
                        <a:pt x="292911" y="5237"/>
                      </a:cubicBezTo>
                      <a:cubicBezTo>
                        <a:pt x="338155" y="18995"/>
                        <a:pt x="446370" y="99164"/>
                        <a:pt x="465949" y="108424"/>
                      </a:cubicBezTo>
                      <a:cubicBezTo>
                        <a:pt x="485528" y="117684"/>
                        <a:pt x="442136" y="74028"/>
                        <a:pt x="410386" y="60799"/>
                      </a:cubicBezTo>
                      <a:cubicBezTo>
                        <a:pt x="378636" y="47570"/>
                        <a:pt x="340272" y="21641"/>
                        <a:pt x="275449" y="29049"/>
                      </a:cubicBezTo>
                      <a:cubicBezTo>
                        <a:pt x="210626" y="36457"/>
                        <a:pt x="14305" y="118478"/>
                        <a:pt x="811" y="1179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8" name="フリーフォーム: 図形 757">
                  <a:extLst>
                    <a:ext uri="{FF2B5EF4-FFF2-40B4-BE49-F238E27FC236}">
                      <a16:creationId xmlns:a16="http://schemas.microsoft.com/office/drawing/2014/main" id="{9A1749C7-3799-4006-8842-A0259D85B669}"/>
                    </a:ext>
                  </a:extLst>
                </p:cNvPr>
                <p:cNvSpPr/>
                <p:nvPr/>
              </p:nvSpPr>
              <p:spPr>
                <a:xfrm>
                  <a:off x="5214906" y="11733184"/>
                  <a:ext cx="201556" cy="68312"/>
                </a:xfrm>
                <a:custGeom>
                  <a:avLst/>
                  <a:gdLst>
                    <a:gd name="connsiteX0" fmla="*/ 32 w 201556"/>
                    <a:gd name="connsiteY0" fmla="*/ 28604 h 68312"/>
                    <a:gd name="connsiteX1" fmla="*/ 131794 w 201556"/>
                    <a:gd name="connsiteY1" fmla="*/ 23841 h 68312"/>
                    <a:gd name="connsiteX2" fmla="*/ 200057 w 201556"/>
                    <a:gd name="connsiteY2" fmla="*/ 68291 h 68312"/>
                    <a:gd name="connsiteX3" fmla="*/ 176244 w 201556"/>
                    <a:gd name="connsiteY3" fmla="*/ 17491 h 68312"/>
                    <a:gd name="connsiteX4" fmla="*/ 144494 w 201556"/>
                    <a:gd name="connsiteY4" fmla="*/ 29 h 68312"/>
                    <a:gd name="connsiteX5" fmla="*/ 32 w 201556"/>
                    <a:gd name="connsiteY5" fmla="*/ 28604 h 6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556" h="68312">
                      <a:moveTo>
                        <a:pt x="32" y="28604"/>
                      </a:moveTo>
                      <a:cubicBezTo>
                        <a:pt x="-2085" y="32573"/>
                        <a:pt x="98457" y="17227"/>
                        <a:pt x="131794" y="23841"/>
                      </a:cubicBezTo>
                      <a:cubicBezTo>
                        <a:pt x="165131" y="30455"/>
                        <a:pt x="192649" y="69349"/>
                        <a:pt x="200057" y="68291"/>
                      </a:cubicBezTo>
                      <a:cubicBezTo>
                        <a:pt x="207465" y="67233"/>
                        <a:pt x="185504" y="28868"/>
                        <a:pt x="176244" y="17491"/>
                      </a:cubicBezTo>
                      <a:cubicBezTo>
                        <a:pt x="166984" y="6114"/>
                        <a:pt x="173333" y="-500"/>
                        <a:pt x="144494" y="29"/>
                      </a:cubicBezTo>
                      <a:cubicBezTo>
                        <a:pt x="115655" y="558"/>
                        <a:pt x="2149" y="24635"/>
                        <a:pt x="32" y="286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9" name="フリーフォーム: 図形 758">
                  <a:extLst>
                    <a:ext uri="{FF2B5EF4-FFF2-40B4-BE49-F238E27FC236}">
                      <a16:creationId xmlns:a16="http://schemas.microsoft.com/office/drawing/2014/main" id="{9E8773B1-8B68-4F31-AD26-DAF74E6634A3}"/>
                    </a:ext>
                  </a:extLst>
                </p:cNvPr>
                <p:cNvSpPr/>
                <p:nvPr/>
              </p:nvSpPr>
              <p:spPr>
                <a:xfrm>
                  <a:off x="5430569" y="11439476"/>
                  <a:ext cx="105781" cy="317585"/>
                </a:xfrm>
                <a:custGeom>
                  <a:avLst/>
                  <a:gdLst>
                    <a:gd name="connsiteX0" fmla="*/ 269 w 105781"/>
                    <a:gd name="connsiteY0" fmla="*/ 49 h 317585"/>
                    <a:gd name="connsiteX1" fmla="*/ 84406 w 105781"/>
                    <a:gd name="connsiteY1" fmla="*/ 122287 h 317585"/>
                    <a:gd name="connsiteX2" fmla="*/ 105044 w 105781"/>
                    <a:gd name="connsiteY2" fmla="*/ 312787 h 317585"/>
                    <a:gd name="connsiteX3" fmla="*/ 97106 w 105781"/>
                    <a:gd name="connsiteY3" fmla="*/ 247699 h 317585"/>
                    <a:gd name="connsiteX4" fmla="*/ 59006 w 105781"/>
                    <a:gd name="connsiteY4" fmla="*/ 109587 h 317585"/>
                    <a:gd name="connsiteX5" fmla="*/ 269 w 105781"/>
                    <a:gd name="connsiteY5" fmla="*/ 49 h 3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781" h="317585">
                      <a:moveTo>
                        <a:pt x="269" y="49"/>
                      </a:moveTo>
                      <a:cubicBezTo>
                        <a:pt x="4502" y="2166"/>
                        <a:pt x="66944" y="70164"/>
                        <a:pt x="84406" y="122287"/>
                      </a:cubicBezTo>
                      <a:cubicBezTo>
                        <a:pt x="101868" y="174410"/>
                        <a:pt x="102927" y="291885"/>
                        <a:pt x="105044" y="312787"/>
                      </a:cubicBezTo>
                      <a:cubicBezTo>
                        <a:pt x="107161" y="333689"/>
                        <a:pt x="104779" y="281566"/>
                        <a:pt x="97106" y="247699"/>
                      </a:cubicBezTo>
                      <a:cubicBezTo>
                        <a:pt x="89433" y="213832"/>
                        <a:pt x="75146" y="154831"/>
                        <a:pt x="59006" y="109587"/>
                      </a:cubicBezTo>
                      <a:cubicBezTo>
                        <a:pt x="42867" y="64343"/>
                        <a:pt x="-3964" y="-2068"/>
                        <a:pt x="26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0" name="フリーフォーム: 図形 759">
                  <a:extLst>
                    <a:ext uri="{FF2B5EF4-FFF2-40B4-BE49-F238E27FC236}">
                      <a16:creationId xmlns:a16="http://schemas.microsoft.com/office/drawing/2014/main" id="{10CE7E9B-714C-4F9C-B83D-B96862D4E1D6}"/>
                    </a:ext>
                  </a:extLst>
                </p:cNvPr>
                <p:cNvSpPr/>
                <p:nvPr/>
              </p:nvSpPr>
              <p:spPr>
                <a:xfrm>
                  <a:off x="5519731" y="11804457"/>
                  <a:ext cx="45158" cy="285983"/>
                </a:xfrm>
                <a:custGeom>
                  <a:avLst/>
                  <a:gdLst>
                    <a:gd name="connsiteX0" fmla="*/ 20644 w 45158"/>
                    <a:gd name="connsiteY0" fmla="*/ 193 h 285983"/>
                    <a:gd name="connsiteX1" fmla="*/ 4769 w 45158"/>
                    <a:gd name="connsiteY1" fmla="*/ 117668 h 285983"/>
                    <a:gd name="connsiteX2" fmla="*/ 3182 w 45158"/>
                    <a:gd name="connsiteY2" fmla="*/ 170056 h 285983"/>
                    <a:gd name="connsiteX3" fmla="*/ 44457 w 45158"/>
                    <a:gd name="connsiteY3" fmla="*/ 285943 h 285983"/>
                    <a:gd name="connsiteX4" fmla="*/ 28582 w 45158"/>
                    <a:gd name="connsiteY4" fmla="*/ 182756 h 285983"/>
                    <a:gd name="connsiteX5" fmla="*/ 20644 w 45158"/>
                    <a:gd name="connsiteY5" fmla="*/ 147831 h 285983"/>
                    <a:gd name="connsiteX6" fmla="*/ 20644 w 45158"/>
                    <a:gd name="connsiteY6" fmla="*/ 193 h 28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158" h="285983">
                      <a:moveTo>
                        <a:pt x="20644" y="193"/>
                      </a:moveTo>
                      <a:cubicBezTo>
                        <a:pt x="17998" y="-4834"/>
                        <a:pt x="7679" y="89357"/>
                        <a:pt x="4769" y="117668"/>
                      </a:cubicBezTo>
                      <a:cubicBezTo>
                        <a:pt x="1859" y="145979"/>
                        <a:pt x="-3433" y="142010"/>
                        <a:pt x="3182" y="170056"/>
                      </a:cubicBezTo>
                      <a:cubicBezTo>
                        <a:pt x="9797" y="198102"/>
                        <a:pt x="40224" y="283826"/>
                        <a:pt x="44457" y="285943"/>
                      </a:cubicBezTo>
                      <a:cubicBezTo>
                        <a:pt x="48690" y="288060"/>
                        <a:pt x="32551" y="205775"/>
                        <a:pt x="28582" y="182756"/>
                      </a:cubicBezTo>
                      <a:cubicBezTo>
                        <a:pt x="24613" y="159737"/>
                        <a:pt x="20644" y="175083"/>
                        <a:pt x="20644" y="147831"/>
                      </a:cubicBezTo>
                      <a:cubicBezTo>
                        <a:pt x="20644" y="120579"/>
                        <a:pt x="23290" y="5220"/>
                        <a:pt x="20644" y="1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1" name="フリーフォーム: 図形 760">
                  <a:extLst>
                    <a:ext uri="{FF2B5EF4-FFF2-40B4-BE49-F238E27FC236}">
                      <a16:creationId xmlns:a16="http://schemas.microsoft.com/office/drawing/2014/main" id="{FC39BEC6-9F88-4300-A853-12DCC91DA43B}"/>
                    </a:ext>
                  </a:extLst>
                </p:cNvPr>
                <p:cNvSpPr/>
                <p:nvPr/>
              </p:nvSpPr>
              <p:spPr>
                <a:xfrm>
                  <a:off x="5116280" y="11793467"/>
                  <a:ext cx="308268" cy="65469"/>
                </a:xfrm>
                <a:custGeom>
                  <a:avLst/>
                  <a:gdLst>
                    <a:gd name="connsiteX0" fmla="*/ 233 w 308268"/>
                    <a:gd name="connsiteY0" fmla="*/ 65158 h 65469"/>
                    <a:gd name="connsiteX1" fmla="*/ 212958 w 308268"/>
                    <a:gd name="connsiteY1" fmla="*/ 25471 h 65469"/>
                    <a:gd name="connsiteX2" fmla="*/ 293920 w 308268"/>
                    <a:gd name="connsiteY2" fmla="*/ 42933 h 65469"/>
                    <a:gd name="connsiteX3" fmla="*/ 305033 w 308268"/>
                    <a:gd name="connsiteY3" fmla="*/ 50871 h 65469"/>
                    <a:gd name="connsiteX4" fmla="*/ 257408 w 308268"/>
                    <a:gd name="connsiteY4" fmla="*/ 71 h 65469"/>
                    <a:gd name="connsiteX5" fmla="*/ 233 w 308268"/>
                    <a:gd name="connsiteY5" fmla="*/ 65158 h 6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268" h="65469">
                      <a:moveTo>
                        <a:pt x="233" y="65158"/>
                      </a:moveTo>
                      <a:cubicBezTo>
                        <a:pt x="-7175" y="69391"/>
                        <a:pt x="164010" y="29175"/>
                        <a:pt x="212958" y="25471"/>
                      </a:cubicBezTo>
                      <a:cubicBezTo>
                        <a:pt x="261906" y="21767"/>
                        <a:pt x="278574" y="38700"/>
                        <a:pt x="293920" y="42933"/>
                      </a:cubicBezTo>
                      <a:cubicBezTo>
                        <a:pt x="309266" y="47166"/>
                        <a:pt x="311118" y="58015"/>
                        <a:pt x="305033" y="50871"/>
                      </a:cubicBezTo>
                      <a:cubicBezTo>
                        <a:pt x="298948" y="43727"/>
                        <a:pt x="311383" y="-2046"/>
                        <a:pt x="257408" y="71"/>
                      </a:cubicBezTo>
                      <a:cubicBezTo>
                        <a:pt x="203433" y="2188"/>
                        <a:pt x="7641" y="60925"/>
                        <a:pt x="233" y="651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2" name="フリーフォーム: 図形 761">
                  <a:extLst>
                    <a:ext uri="{FF2B5EF4-FFF2-40B4-BE49-F238E27FC236}">
                      <a16:creationId xmlns:a16="http://schemas.microsoft.com/office/drawing/2014/main" id="{BAC59B08-91A2-4BDF-8B5F-3A1D25DF498A}"/>
                    </a:ext>
                  </a:extLst>
                </p:cNvPr>
                <p:cNvSpPr/>
                <p:nvPr/>
              </p:nvSpPr>
              <p:spPr>
                <a:xfrm>
                  <a:off x="4861605" y="12107233"/>
                  <a:ext cx="29545" cy="197908"/>
                </a:xfrm>
                <a:custGeom>
                  <a:avLst/>
                  <a:gdLst>
                    <a:gd name="connsiteX0" fmla="*/ 7258 w 29545"/>
                    <a:gd name="connsiteY0" fmla="*/ 630 h 197908"/>
                    <a:gd name="connsiteX1" fmla="*/ 908 w 29545"/>
                    <a:gd name="connsiteY1" fmla="*/ 103817 h 197908"/>
                    <a:gd name="connsiteX2" fmla="*/ 29483 w 29545"/>
                    <a:gd name="connsiteY2" fmla="*/ 195892 h 197908"/>
                    <a:gd name="connsiteX3" fmla="*/ 8845 w 29545"/>
                    <a:gd name="connsiteY3" fmla="*/ 154617 h 197908"/>
                    <a:gd name="connsiteX4" fmla="*/ 7258 w 29545"/>
                    <a:gd name="connsiteY4" fmla="*/ 630 h 19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45" h="197908">
                      <a:moveTo>
                        <a:pt x="7258" y="630"/>
                      </a:moveTo>
                      <a:cubicBezTo>
                        <a:pt x="5935" y="-7837"/>
                        <a:pt x="-2796" y="71273"/>
                        <a:pt x="908" y="103817"/>
                      </a:cubicBezTo>
                      <a:cubicBezTo>
                        <a:pt x="4612" y="136361"/>
                        <a:pt x="28160" y="187425"/>
                        <a:pt x="29483" y="195892"/>
                      </a:cubicBezTo>
                      <a:cubicBezTo>
                        <a:pt x="30806" y="204359"/>
                        <a:pt x="10697" y="185309"/>
                        <a:pt x="8845" y="154617"/>
                      </a:cubicBezTo>
                      <a:cubicBezTo>
                        <a:pt x="6993" y="123925"/>
                        <a:pt x="8581" y="9097"/>
                        <a:pt x="7258" y="6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3" name="フリーフォーム: 図形 762">
                  <a:extLst>
                    <a:ext uri="{FF2B5EF4-FFF2-40B4-BE49-F238E27FC236}">
                      <a16:creationId xmlns:a16="http://schemas.microsoft.com/office/drawing/2014/main" id="{0EF40424-867F-4627-B61A-5C64EAF24853}"/>
                    </a:ext>
                  </a:extLst>
                </p:cNvPr>
                <p:cNvSpPr/>
                <p:nvPr/>
              </p:nvSpPr>
              <p:spPr>
                <a:xfrm>
                  <a:off x="4835482" y="12068169"/>
                  <a:ext cx="60577" cy="392226"/>
                </a:xfrm>
                <a:custGeom>
                  <a:avLst/>
                  <a:gdLst>
                    <a:gd name="connsiteX0" fmla="*/ 20681 w 60577"/>
                    <a:gd name="connsiteY0" fmla="*/ 6 h 392226"/>
                    <a:gd name="connsiteX1" fmla="*/ 43 w 60577"/>
                    <a:gd name="connsiteY1" fmla="*/ 249244 h 392226"/>
                    <a:gd name="connsiteX2" fmla="*/ 27031 w 60577"/>
                    <a:gd name="connsiteY2" fmla="*/ 309569 h 392226"/>
                    <a:gd name="connsiteX3" fmla="*/ 58781 w 60577"/>
                    <a:gd name="connsiteY3" fmla="*/ 392119 h 392226"/>
                    <a:gd name="connsiteX4" fmla="*/ 52431 w 60577"/>
                    <a:gd name="connsiteY4" fmla="*/ 325444 h 392226"/>
                    <a:gd name="connsiteX5" fmla="*/ 17506 w 60577"/>
                    <a:gd name="connsiteY5" fmla="*/ 257181 h 392226"/>
                    <a:gd name="connsiteX6" fmla="*/ 20681 w 60577"/>
                    <a:gd name="connsiteY6" fmla="*/ 6 h 39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77" h="392226">
                      <a:moveTo>
                        <a:pt x="20681" y="6"/>
                      </a:moveTo>
                      <a:cubicBezTo>
                        <a:pt x="17770" y="-1317"/>
                        <a:pt x="-1015" y="197650"/>
                        <a:pt x="43" y="249244"/>
                      </a:cubicBezTo>
                      <a:cubicBezTo>
                        <a:pt x="1101" y="300838"/>
                        <a:pt x="17241" y="285757"/>
                        <a:pt x="27031" y="309569"/>
                      </a:cubicBezTo>
                      <a:cubicBezTo>
                        <a:pt x="36821" y="333381"/>
                        <a:pt x="54548" y="389473"/>
                        <a:pt x="58781" y="392119"/>
                      </a:cubicBezTo>
                      <a:cubicBezTo>
                        <a:pt x="63014" y="394765"/>
                        <a:pt x="59310" y="347934"/>
                        <a:pt x="52431" y="325444"/>
                      </a:cubicBezTo>
                      <a:cubicBezTo>
                        <a:pt x="45552" y="302954"/>
                        <a:pt x="25179" y="310098"/>
                        <a:pt x="17506" y="257181"/>
                      </a:cubicBezTo>
                      <a:cubicBezTo>
                        <a:pt x="9833" y="204264"/>
                        <a:pt x="23592" y="1329"/>
                        <a:pt x="20681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" name="フリーフォーム: 図形 763">
                  <a:extLst>
                    <a:ext uri="{FF2B5EF4-FFF2-40B4-BE49-F238E27FC236}">
                      <a16:creationId xmlns:a16="http://schemas.microsoft.com/office/drawing/2014/main" id="{4F3648B9-3F9C-466E-AD07-2CFC5E89ED33}"/>
                    </a:ext>
                  </a:extLst>
                </p:cNvPr>
                <p:cNvSpPr/>
                <p:nvPr/>
              </p:nvSpPr>
              <p:spPr>
                <a:xfrm>
                  <a:off x="4899586" y="11910916"/>
                  <a:ext cx="117200" cy="345703"/>
                </a:xfrm>
                <a:custGeom>
                  <a:avLst/>
                  <a:gdLst>
                    <a:gd name="connsiteX0" fmla="*/ 116914 w 117200"/>
                    <a:gd name="connsiteY0" fmla="*/ 97 h 345703"/>
                    <a:gd name="connsiteX1" fmla="*/ 34364 w 117200"/>
                    <a:gd name="connsiteY1" fmla="*/ 171547 h 345703"/>
                    <a:gd name="connsiteX2" fmla="*/ 50239 w 117200"/>
                    <a:gd name="connsiteY2" fmla="*/ 339822 h 345703"/>
                    <a:gd name="connsiteX3" fmla="*/ 39127 w 117200"/>
                    <a:gd name="connsiteY3" fmla="*/ 296959 h 345703"/>
                    <a:gd name="connsiteX4" fmla="*/ 1027 w 117200"/>
                    <a:gd name="connsiteY4" fmla="*/ 195359 h 345703"/>
                    <a:gd name="connsiteX5" fmla="*/ 116914 w 117200"/>
                    <a:gd name="connsiteY5" fmla="*/ 97 h 345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200" h="345703">
                      <a:moveTo>
                        <a:pt x="116914" y="97"/>
                      </a:moveTo>
                      <a:cubicBezTo>
                        <a:pt x="122470" y="-3872"/>
                        <a:pt x="45476" y="114926"/>
                        <a:pt x="34364" y="171547"/>
                      </a:cubicBezTo>
                      <a:cubicBezTo>
                        <a:pt x="23252" y="228168"/>
                        <a:pt x="49445" y="318920"/>
                        <a:pt x="50239" y="339822"/>
                      </a:cubicBezTo>
                      <a:cubicBezTo>
                        <a:pt x="51033" y="360724"/>
                        <a:pt x="47329" y="321036"/>
                        <a:pt x="39127" y="296959"/>
                      </a:cubicBezTo>
                      <a:cubicBezTo>
                        <a:pt x="30925" y="272882"/>
                        <a:pt x="-6646" y="242719"/>
                        <a:pt x="1027" y="195359"/>
                      </a:cubicBezTo>
                      <a:cubicBezTo>
                        <a:pt x="8700" y="147999"/>
                        <a:pt x="111358" y="4066"/>
                        <a:pt x="116914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5" name="フリーフォーム: 図形 764">
                  <a:extLst>
                    <a:ext uri="{FF2B5EF4-FFF2-40B4-BE49-F238E27FC236}">
                      <a16:creationId xmlns:a16="http://schemas.microsoft.com/office/drawing/2014/main" id="{8C6EBB01-8319-45B0-B9F9-2D299375CCC4}"/>
                    </a:ext>
                  </a:extLst>
                </p:cNvPr>
                <p:cNvSpPr/>
                <p:nvPr/>
              </p:nvSpPr>
              <p:spPr>
                <a:xfrm>
                  <a:off x="5410175" y="12064936"/>
                  <a:ext cx="100629" cy="170137"/>
                </a:xfrm>
                <a:custGeom>
                  <a:avLst/>
                  <a:gdLst>
                    <a:gd name="connsiteX0" fmla="*/ 77813 w 100629"/>
                    <a:gd name="connsiteY0" fmla="*/ 64 h 170137"/>
                    <a:gd name="connsiteX1" fmla="*/ 74638 w 100629"/>
                    <a:gd name="connsiteY1" fmla="*/ 104839 h 170137"/>
                    <a:gd name="connsiteX2" fmla="*/ 25 w 100629"/>
                    <a:gd name="connsiteY2" fmla="*/ 169927 h 170137"/>
                    <a:gd name="connsiteX3" fmla="*/ 66700 w 100629"/>
                    <a:gd name="connsiteY3" fmla="*/ 125477 h 170137"/>
                    <a:gd name="connsiteX4" fmla="*/ 100038 w 100629"/>
                    <a:gd name="connsiteY4" fmla="*/ 120714 h 170137"/>
                    <a:gd name="connsiteX5" fmla="*/ 77813 w 100629"/>
                    <a:gd name="connsiteY5" fmla="*/ 64 h 170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629" h="170137">
                      <a:moveTo>
                        <a:pt x="77813" y="64"/>
                      </a:moveTo>
                      <a:cubicBezTo>
                        <a:pt x="73580" y="-2582"/>
                        <a:pt x="87603" y="76529"/>
                        <a:pt x="74638" y="104839"/>
                      </a:cubicBezTo>
                      <a:cubicBezTo>
                        <a:pt x="61673" y="133149"/>
                        <a:pt x="1348" y="166487"/>
                        <a:pt x="25" y="169927"/>
                      </a:cubicBezTo>
                      <a:cubicBezTo>
                        <a:pt x="-1298" y="173367"/>
                        <a:pt x="50031" y="133679"/>
                        <a:pt x="66700" y="125477"/>
                      </a:cubicBezTo>
                      <a:cubicBezTo>
                        <a:pt x="83369" y="117275"/>
                        <a:pt x="95540" y="142675"/>
                        <a:pt x="100038" y="120714"/>
                      </a:cubicBezTo>
                      <a:cubicBezTo>
                        <a:pt x="104536" y="98754"/>
                        <a:pt x="82046" y="2710"/>
                        <a:pt x="77813" y="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6" name="フリーフォーム: 図形 765">
                  <a:extLst>
                    <a:ext uri="{FF2B5EF4-FFF2-40B4-BE49-F238E27FC236}">
                      <a16:creationId xmlns:a16="http://schemas.microsoft.com/office/drawing/2014/main" id="{6C114090-6497-4B83-867A-3DBFE8453FCF}"/>
                    </a:ext>
                  </a:extLst>
                </p:cNvPr>
                <p:cNvSpPr/>
                <p:nvPr/>
              </p:nvSpPr>
              <p:spPr>
                <a:xfrm>
                  <a:off x="5464141" y="12106244"/>
                  <a:ext cx="114571" cy="212397"/>
                </a:xfrm>
                <a:custGeom>
                  <a:avLst/>
                  <a:gdLst>
                    <a:gd name="connsiteX0" fmla="*/ 101634 w 114571"/>
                    <a:gd name="connsiteY0" fmla="*/ 31 h 212397"/>
                    <a:gd name="connsiteX1" fmla="*/ 101634 w 114571"/>
                    <a:gd name="connsiteY1" fmla="*/ 139731 h 212397"/>
                    <a:gd name="connsiteX2" fmla="*/ 34 w 114571"/>
                    <a:gd name="connsiteY2" fmla="*/ 211169 h 212397"/>
                    <a:gd name="connsiteX3" fmla="*/ 90522 w 114571"/>
                    <a:gd name="connsiteY3" fmla="*/ 182594 h 212397"/>
                    <a:gd name="connsiteX4" fmla="*/ 114334 w 114571"/>
                    <a:gd name="connsiteY4" fmla="*/ 152431 h 212397"/>
                    <a:gd name="connsiteX5" fmla="*/ 101634 w 114571"/>
                    <a:gd name="connsiteY5" fmla="*/ 31 h 21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571" h="212397">
                      <a:moveTo>
                        <a:pt x="101634" y="31"/>
                      </a:moveTo>
                      <a:cubicBezTo>
                        <a:pt x="99517" y="-2086"/>
                        <a:pt x="118567" y="104541"/>
                        <a:pt x="101634" y="139731"/>
                      </a:cubicBezTo>
                      <a:cubicBezTo>
                        <a:pt x="84701" y="174921"/>
                        <a:pt x="1886" y="204025"/>
                        <a:pt x="34" y="211169"/>
                      </a:cubicBezTo>
                      <a:cubicBezTo>
                        <a:pt x="-1818" y="218313"/>
                        <a:pt x="71472" y="192384"/>
                        <a:pt x="90522" y="182594"/>
                      </a:cubicBezTo>
                      <a:cubicBezTo>
                        <a:pt x="109572" y="172804"/>
                        <a:pt x="112217" y="185504"/>
                        <a:pt x="114334" y="152431"/>
                      </a:cubicBezTo>
                      <a:cubicBezTo>
                        <a:pt x="116451" y="119358"/>
                        <a:pt x="103751" y="2148"/>
                        <a:pt x="101634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7" name="フリーフォーム: 図形 766">
                  <a:extLst>
                    <a:ext uri="{FF2B5EF4-FFF2-40B4-BE49-F238E27FC236}">
                      <a16:creationId xmlns:a16="http://schemas.microsoft.com/office/drawing/2014/main" id="{5992A598-CEBE-41AD-849C-DEC71AE107AD}"/>
                    </a:ext>
                  </a:extLst>
                </p:cNvPr>
                <p:cNvSpPr/>
                <p:nvPr/>
              </p:nvSpPr>
              <p:spPr>
                <a:xfrm>
                  <a:off x="4910085" y="12250455"/>
                  <a:ext cx="467167" cy="92565"/>
                </a:xfrm>
                <a:custGeom>
                  <a:avLst/>
                  <a:gdLst>
                    <a:gd name="connsiteX0" fmla="*/ 53 w 467167"/>
                    <a:gd name="connsiteY0" fmla="*/ 19333 h 92565"/>
                    <a:gd name="connsiteX1" fmla="*/ 101653 w 467167"/>
                    <a:gd name="connsiteY1" fmla="*/ 90770 h 92565"/>
                    <a:gd name="connsiteX2" fmla="*/ 252465 w 467167"/>
                    <a:gd name="connsiteY2" fmla="*/ 65370 h 92565"/>
                    <a:gd name="connsiteX3" fmla="*/ 463603 w 467167"/>
                    <a:gd name="connsiteY3" fmla="*/ 3458 h 92565"/>
                    <a:gd name="connsiteX4" fmla="*/ 374703 w 467167"/>
                    <a:gd name="connsiteY4" fmla="*/ 12983 h 92565"/>
                    <a:gd name="connsiteX5" fmla="*/ 239765 w 467167"/>
                    <a:gd name="connsiteY5" fmla="*/ 55845 h 92565"/>
                    <a:gd name="connsiteX6" fmla="*/ 114353 w 467167"/>
                    <a:gd name="connsiteY6" fmla="*/ 65370 h 92565"/>
                    <a:gd name="connsiteX7" fmla="*/ 53 w 467167"/>
                    <a:gd name="connsiteY7" fmla="*/ 19333 h 92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7167" h="92565">
                      <a:moveTo>
                        <a:pt x="53" y="19333"/>
                      </a:moveTo>
                      <a:cubicBezTo>
                        <a:pt x="-2064" y="23566"/>
                        <a:pt x="59584" y="83097"/>
                        <a:pt x="101653" y="90770"/>
                      </a:cubicBezTo>
                      <a:cubicBezTo>
                        <a:pt x="143722" y="98443"/>
                        <a:pt x="192140" y="79922"/>
                        <a:pt x="252465" y="65370"/>
                      </a:cubicBezTo>
                      <a:cubicBezTo>
                        <a:pt x="312790" y="50818"/>
                        <a:pt x="443230" y="12189"/>
                        <a:pt x="463603" y="3458"/>
                      </a:cubicBezTo>
                      <a:cubicBezTo>
                        <a:pt x="483976" y="-5273"/>
                        <a:pt x="412009" y="4252"/>
                        <a:pt x="374703" y="12983"/>
                      </a:cubicBezTo>
                      <a:cubicBezTo>
                        <a:pt x="337397" y="21714"/>
                        <a:pt x="283157" y="47114"/>
                        <a:pt x="239765" y="55845"/>
                      </a:cubicBezTo>
                      <a:cubicBezTo>
                        <a:pt x="196373" y="64576"/>
                        <a:pt x="153247" y="69074"/>
                        <a:pt x="114353" y="65370"/>
                      </a:cubicBezTo>
                      <a:cubicBezTo>
                        <a:pt x="75459" y="61666"/>
                        <a:pt x="2170" y="15100"/>
                        <a:pt x="53" y="19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8" name="フリーフォーム: 図形 767">
                  <a:extLst>
                    <a:ext uri="{FF2B5EF4-FFF2-40B4-BE49-F238E27FC236}">
                      <a16:creationId xmlns:a16="http://schemas.microsoft.com/office/drawing/2014/main" id="{262B6111-6D18-4D32-A3F1-25BAAAB93E71}"/>
                    </a:ext>
                  </a:extLst>
                </p:cNvPr>
                <p:cNvSpPr/>
                <p:nvPr/>
              </p:nvSpPr>
              <p:spPr>
                <a:xfrm>
                  <a:off x="4948059" y="12399866"/>
                  <a:ext cx="197447" cy="75916"/>
                </a:xfrm>
                <a:custGeom>
                  <a:avLst/>
                  <a:gdLst>
                    <a:gd name="connsiteX0" fmla="*/ 179 w 197447"/>
                    <a:gd name="connsiteY0" fmla="*/ 97 h 75916"/>
                    <a:gd name="connsiteX1" fmla="*/ 109716 w 197447"/>
                    <a:gd name="connsiteY1" fmla="*/ 73122 h 75916"/>
                    <a:gd name="connsiteX2" fmla="*/ 197029 w 197447"/>
                    <a:gd name="connsiteY2" fmla="*/ 60422 h 75916"/>
                    <a:gd name="connsiteX3" fmla="*/ 136704 w 197447"/>
                    <a:gd name="connsiteY3" fmla="*/ 57247 h 75916"/>
                    <a:gd name="connsiteX4" fmla="*/ 179 w 197447"/>
                    <a:gd name="connsiteY4" fmla="*/ 97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447" h="75916">
                      <a:moveTo>
                        <a:pt x="179" y="97"/>
                      </a:moveTo>
                      <a:cubicBezTo>
                        <a:pt x="-4319" y="2743"/>
                        <a:pt x="76908" y="63068"/>
                        <a:pt x="109716" y="73122"/>
                      </a:cubicBezTo>
                      <a:cubicBezTo>
                        <a:pt x="142524" y="83176"/>
                        <a:pt x="192531" y="63068"/>
                        <a:pt x="197029" y="60422"/>
                      </a:cubicBezTo>
                      <a:cubicBezTo>
                        <a:pt x="201527" y="57776"/>
                        <a:pt x="168983" y="64920"/>
                        <a:pt x="136704" y="57247"/>
                      </a:cubicBezTo>
                      <a:cubicBezTo>
                        <a:pt x="104425" y="49574"/>
                        <a:pt x="4677" y="-2549"/>
                        <a:pt x="179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9" name="フリーフォーム: 図形 768">
                  <a:extLst>
                    <a:ext uri="{FF2B5EF4-FFF2-40B4-BE49-F238E27FC236}">
                      <a16:creationId xmlns:a16="http://schemas.microsoft.com/office/drawing/2014/main" id="{0E49D124-B098-4563-8D0D-B47287FC33D2}"/>
                    </a:ext>
                  </a:extLst>
                </p:cNvPr>
                <p:cNvSpPr/>
                <p:nvPr/>
              </p:nvSpPr>
              <p:spPr>
                <a:xfrm>
                  <a:off x="5160332" y="12298059"/>
                  <a:ext cx="337577" cy="140208"/>
                </a:xfrm>
                <a:custGeom>
                  <a:avLst/>
                  <a:gdLst>
                    <a:gd name="connsiteX0" fmla="*/ 631 w 337577"/>
                    <a:gd name="connsiteY0" fmla="*/ 140004 h 140208"/>
                    <a:gd name="connsiteX1" fmla="*/ 111756 w 337577"/>
                    <a:gd name="connsiteY1" fmla="*/ 38404 h 140208"/>
                    <a:gd name="connsiteX2" fmla="*/ 330831 w 337577"/>
                    <a:gd name="connsiteY2" fmla="*/ 35229 h 140208"/>
                    <a:gd name="connsiteX3" fmla="*/ 270506 w 337577"/>
                    <a:gd name="connsiteY3" fmla="*/ 16179 h 140208"/>
                    <a:gd name="connsiteX4" fmla="*/ 157793 w 337577"/>
                    <a:gd name="connsiteY4" fmla="*/ 8241 h 140208"/>
                    <a:gd name="connsiteX5" fmla="*/ 631 w 337577"/>
                    <a:gd name="connsiteY5" fmla="*/ 140004 h 1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7577" h="140208">
                      <a:moveTo>
                        <a:pt x="631" y="140004"/>
                      </a:moveTo>
                      <a:cubicBezTo>
                        <a:pt x="-7042" y="145031"/>
                        <a:pt x="56723" y="55866"/>
                        <a:pt x="111756" y="38404"/>
                      </a:cubicBezTo>
                      <a:cubicBezTo>
                        <a:pt x="166789" y="20941"/>
                        <a:pt x="304373" y="38933"/>
                        <a:pt x="330831" y="35229"/>
                      </a:cubicBezTo>
                      <a:cubicBezTo>
                        <a:pt x="357289" y="31525"/>
                        <a:pt x="299346" y="20677"/>
                        <a:pt x="270506" y="16179"/>
                      </a:cubicBezTo>
                      <a:cubicBezTo>
                        <a:pt x="241666" y="11681"/>
                        <a:pt x="203301" y="-12397"/>
                        <a:pt x="157793" y="8241"/>
                      </a:cubicBezTo>
                      <a:cubicBezTo>
                        <a:pt x="112285" y="28879"/>
                        <a:pt x="8304" y="134977"/>
                        <a:pt x="631" y="1400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0" name="フリーフォーム: 図形 769">
                  <a:extLst>
                    <a:ext uri="{FF2B5EF4-FFF2-40B4-BE49-F238E27FC236}">
                      <a16:creationId xmlns:a16="http://schemas.microsoft.com/office/drawing/2014/main" id="{4F5DE7E3-4B9E-47C9-AE2B-D7871992FEBC}"/>
                    </a:ext>
                  </a:extLst>
                </p:cNvPr>
                <p:cNvSpPr/>
                <p:nvPr/>
              </p:nvSpPr>
              <p:spPr>
                <a:xfrm>
                  <a:off x="5179362" y="12334832"/>
                  <a:ext cx="309888" cy="133419"/>
                </a:xfrm>
                <a:custGeom>
                  <a:avLst/>
                  <a:gdLst>
                    <a:gd name="connsiteX0" fmla="*/ 651 w 309888"/>
                    <a:gd name="connsiteY0" fmla="*/ 133393 h 133419"/>
                    <a:gd name="connsiteX1" fmla="*/ 299101 w 309888"/>
                    <a:gd name="connsiteY1" fmla="*/ 9568 h 133419"/>
                    <a:gd name="connsiteX2" fmla="*/ 221313 w 309888"/>
                    <a:gd name="connsiteY2" fmla="*/ 20681 h 133419"/>
                    <a:gd name="connsiteX3" fmla="*/ 651 w 309888"/>
                    <a:gd name="connsiteY3" fmla="*/ 133393 h 13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888" h="133419">
                      <a:moveTo>
                        <a:pt x="651" y="133393"/>
                      </a:moveTo>
                      <a:cubicBezTo>
                        <a:pt x="13616" y="131541"/>
                        <a:pt x="262324" y="28353"/>
                        <a:pt x="299101" y="9568"/>
                      </a:cubicBezTo>
                      <a:cubicBezTo>
                        <a:pt x="335878" y="-9217"/>
                        <a:pt x="270790" y="2425"/>
                        <a:pt x="221313" y="20681"/>
                      </a:cubicBezTo>
                      <a:cubicBezTo>
                        <a:pt x="171836" y="38937"/>
                        <a:pt x="-12314" y="135245"/>
                        <a:pt x="651" y="1333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1" name="フリーフォーム: 図形 770">
                  <a:extLst>
                    <a:ext uri="{FF2B5EF4-FFF2-40B4-BE49-F238E27FC236}">
                      <a16:creationId xmlns:a16="http://schemas.microsoft.com/office/drawing/2014/main" id="{89E1F3B8-B251-426D-98CA-C79BFB684056}"/>
                    </a:ext>
                  </a:extLst>
                </p:cNvPr>
                <p:cNvSpPr/>
                <p:nvPr/>
              </p:nvSpPr>
              <p:spPr>
                <a:xfrm>
                  <a:off x="5359365" y="5714908"/>
                  <a:ext cx="85925" cy="76433"/>
                </a:xfrm>
                <a:custGeom>
                  <a:avLst/>
                  <a:gdLst>
                    <a:gd name="connsiteX0" fmla="*/ 85760 w 85925"/>
                    <a:gd name="connsiteY0" fmla="*/ 92 h 76433"/>
                    <a:gd name="connsiteX1" fmla="*/ 23848 w 85925"/>
                    <a:gd name="connsiteY1" fmla="*/ 35017 h 76433"/>
                    <a:gd name="connsiteX2" fmla="*/ 50835 w 85925"/>
                    <a:gd name="connsiteY2" fmla="*/ 76292 h 76433"/>
                    <a:gd name="connsiteX3" fmla="*/ 31785 w 85925"/>
                    <a:gd name="connsiteY3" fmla="*/ 47717 h 76433"/>
                    <a:gd name="connsiteX4" fmla="*/ 1623 w 85925"/>
                    <a:gd name="connsiteY4" fmla="*/ 25492 h 76433"/>
                    <a:gd name="connsiteX5" fmla="*/ 85760 w 85925"/>
                    <a:gd name="connsiteY5" fmla="*/ 92 h 76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5" h="76433">
                      <a:moveTo>
                        <a:pt x="85760" y="92"/>
                      </a:moveTo>
                      <a:cubicBezTo>
                        <a:pt x="89464" y="1679"/>
                        <a:pt x="29669" y="22317"/>
                        <a:pt x="23848" y="35017"/>
                      </a:cubicBezTo>
                      <a:cubicBezTo>
                        <a:pt x="18027" y="47717"/>
                        <a:pt x="49512" y="74175"/>
                        <a:pt x="50835" y="76292"/>
                      </a:cubicBezTo>
                      <a:cubicBezTo>
                        <a:pt x="52158" y="78409"/>
                        <a:pt x="39987" y="56184"/>
                        <a:pt x="31785" y="47717"/>
                      </a:cubicBezTo>
                      <a:cubicBezTo>
                        <a:pt x="23583" y="39250"/>
                        <a:pt x="-7373" y="33165"/>
                        <a:pt x="1623" y="25492"/>
                      </a:cubicBezTo>
                      <a:cubicBezTo>
                        <a:pt x="10619" y="17819"/>
                        <a:pt x="82056" y="-1495"/>
                        <a:pt x="85760" y="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2" name="フリーフォーム: 図形 771">
                  <a:extLst>
                    <a:ext uri="{FF2B5EF4-FFF2-40B4-BE49-F238E27FC236}">
                      <a16:creationId xmlns:a16="http://schemas.microsoft.com/office/drawing/2014/main" id="{CC3244F0-51BC-4F5F-AFB4-657AD9DB606A}"/>
                    </a:ext>
                  </a:extLst>
                </p:cNvPr>
                <p:cNvSpPr/>
                <p:nvPr/>
              </p:nvSpPr>
              <p:spPr>
                <a:xfrm>
                  <a:off x="5300423" y="5884695"/>
                  <a:ext cx="150302" cy="16175"/>
                </a:xfrm>
                <a:custGeom>
                  <a:avLst/>
                  <a:gdLst>
                    <a:gd name="connsiteX0" fmla="*/ 240 w 150302"/>
                    <a:gd name="connsiteY0" fmla="*/ 11280 h 16175"/>
                    <a:gd name="connsiteX1" fmla="*/ 87552 w 150302"/>
                    <a:gd name="connsiteY1" fmla="*/ 16043 h 16175"/>
                    <a:gd name="connsiteX2" fmla="*/ 149465 w 150302"/>
                    <a:gd name="connsiteY2" fmla="*/ 6518 h 16175"/>
                    <a:gd name="connsiteX3" fmla="*/ 116127 w 150302"/>
                    <a:gd name="connsiteY3" fmla="*/ 168 h 16175"/>
                    <a:gd name="connsiteX4" fmla="*/ 240 w 150302"/>
                    <a:gd name="connsiteY4" fmla="*/ 11280 h 1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302" h="16175">
                      <a:moveTo>
                        <a:pt x="240" y="11280"/>
                      </a:moveTo>
                      <a:cubicBezTo>
                        <a:pt x="-4522" y="13926"/>
                        <a:pt x="62681" y="16837"/>
                        <a:pt x="87552" y="16043"/>
                      </a:cubicBezTo>
                      <a:cubicBezTo>
                        <a:pt x="112423" y="15249"/>
                        <a:pt x="144703" y="9164"/>
                        <a:pt x="149465" y="6518"/>
                      </a:cubicBezTo>
                      <a:cubicBezTo>
                        <a:pt x="154227" y="3872"/>
                        <a:pt x="138087" y="1755"/>
                        <a:pt x="116127" y="168"/>
                      </a:cubicBezTo>
                      <a:cubicBezTo>
                        <a:pt x="94167" y="-1419"/>
                        <a:pt x="5002" y="8634"/>
                        <a:pt x="240" y="112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3" name="フリーフォーム: 図形 772">
                  <a:extLst>
                    <a:ext uri="{FF2B5EF4-FFF2-40B4-BE49-F238E27FC236}">
                      <a16:creationId xmlns:a16="http://schemas.microsoft.com/office/drawing/2014/main" id="{C9ED2793-CCB0-4B11-A164-0FB73A3C11F0}"/>
                    </a:ext>
                  </a:extLst>
                </p:cNvPr>
                <p:cNvSpPr/>
                <p:nvPr/>
              </p:nvSpPr>
              <p:spPr>
                <a:xfrm>
                  <a:off x="5414464" y="5853237"/>
                  <a:ext cx="322592" cy="60556"/>
                </a:xfrm>
                <a:custGeom>
                  <a:avLst/>
                  <a:gdLst>
                    <a:gd name="connsiteX0" fmla="*/ 499 w 322592"/>
                    <a:gd name="connsiteY0" fmla="*/ 60201 h 60556"/>
                    <a:gd name="connsiteX1" fmla="*/ 140199 w 322592"/>
                    <a:gd name="connsiteY1" fmla="*/ 26863 h 60556"/>
                    <a:gd name="connsiteX2" fmla="*/ 319586 w 322592"/>
                    <a:gd name="connsiteY2" fmla="*/ 18926 h 60556"/>
                    <a:gd name="connsiteX3" fmla="*/ 248149 w 322592"/>
                    <a:gd name="connsiteY3" fmla="*/ 12576 h 60556"/>
                    <a:gd name="connsiteX4" fmla="*/ 189411 w 322592"/>
                    <a:gd name="connsiteY4" fmla="*/ 3051 h 60556"/>
                    <a:gd name="connsiteX5" fmla="*/ 499 w 322592"/>
                    <a:gd name="connsiteY5" fmla="*/ 60201 h 6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92" h="60556">
                      <a:moveTo>
                        <a:pt x="499" y="60201"/>
                      </a:moveTo>
                      <a:cubicBezTo>
                        <a:pt x="-7703" y="64170"/>
                        <a:pt x="87018" y="33742"/>
                        <a:pt x="140199" y="26863"/>
                      </a:cubicBezTo>
                      <a:cubicBezTo>
                        <a:pt x="193380" y="19984"/>
                        <a:pt x="301594" y="21307"/>
                        <a:pt x="319586" y="18926"/>
                      </a:cubicBezTo>
                      <a:cubicBezTo>
                        <a:pt x="337578" y="16545"/>
                        <a:pt x="269845" y="15222"/>
                        <a:pt x="248149" y="12576"/>
                      </a:cubicBezTo>
                      <a:cubicBezTo>
                        <a:pt x="226453" y="9930"/>
                        <a:pt x="229892" y="-6739"/>
                        <a:pt x="189411" y="3051"/>
                      </a:cubicBezTo>
                      <a:cubicBezTo>
                        <a:pt x="148930" y="12840"/>
                        <a:pt x="8701" y="56232"/>
                        <a:pt x="499" y="60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4" name="フリーフォーム: 図形 773">
                  <a:extLst>
                    <a:ext uri="{FF2B5EF4-FFF2-40B4-BE49-F238E27FC236}">
                      <a16:creationId xmlns:a16="http://schemas.microsoft.com/office/drawing/2014/main" id="{EEB0816A-E483-4CE8-A706-2B8E46565D83}"/>
                    </a:ext>
                  </a:extLst>
                </p:cNvPr>
                <p:cNvSpPr/>
                <p:nvPr/>
              </p:nvSpPr>
              <p:spPr>
                <a:xfrm>
                  <a:off x="5391142" y="5953059"/>
                  <a:ext cx="71901" cy="64159"/>
                </a:xfrm>
                <a:custGeom>
                  <a:avLst/>
                  <a:gdLst>
                    <a:gd name="connsiteX0" fmla="*/ 71446 w 71901"/>
                    <a:gd name="connsiteY0" fmla="*/ 66 h 64159"/>
                    <a:gd name="connsiteX1" fmla="*/ 33346 w 71901"/>
                    <a:gd name="connsiteY1" fmla="*/ 46104 h 64159"/>
                    <a:gd name="connsiteX2" fmla="*/ 66683 w 71901"/>
                    <a:gd name="connsiteY2" fmla="*/ 63566 h 64159"/>
                    <a:gd name="connsiteX3" fmla="*/ 23821 w 71901"/>
                    <a:gd name="connsiteY3" fmla="*/ 60391 h 64159"/>
                    <a:gd name="connsiteX4" fmla="*/ 1596 w 71901"/>
                    <a:gd name="connsiteY4" fmla="*/ 57216 h 64159"/>
                    <a:gd name="connsiteX5" fmla="*/ 71446 w 71901"/>
                    <a:gd name="connsiteY5" fmla="*/ 66 h 6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01" h="64159">
                      <a:moveTo>
                        <a:pt x="71446" y="66"/>
                      </a:moveTo>
                      <a:cubicBezTo>
                        <a:pt x="76738" y="-1786"/>
                        <a:pt x="34140" y="35521"/>
                        <a:pt x="33346" y="46104"/>
                      </a:cubicBezTo>
                      <a:cubicBezTo>
                        <a:pt x="32552" y="56687"/>
                        <a:pt x="68270" y="61185"/>
                        <a:pt x="66683" y="63566"/>
                      </a:cubicBezTo>
                      <a:cubicBezTo>
                        <a:pt x="65095" y="65947"/>
                        <a:pt x="23821" y="60391"/>
                        <a:pt x="23821" y="60391"/>
                      </a:cubicBezTo>
                      <a:cubicBezTo>
                        <a:pt x="12973" y="59333"/>
                        <a:pt x="-5548" y="64889"/>
                        <a:pt x="1596" y="57216"/>
                      </a:cubicBezTo>
                      <a:cubicBezTo>
                        <a:pt x="8740" y="49543"/>
                        <a:pt x="66154" y="1918"/>
                        <a:pt x="71446" y="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5" name="フリーフォーム: 図形 774">
                  <a:extLst>
                    <a:ext uri="{FF2B5EF4-FFF2-40B4-BE49-F238E27FC236}">
                      <a16:creationId xmlns:a16="http://schemas.microsoft.com/office/drawing/2014/main" id="{F8287E95-474C-4FC8-92E0-9DC7480B7EE3}"/>
                    </a:ext>
                  </a:extLst>
                </p:cNvPr>
                <p:cNvSpPr/>
                <p:nvPr/>
              </p:nvSpPr>
              <p:spPr>
                <a:xfrm>
                  <a:off x="5483224" y="5913167"/>
                  <a:ext cx="212733" cy="43244"/>
                </a:xfrm>
                <a:custGeom>
                  <a:avLst/>
                  <a:gdLst>
                    <a:gd name="connsiteX0" fmla="*/ 1 w 212733"/>
                    <a:gd name="connsiteY0" fmla="*/ 43133 h 43244"/>
                    <a:gd name="connsiteX1" fmla="*/ 146051 w 212733"/>
                    <a:gd name="connsiteY1" fmla="*/ 12971 h 43244"/>
                    <a:gd name="connsiteX2" fmla="*/ 212726 w 212733"/>
                    <a:gd name="connsiteY2" fmla="*/ 20908 h 43244"/>
                    <a:gd name="connsiteX3" fmla="*/ 149226 w 212733"/>
                    <a:gd name="connsiteY3" fmla="*/ 271 h 43244"/>
                    <a:gd name="connsiteX4" fmla="*/ 1 w 212733"/>
                    <a:gd name="connsiteY4" fmla="*/ 43133 h 4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733" h="43244">
                      <a:moveTo>
                        <a:pt x="1" y="43133"/>
                      </a:moveTo>
                      <a:cubicBezTo>
                        <a:pt x="-528" y="45250"/>
                        <a:pt x="110597" y="16675"/>
                        <a:pt x="146051" y="12971"/>
                      </a:cubicBezTo>
                      <a:cubicBezTo>
                        <a:pt x="181505" y="9267"/>
                        <a:pt x="212197" y="23025"/>
                        <a:pt x="212726" y="20908"/>
                      </a:cubicBezTo>
                      <a:cubicBezTo>
                        <a:pt x="213255" y="18791"/>
                        <a:pt x="186003" y="-2639"/>
                        <a:pt x="149226" y="271"/>
                      </a:cubicBezTo>
                      <a:cubicBezTo>
                        <a:pt x="112449" y="3181"/>
                        <a:pt x="530" y="41016"/>
                        <a:pt x="1" y="43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6" name="フリーフォーム: 図形 775">
                  <a:extLst>
                    <a:ext uri="{FF2B5EF4-FFF2-40B4-BE49-F238E27FC236}">
                      <a16:creationId xmlns:a16="http://schemas.microsoft.com/office/drawing/2014/main" id="{4227B996-059C-4804-B71F-AA95D8946C86}"/>
                    </a:ext>
                  </a:extLst>
                </p:cNvPr>
                <p:cNvSpPr/>
                <p:nvPr/>
              </p:nvSpPr>
              <p:spPr>
                <a:xfrm>
                  <a:off x="5521311" y="5977505"/>
                  <a:ext cx="123876" cy="69987"/>
                </a:xfrm>
                <a:custGeom>
                  <a:avLst/>
                  <a:gdLst>
                    <a:gd name="connsiteX0" fmla="*/ 14 w 123876"/>
                    <a:gd name="connsiteY0" fmla="*/ 64520 h 69987"/>
                    <a:gd name="connsiteX1" fmla="*/ 77802 w 123876"/>
                    <a:gd name="connsiteY1" fmla="*/ 62933 h 69987"/>
                    <a:gd name="connsiteX2" fmla="*/ 123839 w 123876"/>
                    <a:gd name="connsiteY2" fmla="*/ 1020 h 69987"/>
                    <a:gd name="connsiteX3" fmla="*/ 84152 w 123876"/>
                    <a:gd name="connsiteY3" fmla="*/ 26420 h 69987"/>
                    <a:gd name="connsiteX4" fmla="*/ 14 w 123876"/>
                    <a:gd name="connsiteY4" fmla="*/ 64520 h 69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76" h="69987">
                      <a:moveTo>
                        <a:pt x="14" y="64520"/>
                      </a:moveTo>
                      <a:cubicBezTo>
                        <a:pt x="-1044" y="70606"/>
                        <a:pt x="57165" y="73516"/>
                        <a:pt x="77802" y="62933"/>
                      </a:cubicBezTo>
                      <a:cubicBezTo>
                        <a:pt x="98440" y="52350"/>
                        <a:pt x="122781" y="7105"/>
                        <a:pt x="123839" y="1020"/>
                      </a:cubicBezTo>
                      <a:cubicBezTo>
                        <a:pt x="124897" y="-5066"/>
                        <a:pt x="103466" y="17689"/>
                        <a:pt x="84152" y="26420"/>
                      </a:cubicBezTo>
                      <a:cubicBezTo>
                        <a:pt x="64838" y="35151"/>
                        <a:pt x="1072" y="58434"/>
                        <a:pt x="14" y="645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7" name="フリーフォーム: 図形 776">
                  <a:extLst>
                    <a:ext uri="{FF2B5EF4-FFF2-40B4-BE49-F238E27FC236}">
                      <a16:creationId xmlns:a16="http://schemas.microsoft.com/office/drawing/2014/main" id="{57E4F616-D9DF-4BEA-9CB4-5ACEB91DBD3A}"/>
                    </a:ext>
                  </a:extLst>
                </p:cNvPr>
                <p:cNvSpPr/>
                <p:nvPr/>
              </p:nvSpPr>
              <p:spPr>
                <a:xfrm>
                  <a:off x="5570524" y="5965536"/>
                  <a:ext cx="214337" cy="103949"/>
                </a:xfrm>
                <a:custGeom>
                  <a:avLst/>
                  <a:gdLst>
                    <a:gd name="connsiteX0" fmla="*/ 14 w 214337"/>
                    <a:gd name="connsiteY0" fmla="*/ 95539 h 103949"/>
                    <a:gd name="connsiteX1" fmla="*/ 77801 w 214337"/>
                    <a:gd name="connsiteY1" fmla="*/ 101889 h 103949"/>
                    <a:gd name="connsiteX2" fmla="*/ 120664 w 214337"/>
                    <a:gd name="connsiteY2" fmla="*/ 59027 h 103949"/>
                    <a:gd name="connsiteX3" fmla="*/ 214326 w 214337"/>
                    <a:gd name="connsiteY3" fmla="*/ 289 h 103949"/>
                    <a:gd name="connsiteX4" fmla="*/ 114314 w 214337"/>
                    <a:gd name="connsiteY4" fmla="*/ 38389 h 103949"/>
                    <a:gd name="connsiteX5" fmla="*/ 71451 w 214337"/>
                    <a:gd name="connsiteY5" fmla="*/ 81252 h 103949"/>
                    <a:gd name="connsiteX6" fmla="*/ 14 w 214337"/>
                    <a:gd name="connsiteY6" fmla="*/ 95539 h 10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37" h="103949">
                      <a:moveTo>
                        <a:pt x="14" y="95539"/>
                      </a:moveTo>
                      <a:cubicBezTo>
                        <a:pt x="1072" y="98978"/>
                        <a:pt x="57693" y="107974"/>
                        <a:pt x="77801" y="101889"/>
                      </a:cubicBezTo>
                      <a:cubicBezTo>
                        <a:pt x="97909" y="95804"/>
                        <a:pt x="97910" y="75960"/>
                        <a:pt x="120664" y="59027"/>
                      </a:cubicBezTo>
                      <a:cubicBezTo>
                        <a:pt x="143418" y="42094"/>
                        <a:pt x="215384" y="3728"/>
                        <a:pt x="214326" y="289"/>
                      </a:cubicBezTo>
                      <a:cubicBezTo>
                        <a:pt x="213268" y="-3150"/>
                        <a:pt x="138126" y="24895"/>
                        <a:pt x="114314" y="38389"/>
                      </a:cubicBezTo>
                      <a:cubicBezTo>
                        <a:pt x="90502" y="51883"/>
                        <a:pt x="87326" y="71992"/>
                        <a:pt x="71451" y="81252"/>
                      </a:cubicBezTo>
                      <a:cubicBezTo>
                        <a:pt x="55576" y="90512"/>
                        <a:pt x="-1044" y="92100"/>
                        <a:pt x="14" y="95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4536C516-58D4-4019-AB50-66D27FA32353}"/>
                    </a:ext>
                  </a:extLst>
                </p:cNvPr>
                <p:cNvSpPr/>
                <p:nvPr/>
              </p:nvSpPr>
              <p:spPr>
                <a:xfrm>
                  <a:off x="5194300" y="6762384"/>
                  <a:ext cx="352082" cy="292977"/>
                </a:xfrm>
                <a:custGeom>
                  <a:avLst/>
                  <a:gdLst>
                    <a:gd name="connsiteX0" fmla="*/ 0 w 352082"/>
                    <a:gd name="connsiteY0" fmla="*/ 366 h 292977"/>
                    <a:gd name="connsiteX1" fmla="*/ 160338 w 352082"/>
                    <a:gd name="connsiteY1" fmla="*/ 136891 h 292977"/>
                    <a:gd name="connsiteX2" fmla="*/ 344488 w 352082"/>
                    <a:gd name="connsiteY2" fmla="*/ 289291 h 292977"/>
                    <a:gd name="connsiteX3" fmla="*/ 301625 w 352082"/>
                    <a:gd name="connsiteY3" fmla="*/ 233729 h 292977"/>
                    <a:gd name="connsiteX4" fmla="*/ 161925 w 352082"/>
                    <a:gd name="connsiteY4" fmla="*/ 100379 h 292977"/>
                    <a:gd name="connsiteX5" fmla="*/ 0 w 352082"/>
                    <a:gd name="connsiteY5" fmla="*/ 366 h 29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082" h="292977">
                      <a:moveTo>
                        <a:pt x="0" y="366"/>
                      </a:moveTo>
                      <a:cubicBezTo>
                        <a:pt x="-265" y="6451"/>
                        <a:pt x="160338" y="136891"/>
                        <a:pt x="160338" y="136891"/>
                      </a:cubicBezTo>
                      <a:cubicBezTo>
                        <a:pt x="217753" y="185045"/>
                        <a:pt x="320940" y="273151"/>
                        <a:pt x="344488" y="289291"/>
                      </a:cubicBezTo>
                      <a:cubicBezTo>
                        <a:pt x="368036" y="305431"/>
                        <a:pt x="332052" y="265214"/>
                        <a:pt x="301625" y="233729"/>
                      </a:cubicBezTo>
                      <a:cubicBezTo>
                        <a:pt x="271198" y="202244"/>
                        <a:pt x="210079" y="135304"/>
                        <a:pt x="161925" y="100379"/>
                      </a:cubicBezTo>
                      <a:cubicBezTo>
                        <a:pt x="113771" y="65454"/>
                        <a:pt x="265" y="-5719"/>
                        <a:pt x="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BE397D6F-770A-4F5D-B5C5-E985B86C31D7}"/>
                    </a:ext>
                  </a:extLst>
                </p:cNvPr>
                <p:cNvSpPr/>
                <p:nvPr/>
              </p:nvSpPr>
              <p:spPr>
                <a:xfrm>
                  <a:off x="6005506" y="6911070"/>
                  <a:ext cx="493727" cy="62873"/>
                </a:xfrm>
                <a:custGeom>
                  <a:avLst/>
                  <a:gdLst>
                    <a:gd name="connsiteX0" fmla="*/ 7 w 493727"/>
                    <a:gd name="connsiteY0" fmla="*/ 62818 h 62873"/>
                    <a:gd name="connsiteX1" fmla="*/ 263532 w 493727"/>
                    <a:gd name="connsiteY1" fmla="*/ 12018 h 62873"/>
                    <a:gd name="connsiteX2" fmla="*/ 493719 w 493727"/>
                    <a:gd name="connsiteY2" fmla="*/ 15193 h 62873"/>
                    <a:gd name="connsiteX3" fmla="*/ 271469 w 493727"/>
                    <a:gd name="connsiteY3" fmla="*/ 905 h 62873"/>
                    <a:gd name="connsiteX4" fmla="*/ 7 w 493727"/>
                    <a:gd name="connsiteY4" fmla="*/ 62818 h 6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27" h="62873">
                      <a:moveTo>
                        <a:pt x="7" y="62818"/>
                      </a:moveTo>
                      <a:cubicBezTo>
                        <a:pt x="-1316" y="64670"/>
                        <a:pt x="181247" y="19955"/>
                        <a:pt x="263532" y="12018"/>
                      </a:cubicBezTo>
                      <a:cubicBezTo>
                        <a:pt x="345817" y="4081"/>
                        <a:pt x="492396" y="17045"/>
                        <a:pt x="493719" y="15193"/>
                      </a:cubicBezTo>
                      <a:cubicBezTo>
                        <a:pt x="495042" y="13341"/>
                        <a:pt x="346082" y="-4122"/>
                        <a:pt x="271469" y="905"/>
                      </a:cubicBezTo>
                      <a:cubicBezTo>
                        <a:pt x="196856" y="5932"/>
                        <a:pt x="1330" y="60966"/>
                        <a:pt x="7" y="628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DFE5414D-179A-464C-A7A0-88B1C4EB6539}"/>
                    </a:ext>
                  </a:extLst>
                </p:cNvPr>
                <p:cNvSpPr/>
                <p:nvPr/>
              </p:nvSpPr>
              <p:spPr>
                <a:xfrm>
                  <a:off x="5818186" y="7019224"/>
                  <a:ext cx="450554" cy="69036"/>
                </a:xfrm>
                <a:custGeom>
                  <a:avLst/>
                  <a:gdLst>
                    <a:gd name="connsiteX0" fmla="*/ 2 w 450554"/>
                    <a:gd name="connsiteY0" fmla="*/ 68964 h 69036"/>
                    <a:gd name="connsiteX1" fmla="*/ 217489 w 450554"/>
                    <a:gd name="connsiteY1" fmla="*/ 18164 h 69036"/>
                    <a:gd name="connsiteX2" fmla="*/ 447677 w 450554"/>
                    <a:gd name="connsiteY2" fmla="*/ 21339 h 69036"/>
                    <a:gd name="connsiteX3" fmla="*/ 338139 w 450554"/>
                    <a:gd name="connsiteY3" fmla="*/ 5464 h 69036"/>
                    <a:gd name="connsiteX4" fmla="*/ 212727 w 450554"/>
                    <a:gd name="connsiteY4" fmla="*/ 5464 h 69036"/>
                    <a:gd name="connsiteX5" fmla="*/ 2 w 450554"/>
                    <a:gd name="connsiteY5" fmla="*/ 68964 h 6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554" h="69036">
                      <a:moveTo>
                        <a:pt x="2" y="68964"/>
                      </a:moveTo>
                      <a:cubicBezTo>
                        <a:pt x="796" y="71081"/>
                        <a:pt x="142877" y="26101"/>
                        <a:pt x="217489" y="18164"/>
                      </a:cubicBezTo>
                      <a:cubicBezTo>
                        <a:pt x="292101" y="10227"/>
                        <a:pt x="427569" y="23456"/>
                        <a:pt x="447677" y="21339"/>
                      </a:cubicBezTo>
                      <a:cubicBezTo>
                        <a:pt x="467785" y="19222"/>
                        <a:pt x="377297" y="8110"/>
                        <a:pt x="338139" y="5464"/>
                      </a:cubicBezTo>
                      <a:cubicBezTo>
                        <a:pt x="298981" y="2818"/>
                        <a:pt x="265379" y="-5384"/>
                        <a:pt x="212727" y="5464"/>
                      </a:cubicBezTo>
                      <a:cubicBezTo>
                        <a:pt x="160075" y="16312"/>
                        <a:pt x="-792" y="66847"/>
                        <a:pt x="2" y="689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61A84FF1-B7D6-40BB-B581-8013446EA770}"/>
                    </a:ext>
                  </a:extLst>
                </p:cNvPr>
                <p:cNvSpPr/>
                <p:nvPr/>
              </p:nvSpPr>
              <p:spPr>
                <a:xfrm>
                  <a:off x="6816391" y="6919316"/>
                  <a:ext cx="221322" cy="210922"/>
                </a:xfrm>
                <a:custGeom>
                  <a:avLst/>
                  <a:gdLst>
                    <a:gd name="connsiteX0" fmla="*/ 3509 w 221322"/>
                    <a:gd name="connsiteY0" fmla="*/ 597 h 210922"/>
                    <a:gd name="connsiteX1" fmla="*/ 187659 w 221322"/>
                    <a:gd name="connsiteY1" fmla="*/ 183159 h 210922"/>
                    <a:gd name="connsiteX2" fmla="*/ 220997 w 221322"/>
                    <a:gd name="connsiteY2" fmla="*/ 210147 h 210922"/>
                    <a:gd name="connsiteX3" fmla="*/ 182897 w 221322"/>
                    <a:gd name="connsiteY3" fmla="*/ 183159 h 210922"/>
                    <a:gd name="connsiteX4" fmla="*/ 74947 w 221322"/>
                    <a:gd name="connsiteY4" fmla="*/ 126009 h 210922"/>
                    <a:gd name="connsiteX5" fmla="*/ 3509 w 221322"/>
                    <a:gd name="connsiteY5" fmla="*/ 597 h 21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322" h="210922">
                      <a:moveTo>
                        <a:pt x="3509" y="597"/>
                      </a:moveTo>
                      <a:cubicBezTo>
                        <a:pt x="22294" y="10122"/>
                        <a:pt x="151411" y="148234"/>
                        <a:pt x="187659" y="183159"/>
                      </a:cubicBezTo>
                      <a:cubicBezTo>
                        <a:pt x="223907" y="218084"/>
                        <a:pt x="221791" y="210147"/>
                        <a:pt x="220997" y="210147"/>
                      </a:cubicBezTo>
                      <a:cubicBezTo>
                        <a:pt x="220203" y="210147"/>
                        <a:pt x="207239" y="197182"/>
                        <a:pt x="182897" y="183159"/>
                      </a:cubicBezTo>
                      <a:cubicBezTo>
                        <a:pt x="158555" y="169136"/>
                        <a:pt x="103787" y="153790"/>
                        <a:pt x="74947" y="126009"/>
                      </a:cubicBezTo>
                      <a:cubicBezTo>
                        <a:pt x="46107" y="98228"/>
                        <a:pt x="-15276" y="-8928"/>
                        <a:pt x="3509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611A3B83-8C43-411D-8BCC-6B737B5EE0A9}"/>
                    </a:ext>
                  </a:extLst>
                </p:cNvPr>
                <p:cNvSpPr/>
                <p:nvPr/>
              </p:nvSpPr>
              <p:spPr>
                <a:xfrm>
                  <a:off x="5901862" y="7122913"/>
                  <a:ext cx="683471" cy="74322"/>
                </a:xfrm>
                <a:custGeom>
                  <a:avLst/>
                  <a:gdLst>
                    <a:gd name="connsiteX0" fmla="*/ 463 w 683471"/>
                    <a:gd name="connsiteY0" fmla="*/ 54175 h 74322"/>
                    <a:gd name="connsiteX1" fmla="*/ 330663 w 683471"/>
                    <a:gd name="connsiteY1" fmla="*/ 6550 h 74322"/>
                    <a:gd name="connsiteX2" fmla="*/ 671976 w 683471"/>
                    <a:gd name="connsiteY2" fmla="*/ 73225 h 74322"/>
                    <a:gd name="connsiteX3" fmla="*/ 584663 w 683471"/>
                    <a:gd name="connsiteY3" fmla="*/ 44650 h 74322"/>
                    <a:gd name="connsiteX4" fmla="*/ 403688 w 683471"/>
                    <a:gd name="connsiteY4" fmla="*/ 200 h 74322"/>
                    <a:gd name="connsiteX5" fmla="*/ 463 w 683471"/>
                    <a:gd name="connsiteY5" fmla="*/ 54175 h 7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3471" h="74322">
                      <a:moveTo>
                        <a:pt x="463" y="54175"/>
                      </a:moveTo>
                      <a:cubicBezTo>
                        <a:pt x="-11708" y="55233"/>
                        <a:pt x="218744" y="3375"/>
                        <a:pt x="330663" y="6550"/>
                      </a:cubicBezTo>
                      <a:cubicBezTo>
                        <a:pt x="442582" y="9725"/>
                        <a:pt x="629643" y="66875"/>
                        <a:pt x="671976" y="73225"/>
                      </a:cubicBezTo>
                      <a:cubicBezTo>
                        <a:pt x="714309" y="79575"/>
                        <a:pt x="629378" y="56821"/>
                        <a:pt x="584663" y="44650"/>
                      </a:cubicBezTo>
                      <a:cubicBezTo>
                        <a:pt x="539948" y="32479"/>
                        <a:pt x="496557" y="-2975"/>
                        <a:pt x="403688" y="200"/>
                      </a:cubicBezTo>
                      <a:cubicBezTo>
                        <a:pt x="310819" y="3375"/>
                        <a:pt x="12634" y="53117"/>
                        <a:pt x="463" y="54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177D19C7-48EC-4079-9EEB-FBB70AF725C2}"/>
                    </a:ext>
                  </a:extLst>
                </p:cNvPr>
                <p:cNvSpPr/>
                <p:nvPr/>
              </p:nvSpPr>
              <p:spPr>
                <a:xfrm>
                  <a:off x="6603625" y="7288202"/>
                  <a:ext cx="184436" cy="166983"/>
                </a:xfrm>
                <a:custGeom>
                  <a:avLst/>
                  <a:gdLst>
                    <a:gd name="connsiteX0" fmla="*/ 375 w 184436"/>
                    <a:gd name="connsiteY0" fmla="*/ 1598 h 166983"/>
                    <a:gd name="connsiteX1" fmla="*/ 178175 w 184436"/>
                    <a:gd name="connsiteY1" fmla="*/ 165111 h 166983"/>
                    <a:gd name="connsiteX2" fmla="*/ 132138 w 184436"/>
                    <a:gd name="connsiteY2" fmla="*/ 85736 h 166983"/>
                    <a:gd name="connsiteX3" fmla="*/ 375 w 184436"/>
                    <a:gd name="connsiteY3" fmla="*/ 1598 h 166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436" h="166983">
                      <a:moveTo>
                        <a:pt x="375" y="1598"/>
                      </a:moveTo>
                      <a:cubicBezTo>
                        <a:pt x="8048" y="14827"/>
                        <a:pt x="156215" y="151088"/>
                        <a:pt x="178175" y="165111"/>
                      </a:cubicBezTo>
                      <a:cubicBezTo>
                        <a:pt x="200135" y="179134"/>
                        <a:pt x="159390" y="110607"/>
                        <a:pt x="132138" y="85736"/>
                      </a:cubicBezTo>
                      <a:cubicBezTo>
                        <a:pt x="104886" y="60865"/>
                        <a:pt x="-7298" y="-11631"/>
                        <a:pt x="375" y="1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E7C648E4-B0D3-41A5-9FB7-EF35466500A6}"/>
                    </a:ext>
                  </a:extLst>
                </p:cNvPr>
                <p:cNvSpPr/>
                <p:nvPr/>
              </p:nvSpPr>
              <p:spPr>
                <a:xfrm>
                  <a:off x="5751494" y="7449393"/>
                  <a:ext cx="296921" cy="45220"/>
                </a:xfrm>
                <a:custGeom>
                  <a:avLst/>
                  <a:gdLst>
                    <a:gd name="connsiteX0" fmla="*/ 19 w 296921"/>
                    <a:gd name="connsiteY0" fmla="*/ 45195 h 45220"/>
                    <a:gd name="connsiteX1" fmla="*/ 179406 w 296921"/>
                    <a:gd name="connsiteY1" fmla="*/ 745 h 45220"/>
                    <a:gd name="connsiteX2" fmla="*/ 296881 w 296921"/>
                    <a:gd name="connsiteY2" fmla="*/ 16620 h 45220"/>
                    <a:gd name="connsiteX3" fmla="*/ 190519 w 296921"/>
                    <a:gd name="connsiteY3" fmla="*/ 7095 h 45220"/>
                    <a:gd name="connsiteX4" fmla="*/ 19 w 296921"/>
                    <a:gd name="connsiteY4" fmla="*/ 45195 h 4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921" h="45220">
                      <a:moveTo>
                        <a:pt x="19" y="45195"/>
                      </a:moveTo>
                      <a:cubicBezTo>
                        <a:pt x="-1833" y="44137"/>
                        <a:pt x="129929" y="5507"/>
                        <a:pt x="179406" y="745"/>
                      </a:cubicBezTo>
                      <a:cubicBezTo>
                        <a:pt x="228883" y="-4017"/>
                        <a:pt x="295029" y="15562"/>
                        <a:pt x="296881" y="16620"/>
                      </a:cubicBezTo>
                      <a:cubicBezTo>
                        <a:pt x="298733" y="17678"/>
                        <a:pt x="236557" y="-313"/>
                        <a:pt x="190519" y="7095"/>
                      </a:cubicBezTo>
                      <a:cubicBezTo>
                        <a:pt x="144482" y="14503"/>
                        <a:pt x="1871" y="46253"/>
                        <a:pt x="19" y="451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77274C4A-6A59-4C2F-B576-105A7F05EE81}"/>
                    </a:ext>
                  </a:extLst>
                </p:cNvPr>
                <p:cNvSpPr/>
                <p:nvPr/>
              </p:nvSpPr>
              <p:spPr>
                <a:xfrm>
                  <a:off x="6700383" y="7169706"/>
                  <a:ext cx="243428" cy="407337"/>
                </a:xfrm>
                <a:custGeom>
                  <a:avLst/>
                  <a:gdLst>
                    <a:gd name="connsiteX0" fmla="*/ 455 w 243428"/>
                    <a:gd name="connsiteY0" fmla="*/ 1032 h 407337"/>
                    <a:gd name="connsiteX1" fmla="*/ 175080 w 243428"/>
                    <a:gd name="connsiteY1" fmla="*/ 110569 h 407337"/>
                    <a:gd name="connsiteX2" fmla="*/ 200480 w 243428"/>
                    <a:gd name="connsiteY2" fmla="*/ 259794 h 407337"/>
                    <a:gd name="connsiteX3" fmla="*/ 206830 w 243428"/>
                    <a:gd name="connsiteY3" fmla="*/ 404257 h 407337"/>
                    <a:gd name="connsiteX4" fmla="*/ 205242 w 243428"/>
                    <a:gd name="connsiteY4" fmla="*/ 343932 h 407337"/>
                    <a:gd name="connsiteX5" fmla="*/ 233817 w 243428"/>
                    <a:gd name="connsiteY5" fmla="*/ 175657 h 407337"/>
                    <a:gd name="connsiteX6" fmla="*/ 455 w 243428"/>
                    <a:gd name="connsiteY6" fmla="*/ 1032 h 40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428" h="407337">
                      <a:moveTo>
                        <a:pt x="455" y="1032"/>
                      </a:moveTo>
                      <a:cubicBezTo>
                        <a:pt x="-9335" y="-9816"/>
                        <a:pt x="141742" y="67442"/>
                        <a:pt x="175080" y="110569"/>
                      </a:cubicBezTo>
                      <a:cubicBezTo>
                        <a:pt x="208418" y="153696"/>
                        <a:pt x="195188" y="210846"/>
                        <a:pt x="200480" y="259794"/>
                      </a:cubicBezTo>
                      <a:cubicBezTo>
                        <a:pt x="205772" y="308742"/>
                        <a:pt x="206036" y="390234"/>
                        <a:pt x="206830" y="404257"/>
                      </a:cubicBezTo>
                      <a:cubicBezTo>
                        <a:pt x="207624" y="418280"/>
                        <a:pt x="200744" y="382032"/>
                        <a:pt x="205242" y="343932"/>
                      </a:cubicBezTo>
                      <a:cubicBezTo>
                        <a:pt x="209740" y="305832"/>
                        <a:pt x="265302" y="230955"/>
                        <a:pt x="233817" y="175657"/>
                      </a:cubicBezTo>
                      <a:cubicBezTo>
                        <a:pt x="202332" y="120359"/>
                        <a:pt x="10245" y="11880"/>
                        <a:pt x="455" y="1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2E4430B9-566B-485B-85EE-5DF0BE9F5F2A}"/>
                    </a:ext>
                  </a:extLst>
                </p:cNvPr>
                <p:cNvSpPr/>
                <p:nvPr/>
              </p:nvSpPr>
              <p:spPr>
                <a:xfrm>
                  <a:off x="6675401" y="7558041"/>
                  <a:ext cx="122775" cy="240705"/>
                </a:xfrm>
                <a:custGeom>
                  <a:avLst/>
                  <a:gdLst>
                    <a:gd name="connsiteX0" fmla="*/ 98462 w 122775"/>
                    <a:gd name="connsiteY0" fmla="*/ 47 h 240705"/>
                    <a:gd name="connsiteX1" fmla="*/ 63537 w 122775"/>
                    <a:gd name="connsiteY1" fmla="*/ 125459 h 240705"/>
                    <a:gd name="connsiteX2" fmla="*/ 37 w 122775"/>
                    <a:gd name="connsiteY2" fmla="*/ 239759 h 240705"/>
                    <a:gd name="connsiteX3" fmla="*/ 73062 w 122775"/>
                    <a:gd name="connsiteY3" fmla="*/ 176259 h 240705"/>
                    <a:gd name="connsiteX4" fmla="*/ 122274 w 122775"/>
                    <a:gd name="connsiteY4" fmla="*/ 111172 h 240705"/>
                    <a:gd name="connsiteX5" fmla="*/ 98462 w 122775"/>
                    <a:gd name="connsiteY5" fmla="*/ 47 h 24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775" h="240705">
                      <a:moveTo>
                        <a:pt x="98462" y="47"/>
                      </a:moveTo>
                      <a:cubicBezTo>
                        <a:pt x="88673" y="2428"/>
                        <a:pt x="79941" y="85507"/>
                        <a:pt x="63537" y="125459"/>
                      </a:cubicBezTo>
                      <a:cubicBezTo>
                        <a:pt x="47133" y="165411"/>
                        <a:pt x="-1550" y="231292"/>
                        <a:pt x="37" y="239759"/>
                      </a:cubicBezTo>
                      <a:cubicBezTo>
                        <a:pt x="1624" y="248226"/>
                        <a:pt x="52689" y="197690"/>
                        <a:pt x="73062" y="176259"/>
                      </a:cubicBezTo>
                      <a:cubicBezTo>
                        <a:pt x="93435" y="154828"/>
                        <a:pt x="118570" y="137101"/>
                        <a:pt x="122274" y="111172"/>
                      </a:cubicBezTo>
                      <a:cubicBezTo>
                        <a:pt x="125978" y="85243"/>
                        <a:pt x="108251" y="-2334"/>
                        <a:pt x="98462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91EA638E-3120-439C-B15B-288BD4B0ED30}"/>
                    </a:ext>
                  </a:extLst>
                </p:cNvPr>
                <p:cNvSpPr/>
                <p:nvPr/>
              </p:nvSpPr>
              <p:spPr>
                <a:xfrm>
                  <a:off x="5794255" y="7788011"/>
                  <a:ext cx="313542" cy="82893"/>
                </a:xfrm>
                <a:custGeom>
                  <a:avLst/>
                  <a:gdLst>
                    <a:gd name="connsiteX0" fmla="*/ 120 w 313542"/>
                    <a:gd name="connsiteY0" fmla="*/ 24077 h 82893"/>
                    <a:gd name="connsiteX1" fmla="*/ 200145 w 313542"/>
                    <a:gd name="connsiteY1" fmla="*/ 28839 h 82893"/>
                    <a:gd name="connsiteX2" fmla="*/ 311270 w 313542"/>
                    <a:gd name="connsiteY2" fmla="*/ 82814 h 82893"/>
                    <a:gd name="connsiteX3" fmla="*/ 271583 w 313542"/>
                    <a:gd name="connsiteY3" fmla="*/ 39952 h 82893"/>
                    <a:gd name="connsiteX4" fmla="*/ 230308 w 313542"/>
                    <a:gd name="connsiteY4" fmla="*/ 264 h 82893"/>
                    <a:gd name="connsiteX5" fmla="*/ 120 w 313542"/>
                    <a:gd name="connsiteY5" fmla="*/ 24077 h 82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542" h="82893">
                      <a:moveTo>
                        <a:pt x="120" y="24077"/>
                      </a:moveTo>
                      <a:cubicBezTo>
                        <a:pt x="-4907" y="28839"/>
                        <a:pt x="148287" y="19050"/>
                        <a:pt x="200145" y="28839"/>
                      </a:cubicBezTo>
                      <a:cubicBezTo>
                        <a:pt x="252003" y="38628"/>
                        <a:pt x="299364" y="80962"/>
                        <a:pt x="311270" y="82814"/>
                      </a:cubicBezTo>
                      <a:cubicBezTo>
                        <a:pt x="323176" y="84666"/>
                        <a:pt x="285077" y="53710"/>
                        <a:pt x="271583" y="39952"/>
                      </a:cubicBezTo>
                      <a:cubicBezTo>
                        <a:pt x="258089" y="26194"/>
                        <a:pt x="268408" y="3174"/>
                        <a:pt x="230308" y="264"/>
                      </a:cubicBezTo>
                      <a:cubicBezTo>
                        <a:pt x="192208" y="-2646"/>
                        <a:pt x="5147" y="19315"/>
                        <a:pt x="120" y="240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3F90664A-8163-4146-B9AC-A819D617AEC8}"/>
                    </a:ext>
                  </a:extLst>
                </p:cNvPr>
                <p:cNvSpPr/>
                <p:nvPr/>
              </p:nvSpPr>
              <p:spPr>
                <a:xfrm>
                  <a:off x="5616531" y="8027279"/>
                  <a:ext cx="575271" cy="130217"/>
                </a:xfrm>
                <a:custGeom>
                  <a:avLst/>
                  <a:gdLst>
                    <a:gd name="connsiteX0" fmla="*/ 44 w 575271"/>
                    <a:gd name="connsiteY0" fmla="*/ 45159 h 130217"/>
                    <a:gd name="connsiteX1" fmla="*/ 260394 w 575271"/>
                    <a:gd name="connsiteY1" fmla="*/ 2296 h 130217"/>
                    <a:gd name="connsiteX2" fmla="*/ 566782 w 575271"/>
                    <a:gd name="connsiteY2" fmla="*/ 127709 h 130217"/>
                    <a:gd name="connsiteX3" fmla="*/ 471532 w 575271"/>
                    <a:gd name="connsiteY3" fmla="*/ 81671 h 130217"/>
                    <a:gd name="connsiteX4" fmla="*/ 279444 w 575271"/>
                    <a:gd name="connsiteY4" fmla="*/ 27696 h 130217"/>
                    <a:gd name="connsiteX5" fmla="*/ 44 w 575271"/>
                    <a:gd name="connsiteY5" fmla="*/ 45159 h 13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5271" h="130217">
                      <a:moveTo>
                        <a:pt x="44" y="45159"/>
                      </a:moveTo>
                      <a:cubicBezTo>
                        <a:pt x="-3131" y="40926"/>
                        <a:pt x="165938" y="-11462"/>
                        <a:pt x="260394" y="2296"/>
                      </a:cubicBezTo>
                      <a:cubicBezTo>
                        <a:pt x="354850" y="16054"/>
                        <a:pt x="531592" y="114480"/>
                        <a:pt x="566782" y="127709"/>
                      </a:cubicBezTo>
                      <a:cubicBezTo>
                        <a:pt x="601972" y="140938"/>
                        <a:pt x="519422" y="98340"/>
                        <a:pt x="471532" y="81671"/>
                      </a:cubicBezTo>
                      <a:cubicBezTo>
                        <a:pt x="423642" y="65002"/>
                        <a:pt x="353527" y="30606"/>
                        <a:pt x="279444" y="27696"/>
                      </a:cubicBezTo>
                      <a:cubicBezTo>
                        <a:pt x="205361" y="24786"/>
                        <a:pt x="3219" y="49392"/>
                        <a:pt x="44" y="451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E463D8EC-EB70-455A-8C67-074A52AF033E}"/>
                    </a:ext>
                  </a:extLst>
                </p:cNvPr>
                <p:cNvSpPr/>
                <p:nvPr/>
              </p:nvSpPr>
              <p:spPr>
                <a:xfrm>
                  <a:off x="5992805" y="8133640"/>
                  <a:ext cx="305015" cy="219139"/>
                </a:xfrm>
                <a:custGeom>
                  <a:avLst/>
                  <a:gdLst>
                    <a:gd name="connsiteX0" fmla="*/ 8 w 305015"/>
                    <a:gd name="connsiteY0" fmla="*/ 710 h 219139"/>
                    <a:gd name="connsiteX1" fmla="*/ 211145 w 305015"/>
                    <a:gd name="connsiteY1" fmla="*/ 103898 h 219139"/>
                    <a:gd name="connsiteX2" fmla="*/ 301633 w 305015"/>
                    <a:gd name="connsiteY2" fmla="*/ 218198 h 219139"/>
                    <a:gd name="connsiteX3" fmla="*/ 279408 w 305015"/>
                    <a:gd name="connsiteY3" fmla="*/ 153110 h 219139"/>
                    <a:gd name="connsiteX4" fmla="*/ 219083 w 305015"/>
                    <a:gd name="connsiteY4" fmla="*/ 62623 h 219139"/>
                    <a:gd name="connsiteX5" fmla="*/ 8 w 305015"/>
                    <a:gd name="connsiteY5" fmla="*/ 710 h 21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15" h="219139">
                      <a:moveTo>
                        <a:pt x="8" y="710"/>
                      </a:moveTo>
                      <a:cubicBezTo>
                        <a:pt x="-1315" y="7589"/>
                        <a:pt x="160874" y="67650"/>
                        <a:pt x="211145" y="103898"/>
                      </a:cubicBezTo>
                      <a:cubicBezTo>
                        <a:pt x="261416" y="140146"/>
                        <a:pt x="290256" y="209996"/>
                        <a:pt x="301633" y="218198"/>
                      </a:cubicBezTo>
                      <a:cubicBezTo>
                        <a:pt x="313010" y="226400"/>
                        <a:pt x="293166" y="179039"/>
                        <a:pt x="279408" y="153110"/>
                      </a:cubicBezTo>
                      <a:cubicBezTo>
                        <a:pt x="265650" y="127181"/>
                        <a:pt x="264591" y="86700"/>
                        <a:pt x="219083" y="62623"/>
                      </a:cubicBezTo>
                      <a:cubicBezTo>
                        <a:pt x="173575" y="38546"/>
                        <a:pt x="1331" y="-6169"/>
                        <a:pt x="8" y="7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A1E537F1-9262-4436-9958-8396FA373791}"/>
                    </a:ext>
                  </a:extLst>
                </p:cNvPr>
                <p:cNvSpPr/>
                <p:nvPr/>
              </p:nvSpPr>
              <p:spPr>
                <a:xfrm>
                  <a:off x="5961968" y="8400740"/>
                  <a:ext cx="275909" cy="330313"/>
                </a:xfrm>
                <a:custGeom>
                  <a:avLst/>
                  <a:gdLst>
                    <a:gd name="connsiteX0" fmla="*/ 682 w 275909"/>
                    <a:gd name="connsiteY0" fmla="*/ 310 h 330313"/>
                    <a:gd name="connsiteX1" fmla="*/ 183245 w 275909"/>
                    <a:gd name="connsiteY1" fmla="*/ 179698 h 330313"/>
                    <a:gd name="connsiteX2" fmla="*/ 203882 w 275909"/>
                    <a:gd name="connsiteY2" fmla="*/ 303523 h 330313"/>
                    <a:gd name="connsiteX3" fmla="*/ 213407 w 275909"/>
                    <a:gd name="connsiteY3" fmla="*/ 327335 h 330313"/>
                    <a:gd name="connsiteX4" fmla="*/ 253095 w 275909"/>
                    <a:gd name="connsiteY4" fmla="*/ 257485 h 330313"/>
                    <a:gd name="connsiteX5" fmla="*/ 257857 w 275909"/>
                    <a:gd name="connsiteY5" fmla="*/ 225735 h 330313"/>
                    <a:gd name="connsiteX6" fmla="*/ 682 w 275909"/>
                    <a:gd name="connsiteY6" fmla="*/ 310 h 33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909" h="330313">
                      <a:moveTo>
                        <a:pt x="682" y="310"/>
                      </a:moveTo>
                      <a:cubicBezTo>
                        <a:pt x="-11753" y="-7363"/>
                        <a:pt x="149378" y="129163"/>
                        <a:pt x="183245" y="179698"/>
                      </a:cubicBezTo>
                      <a:cubicBezTo>
                        <a:pt x="217112" y="230233"/>
                        <a:pt x="198855" y="278917"/>
                        <a:pt x="203882" y="303523"/>
                      </a:cubicBezTo>
                      <a:cubicBezTo>
                        <a:pt x="208909" y="328129"/>
                        <a:pt x="205205" y="335008"/>
                        <a:pt x="213407" y="327335"/>
                      </a:cubicBezTo>
                      <a:cubicBezTo>
                        <a:pt x="221609" y="319662"/>
                        <a:pt x="245687" y="274418"/>
                        <a:pt x="253095" y="257485"/>
                      </a:cubicBezTo>
                      <a:cubicBezTo>
                        <a:pt x="260503" y="240552"/>
                        <a:pt x="297544" y="265952"/>
                        <a:pt x="257857" y="225735"/>
                      </a:cubicBezTo>
                      <a:cubicBezTo>
                        <a:pt x="218170" y="185518"/>
                        <a:pt x="13117" y="7983"/>
                        <a:pt x="682" y="3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B98AF0E9-C184-4B20-9EA3-6D78BEE058CB}"/>
                    </a:ext>
                  </a:extLst>
                </p:cNvPr>
                <p:cNvSpPr/>
                <p:nvPr/>
              </p:nvSpPr>
              <p:spPr>
                <a:xfrm>
                  <a:off x="5949208" y="8637051"/>
                  <a:ext cx="231001" cy="307029"/>
                </a:xfrm>
                <a:custGeom>
                  <a:avLst/>
                  <a:gdLst>
                    <a:gd name="connsiteX0" fmla="*/ 742 w 231001"/>
                    <a:gd name="connsiteY0" fmla="*/ 537 h 307029"/>
                    <a:gd name="connsiteX1" fmla="*/ 129330 w 231001"/>
                    <a:gd name="connsiteY1" fmla="*/ 94199 h 307029"/>
                    <a:gd name="connsiteX2" fmla="*/ 202355 w 231001"/>
                    <a:gd name="connsiteY2" fmla="*/ 179924 h 307029"/>
                    <a:gd name="connsiteX3" fmla="*/ 202355 w 231001"/>
                    <a:gd name="connsiteY3" fmla="*/ 306924 h 307029"/>
                    <a:gd name="connsiteX4" fmla="*/ 230930 w 231001"/>
                    <a:gd name="connsiteY4" fmla="*/ 200562 h 307029"/>
                    <a:gd name="connsiteX5" fmla="*/ 192830 w 231001"/>
                    <a:gd name="connsiteY5" fmla="*/ 138649 h 307029"/>
                    <a:gd name="connsiteX6" fmla="*/ 742 w 231001"/>
                    <a:gd name="connsiteY6" fmla="*/ 537 h 3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01" h="307029">
                      <a:moveTo>
                        <a:pt x="742" y="537"/>
                      </a:moveTo>
                      <a:cubicBezTo>
                        <a:pt x="-9841" y="-6871"/>
                        <a:pt x="95728" y="64301"/>
                        <a:pt x="129330" y="94199"/>
                      </a:cubicBezTo>
                      <a:cubicBezTo>
                        <a:pt x="162932" y="124097"/>
                        <a:pt x="190184" y="144470"/>
                        <a:pt x="202355" y="179924"/>
                      </a:cubicBezTo>
                      <a:cubicBezTo>
                        <a:pt x="214526" y="215378"/>
                        <a:pt x="197593" y="303484"/>
                        <a:pt x="202355" y="306924"/>
                      </a:cubicBezTo>
                      <a:cubicBezTo>
                        <a:pt x="207117" y="310364"/>
                        <a:pt x="232517" y="228608"/>
                        <a:pt x="230930" y="200562"/>
                      </a:cubicBezTo>
                      <a:cubicBezTo>
                        <a:pt x="229343" y="172516"/>
                        <a:pt x="226961" y="168282"/>
                        <a:pt x="192830" y="138649"/>
                      </a:cubicBezTo>
                      <a:cubicBezTo>
                        <a:pt x="158699" y="109016"/>
                        <a:pt x="11325" y="7945"/>
                        <a:pt x="742" y="5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F988D744-5056-4C37-A011-0995EB7CFA24}"/>
                    </a:ext>
                  </a:extLst>
                </p:cNvPr>
                <p:cNvSpPr/>
                <p:nvPr/>
              </p:nvSpPr>
              <p:spPr>
                <a:xfrm>
                  <a:off x="5511719" y="8570902"/>
                  <a:ext cx="550133" cy="443098"/>
                </a:xfrm>
                <a:custGeom>
                  <a:avLst/>
                  <a:gdLst>
                    <a:gd name="connsiteX0" fmla="*/ 81 w 550133"/>
                    <a:gd name="connsiteY0" fmla="*/ 11 h 443098"/>
                    <a:gd name="connsiteX1" fmla="*/ 282656 w 550133"/>
                    <a:gd name="connsiteY1" fmla="*/ 166698 h 443098"/>
                    <a:gd name="connsiteX2" fmla="*/ 490619 w 550133"/>
                    <a:gd name="connsiteY2" fmla="*/ 314336 h 443098"/>
                    <a:gd name="connsiteX3" fmla="*/ 549356 w 550133"/>
                    <a:gd name="connsiteY3" fmla="*/ 442923 h 443098"/>
                    <a:gd name="connsiteX4" fmla="*/ 460456 w 550133"/>
                    <a:gd name="connsiteY4" fmla="*/ 338148 h 443098"/>
                    <a:gd name="connsiteX5" fmla="*/ 255669 w 550133"/>
                    <a:gd name="connsiteY5" fmla="*/ 174636 h 443098"/>
                    <a:gd name="connsiteX6" fmla="*/ 81 w 550133"/>
                    <a:gd name="connsiteY6" fmla="*/ 11 h 44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133" h="443098">
                      <a:moveTo>
                        <a:pt x="81" y="11"/>
                      </a:moveTo>
                      <a:cubicBezTo>
                        <a:pt x="4579" y="-1312"/>
                        <a:pt x="200900" y="114311"/>
                        <a:pt x="282656" y="166698"/>
                      </a:cubicBezTo>
                      <a:cubicBezTo>
                        <a:pt x="364412" y="219086"/>
                        <a:pt x="446169" y="268299"/>
                        <a:pt x="490619" y="314336"/>
                      </a:cubicBezTo>
                      <a:cubicBezTo>
                        <a:pt x="535069" y="360373"/>
                        <a:pt x="554383" y="438954"/>
                        <a:pt x="549356" y="442923"/>
                      </a:cubicBezTo>
                      <a:cubicBezTo>
                        <a:pt x="544329" y="446892"/>
                        <a:pt x="509404" y="382862"/>
                        <a:pt x="460456" y="338148"/>
                      </a:cubicBezTo>
                      <a:cubicBezTo>
                        <a:pt x="411508" y="293434"/>
                        <a:pt x="332133" y="228082"/>
                        <a:pt x="255669" y="174636"/>
                      </a:cubicBezTo>
                      <a:cubicBezTo>
                        <a:pt x="179205" y="121190"/>
                        <a:pt x="-4417" y="1334"/>
                        <a:pt x="81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8CFB54A3-F443-4CDA-817E-9295F479BF0E}"/>
                    </a:ext>
                  </a:extLst>
                </p:cNvPr>
                <p:cNvSpPr/>
                <p:nvPr/>
              </p:nvSpPr>
              <p:spPr>
                <a:xfrm>
                  <a:off x="5489032" y="8823149"/>
                  <a:ext cx="613986" cy="560314"/>
                </a:xfrm>
                <a:custGeom>
                  <a:avLst/>
                  <a:gdLst>
                    <a:gd name="connsiteX0" fmla="*/ 543 w 613986"/>
                    <a:gd name="connsiteY0" fmla="*/ 176 h 560314"/>
                    <a:gd name="connsiteX1" fmla="*/ 354556 w 613986"/>
                    <a:gd name="connsiteY1" fmla="*/ 149401 h 560314"/>
                    <a:gd name="connsiteX2" fmla="*/ 581568 w 613986"/>
                    <a:gd name="connsiteY2" fmla="*/ 366889 h 560314"/>
                    <a:gd name="connsiteX3" fmla="*/ 606968 w 613986"/>
                    <a:gd name="connsiteY3" fmla="*/ 557389 h 560314"/>
                    <a:gd name="connsiteX4" fmla="*/ 611731 w 613986"/>
                    <a:gd name="connsiteY4" fmla="*/ 471664 h 560314"/>
                    <a:gd name="connsiteX5" fmla="*/ 575218 w 613986"/>
                    <a:gd name="connsiteY5" fmla="*/ 327201 h 560314"/>
                    <a:gd name="connsiteX6" fmla="*/ 440281 w 613986"/>
                    <a:gd name="connsiteY6" fmla="*/ 177976 h 560314"/>
                    <a:gd name="connsiteX7" fmla="*/ 543 w 613986"/>
                    <a:gd name="connsiteY7" fmla="*/ 176 h 560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986" h="560314">
                      <a:moveTo>
                        <a:pt x="543" y="176"/>
                      </a:moveTo>
                      <a:cubicBezTo>
                        <a:pt x="-13745" y="-4587"/>
                        <a:pt x="257719" y="88282"/>
                        <a:pt x="354556" y="149401"/>
                      </a:cubicBezTo>
                      <a:cubicBezTo>
                        <a:pt x="451393" y="210520"/>
                        <a:pt x="539499" y="298891"/>
                        <a:pt x="581568" y="366889"/>
                      </a:cubicBezTo>
                      <a:cubicBezTo>
                        <a:pt x="623637" y="434887"/>
                        <a:pt x="601941" y="539927"/>
                        <a:pt x="606968" y="557389"/>
                      </a:cubicBezTo>
                      <a:cubicBezTo>
                        <a:pt x="611995" y="574852"/>
                        <a:pt x="617023" y="510029"/>
                        <a:pt x="611731" y="471664"/>
                      </a:cubicBezTo>
                      <a:cubicBezTo>
                        <a:pt x="606439" y="433299"/>
                        <a:pt x="603793" y="376149"/>
                        <a:pt x="575218" y="327201"/>
                      </a:cubicBezTo>
                      <a:cubicBezTo>
                        <a:pt x="546643" y="278253"/>
                        <a:pt x="532091" y="230363"/>
                        <a:pt x="440281" y="177976"/>
                      </a:cubicBezTo>
                      <a:cubicBezTo>
                        <a:pt x="348471" y="125589"/>
                        <a:pt x="14831" y="4939"/>
                        <a:pt x="543" y="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9D3F2E1A-A484-4154-9F1B-F61E0F65A4C0}"/>
                    </a:ext>
                  </a:extLst>
                </p:cNvPr>
                <p:cNvSpPr/>
                <p:nvPr/>
              </p:nvSpPr>
              <p:spPr>
                <a:xfrm>
                  <a:off x="5817470" y="9093159"/>
                  <a:ext cx="240510" cy="473308"/>
                </a:xfrm>
                <a:custGeom>
                  <a:avLst/>
                  <a:gdLst>
                    <a:gd name="connsiteX0" fmla="*/ 718 w 240510"/>
                    <a:gd name="connsiteY0" fmla="*/ 41 h 473308"/>
                    <a:gd name="connsiteX1" fmla="*/ 154705 w 240510"/>
                    <a:gd name="connsiteY1" fmla="*/ 160379 h 473308"/>
                    <a:gd name="connsiteX2" fmla="*/ 230905 w 240510"/>
                    <a:gd name="connsiteY2" fmla="*/ 366754 h 473308"/>
                    <a:gd name="connsiteX3" fmla="*/ 200743 w 240510"/>
                    <a:gd name="connsiteY3" fmla="*/ 473116 h 473308"/>
                    <a:gd name="connsiteX4" fmla="*/ 224555 w 240510"/>
                    <a:gd name="connsiteY4" fmla="*/ 342941 h 473308"/>
                    <a:gd name="connsiteX5" fmla="*/ 222968 w 240510"/>
                    <a:gd name="connsiteY5" fmla="*/ 174666 h 473308"/>
                    <a:gd name="connsiteX6" fmla="*/ 718 w 240510"/>
                    <a:gd name="connsiteY6" fmla="*/ 41 h 47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510" h="473308">
                      <a:moveTo>
                        <a:pt x="718" y="41"/>
                      </a:moveTo>
                      <a:cubicBezTo>
                        <a:pt x="-10659" y="-2340"/>
                        <a:pt x="116341" y="99260"/>
                        <a:pt x="154705" y="160379"/>
                      </a:cubicBezTo>
                      <a:cubicBezTo>
                        <a:pt x="193070" y="221498"/>
                        <a:pt x="223232" y="314631"/>
                        <a:pt x="230905" y="366754"/>
                      </a:cubicBezTo>
                      <a:cubicBezTo>
                        <a:pt x="238578" y="418877"/>
                        <a:pt x="201801" y="477085"/>
                        <a:pt x="200743" y="473116"/>
                      </a:cubicBezTo>
                      <a:cubicBezTo>
                        <a:pt x="199685" y="469147"/>
                        <a:pt x="220851" y="392683"/>
                        <a:pt x="224555" y="342941"/>
                      </a:cubicBezTo>
                      <a:cubicBezTo>
                        <a:pt x="228259" y="293199"/>
                        <a:pt x="259480" y="228641"/>
                        <a:pt x="222968" y="174666"/>
                      </a:cubicBezTo>
                      <a:cubicBezTo>
                        <a:pt x="186456" y="120691"/>
                        <a:pt x="12095" y="2422"/>
                        <a:pt x="718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9B05BDB7-F222-470D-B1C9-7301E6C23BB4}"/>
                    </a:ext>
                  </a:extLst>
                </p:cNvPr>
                <p:cNvSpPr/>
                <p:nvPr/>
              </p:nvSpPr>
              <p:spPr>
                <a:xfrm>
                  <a:off x="5552388" y="7981945"/>
                  <a:ext cx="340801" cy="57229"/>
                </a:xfrm>
                <a:custGeom>
                  <a:avLst/>
                  <a:gdLst>
                    <a:gd name="connsiteX0" fmla="*/ 10212 w 340801"/>
                    <a:gd name="connsiteY0" fmla="*/ 57155 h 57229"/>
                    <a:gd name="connsiteX1" fmla="*/ 270562 w 340801"/>
                    <a:gd name="connsiteY1" fmla="*/ 19055 h 57229"/>
                    <a:gd name="connsiteX2" fmla="*/ 340412 w 340801"/>
                    <a:gd name="connsiteY2" fmla="*/ 29638 h 57229"/>
                    <a:gd name="connsiteX3" fmla="*/ 287495 w 340801"/>
                    <a:gd name="connsiteY3" fmla="*/ 5 h 57229"/>
                    <a:gd name="connsiteX4" fmla="*/ 77945 w 340801"/>
                    <a:gd name="connsiteY4" fmla="*/ 27522 h 57229"/>
                    <a:gd name="connsiteX5" fmla="*/ 10212 w 340801"/>
                    <a:gd name="connsiteY5" fmla="*/ 57155 h 5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801" h="57229">
                      <a:moveTo>
                        <a:pt x="10212" y="57155"/>
                      </a:moveTo>
                      <a:cubicBezTo>
                        <a:pt x="42315" y="55744"/>
                        <a:pt x="215529" y="23641"/>
                        <a:pt x="270562" y="19055"/>
                      </a:cubicBezTo>
                      <a:cubicBezTo>
                        <a:pt x="325595" y="14469"/>
                        <a:pt x="337590" y="32813"/>
                        <a:pt x="340412" y="29638"/>
                      </a:cubicBezTo>
                      <a:cubicBezTo>
                        <a:pt x="343234" y="26463"/>
                        <a:pt x="331239" y="358"/>
                        <a:pt x="287495" y="5"/>
                      </a:cubicBezTo>
                      <a:cubicBezTo>
                        <a:pt x="243751" y="-348"/>
                        <a:pt x="128392" y="15528"/>
                        <a:pt x="77945" y="27522"/>
                      </a:cubicBezTo>
                      <a:cubicBezTo>
                        <a:pt x="27498" y="39516"/>
                        <a:pt x="-21891" y="58566"/>
                        <a:pt x="10212" y="57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9EFC4032-B720-44A0-ADFF-A26448162BF8}"/>
                    </a:ext>
                  </a:extLst>
                </p:cNvPr>
                <p:cNvSpPr/>
                <p:nvPr/>
              </p:nvSpPr>
              <p:spPr>
                <a:xfrm>
                  <a:off x="5533976" y="8155488"/>
                  <a:ext cx="374150" cy="61423"/>
                </a:xfrm>
                <a:custGeom>
                  <a:avLst/>
                  <a:gdLst>
                    <a:gd name="connsiteX0" fmla="*/ 1107 w 374150"/>
                    <a:gd name="connsiteY0" fmla="*/ 29 h 61423"/>
                    <a:gd name="connsiteX1" fmla="*/ 115407 w 374150"/>
                    <a:gd name="connsiteY1" fmla="*/ 52945 h 61423"/>
                    <a:gd name="connsiteX2" fmla="*/ 373641 w 374150"/>
                    <a:gd name="connsiteY2" fmla="*/ 29662 h 61423"/>
                    <a:gd name="connsiteX3" fmla="*/ 176791 w 374150"/>
                    <a:gd name="connsiteY3" fmla="*/ 61412 h 61423"/>
                    <a:gd name="connsiteX4" fmla="*/ 1107 w 374150"/>
                    <a:gd name="connsiteY4" fmla="*/ 29 h 6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150" h="61423">
                      <a:moveTo>
                        <a:pt x="1107" y="29"/>
                      </a:moveTo>
                      <a:cubicBezTo>
                        <a:pt x="-9124" y="-1382"/>
                        <a:pt x="53318" y="48006"/>
                        <a:pt x="115407" y="52945"/>
                      </a:cubicBezTo>
                      <a:cubicBezTo>
                        <a:pt x="177496" y="57884"/>
                        <a:pt x="363410" y="28251"/>
                        <a:pt x="373641" y="29662"/>
                      </a:cubicBezTo>
                      <a:cubicBezTo>
                        <a:pt x="383872" y="31073"/>
                        <a:pt x="237469" y="62117"/>
                        <a:pt x="176791" y="61412"/>
                      </a:cubicBezTo>
                      <a:cubicBezTo>
                        <a:pt x="116113" y="60707"/>
                        <a:pt x="11338" y="1440"/>
                        <a:pt x="1107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383CDB39-50A7-4621-98BF-3668537AF2AC}"/>
                    </a:ext>
                  </a:extLst>
                </p:cNvPr>
                <p:cNvSpPr/>
                <p:nvPr/>
              </p:nvSpPr>
              <p:spPr>
                <a:xfrm>
                  <a:off x="5686392" y="7305114"/>
                  <a:ext cx="140565" cy="384026"/>
                </a:xfrm>
                <a:custGeom>
                  <a:avLst/>
                  <a:gdLst>
                    <a:gd name="connsiteX0" fmla="*/ 139733 w 140565"/>
                    <a:gd name="connsiteY0" fmla="*/ 561 h 384026"/>
                    <a:gd name="connsiteX1" fmla="*/ 69883 w 140565"/>
                    <a:gd name="connsiteY1" fmla="*/ 130736 h 384026"/>
                    <a:gd name="connsiteX2" fmla="*/ 20671 w 140565"/>
                    <a:gd name="connsiteY2" fmla="*/ 262499 h 384026"/>
                    <a:gd name="connsiteX3" fmla="*/ 33 w 140565"/>
                    <a:gd name="connsiteY3" fmla="*/ 383149 h 384026"/>
                    <a:gd name="connsiteX4" fmla="*/ 15908 w 140565"/>
                    <a:gd name="connsiteY4" fmla="*/ 310124 h 384026"/>
                    <a:gd name="connsiteX5" fmla="*/ 19083 w 140565"/>
                    <a:gd name="connsiteY5" fmla="*/ 183124 h 384026"/>
                    <a:gd name="connsiteX6" fmla="*/ 139733 w 140565"/>
                    <a:gd name="connsiteY6" fmla="*/ 561 h 384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565" h="384026">
                      <a:moveTo>
                        <a:pt x="139733" y="561"/>
                      </a:moveTo>
                      <a:cubicBezTo>
                        <a:pt x="148200" y="-8170"/>
                        <a:pt x="89727" y="87080"/>
                        <a:pt x="69883" y="130736"/>
                      </a:cubicBezTo>
                      <a:cubicBezTo>
                        <a:pt x="50039" y="174392"/>
                        <a:pt x="32313" y="220430"/>
                        <a:pt x="20671" y="262499"/>
                      </a:cubicBezTo>
                      <a:cubicBezTo>
                        <a:pt x="9029" y="304568"/>
                        <a:pt x="827" y="375212"/>
                        <a:pt x="33" y="383149"/>
                      </a:cubicBezTo>
                      <a:cubicBezTo>
                        <a:pt x="-761" y="391086"/>
                        <a:pt x="12733" y="343461"/>
                        <a:pt x="15908" y="310124"/>
                      </a:cubicBezTo>
                      <a:cubicBezTo>
                        <a:pt x="19083" y="276787"/>
                        <a:pt x="-1290" y="231543"/>
                        <a:pt x="19083" y="183124"/>
                      </a:cubicBezTo>
                      <a:cubicBezTo>
                        <a:pt x="39456" y="134705"/>
                        <a:pt x="131266" y="9292"/>
                        <a:pt x="139733" y="5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3E033F85-D135-48F6-BB94-90CAC2F4B599}"/>
                    </a:ext>
                  </a:extLst>
                </p:cNvPr>
                <p:cNvSpPr/>
                <p:nvPr/>
              </p:nvSpPr>
              <p:spPr>
                <a:xfrm>
                  <a:off x="5460486" y="8049471"/>
                  <a:ext cx="93793" cy="157160"/>
                </a:xfrm>
                <a:custGeom>
                  <a:avLst/>
                  <a:gdLst>
                    <a:gd name="connsiteX0" fmla="*/ 93647 w 93793"/>
                    <a:gd name="connsiteY0" fmla="*/ 212 h 157160"/>
                    <a:gd name="connsiteX1" fmla="*/ 23797 w 93793"/>
                    <a:gd name="connsiteY1" fmla="*/ 101812 h 157160"/>
                    <a:gd name="connsiteX2" fmla="*/ 21681 w 93793"/>
                    <a:gd name="connsiteY2" fmla="*/ 156846 h 157160"/>
                    <a:gd name="connsiteX3" fmla="*/ 2631 w 93793"/>
                    <a:gd name="connsiteY3" fmla="*/ 78529 h 157160"/>
                    <a:gd name="connsiteX4" fmla="*/ 93647 w 93793"/>
                    <a:gd name="connsiteY4" fmla="*/ 212 h 15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793" h="157160">
                      <a:moveTo>
                        <a:pt x="93647" y="212"/>
                      </a:moveTo>
                      <a:cubicBezTo>
                        <a:pt x="97175" y="4093"/>
                        <a:pt x="35791" y="75706"/>
                        <a:pt x="23797" y="101812"/>
                      </a:cubicBezTo>
                      <a:cubicBezTo>
                        <a:pt x="11803" y="127918"/>
                        <a:pt x="25209" y="160727"/>
                        <a:pt x="21681" y="156846"/>
                      </a:cubicBezTo>
                      <a:cubicBezTo>
                        <a:pt x="18153" y="152965"/>
                        <a:pt x="-8305" y="110632"/>
                        <a:pt x="2631" y="78529"/>
                      </a:cubicBezTo>
                      <a:cubicBezTo>
                        <a:pt x="13567" y="46426"/>
                        <a:pt x="90119" y="-3669"/>
                        <a:pt x="93647" y="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3682538C-11B7-4667-A01C-EC83091D6FD4}"/>
                    </a:ext>
                  </a:extLst>
                </p:cNvPr>
                <p:cNvSpPr/>
                <p:nvPr/>
              </p:nvSpPr>
              <p:spPr>
                <a:xfrm>
                  <a:off x="5436412" y="8240137"/>
                  <a:ext cx="60983" cy="338373"/>
                </a:xfrm>
                <a:custGeom>
                  <a:avLst/>
                  <a:gdLst>
                    <a:gd name="connsiteX0" fmla="*/ 56338 w 60983"/>
                    <a:gd name="connsiteY0" fmla="*/ 576 h 338373"/>
                    <a:gd name="connsiteX1" fmla="*/ 54751 w 60983"/>
                    <a:gd name="connsiteY1" fmla="*/ 140276 h 338373"/>
                    <a:gd name="connsiteX2" fmla="*/ 10301 w 60983"/>
                    <a:gd name="connsiteY2" fmla="*/ 229176 h 338373"/>
                    <a:gd name="connsiteX3" fmla="*/ 35701 w 60983"/>
                    <a:gd name="connsiteY3" fmla="*/ 333951 h 338373"/>
                    <a:gd name="connsiteX4" fmla="*/ 24588 w 60983"/>
                    <a:gd name="connsiteY4" fmla="*/ 313313 h 338373"/>
                    <a:gd name="connsiteX5" fmla="*/ 776 w 60983"/>
                    <a:gd name="connsiteY5" fmla="*/ 262513 h 338373"/>
                    <a:gd name="connsiteX6" fmla="*/ 56338 w 60983"/>
                    <a:gd name="connsiteY6" fmla="*/ 197426 h 338373"/>
                    <a:gd name="connsiteX7" fmla="*/ 56338 w 60983"/>
                    <a:gd name="connsiteY7" fmla="*/ 576 h 33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83" h="338373">
                      <a:moveTo>
                        <a:pt x="56338" y="576"/>
                      </a:moveTo>
                      <a:cubicBezTo>
                        <a:pt x="56073" y="-8949"/>
                        <a:pt x="62424" y="102176"/>
                        <a:pt x="54751" y="140276"/>
                      </a:cubicBezTo>
                      <a:cubicBezTo>
                        <a:pt x="47078" y="178376"/>
                        <a:pt x="13476" y="196897"/>
                        <a:pt x="10301" y="229176"/>
                      </a:cubicBezTo>
                      <a:cubicBezTo>
                        <a:pt x="7126" y="261455"/>
                        <a:pt x="33320" y="319928"/>
                        <a:pt x="35701" y="333951"/>
                      </a:cubicBezTo>
                      <a:cubicBezTo>
                        <a:pt x="38082" y="347974"/>
                        <a:pt x="30409" y="325219"/>
                        <a:pt x="24588" y="313313"/>
                      </a:cubicBezTo>
                      <a:cubicBezTo>
                        <a:pt x="18767" y="301407"/>
                        <a:pt x="-4516" y="281827"/>
                        <a:pt x="776" y="262513"/>
                      </a:cubicBezTo>
                      <a:cubicBezTo>
                        <a:pt x="6068" y="243199"/>
                        <a:pt x="46019" y="243464"/>
                        <a:pt x="56338" y="197426"/>
                      </a:cubicBezTo>
                      <a:cubicBezTo>
                        <a:pt x="66657" y="151389"/>
                        <a:pt x="56603" y="10101"/>
                        <a:pt x="56338" y="5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F1EF43B1-9969-4B47-8EC4-1FAB94D4FC55}"/>
                    </a:ext>
                  </a:extLst>
                </p:cNvPr>
                <p:cNvSpPr/>
                <p:nvPr/>
              </p:nvSpPr>
              <p:spPr>
                <a:xfrm>
                  <a:off x="5405261" y="8177096"/>
                  <a:ext cx="62317" cy="484312"/>
                </a:xfrm>
                <a:custGeom>
                  <a:avLst/>
                  <a:gdLst>
                    <a:gd name="connsiteX0" fmla="*/ 62089 w 62317"/>
                    <a:gd name="connsiteY0" fmla="*/ 117 h 484312"/>
                    <a:gd name="connsiteX1" fmla="*/ 22402 w 62317"/>
                    <a:gd name="connsiteY1" fmla="*/ 289042 h 484312"/>
                    <a:gd name="connsiteX2" fmla="*/ 22402 w 62317"/>
                    <a:gd name="connsiteY2" fmla="*/ 376354 h 484312"/>
                    <a:gd name="connsiteX3" fmla="*/ 27164 w 62317"/>
                    <a:gd name="connsiteY3" fmla="*/ 482717 h 484312"/>
                    <a:gd name="connsiteX4" fmla="*/ 19227 w 62317"/>
                    <a:gd name="connsiteY4" fmla="*/ 427154 h 484312"/>
                    <a:gd name="connsiteX5" fmla="*/ 1764 w 62317"/>
                    <a:gd name="connsiteY5" fmla="*/ 255704 h 484312"/>
                    <a:gd name="connsiteX6" fmla="*/ 62089 w 62317"/>
                    <a:gd name="connsiteY6" fmla="*/ 117 h 48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17" h="484312">
                      <a:moveTo>
                        <a:pt x="62089" y="117"/>
                      </a:moveTo>
                      <a:cubicBezTo>
                        <a:pt x="65529" y="5673"/>
                        <a:pt x="29016" y="226336"/>
                        <a:pt x="22402" y="289042"/>
                      </a:cubicBezTo>
                      <a:cubicBezTo>
                        <a:pt x="15788" y="351748"/>
                        <a:pt x="21608" y="344075"/>
                        <a:pt x="22402" y="376354"/>
                      </a:cubicBezTo>
                      <a:cubicBezTo>
                        <a:pt x="23196" y="408633"/>
                        <a:pt x="27693" y="474250"/>
                        <a:pt x="27164" y="482717"/>
                      </a:cubicBezTo>
                      <a:cubicBezTo>
                        <a:pt x="26635" y="491184"/>
                        <a:pt x="23460" y="464989"/>
                        <a:pt x="19227" y="427154"/>
                      </a:cubicBezTo>
                      <a:cubicBezTo>
                        <a:pt x="14994" y="389319"/>
                        <a:pt x="-6174" y="324231"/>
                        <a:pt x="1764" y="255704"/>
                      </a:cubicBezTo>
                      <a:cubicBezTo>
                        <a:pt x="9702" y="187177"/>
                        <a:pt x="58649" y="-5439"/>
                        <a:pt x="62089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25FD7E10-1093-43A9-9B7A-D1BC45DE17BD}"/>
                    </a:ext>
                  </a:extLst>
                </p:cNvPr>
                <p:cNvSpPr/>
                <p:nvPr/>
              </p:nvSpPr>
              <p:spPr>
                <a:xfrm>
                  <a:off x="5379915" y="8526676"/>
                  <a:ext cx="76479" cy="296757"/>
                </a:xfrm>
                <a:custGeom>
                  <a:avLst/>
                  <a:gdLst>
                    <a:gd name="connsiteX0" fmla="*/ 41398 w 76479"/>
                    <a:gd name="connsiteY0" fmla="*/ 2962 h 296757"/>
                    <a:gd name="connsiteX1" fmla="*/ 41398 w 76479"/>
                    <a:gd name="connsiteY1" fmla="*/ 202987 h 296757"/>
                    <a:gd name="connsiteX2" fmla="*/ 123 w 76479"/>
                    <a:gd name="connsiteY2" fmla="*/ 296649 h 296757"/>
                    <a:gd name="connsiteX3" fmla="*/ 30285 w 76479"/>
                    <a:gd name="connsiteY3" fmla="*/ 218862 h 296757"/>
                    <a:gd name="connsiteX4" fmla="*/ 76323 w 76479"/>
                    <a:gd name="connsiteY4" fmla="*/ 91862 h 296757"/>
                    <a:gd name="connsiteX5" fmla="*/ 41398 w 76479"/>
                    <a:gd name="connsiteY5" fmla="*/ 2962 h 296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79" h="296757">
                      <a:moveTo>
                        <a:pt x="41398" y="2962"/>
                      </a:moveTo>
                      <a:cubicBezTo>
                        <a:pt x="35577" y="21483"/>
                        <a:pt x="48277" y="154039"/>
                        <a:pt x="41398" y="202987"/>
                      </a:cubicBezTo>
                      <a:cubicBezTo>
                        <a:pt x="34519" y="251935"/>
                        <a:pt x="1975" y="294003"/>
                        <a:pt x="123" y="296649"/>
                      </a:cubicBezTo>
                      <a:cubicBezTo>
                        <a:pt x="-1729" y="299295"/>
                        <a:pt x="17585" y="252993"/>
                        <a:pt x="30285" y="218862"/>
                      </a:cubicBezTo>
                      <a:cubicBezTo>
                        <a:pt x="42985" y="184731"/>
                        <a:pt x="73677" y="126258"/>
                        <a:pt x="76323" y="91862"/>
                      </a:cubicBezTo>
                      <a:cubicBezTo>
                        <a:pt x="78969" y="57466"/>
                        <a:pt x="47219" y="-15559"/>
                        <a:pt x="41398" y="29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33D67BEA-3566-4B7F-B705-496F073DF407}"/>
                    </a:ext>
                  </a:extLst>
                </p:cNvPr>
                <p:cNvSpPr/>
                <p:nvPr/>
              </p:nvSpPr>
              <p:spPr>
                <a:xfrm>
                  <a:off x="5360510" y="8847642"/>
                  <a:ext cx="59491" cy="416468"/>
                </a:xfrm>
                <a:custGeom>
                  <a:avLst/>
                  <a:gdLst>
                    <a:gd name="connsiteX0" fmla="*/ 27465 w 59491"/>
                    <a:gd name="connsiteY0" fmla="*/ 1083 h 416468"/>
                    <a:gd name="connsiteX1" fmla="*/ 25878 w 59491"/>
                    <a:gd name="connsiteY1" fmla="*/ 223333 h 416468"/>
                    <a:gd name="connsiteX2" fmla="*/ 478 w 59491"/>
                    <a:gd name="connsiteY2" fmla="*/ 413833 h 416468"/>
                    <a:gd name="connsiteX3" fmla="*/ 13178 w 59491"/>
                    <a:gd name="connsiteY3" fmla="*/ 321758 h 416468"/>
                    <a:gd name="connsiteX4" fmla="*/ 59215 w 59491"/>
                    <a:gd name="connsiteY4" fmla="*/ 145546 h 416468"/>
                    <a:gd name="connsiteX5" fmla="*/ 27465 w 59491"/>
                    <a:gd name="connsiteY5" fmla="*/ 1083 h 41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491" h="416468">
                      <a:moveTo>
                        <a:pt x="27465" y="1083"/>
                      </a:moveTo>
                      <a:cubicBezTo>
                        <a:pt x="21909" y="14048"/>
                        <a:pt x="30376" y="154541"/>
                        <a:pt x="25878" y="223333"/>
                      </a:cubicBezTo>
                      <a:cubicBezTo>
                        <a:pt x="21380" y="292125"/>
                        <a:pt x="2595" y="397429"/>
                        <a:pt x="478" y="413833"/>
                      </a:cubicBezTo>
                      <a:cubicBezTo>
                        <a:pt x="-1639" y="430237"/>
                        <a:pt x="3389" y="366472"/>
                        <a:pt x="13178" y="321758"/>
                      </a:cubicBezTo>
                      <a:cubicBezTo>
                        <a:pt x="22967" y="277044"/>
                        <a:pt x="55775" y="196346"/>
                        <a:pt x="59215" y="145546"/>
                      </a:cubicBezTo>
                      <a:cubicBezTo>
                        <a:pt x="62655" y="94746"/>
                        <a:pt x="33021" y="-11882"/>
                        <a:pt x="27465" y="10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B345D807-43DD-474E-ACAE-A56F75D9C513}"/>
                    </a:ext>
                  </a:extLst>
                </p:cNvPr>
                <p:cNvSpPr/>
                <p:nvPr/>
              </p:nvSpPr>
              <p:spPr>
                <a:xfrm>
                  <a:off x="5410507" y="8661193"/>
                  <a:ext cx="75270" cy="260523"/>
                </a:xfrm>
                <a:custGeom>
                  <a:avLst/>
                  <a:gdLst>
                    <a:gd name="connsiteX0" fmla="*/ 72718 w 75270"/>
                    <a:gd name="connsiteY0" fmla="*/ 207 h 260523"/>
                    <a:gd name="connsiteX1" fmla="*/ 55256 w 75270"/>
                    <a:gd name="connsiteY1" fmla="*/ 108157 h 260523"/>
                    <a:gd name="connsiteX2" fmla="*/ 15568 w 75270"/>
                    <a:gd name="connsiteY2" fmla="*/ 151020 h 260523"/>
                    <a:gd name="connsiteX3" fmla="*/ 39381 w 75270"/>
                    <a:gd name="connsiteY3" fmla="*/ 258970 h 260523"/>
                    <a:gd name="connsiteX4" fmla="*/ 23506 w 75270"/>
                    <a:gd name="connsiteY4" fmla="*/ 209757 h 260523"/>
                    <a:gd name="connsiteX5" fmla="*/ 1281 w 75270"/>
                    <a:gd name="connsiteY5" fmla="*/ 138320 h 260523"/>
                    <a:gd name="connsiteX6" fmla="*/ 72718 w 75270"/>
                    <a:gd name="connsiteY6" fmla="*/ 207 h 26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70" h="260523">
                      <a:moveTo>
                        <a:pt x="72718" y="207"/>
                      </a:moveTo>
                      <a:cubicBezTo>
                        <a:pt x="81714" y="-4820"/>
                        <a:pt x="64781" y="83022"/>
                        <a:pt x="55256" y="108157"/>
                      </a:cubicBezTo>
                      <a:cubicBezTo>
                        <a:pt x="45731" y="133292"/>
                        <a:pt x="18214" y="125885"/>
                        <a:pt x="15568" y="151020"/>
                      </a:cubicBezTo>
                      <a:cubicBezTo>
                        <a:pt x="12922" y="176156"/>
                        <a:pt x="38058" y="249181"/>
                        <a:pt x="39381" y="258970"/>
                      </a:cubicBezTo>
                      <a:cubicBezTo>
                        <a:pt x="40704" y="268759"/>
                        <a:pt x="29856" y="229865"/>
                        <a:pt x="23506" y="209757"/>
                      </a:cubicBezTo>
                      <a:cubicBezTo>
                        <a:pt x="17156" y="189649"/>
                        <a:pt x="-5598" y="171393"/>
                        <a:pt x="1281" y="138320"/>
                      </a:cubicBezTo>
                      <a:cubicBezTo>
                        <a:pt x="8160" y="105247"/>
                        <a:pt x="63722" y="5234"/>
                        <a:pt x="72718" y="2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32CF85B8-86C3-48DF-8058-ADABCFE7F09F}"/>
                    </a:ext>
                  </a:extLst>
                </p:cNvPr>
                <p:cNvSpPr/>
                <p:nvPr/>
              </p:nvSpPr>
              <p:spPr>
                <a:xfrm>
                  <a:off x="5404473" y="8962757"/>
                  <a:ext cx="68020" cy="445506"/>
                </a:xfrm>
                <a:custGeom>
                  <a:avLst/>
                  <a:gdLst>
                    <a:gd name="connsiteX0" fmla="*/ 53352 w 68020"/>
                    <a:gd name="connsiteY0" fmla="*/ 14556 h 445506"/>
                    <a:gd name="connsiteX1" fmla="*/ 2552 w 68020"/>
                    <a:gd name="connsiteY1" fmla="*/ 428893 h 445506"/>
                    <a:gd name="connsiteX2" fmla="*/ 13665 w 68020"/>
                    <a:gd name="connsiteY2" fmla="*/ 339993 h 445506"/>
                    <a:gd name="connsiteX3" fmla="*/ 66052 w 68020"/>
                    <a:gd name="connsiteY3" fmla="*/ 119331 h 445506"/>
                    <a:gd name="connsiteX4" fmla="*/ 53352 w 68020"/>
                    <a:gd name="connsiteY4" fmla="*/ 14556 h 445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020" h="445506">
                      <a:moveTo>
                        <a:pt x="53352" y="14556"/>
                      </a:moveTo>
                      <a:cubicBezTo>
                        <a:pt x="42769" y="66150"/>
                        <a:pt x="9166" y="374654"/>
                        <a:pt x="2552" y="428893"/>
                      </a:cubicBezTo>
                      <a:cubicBezTo>
                        <a:pt x="-4063" y="483133"/>
                        <a:pt x="3082" y="391587"/>
                        <a:pt x="13665" y="339993"/>
                      </a:cubicBezTo>
                      <a:cubicBezTo>
                        <a:pt x="24248" y="288399"/>
                        <a:pt x="60231" y="178069"/>
                        <a:pt x="66052" y="119331"/>
                      </a:cubicBezTo>
                      <a:cubicBezTo>
                        <a:pt x="71873" y="60594"/>
                        <a:pt x="63935" y="-37038"/>
                        <a:pt x="53352" y="145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6730A901-FD87-48CB-B6F7-24EFB099B429}"/>
                    </a:ext>
                  </a:extLst>
                </p:cNvPr>
                <p:cNvSpPr/>
                <p:nvPr/>
              </p:nvSpPr>
              <p:spPr>
                <a:xfrm>
                  <a:off x="5335334" y="9179526"/>
                  <a:ext cx="60793" cy="388234"/>
                </a:xfrm>
                <a:custGeom>
                  <a:avLst/>
                  <a:gdLst>
                    <a:gd name="connsiteX0" fmla="*/ 60579 w 60793"/>
                    <a:gd name="connsiteY0" fmla="*/ 7337 h 388234"/>
                    <a:gd name="connsiteX1" fmla="*/ 3429 w 60793"/>
                    <a:gd name="connsiteY1" fmla="*/ 378812 h 388234"/>
                    <a:gd name="connsiteX2" fmla="*/ 8191 w 60793"/>
                    <a:gd name="connsiteY2" fmla="*/ 266099 h 388234"/>
                    <a:gd name="connsiteX3" fmla="*/ 22479 w 60793"/>
                    <a:gd name="connsiteY3" fmla="*/ 143862 h 388234"/>
                    <a:gd name="connsiteX4" fmla="*/ 60579 w 60793"/>
                    <a:gd name="connsiteY4" fmla="*/ 7337 h 38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93" h="388234">
                      <a:moveTo>
                        <a:pt x="60579" y="7337"/>
                      </a:moveTo>
                      <a:cubicBezTo>
                        <a:pt x="57404" y="46495"/>
                        <a:pt x="12160" y="335685"/>
                        <a:pt x="3429" y="378812"/>
                      </a:cubicBezTo>
                      <a:cubicBezTo>
                        <a:pt x="-5302" y="421939"/>
                        <a:pt x="5016" y="305257"/>
                        <a:pt x="8191" y="266099"/>
                      </a:cubicBezTo>
                      <a:cubicBezTo>
                        <a:pt x="11366" y="226941"/>
                        <a:pt x="14277" y="191487"/>
                        <a:pt x="22479" y="143862"/>
                      </a:cubicBezTo>
                      <a:cubicBezTo>
                        <a:pt x="30681" y="96237"/>
                        <a:pt x="63754" y="-31821"/>
                        <a:pt x="60579" y="7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577EBD07-CC22-4E9E-87AB-C20D56CFDD82}"/>
                    </a:ext>
                  </a:extLst>
                </p:cNvPr>
                <p:cNvSpPr/>
                <p:nvPr/>
              </p:nvSpPr>
              <p:spPr>
                <a:xfrm>
                  <a:off x="5254942" y="9291320"/>
                  <a:ext cx="183874" cy="624121"/>
                </a:xfrm>
                <a:custGeom>
                  <a:avLst/>
                  <a:gdLst>
                    <a:gd name="connsiteX0" fmla="*/ 163196 w 183874"/>
                    <a:gd name="connsiteY0" fmla="*/ 71755 h 624121"/>
                    <a:gd name="connsiteX1" fmla="*/ 7621 w 183874"/>
                    <a:gd name="connsiteY1" fmla="*/ 598805 h 624121"/>
                    <a:gd name="connsiteX2" fmla="*/ 39371 w 183874"/>
                    <a:gd name="connsiteY2" fmla="*/ 506730 h 624121"/>
                    <a:gd name="connsiteX3" fmla="*/ 172721 w 183874"/>
                    <a:gd name="connsiteY3" fmla="*/ 209868 h 624121"/>
                    <a:gd name="connsiteX4" fmla="*/ 174308 w 183874"/>
                    <a:gd name="connsiteY4" fmla="*/ 22543 h 624121"/>
                    <a:gd name="connsiteX5" fmla="*/ 163196 w 183874"/>
                    <a:gd name="connsiteY5" fmla="*/ 71755 h 62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74" h="624121">
                      <a:moveTo>
                        <a:pt x="163196" y="71755"/>
                      </a:moveTo>
                      <a:cubicBezTo>
                        <a:pt x="135415" y="167799"/>
                        <a:pt x="28258" y="526309"/>
                        <a:pt x="7621" y="598805"/>
                      </a:cubicBezTo>
                      <a:cubicBezTo>
                        <a:pt x="-13016" y="671301"/>
                        <a:pt x="11854" y="571553"/>
                        <a:pt x="39371" y="506730"/>
                      </a:cubicBezTo>
                      <a:cubicBezTo>
                        <a:pt x="66888" y="441907"/>
                        <a:pt x="150231" y="290566"/>
                        <a:pt x="172721" y="209868"/>
                      </a:cubicBezTo>
                      <a:cubicBezTo>
                        <a:pt x="195211" y="129170"/>
                        <a:pt x="177219" y="50324"/>
                        <a:pt x="174308" y="22543"/>
                      </a:cubicBezTo>
                      <a:cubicBezTo>
                        <a:pt x="171397" y="-5238"/>
                        <a:pt x="190977" y="-24289"/>
                        <a:pt x="163196" y="717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617B827D-E160-4164-B34F-4EF47BBD67E8}"/>
                    </a:ext>
                  </a:extLst>
                </p:cNvPr>
                <p:cNvSpPr/>
                <p:nvPr/>
              </p:nvSpPr>
              <p:spPr>
                <a:xfrm>
                  <a:off x="5224282" y="9375012"/>
                  <a:ext cx="123639" cy="531529"/>
                </a:xfrm>
                <a:custGeom>
                  <a:avLst/>
                  <a:gdLst>
                    <a:gd name="connsiteX0" fmla="*/ 119243 w 123639"/>
                    <a:gd name="connsiteY0" fmla="*/ 5526 h 531529"/>
                    <a:gd name="connsiteX1" fmla="*/ 3356 w 123639"/>
                    <a:gd name="connsiteY1" fmla="*/ 516701 h 531529"/>
                    <a:gd name="connsiteX2" fmla="*/ 36693 w 123639"/>
                    <a:gd name="connsiteY2" fmla="*/ 381763 h 531529"/>
                    <a:gd name="connsiteX3" fmla="*/ 93843 w 123639"/>
                    <a:gd name="connsiteY3" fmla="*/ 253176 h 531529"/>
                    <a:gd name="connsiteX4" fmla="*/ 119243 w 123639"/>
                    <a:gd name="connsiteY4" fmla="*/ 5526 h 53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39" h="531529">
                      <a:moveTo>
                        <a:pt x="119243" y="5526"/>
                      </a:moveTo>
                      <a:cubicBezTo>
                        <a:pt x="104162" y="49447"/>
                        <a:pt x="17114" y="453995"/>
                        <a:pt x="3356" y="516701"/>
                      </a:cubicBezTo>
                      <a:cubicBezTo>
                        <a:pt x="-10402" y="579407"/>
                        <a:pt x="21612" y="425684"/>
                        <a:pt x="36693" y="381763"/>
                      </a:cubicBezTo>
                      <a:cubicBezTo>
                        <a:pt x="51774" y="337842"/>
                        <a:pt x="80878" y="314295"/>
                        <a:pt x="93843" y="253176"/>
                      </a:cubicBezTo>
                      <a:cubicBezTo>
                        <a:pt x="106808" y="192057"/>
                        <a:pt x="134324" y="-38395"/>
                        <a:pt x="119243" y="55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9224ABD8-96E2-49F7-ABDC-EAA0E332BF70}"/>
                    </a:ext>
                  </a:extLst>
                </p:cNvPr>
                <p:cNvSpPr/>
                <p:nvPr/>
              </p:nvSpPr>
              <p:spPr>
                <a:xfrm>
                  <a:off x="5175622" y="9769017"/>
                  <a:ext cx="163235" cy="453318"/>
                </a:xfrm>
                <a:custGeom>
                  <a:avLst/>
                  <a:gdLst>
                    <a:gd name="connsiteX0" fmla="*/ 136153 w 163235"/>
                    <a:gd name="connsiteY0" fmla="*/ 113171 h 453318"/>
                    <a:gd name="connsiteX1" fmla="*/ 2803 w 163235"/>
                    <a:gd name="connsiteY1" fmla="*/ 446546 h 453318"/>
                    <a:gd name="connsiteX2" fmla="*/ 52016 w 163235"/>
                    <a:gd name="connsiteY2" fmla="*/ 324308 h 453318"/>
                    <a:gd name="connsiteX3" fmla="*/ 129803 w 163235"/>
                    <a:gd name="connsiteY3" fmla="*/ 168733 h 453318"/>
                    <a:gd name="connsiteX4" fmla="*/ 163141 w 163235"/>
                    <a:gd name="connsiteY4" fmla="*/ 2046 h 453318"/>
                    <a:gd name="connsiteX5" fmla="*/ 136153 w 163235"/>
                    <a:gd name="connsiteY5" fmla="*/ 113171 h 45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235" h="453318">
                      <a:moveTo>
                        <a:pt x="136153" y="113171"/>
                      </a:moveTo>
                      <a:cubicBezTo>
                        <a:pt x="109430" y="187254"/>
                        <a:pt x="16826" y="411357"/>
                        <a:pt x="2803" y="446546"/>
                      </a:cubicBezTo>
                      <a:cubicBezTo>
                        <a:pt x="-11220" y="481735"/>
                        <a:pt x="30849" y="370610"/>
                        <a:pt x="52016" y="324308"/>
                      </a:cubicBezTo>
                      <a:cubicBezTo>
                        <a:pt x="73183" y="278006"/>
                        <a:pt x="111282" y="222443"/>
                        <a:pt x="129803" y="168733"/>
                      </a:cubicBezTo>
                      <a:cubicBezTo>
                        <a:pt x="148324" y="115023"/>
                        <a:pt x="162612" y="15010"/>
                        <a:pt x="163141" y="2046"/>
                      </a:cubicBezTo>
                      <a:cubicBezTo>
                        <a:pt x="163670" y="-10918"/>
                        <a:pt x="162876" y="39088"/>
                        <a:pt x="136153" y="1131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5DB1E391-8289-4C41-8904-2379824543DA}"/>
                    </a:ext>
                  </a:extLst>
                </p:cNvPr>
                <p:cNvSpPr/>
                <p:nvPr/>
              </p:nvSpPr>
              <p:spPr>
                <a:xfrm>
                  <a:off x="5171694" y="9763371"/>
                  <a:ext cx="94293" cy="347008"/>
                </a:xfrm>
                <a:custGeom>
                  <a:avLst/>
                  <a:gdLst>
                    <a:gd name="connsiteX0" fmla="*/ 94044 w 94293"/>
                    <a:gd name="connsiteY0" fmla="*/ 12454 h 347008"/>
                    <a:gd name="connsiteX1" fmla="*/ 3556 w 94293"/>
                    <a:gd name="connsiteY1" fmla="*/ 341067 h 347008"/>
                    <a:gd name="connsiteX2" fmla="*/ 19431 w 94293"/>
                    <a:gd name="connsiteY2" fmla="*/ 214067 h 347008"/>
                    <a:gd name="connsiteX3" fmla="*/ 30544 w 94293"/>
                    <a:gd name="connsiteY3" fmla="*/ 85479 h 347008"/>
                    <a:gd name="connsiteX4" fmla="*/ 94044 w 94293"/>
                    <a:gd name="connsiteY4" fmla="*/ 12454 h 34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293" h="347008">
                      <a:moveTo>
                        <a:pt x="94044" y="12454"/>
                      </a:moveTo>
                      <a:cubicBezTo>
                        <a:pt x="89546" y="55052"/>
                        <a:pt x="15991" y="307465"/>
                        <a:pt x="3556" y="341067"/>
                      </a:cubicBezTo>
                      <a:cubicBezTo>
                        <a:pt x="-8879" y="374669"/>
                        <a:pt x="14933" y="256665"/>
                        <a:pt x="19431" y="214067"/>
                      </a:cubicBezTo>
                      <a:cubicBezTo>
                        <a:pt x="23929" y="171469"/>
                        <a:pt x="20225" y="123844"/>
                        <a:pt x="30544" y="85479"/>
                      </a:cubicBezTo>
                      <a:cubicBezTo>
                        <a:pt x="40863" y="47114"/>
                        <a:pt x="98542" y="-30144"/>
                        <a:pt x="94044" y="12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BD211DD9-BD96-4F66-9DF4-924EEF0FBD4B}"/>
                    </a:ext>
                  </a:extLst>
                </p:cNvPr>
                <p:cNvSpPr/>
                <p:nvPr/>
              </p:nvSpPr>
              <p:spPr>
                <a:xfrm>
                  <a:off x="5013194" y="10102792"/>
                  <a:ext cx="228203" cy="403583"/>
                </a:xfrm>
                <a:custGeom>
                  <a:avLst/>
                  <a:gdLst>
                    <a:gd name="connsiteX0" fmla="*/ 184281 w 228203"/>
                    <a:gd name="connsiteY0" fmla="*/ 52446 h 403583"/>
                    <a:gd name="connsiteX1" fmla="*/ 96969 w 228203"/>
                    <a:gd name="connsiteY1" fmla="*/ 308033 h 403583"/>
                    <a:gd name="connsiteX2" fmla="*/ 131 w 228203"/>
                    <a:gd name="connsiteY2" fmla="*/ 403283 h 403583"/>
                    <a:gd name="connsiteX3" fmla="*/ 77919 w 228203"/>
                    <a:gd name="connsiteY3" fmla="*/ 335021 h 403583"/>
                    <a:gd name="connsiteX4" fmla="*/ 154119 w 228203"/>
                    <a:gd name="connsiteY4" fmla="*/ 249296 h 403583"/>
                    <a:gd name="connsiteX5" fmla="*/ 227144 w 228203"/>
                    <a:gd name="connsiteY5" fmla="*/ 15933 h 403583"/>
                    <a:gd name="connsiteX6" fmla="*/ 184281 w 228203"/>
                    <a:gd name="connsiteY6" fmla="*/ 52446 h 4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03" h="403583">
                      <a:moveTo>
                        <a:pt x="184281" y="52446"/>
                      </a:moveTo>
                      <a:cubicBezTo>
                        <a:pt x="162585" y="101129"/>
                        <a:pt x="127661" y="249560"/>
                        <a:pt x="96969" y="308033"/>
                      </a:cubicBezTo>
                      <a:cubicBezTo>
                        <a:pt x="66277" y="366506"/>
                        <a:pt x="3306" y="398785"/>
                        <a:pt x="131" y="403283"/>
                      </a:cubicBezTo>
                      <a:cubicBezTo>
                        <a:pt x="-3044" y="407781"/>
                        <a:pt x="52254" y="360685"/>
                        <a:pt x="77919" y="335021"/>
                      </a:cubicBezTo>
                      <a:cubicBezTo>
                        <a:pt x="103584" y="309357"/>
                        <a:pt x="129248" y="302477"/>
                        <a:pt x="154119" y="249296"/>
                      </a:cubicBezTo>
                      <a:cubicBezTo>
                        <a:pt x="178990" y="196115"/>
                        <a:pt x="220265" y="48741"/>
                        <a:pt x="227144" y="15933"/>
                      </a:cubicBezTo>
                      <a:cubicBezTo>
                        <a:pt x="234023" y="-16875"/>
                        <a:pt x="205977" y="3763"/>
                        <a:pt x="184281" y="52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1291FE7E-5F4E-4026-BB38-73820AAC6F9C}"/>
                    </a:ext>
                  </a:extLst>
                </p:cNvPr>
                <p:cNvSpPr/>
                <p:nvPr/>
              </p:nvSpPr>
              <p:spPr>
                <a:xfrm>
                  <a:off x="4955646" y="9923330"/>
                  <a:ext cx="239614" cy="541983"/>
                </a:xfrm>
                <a:custGeom>
                  <a:avLst/>
                  <a:gdLst>
                    <a:gd name="connsiteX0" fmla="*/ 238654 w 239614"/>
                    <a:gd name="connsiteY0" fmla="*/ 133 h 541983"/>
                    <a:gd name="connsiteX1" fmla="*/ 125942 w 239614"/>
                    <a:gd name="connsiteY1" fmla="*/ 366845 h 541983"/>
                    <a:gd name="connsiteX2" fmla="*/ 529 w 239614"/>
                    <a:gd name="connsiteY2" fmla="*/ 539883 h 541983"/>
                    <a:gd name="connsiteX3" fmla="*/ 84667 w 239614"/>
                    <a:gd name="connsiteY3" fmla="*/ 454158 h 541983"/>
                    <a:gd name="connsiteX4" fmla="*/ 175154 w 239614"/>
                    <a:gd name="connsiteY4" fmla="*/ 325570 h 541983"/>
                    <a:gd name="connsiteX5" fmla="*/ 238654 w 239614"/>
                    <a:gd name="connsiteY5" fmla="*/ 133 h 541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614" h="541983">
                      <a:moveTo>
                        <a:pt x="238654" y="133"/>
                      </a:moveTo>
                      <a:cubicBezTo>
                        <a:pt x="230452" y="7012"/>
                        <a:pt x="165629" y="276887"/>
                        <a:pt x="125942" y="366845"/>
                      </a:cubicBezTo>
                      <a:cubicBezTo>
                        <a:pt x="86255" y="456803"/>
                        <a:pt x="7408" y="525331"/>
                        <a:pt x="529" y="539883"/>
                      </a:cubicBezTo>
                      <a:cubicBezTo>
                        <a:pt x="-6350" y="554435"/>
                        <a:pt x="55563" y="489877"/>
                        <a:pt x="84667" y="454158"/>
                      </a:cubicBezTo>
                      <a:cubicBezTo>
                        <a:pt x="113771" y="418439"/>
                        <a:pt x="149754" y="397007"/>
                        <a:pt x="175154" y="325570"/>
                      </a:cubicBezTo>
                      <a:cubicBezTo>
                        <a:pt x="200554" y="254133"/>
                        <a:pt x="246856" y="-6746"/>
                        <a:pt x="238654" y="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46A81181-77A7-430C-BB3F-C815234FA57E}"/>
                    </a:ext>
                  </a:extLst>
                </p:cNvPr>
                <p:cNvSpPr/>
                <p:nvPr/>
              </p:nvSpPr>
              <p:spPr>
                <a:xfrm>
                  <a:off x="4874976" y="10367440"/>
                  <a:ext cx="198761" cy="277070"/>
                </a:xfrm>
                <a:custGeom>
                  <a:avLst/>
                  <a:gdLst>
                    <a:gd name="connsiteX0" fmla="*/ 165337 w 198761"/>
                    <a:gd name="connsiteY0" fmla="*/ 62435 h 277070"/>
                    <a:gd name="connsiteX1" fmla="*/ 17699 w 198761"/>
                    <a:gd name="connsiteY1" fmla="*/ 187848 h 277070"/>
                    <a:gd name="connsiteX2" fmla="*/ 1824 w 198761"/>
                    <a:gd name="connsiteY2" fmla="*/ 276748 h 277070"/>
                    <a:gd name="connsiteX3" fmla="*/ 9762 w 198761"/>
                    <a:gd name="connsiteY3" fmla="*/ 214835 h 277070"/>
                    <a:gd name="connsiteX4" fmla="*/ 47862 w 198761"/>
                    <a:gd name="connsiteY4" fmla="*/ 140223 h 277070"/>
                    <a:gd name="connsiteX5" fmla="*/ 189149 w 198761"/>
                    <a:gd name="connsiteY5" fmla="*/ 3698 h 277070"/>
                    <a:gd name="connsiteX6" fmla="*/ 165337 w 198761"/>
                    <a:gd name="connsiteY6" fmla="*/ 62435 h 27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761" h="277070">
                      <a:moveTo>
                        <a:pt x="165337" y="62435"/>
                      </a:moveTo>
                      <a:cubicBezTo>
                        <a:pt x="136762" y="93127"/>
                        <a:pt x="44951" y="152129"/>
                        <a:pt x="17699" y="187848"/>
                      </a:cubicBezTo>
                      <a:cubicBezTo>
                        <a:pt x="-9553" y="223567"/>
                        <a:pt x="3147" y="272250"/>
                        <a:pt x="1824" y="276748"/>
                      </a:cubicBezTo>
                      <a:cubicBezTo>
                        <a:pt x="501" y="281246"/>
                        <a:pt x="2089" y="237589"/>
                        <a:pt x="9762" y="214835"/>
                      </a:cubicBezTo>
                      <a:cubicBezTo>
                        <a:pt x="17435" y="192081"/>
                        <a:pt x="17964" y="175412"/>
                        <a:pt x="47862" y="140223"/>
                      </a:cubicBezTo>
                      <a:cubicBezTo>
                        <a:pt x="77760" y="105034"/>
                        <a:pt x="167982" y="20631"/>
                        <a:pt x="189149" y="3698"/>
                      </a:cubicBezTo>
                      <a:cubicBezTo>
                        <a:pt x="210316" y="-13235"/>
                        <a:pt x="193912" y="31743"/>
                        <a:pt x="165337" y="624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CFB24A35-BE5A-478B-8619-13DAA5D925CA}"/>
                    </a:ext>
                  </a:extLst>
                </p:cNvPr>
                <p:cNvSpPr/>
                <p:nvPr/>
              </p:nvSpPr>
              <p:spPr>
                <a:xfrm>
                  <a:off x="4916692" y="10469949"/>
                  <a:ext cx="184357" cy="219319"/>
                </a:xfrm>
                <a:custGeom>
                  <a:avLst/>
                  <a:gdLst>
                    <a:gd name="connsiteX0" fmla="*/ 180771 w 184357"/>
                    <a:gd name="connsiteY0" fmla="*/ 2789 h 219319"/>
                    <a:gd name="connsiteX1" fmla="*/ 49008 w 184357"/>
                    <a:gd name="connsiteY1" fmla="*/ 107564 h 219319"/>
                    <a:gd name="connsiteX2" fmla="*/ 1383 w 184357"/>
                    <a:gd name="connsiteY2" fmla="*/ 218689 h 219319"/>
                    <a:gd name="connsiteX3" fmla="*/ 12496 w 184357"/>
                    <a:gd name="connsiteY3" fmla="*/ 152014 h 219319"/>
                    <a:gd name="connsiteX4" fmla="*/ 9321 w 184357"/>
                    <a:gd name="connsiteY4" fmla="*/ 134551 h 219319"/>
                    <a:gd name="connsiteX5" fmla="*/ 137908 w 184357"/>
                    <a:gd name="connsiteY5" fmla="*/ 39301 h 219319"/>
                    <a:gd name="connsiteX6" fmla="*/ 180771 w 184357"/>
                    <a:gd name="connsiteY6" fmla="*/ 2789 h 21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57" h="219319">
                      <a:moveTo>
                        <a:pt x="180771" y="2789"/>
                      </a:moveTo>
                      <a:cubicBezTo>
                        <a:pt x="165954" y="14166"/>
                        <a:pt x="78906" y="71581"/>
                        <a:pt x="49008" y="107564"/>
                      </a:cubicBezTo>
                      <a:cubicBezTo>
                        <a:pt x="19110" y="143547"/>
                        <a:pt x="7468" y="211281"/>
                        <a:pt x="1383" y="218689"/>
                      </a:cubicBezTo>
                      <a:cubicBezTo>
                        <a:pt x="-4702" y="226097"/>
                        <a:pt x="11173" y="166037"/>
                        <a:pt x="12496" y="152014"/>
                      </a:cubicBezTo>
                      <a:cubicBezTo>
                        <a:pt x="13819" y="137991"/>
                        <a:pt x="-11581" y="153337"/>
                        <a:pt x="9321" y="134551"/>
                      </a:cubicBezTo>
                      <a:cubicBezTo>
                        <a:pt x="30223" y="115766"/>
                        <a:pt x="114625" y="61526"/>
                        <a:pt x="137908" y="39301"/>
                      </a:cubicBezTo>
                      <a:cubicBezTo>
                        <a:pt x="161191" y="17076"/>
                        <a:pt x="195588" y="-8588"/>
                        <a:pt x="180771" y="27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FCAE41AB-DAA9-496F-BACD-AD8212BE0C5C}"/>
                    </a:ext>
                  </a:extLst>
                </p:cNvPr>
                <p:cNvSpPr/>
                <p:nvPr/>
              </p:nvSpPr>
              <p:spPr>
                <a:xfrm>
                  <a:off x="4786154" y="10646379"/>
                  <a:ext cx="84505" cy="223009"/>
                </a:xfrm>
                <a:custGeom>
                  <a:avLst/>
                  <a:gdLst>
                    <a:gd name="connsiteX0" fmla="*/ 84296 w 84505"/>
                    <a:gd name="connsiteY0" fmla="*/ 5746 h 223009"/>
                    <a:gd name="connsiteX1" fmla="*/ 14446 w 84505"/>
                    <a:gd name="connsiteY1" fmla="*/ 186721 h 223009"/>
                    <a:gd name="connsiteX2" fmla="*/ 1746 w 84505"/>
                    <a:gd name="connsiteY2" fmla="*/ 218471 h 223009"/>
                    <a:gd name="connsiteX3" fmla="*/ 39846 w 84505"/>
                    <a:gd name="connsiteY3" fmla="*/ 123221 h 223009"/>
                    <a:gd name="connsiteX4" fmla="*/ 36671 w 84505"/>
                    <a:gd name="connsiteY4" fmla="*/ 53371 h 223009"/>
                    <a:gd name="connsiteX5" fmla="*/ 84296 w 84505"/>
                    <a:gd name="connsiteY5" fmla="*/ 5746 h 22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05" h="223009">
                      <a:moveTo>
                        <a:pt x="84296" y="5746"/>
                      </a:moveTo>
                      <a:cubicBezTo>
                        <a:pt x="80592" y="27971"/>
                        <a:pt x="28204" y="151267"/>
                        <a:pt x="14446" y="186721"/>
                      </a:cubicBezTo>
                      <a:cubicBezTo>
                        <a:pt x="688" y="222175"/>
                        <a:pt x="-2487" y="229054"/>
                        <a:pt x="1746" y="218471"/>
                      </a:cubicBezTo>
                      <a:cubicBezTo>
                        <a:pt x="5979" y="207888"/>
                        <a:pt x="34025" y="150738"/>
                        <a:pt x="39846" y="123221"/>
                      </a:cubicBezTo>
                      <a:cubicBezTo>
                        <a:pt x="45667" y="95704"/>
                        <a:pt x="31908" y="75331"/>
                        <a:pt x="36671" y="53371"/>
                      </a:cubicBezTo>
                      <a:cubicBezTo>
                        <a:pt x="41433" y="31411"/>
                        <a:pt x="88000" y="-16479"/>
                        <a:pt x="84296" y="57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2CFA0E43-427A-4FCF-ADA7-B60C5FE0ED53}"/>
                    </a:ext>
                  </a:extLst>
                </p:cNvPr>
                <p:cNvSpPr/>
                <p:nvPr/>
              </p:nvSpPr>
              <p:spPr>
                <a:xfrm>
                  <a:off x="4855337" y="10635648"/>
                  <a:ext cx="79188" cy="264699"/>
                </a:xfrm>
                <a:custGeom>
                  <a:avLst/>
                  <a:gdLst>
                    <a:gd name="connsiteX0" fmla="*/ 64326 w 79188"/>
                    <a:gd name="connsiteY0" fmla="*/ 73627 h 264699"/>
                    <a:gd name="connsiteX1" fmla="*/ 2413 w 79188"/>
                    <a:gd name="connsiteY1" fmla="*/ 257777 h 264699"/>
                    <a:gd name="connsiteX2" fmla="*/ 11938 w 79188"/>
                    <a:gd name="connsiteY2" fmla="*/ 218090 h 264699"/>
                    <a:gd name="connsiteX3" fmla="*/ 5588 w 79188"/>
                    <a:gd name="connsiteY3" fmla="*/ 145065 h 264699"/>
                    <a:gd name="connsiteX4" fmla="*/ 75438 w 79188"/>
                    <a:gd name="connsiteY4" fmla="*/ 3777 h 264699"/>
                    <a:gd name="connsiteX5" fmla="*/ 64326 w 79188"/>
                    <a:gd name="connsiteY5" fmla="*/ 73627 h 264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188" h="264699">
                      <a:moveTo>
                        <a:pt x="64326" y="73627"/>
                      </a:moveTo>
                      <a:cubicBezTo>
                        <a:pt x="52155" y="115960"/>
                        <a:pt x="11144" y="233700"/>
                        <a:pt x="2413" y="257777"/>
                      </a:cubicBezTo>
                      <a:cubicBezTo>
                        <a:pt x="-6318" y="281854"/>
                        <a:pt x="11409" y="236875"/>
                        <a:pt x="11938" y="218090"/>
                      </a:cubicBezTo>
                      <a:cubicBezTo>
                        <a:pt x="12467" y="199305"/>
                        <a:pt x="-4995" y="180784"/>
                        <a:pt x="5588" y="145065"/>
                      </a:cubicBezTo>
                      <a:cubicBezTo>
                        <a:pt x="16171" y="109346"/>
                        <a:pt x="66707" y="20975"/>
                        <a:pt x="75438" y="3777"/>
                      </a:cubicBezTo>
                      <a:cubicBezTo>
                        <a:pt x="84169" y="-13421"/>
                        <a:pt x="76497" y="31294"/>
                        <a:pt x="64326" y="736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C157ACBC-9BF6-414F-BB80-1FA5BA05269A}"/>
                    </a:ext>
                  </a:extLst>
                </p:cNvPr>
                <p:cNvSpPr/>
                <p:nvPr/>
              </p:nvSpPr>
              <p:spPr>
                <a:xfrm>
                  <a:off x="4705332" y="10780306"/>
                  <a:ext cx="120671" cy="197578"/>
                </a:xfrm>
                <a:custGeom>
                  <a:avLst/>
                  <a:gdLst>
                    <a:gd name="connsiteX0" fmla="*/ 120668 w 120671"/>
                    <a:gd name="connsiteY0" fmla="*/ 407 h 197578"/>
                    <a:gd name="connsiteX1" fmla="*/ 31768 w 120671"/>
                    <a:gd name="connsiteY1" fmla="*/ 108357 h 197578"/>
                    <a:gd name="connsiteX2" fmla="*/ 18 w 120671"/>
                    <a:gd name="connsiteY2" fmla="*/ 197257 h 197578"/>
                    <a:gd name="connsiteX3" fmla="*/ 28593 w 120671"/>
                    <a:gd name="connsiteY3" fmla="*/ 76607 h 197578"/>
                    <a:gd name="connsiteX4" fmla="*/ 120668 w 120671"/>
                    <a:gd name="connsiteY4" fmla="*/ 407 h 197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671" h="197578">
                      <a:moveTo>
                        <a:pt x="120668" y="407"/>
                      </a:moveTo>
                      <a:cubicBezTo>
                        <a:pt x="121197" y="5699"/>
                        <a:pt x="51876" y="75549"/>
                        <a:pt x="31768" y="108357"/>
                      </a:cubicBezTo>
                      <a:cubicBezTo>
                        <a:pt x="11660" y="141165"/>
                        <a:pt x="547" y="202549"/>
                        <a:pt x="18" y="197257"/>
                      </a:cubicBezTo>
                      <a:cubicBezTo>
                        <a:pt x="-511" y="191965"/>
                        <a:pt x="10072" y="110738"/>
                        <a:pt x="28593" y="76607"/>
                      </a:cubicBezTo>
                      <a:cubicBezTo>
                        <a:pt x="47114" y="42476"/>
                        <a:pt x="120139" y="-4885"/>
                        <a:pt x="120668" y="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59147105-02B5-4727-A3BD-A83BA64D2CAB}"/>
                    </a:ext>
                  </a:extLst>
                </p:cNvPr>
                <p:cNvSpPr/>
                <p:nvPr/>
              </p:nvSpPr>
              <p:spPr>
                <a:xfrm>
                  <a:off x="4755975" y="10821767"/>
                  <a:ext cx="129177" cy="147243"/>
                </a:xfrm>
                <a:custGeom>
                  <a:avLst/>
                  <a:gdLst>
                    <a:gd name="connsiteX0" fmla="*/ 128763 w 129177"/>
                    <a:gd name="connsiteY0" fmla="*/ 1808 h 147243"/>
                    <a:gd name="connsiteX1" fmla="*/ 49388 w 129177"/>
                    <a:gd name="connsiteY1" fmla="*/ 55783 h 147243"/>
                    <a:gd name="connsiteX2" fmla="*/ 25575 w 129177"/>
                    <a:gd name="connsiteY2" fmla="*/ 146271 h 147243"/>
                    <a:gd name="connsiteX3" fmla="*/ 1763 w 129177"/>
                    <a:gd name="connsiteY3" fmla="*/ 98646 h 147243"/>
                    <a:gd name="connsiteX4" fmla="*/ 76375 w 129177"/>
                    <a:gd name="connsiteY4" fmla="*/ 20858 h 147243"/>
                    <a:gd name="connsiteX5" fmla="*/ 128763 w 129177"/>
                    <a:gd name="connsiteY5" fmla="*/ 1808 h 14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77" h="147243">
                      <a:moveTo>
                        <a:pt x="128763" y="1808"/>
                      </a:moveTo>
                      <a:cubicBezTo>
                        <a:pt x="124265" y="7629"/>
                        <a:pt x="66586" y="31706"/>
                        <a:pt x="49388" y="55783"/>
                      </a:cubicBezTo>
                      <a:cubicBezTo>
                        <a:pt x="32190" y="79860"/>
                        <a:pt x="33512" y="139127"/>
                        <a:pt x="25575" y="146271"/>
                      </a:cubicBezTo>
                      <a:cubicBezTo>
                        <a:pt x="17637" y="153415"/>
                        <a:pt x="-6704" y="119548"/>
                        <a:pt x="1763" y="98646"/>
                      </a:cubicBezTo>
                      <a:cubicBezTo>
                        <a:pt x="10230" y="77744"/>
                        <a:pt x="52562" y="36998"/>
                        <a:pt x="76375" y="20858"/>
                      </a:cubicBezTo>
                      <a:cubicBezTo>
                        <a:pt x="100187" y="4718"/>
                        <a:pt x="133261" y="-4013"/>
                        <a:pt x="128763" y="18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40FBAB30-E2C1-4AB8-8294-77E78ECC94B2}"/>
                    </a:ext>
                  </a:extLst>
                </p:cNvPr>
                <p:cNvSpPr/>
                <p:nvPr/>
              </p:nvSpPr>
              <p:spPr>
                <a:xfrm>
                  <a:off x="4783125" y="10801246"/>
                  <a:ext cx="112839" cy="176466"/>
                </a:xfrm>
                <a:custGeom>
                  <a:avLst/>
                  <a:gdLst>
                    <a:gd name="connsiteX0" fmla="*/ 112725 w 112839"/>
                    <a:gd name="connsiteY0" fmla="*/ 104 h 176466"/>
                    <a:gd name="connsiteX1" fmla="*/ 25413 w 112839"/>
                    <a:gd name="connsiteY1" fmla="*/ 154092 h 176466"/>
                    <a:gd name="connsiteX2" fmla="*/ 17475 w 112839"/>
                    <a:gd name="connsiteY2" fmla="*/ 173142 h 176466"/>
                    <a:gd name="connsiteX3" fmla="*/ 4775 w 112839"/>
                    <a:gd name="connsiteY3" fmla="*/ 130279 h 176466"/>
                    <a:gd name="connsiteX4" fmla="*/ 112725 w 112839"/>
                    <a:gd name="connsiteY4" fmla="*/ 104 h 17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839" h="176466">
                      <a:moveTo>
                        <a:pt x="112725" y="104"/>
                      </a:moveTo>
                      <a:cubicBezTo>
                        <a:pt x="116165" y="4073"/>
                        <a:pt x="41288" y="125252"/>
                        <a:pt x="25413" y="154092"/>
                      </a:cubicBezTo>
                      <a:cubicBezTo>
                        <a:pt x="9538" y="182932"/>
                        <a:pt x="20915" y="177111"/>
                        <a:pt x="17475" y="173142"/>
                      </a:cubicBezTo>
                      <a:cubicBezTo>
                        <a:pt x="14035" y="169173"/>
                        <a:pt x="-10042" y="154621"/>
                        <a:pt x="4775" y="130279"/>
                      </a:cubicBezTo>
                      <a:cubicBezTo>
                        <a:pt x="19592" y="105937"/>
                        <a:pt x="109285" y="-3865"/>
                        <a:pt x="112725" y="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81000C1A-6242-46EA-8FA9-E43E8DF77CDE}"/>
                    </a:ext>
                  </a:extLst>
                </p:cNvPr>
                <p:cNvSpPr/>
                <p:nvPr/>
              </p:nvSpPr>
              <p:spPr>
                <a:xfrm>
                  <a:off x="5337894" y="7357143"/>
                  <a:ext cx="307065" cy="191419"/>
                </a:xfrm>
                <a:custGeom>
                  <a:avLst/>
                  <a:gdLst>
                    <a:gd name="connsiteX0" fmla="*/ 4573 w 307065"/>
                    <a:gd name="connsiteY0" fmla="*/ 390 h 191419"/>
                    <a:gd name="connsiteX1" fmla="*/ 294556 w 307065"/>
                    <a:gd name="connsiteY1" fmla="*/ 184540 h 191419"/>
                    <a:gd name="connsiteX2" fmla="*/ 241639 w 307065"/>
                    <a:gd name="connsiteY2" fmla="*/ 150674 h 191419"/>
                    <a:gd name="connsiteX3" fmla="*/ 125223 w 307065"/>
                    <a:gd name="connsiteY3" fmla="*/ 135857 h 191419"/>
                    <a:gd name="connsiteX4" fmla="*/ 4573 w 307065"/>
                    <a:gd name="connsiteY4" fmla="*/ 390 h 19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65" h="191419">
                      <a:moveTo>
                        <a:pt x="4573" y="390"/>
                      </a:moveTo>
                      <a:cubicBezTo>
                        <a:pt x="32795" y="8504"/>
                        <a:pt x="255045" y="159493"/>
                        <a:pt x="294556" y="184540"/>
                      </a:cubicBezTo>
                      <a:cubicBezTo>
                        <a:pt x="334067" y="209587"/>
                        <a:pt x="269861" y="158788"/>
                        <a:pt x="241639" y="150674"/>
                      </a:cubicBezTo>
                      <a:cubicBezTo>
                        <a:pt x="213417" y="142560"/>
                        <a:pt x="164029" y="158788"/>
                        <a:pt x="125223" y="135857"/>
                      </a:cubicBezTo>
                      <a:cubicBezTo>
                        <a:pt x="86418" y="112926"/>
                        <a:pt x="-23649" y="-7724"/>
                        <a:pt x="4573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EDC0F995-5F65-4EDD-8C25-888FA6091E24}"/>
                    </a:ext>
                  </a:extLst>
                </p:cNvPr>
                <p:cNvSpPr/>
                <p:nvPr/>
              </p:nvSpPr>
              <p:spPr>
                <a:xfrm>
                  <a:off x="4891514" y="7945916"/>
                  <a:ext cx="527249" cy="180571"/>
                </a:xfrm>
                <a:custGeom>
                  <a:avLst/>
                  <a:gdLst>
                    <a:gd name="connsiteX0" fmla="*/ 103 w 527249"/>
                    <a:gd name="connsiteY0" fmla="*/ 51 h 180571"/>
                    <a:gd name="connsiteX1" fmla="*/ 281619 w 527249"/>
                    <a:gd name="connsiteY1" fmla="*/ 48734 h 180571"/>
                    <a:gd name="connsiteX2" fmla="*/ 522919 w 527249"/>
                    <a:gd name="connsiteY2" fmla="*/ 179967 h 180571"/>
                    <a:gd name="connsiteX3" fmla="*/ 427669 w 527249"/>
                    <a:gd name="connsiteY3" fmla="*/ 95301 h 180571"/>
                    <a:gd name="connsiteX4" fmla="*/ 313369 w 527249"/>
                    <a:gd name="connsiteY4" fmla="*/ 40267 h 180571"/>
                    <a:gd name="connsiteX5" fmla="*/ 103 w 527249"/>
                    <a:gd name="connsiteY5" fmla="*/ 51 h 180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7249" h="180571">
                      <a:moveTo>
                        <a:pt x="103" y="51"/>
                      </a:moveTo>
                      <a:cubicBezTo>
                        <a:pt x="-5189" y="1462"/>
                        <a:pt x="194483" y="18748"/>
                        <a:pt x="281619" y="48734"/>
                      </a:cubicBezTo>
                      <a:cubicBezTo>
                        <a:pt x="368755" y="78720"/>
                        <a:pt x="498577" y="172206"/>
                        <a:pt x="522919" y="179967"/>
                      </a:cubicBezTo>
                      <a:cubicBezTo>
                        <a:pt x="547261" y="187728"/>
                        <a:pt x="462594" y="118584"/>
                        <a:pt x="427669" y="95301"/>
                      </a:cubicBezTo>
                      <a:cubicBezTo>
                        <a:pt x="392744" y="72018"/>
                        <a:pt x="378986" y="53673"/>
                        <a:pt x="313369" y="40267"/>
                      </a:cubicBezTo>
                      <a:cubicBezTo>
                        <a:pt x="247752" y="26861"/>
                        <a:pt x="5395" y="-1360"/>
                        <a:pt x="103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6B51291D-9C38-43A6-A9DF-9E8A9AA10C49}"/>
                    </a:ext>
                  </a:extLst>
                </p:cNvPr>
                <p:cNvSpPr/>
                <p:nvPr/>
              </p:nvSpPr>
              <p:spPr>
                <a:xfrm>
                  <a:off x="4997351" y="8069691"/>
                  <a:ext cx="317864" cy="115552"/>
                </a:xfrm>
                <a:custGeom>
                  <a:avLst/>
                  <a:gdLst>
                    <a:gd name="connsiteX0" fmla="*/ 99 w 317864"/>
                    <a:gd name="connsiteY0" fmla="*/ 37142 h 115552"/>
                    <a:gd name="connsiteX1" fmla="*/ 190599 w 317864"/>
                    <a:gd name="connsiteY1" fmla="*/ 43492 h 115552"/>
                    <a:gd name="connsiteX2" fmla="*/ 317599 w 317864"/>
                    <a:gd name="connsiteY2" fmla="*/ 115459 h 115552"/>
                    <a:gd name="connsiteX3" fmla="*/ 222349 w 317864"/>
                    <a:gd name="connsiteY3" fmla="*/ 26559 h 115552"/>
                    <a:gd name="connsiteX4" fmla="*/ 165199 w 317864"/>
                    <a:gd name="connsiteY4" fmla="*/ 1159 h 115552"/>
                    <a:gd name="connsiteX5" fmla="*/ 99 w 317864"/>
                    <a:gd name="connsiteY5" fmla="*/ 37142 h 115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864" h="115552">
                      <a:moveTo>
                        <a:pt x="99" y="37142"/>
                      </a:moveTo>
                      <a:cubicBezTo>
                        <a:pt x="4332" y="44198"/>
                        <a:pt x="137682" y="30439"/>
                        <a:pt x="190599" y="43492"/>
                      </a:cubicBezTo>
                      <a:cubicBezTo>
                        <a:pt x="243516" y="56545"/>
                        <a:pt x="312307" y="118281"/>
                        <a:pt x="317599" y="115459"/>
                      </a:cubicBezTo>
                      <a:cubicBezTo>
                        <a:pt x="322891" y="112637"/>
                        <a:pt x="247749" y="45609"/>
                        <a:pt x="222349" y="26559"/>
                      </a:cubicBezTo>
                      <a:cubicBezTo>
                        <a:pt x="196949" y="7509"/>
                        <a:pt x="202241" y="-3780"/>
                        <a:pt x="165199" y="1159"/>
                      </a:cubicBezTo>
                      <a:cubicBezTo>
                        <a:pt x="128157" y="6098"/>
                        <a:pt x="-4134" y="30086"/>
                        <a:pt x="99" y="371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3FFB6241-DC88-4F81-BF62-1D3E1D4825A5}"/>
                    </a:ext>
                  </a:extLst>
                </p:cNvPr>
                <p:cNvSpPr/>
                <p:nvPr/>
              </p:nvSpPr>
              <p:spPr>
                <a:xfrm>
                  <a:off x="4949800" y="8166942"/>
                  <a:ext cx="392566" cy="94421"/>
                </a:xfrm>
                <a:custGeom>
                  <a:avLst/>
                  <a:gdLst>
                    <a:gd name="connsiteX0" fmla="*/ 1083 w 392566"/>
                    <a:gd name="connsiteY0" fmla="*/ 41491 h 94421"/>
                    <a:gd name="connsiteX1" fmla="*/ 149250 w 392566"/>
                    <a:gd name="connsiteY1" fmla="*/ 13975 h 94421"/>
                    <a:gd name="connsiteX2" fmla="*/ 388433 w 392566"/>
                    <a:gd name="connsiteY2" fmla="*/ 94408 h 94421"/>
                    <a:gd name="connsiteX3" fmla="*/ 295300 w 392566"/>
                    <a:gd name="connsiteY3" fmla="*/ 20325 h 94421"/>
                    <a:gd name="connsiteX4" fmla="*/ 223333 w 392566"/>
                    <a:gd name="connsiteY4" fmla="*/ 1275 h 94421"/>
                    <a:gd name="connsiteX5" fmla="*/ 1083 w 392566"/>
                    <a:gd name="connsiteY5" fmla="*/ 41491 h 9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566" h="94421">
                      <a:moveTo>
                        <a:pt x="1083" y="41491"/>
                      </a:moveTo>
                      <a:cubicBezTo>
                        <a:pt x="-11264" y="43608"/>
                        <a:pt x="84692" y="5156"/>
                        <a:pt x="149250" y="13975"/>
                      </a:cubicBezTo>
                      <a:cubicBezTo>
                        <a:pt x="213808" y="22794"/>
                        <a:pt x="364091" y="93350"/>
                        <a:pt x="388433" y="94408"/>
                      </a:cubicBezTo>
                      <a:cubicBezTo>
                        <a:pt x="412775" y="95466"/>
                        <a:pt x="322817" y="35847"/>
                        <a:pt x="295300" y="20325"/>
                      </a:cubicBezTo>
                      <a:cubicBezTo>
                        <a:pt x="267783" y="4803"/>
                        <a:pt x="275897" y="-3311"/>
                        <a:pt x="223333" y="1275"/>
                      </a:cubicBezTo>
                      <a:cubicBezTo>
                        <a:pt x="170769" y="5861"/>
                        <a:pt x="13430" y="39374"/>
                        <a:pt x="1083" y="41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88A9845A-4DCF-40DC-AFC4-B3AA38F48E6D}"/>
                    </a:ext>
                  </a:extLst>
                </p:cNvPr>
                <p:cNvSpPr/>
                <p:nvPr/>
              </p:nvSpPr>
              <p:spPr>
                <a:xfrm>
                  <a:off x="4880891" y="8254147"/>
                  <a:ext cx="321259" cy="79277"/>
                </a:xfrm>
                <a:custGeom>
                  <a:avLst/>
                  <a:gdLst>
                    <a:gd name="connsiteX0" fmla="*/ 142 w 321259"/>
                    <a:gd name="connsiteY0" fmla="*/ 79170 h 79277"/>
                    <a:gd name="connsiteX1" fmla="*/ 186409 w 321259"/>
                    <a:gd name="connsiteY1" fmla="*/ 24136 h 79277"/>
                    <a:gd name="connsiteX2" fmla="*/ 319759 w 321259"/>
                    <a:gd name="connsiteY2" fmla="*/ 53770 h 79277"/>
                    <a:gd name="connsiteX3" fmla="*/ 252026 w 321259"/>
                    <a:gd name="connsiteY3" fmla="*/ 7203 h 79277"/>
                    <a:gd name="connsiteX4" fmla="*/ 156776 w 321259"/>
                    <a:gd name="connsiteY4" fmla="*/ 7203 h 79277"/>
                    <a:gd name="connsiteX5" fmla="*/ 142 w 321259"/>
                    <a:gd name="connsiteY5" fmla="*/ 79170 h 7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59" h="79277">
                      <a:moveTo>
                        <a:pt x="142" y="79170"/>
                      </a:moveTo>
                      <a:cubicBezTo>
                        <a:pt x="5081" y="81992"/>
                        <a:pt x="133140" y="28369"/>
                        <a:pt x="186409" y="24136"/>
                      </a:cubicBezTo>
                      <a:cubicBezTo>
                        <a:pt x="239678" y="19903"/>
                        <a:pt x="308823" y="56592"/>
                        <a:pt x="319759" y="53770"/>
                      </a:cubicBezTo>
                      <a:cubicBezTo>
                        <a:pt x="330695" y="50948"/>
                        <a:pt x="279190" y="14964"/>
                        <a:pt x="252026" y="7203"/>
                      </a:cubicBezTo>
                      <a:cubicBezTo>
                        <a:pt x="224862" y="-558"/>
                        <a:pt x="193465" y="-4086"/>
                        <a:pt x="156776" y="7203"/>
                      </a:cubicBezTo>
                      <a:cubicBezTo>
                        <a:pt x="120087" y="18492"/>
                        <a:pt x="-4797" y="76348"/>
                        <a:pt x="142" y="791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F7F6CC87-3CFB-4E5C-8645-89B64B8D8EEF}"/>
                    </a:ext>
                  </a:extLst>
                </p:cNvPr>
                <p:cNvSpPr/>
                <p:nvPr/>
              </p:nvSpPr>
              <p:spPr>
                <a:xfrm>
                  <a:off x="4813122" y="8415746"/>
                  <a:ext cx="284222" cy="186423"/>
                </a:xfrm>
                <a:custGeom>
                  <a:avLst/>
                  <a:gdLst>
                    <a:gd name="connsiteX0" fmla="*/ 2295 w 284222"/>
                    <a:gd name="connsiteY0" fmla="*/ 186387 h 186423"/>
                    <a:gd name="connsiteX1" fmla="*/ 110245 w 284222"/>
                    <a:gd name="connsiteY1" fmla="*/ 67854 h 186423"/>
                    <a:gd name="connsiteX2" fmla="*/ 283811 w 284222"/>
                    <a:gd name="connsiteY2" fmla="*/ 121 h 186423"/>
                    <a:gd name="connsiteX3" fmla="*/ 57328 w 284222"/>
                    <a:gd name="connsiteY3" fmla="*/ 55154 h 186423"/>
                    <a:gd name="connsiteX4" fmla="*/ 2295 w 284222"/>
                    <a:gd name="connsiteY4" fmla="*/ 186387 h 18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222" h="186423">
                      <a:moveTo>
                        <a:pt x="2295" y="186387"/>
                      </a:moveTo>
                      <a:cubicBezTo>
                        <a:pt x="11115" y="188504"/>
                        <a:pt x="63326" y="98898"/>
                        <a:pt x="110245" y="67854"/>
                      </a:cubicBezTo>
                      <a:cubicBezTo>
                        <a:pt x="157164" y="36810"/>
                        <a:pt x="292631" y="2238"/>
                        <a:pt x="283811" y="121"/>
                      </a:cubicBezTo>
                      <a:cubicBezTo>
                        <a:pt x="274992" y="-1996"/>
                        <a:pt x="104953" y="23757"/>
                        <a:pt x="57328" y="55154"/>
                      </a:cubicBezTo>
                      <a:cubicBezTo>
                        <a:pt x="9703" y="86551"/>
                        <a:pt x="-6525" y="184270"/>
                        <a:pt x="2295" y="186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E3C1684A-D186-4745-A596-7AB6692F2275}"/>
                    </a:ext>
                  </a:extLst>
                </p:cNvPr>
                <p:cNvSpPr/>
                <p:nvPr/>
              </p:nvSpPr>
              <p:spPr>
                <a:xfrm>
                  <a:off x="4792576" y="8680160"/>
                  <a:ext cx="491325" cy="221256"/>
                </a:xfrm>
                <a:custGeom>
                  <a:avLst/>
                  <a:gdLst>
                    <a:gd name="connsiteX0" fmla="*/ 448291 w 491325"/>
                    <a:gd name="connsiteY0" fmla="*/ 290 h 221256"/>
                    <a:gd name="connsiteX1" fmla="*/ 92691 w 491325"/>
                    <a:gd name="connsiteY1" fmla="*/ 65907 h 221256"/>
                    <a:gd name="connsiteX2" fmla="*/ 1674 w 491325"/>
                    <a:gd name="connsiteY2" fmla="*/ 161157 h 221256"/>
                    <a:gd name="connsiteX3" fmla="*/ 145607 w 491325"/>
                    <a:gd name="connsiteY3" fmla="*/ 127290 h 221256"/>
                    <a:gd name="connsiteX4" fmla="*/ 482157 w 491325"/>
                    <a:gd name="connsiteY4" fmla="*/ 220423 h 221256"/>
                    <a:gd name="connsiteX5" fmla="*/ 372091 w 491325"/>
                    <a:gd name="connsiteY5" fmla="*/ 169623 h 221256"/>
                    <a:gd name="connsiteX6" fmla="*/ 118091 w 491325"/>
                    <a:gd name="connsiteY6" fmla="*/ 110357 h 221256"/>
                    <a:gd name="connsiteX7" fmla="*/ 149841 w 491325"/>
                    <a:gd name="connsiteY7" fmla="*/ 91307 h 221256"/>
                    <a:gd name="connsiteX8" fmla="*/ 448291 w 491325"/>
                    <a:gd name="connsiteY8" fmla="*/ 290 h 22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1325" h="221256">
                      <a:moveTo>
                        <a:pt x="448291" y="290"/>
                      </a:moveTo>
                      <a:cubicBezTo>
                        <a:pt x="438766" y="-3943"/>
                        <a:pt x="167127" y="39096"/>
                        <a:pt x="92691" y="65907"/>
                      </a:cubicBezTo>
                      <a:cubicBezTo>
                        <a:pt x="18255" y="92718"/>
                        <a:pt x="-7145" y="150927"/>
                        <a:pt x="1674" y="161157"/>
                      </a:cubicBezTo>
                      <a:cubicBezTo>
                        <a:pt x="10493" y="171388"/>
                        <a:pt x="65527" y="117412"/>
                        <a:pt x="145607" y="127290"/>
                      </a:cubicBezTo>
                      <a:cubicBezTo>
                        <a:pt x="225687" y="137168"/>
                        <a:pt x="444410" y="213368"/>
                        <a:pt x="482157" y="220423"/>
                      </a:cubicBezTo>
                      <a:cubicBezTo>
                        <a:pt x="519904" y="227478"/>
                        <a:pt x="432769" y="187967"/>
                        <a:pt x="372091" y="169623"/>
                      </a:cubicBezTo>
                      <a:cubicBezTo>
                        <a:pt x="311413" y="151279"/>
                        <a:pt x="155133" y="123410"/>
                        <a:pt x="118091" y="110357"/>
                      </a:cubicBezTo>
                      <a:cubicBezTo>
                        <a:pt x="81049" y="97304"/>
                        <a:pt x="93044" y="108240"/>
                        <a:pt x="149841" y="91307"/>
                      </a:cubicBezTo>
                      <a:cubicBezTo>
                        <a:pt x="206638" y="74374"/>
                        <a:pt x="457816" y="4523"/>
                        <a:pt x="448291" y="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CFA21433-0E85-43D7-957C-5E1F63B78ADE}"/>
                    </a:ext>
                  </a:extLst>
                </p:cNvPr>
                <p:cNvSpPr/>
                <p:nvPr/>
              </p:nvSpPr>
              <p:spPr>
                <a:xfrm>
                  <a:off x="4759310" y="8938683"/>
                  <a:ext cx="547541" cy="423264"/>
                </a:xfrm>
                <a:custGeom>
                  <a:avLst/>
                  <a:gdLst>
                    <a:gd name="connsiteX0" fmla="*/ 547173 w 547541"/>
                    <a:gd name="connsiteY0" fmla="*/ 0 h 423264"/>
                    <a:gd name="connsiteX1" fmla="*/ 191573 w 547541"/>
                    <a:gd name="connsiteY1" fmla="*/ 74084 h 423264"/>
                    <a:gd name="connsiteX2" fmla="*/ 47640 w 547541"/>
                    <a:gd name="connsiteY2" fmla="*/ 175684 h 423264"/>
                    <a:gd name="connsiteX3" fmla="*/ 240257 w 547541"/>
                    <a:gd name="connsiteY3" fmla="*/ 270934 h 423264"/>
                    <a:gd name="connsiteX4" fmla="*/ 346090 w 547541"/>
                    <a:gd name="connsiteY4" fmla="*/ 421217 h 423264"/>
                    <a:gd name="connsiteX5" fmla="*/ 252957 w 547541"/>
                    <a:gd name="connsiteY5" fmla="*/ 347134 h 423264"/>
                    <a:gd name="connsiteX6" fmla="*/ 5307 w 547541"/>
                    <a:gd name="connsiteY6" fmla="*/ 194734 h 423264"/>
                    <a:gd name="connsiteX7" fmla="*/ 119607 w 547541"/>
                    <a:gd name="connsiteY7" fmla="*/ 74084 h 423264"/>
                    <a:gd name="connsiteX8" fmla="*/ 547173 w 547541"/>
                    <a:gd name="connsiteY8" fmla="*/ 0 h 42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7541" h="423264">
                      <a:moveTo>
                        <a:pt x="547173" y="0"/>
                      </a:moveTo>
                      <a:cubicBezTo>
                        <a:pt x="559167" y="0"/>
                        <a:pt x="274828" y="44803"/>
                        <a:pt x="191573" y="74084"/>
                      </a:cubicBezTo>
                      <a:cubicBezTo>
                        <a:pt x="108318" y="103365"/>
                        <a:pt x="39526" y="142876"/>
                        <a:pt x="47640" y="175684"/>
                      </a:cubicBezTo>
                      <a:cubicBezTo>
                        <a:pt x="55754" y="208492"/>
                        <a:pt x="190515" y="230012"/>
                        <a:pt x="240257" y="270934"/>
                      </a:cubicBezTo>
                      <a:cubicBezTo>
                        <a:pt x="289999" y="311856"/>
                        <a:pt x="343973" y="408517"/>
                        <a:pt x="346090" y="421217"/>
                      </a:cubicBezTo>
                      <a:cubicBezTo>
                        <a:pt x="348207" y="433917"/>
                        <a:pt x="309754" y="384881"/>
                        <a:pt x="252957" y="347134"/>
                      </a:cubicBezTo>
                      <a:cubicBezTo>
                        <a:pt x="196160" y="309387"/>
                        <a:pt x="27532" y="240242"/>
                        <a:pt x="5307" y="194734"/>
                      </a:cubicBezTo>
                      <a:cubicBezTo>
                        <a:pt x="-16918" y="149226"/>
                        <a:pt x="32471" y="106540"/>
                        <a:pt x="119607" y="74084"/>
                      </a:cubicBezTo>
                      <a:cubicBezTo>
                        <a:pt x="206743" y="41628"/>
                        <a:pt x="535179" y="0"/>
                        <a:pt x="54717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CC5A58F8-9056-43C0-BEA7-50A438C7708D}"/>
                    </a:ext>
                  </a:extLst>
                </p:cNvPr>
                <p:cNvSpPr/>
                <p:nvPr/>
              </p:nvSpPr>
              <p:spPr>
                <a:xfrm>
                  <a:off x="5011826" y="9062667"/>
                  <a:ext cx="284139" cy="87927"/>
                </a:xfrm>
                <a:custGeom>
                  <a:avLst/>
                  <a:gdLst>
                    <a:gd name="connsiteX0" fmla="*/ 284074 w 284139"/>
                    <a:gd name="connsiteY0" fmla="*/ 87683 h 87927"/>
                    <a:gd name="connsiteX1" fmla="*/ 70291 w 284139"/>
                    <a:gd name="connsiteY1" fmla="*/ 30533 h 87927"/>
                    <a:gd name="connsiteX2" fmla="*/ 2557 w 284139"/>
                    <a:gd name="connsiteY2" fmla="*/ 85566 h 87927"/>
                    <a:gd name="connsiteX3" fmla="*/ 17374 w 284139"/>
                    <a:gd name="connsiteY3" fmla="*/ 19950 h 87927"/>
                    <a:gd name="connsiteX4" fmla="*/ 47007 w 284139"/>
                    <a:gd name="connsiteY4" fmla="*/ 3016 h 87927"/>
                    <a:gd name="connsiteX5" fmla="*/ 284074 w 284139"/>
                    <a:gd name="connsiteY5" fmla="*/ 87683 h 8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139" h="87927">
                      <a:moveTo>
                        <a:pt x="284074" y="87683"/>
                      </a:moveTo>
                      <a:cubicBezTo>
                        <a:pt x="287955" y="92269"/>
                        <a:pt x="117210" y="30886"/>
                        <a:pt x="70291" y="30533"/>
                      </a:cubicBezTo>
                      <a:cubicBezTo>
                        <a:pt x="23372" y="30180"/>
                        <a:pt x="11376" y="87330"/>
                        <a:pt x="2557" y="85566"/>
                      </a:cubicBezTo>
                      <a:cubicBezTo>
                        <a:pt x="-6262" y="83802"/>
                        <a:pt x="9966" y="33708"/>
                        <a:pt x="17374" y="19950"/>
                      </a:cubicBezTo>
                      <a:cubicBezTo>
                        <a:pt x="24782" y="6192"/>
                        <a:pt x="8554" y="-5803"/>
                        <a:pt x="47007" y="3016"/>
                      </a:cubicBezTo>
                      <a:cubicBezTo>
                        <a:pt x="85460" y="11835"/>
                        <a:pt x="280193" y="83097"/>
                        <a:pt x="284074" y="876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B80C8C01-1505-4E6B-B156-664BF184E93B}"/>
                    </a:ext>
                  </a:extLst>
                </p:cNvPr>
                <p:cNvSpPr/>
                <p:nvPr/>
              </p:nvSpPr>
              <p:spPr>
                <a:xfrm>
                  <a:off x="5625986" y="9121170"/>
                  <a:ext cx="285370" cy="266973"/>
                </a:xfrm>
                <a:custGeom>
                  <a:avLst/>
                  <a:gdLst>
                    <a:gd name="connsiteX0" fmla="*/ 114 w 285370"/>
                    <a:gd name="connsiteY0" fmla="*/ 605 h 266973"/>
                    <a:gd name="connsiteX1" fmla="*/ 187439 w 285370"/>
                    <a:gd name="connsiteY1" fmla="*/ 118080 h 266973"/>
                    <a:gd name="connsiteX2" fmla="*/ 284277 w 285370"/>
                    <a:gd name="connsiteY2" fmla="*/ 265718 h 266973"/>
                    <a:gd name="connsiteX3" fmla="*/ 238239 w 285370"/>
                    <a:gd name="connsiteY3" fmla="*/ 183168 h 266973"/>
                    <a:gd name="connsiteX4" fmla="*/ 216014 w 285370"/>
                    <a:gd name="connsiteY4" fmla="*/ 78393 h 266973"/>
                    <a:gd name="connsiteX5" fmla="*/ 114 w 285370"/>
                    <a:gd name="connsiteY5" fmla="*/ 605 h 26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370" h="266973">
                      <a:moveTo>
                        <a:pt x="114" y="605"/>
                      </a:moveTo>
                      <a:cubicBezTo>
                        <a:pt x="-4648" y="7219"/>
                        <a:pt x="140079" y="73895"/>
                        <a:pt x="187439" y="118080"/>
                      </a:cubicBezTo>
                      <a:cubicBezTo>
                        <a:pt x="234800" y="162266"/>
                        <a:pt x="275810" y="254870"/>
                        <a:pt x="284277" y="265718"/>
                      </a:cubicBezTo>
                      <a:cubicBezTo>
                        <a:pt x="292744" y="276566"/>
                        <a:pt x="249616" y="214389"/>
                        <a:pt x="238239" y="183168"/>
                      </a:cubicBezTo>
                      <a:cubicBezTo>
                        <a:pt x="226862" y="151947"/>
                        <a:pt x="256760" y="113847"/>
                        <a:pt x="216014" y="78393"/>
                      </a:cubicBezTo>
                      <a:cubicBezTo>
                        <a:pt x="175268" y="42939"/>
                        <a:pt x="4876" y="-6009"/>
                        <a:pt x="114" y="6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B8DDB30C-BBCF-47CD-9898-032157C8B7E9}"/>
                    </a:ext>
                  </a:extLst>
                </p:cNvPr>
                <p:cNvSpPr/>
                <p:nvPr/>
              </p:nvSpPr>
              <p:spPr>
                <a:xfrm>
                  <a:off x="5348771" y="9886927"/>
                  <a:ext cx="344790" cy="392084"/>
                </a:xfrm>
                <a:custGeom>
                  <a:avLst/>
                  <a:gdLst>
                    <a:gd name="connsiteX0" fmla="*/ 344004 w 344790"/>
                    <a:gd name="connsiteY0" fmla="*/ 127023 h 392084"/>
                    <a:gd name="connsiteX1" fmla="*/ 15392 w 344790"/>
                    <a:gd name="connsiteY1" fmla="*/ 23 h 392084"/>
                    <a:gd name="connsiteX2" fmla="*/ 74129 w 344790"/>
                    <a:gd name="connsiteY2" fmla="*/ 119086 h 392084"/>
                    <a:gd name="connsiteX3" fmla="*/ 253517 w 344790"/>
                    <a:gd name="connsiteY3" fmla="*/ 388961 h 392084"/>
                    <a:gd name="connsiteX4" fmla="*/ 202717 w 344790"/>
                    <a:gd name="connsiteY4" fmla="*/ 254023 h 392084"/>
                    <a:gd name="connsiteX5" fmla="*/ 110642 w 344790"/>
                    <a:gd name="connsiteY5" fmla="*/ 71461 h 392084"/>
                    <a:gd name="connsiteX6" fmla="*/ 344004 w 344790"/>
                    <a:gd name="connsiteY6" fmla="*/ 127023 h 39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790" h="392084">
                      <a:moveTo>
                        <a:pt x="344004" y="127023"/>
                      </a:moveTo>
                      <a:cubicBezTo>
                        <a:pt x="328129" y="115117"/>
                        <a:pt x="60371" y="1346"/>
                        <a:pt x="15392" y="23"/>
                      </a:cubicBezTo>
                      <a:cubicBezTo>
                        <a:pt x="-29587" y="-1300"/>
                        <a:pt x="34442" y="54263"/>
                        <a:pt x="74129" y="119086"/>
                      </a:cubicBezTo>
                      <a:cubicBezTo>
                        <a:pt x="113816" y="183909"/>
                        <a:pt x="232086" y="366472"/>
                        <a:pt x="253517" y="388961"/>
                      </a:cubicBezTo>
                      <a:cubicBezTo>
                        <a:pt x="274948" y="411450"/>
                        <a:pt x="226529" y="306940"/>
                        <a:pt x="202717" y="254023"/>
                      </a:cubicBezTo>
                      <a:cubicBezTo>
                        <a:pt x="178905" y="201106"/>
                        <a:pt x="90798" y="90511"/>
                        <a:pt x="110642" y="71461"/>
                      </a:cubicBezTo>
                      <a:cubicBezTo>
                        <a:pt x="130486" y="52411"/>
                        <a:pt x="359879" y="138929"/>
                        <a:pt x="344004" y="1270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9A68C445-1AD4-4196-AE49-DD72B6A02009}"/>
                    </a:ext>
                  </a:extLst>
                </p:cNvPr>
                <p:cNvSpPr/>
                <p:nvPr/>
              </p:nvSpPr>
              <p:spPr>
                <a:xfrm>
                  <a:off x="5163384" y="10235870"/>
                  <a:ext cx="363912" cy="307041"/>
                </a:xfrm>
                <a:custGeom>
                  <a:avLst/>
                  <a:gdLst>
                    <a:gd name="connsiteX0" fmla="*/ 96004 w 363912"/>
                    <a:gd name="connsiteY0" fmla="*/ 330 h 307041"/>
                    <a:gd name="connsiteX1" fmla="*/ 284916 w 363912"/>
                    <a:gd name="connsiteY1" fmla="*/ 98755 h 307041"/>
                    <a:gd name="connsiteX2" fmla="*/ 362704 w 363912"/>
                    <a:gd name="connsiteY2" fmla="*/ 271793 h 307041"/>
                    <a:gd name="connsiteX3" fmla="*/ 329366 w 363912"/>
                    <a:gd name="connsiteY3" fmla="*/ 216230 h 307041"/>
                    <a:gd name="connsiteX4" fmla="*/ 289679 w 363912"/>
                    <a:gd name="connsiteY4" fmla="*/ 200355 h 307041"/>
                    <a:gd name="connsiteX5" fmla="*/ 754 w 363912"/>
                    <a:gd name="connsiteY5" fmla="*/ 306718 h 307041"/>
                    <a:gd name="connsiteX6" fmla="*/ 210304 w 363912"/>
                    <a:gd name="connsiteY6" fmla="*/ 235280 h 307041"/>
                    <a:gd name="connsiteX7" fmla="*/ 351591 w 363912"/>
                    <a:gd name="connsiteY7" fmla="*/ 290843 h 307041"/>
                    <a:gd name="connsiteX8" fmla="*/ 351591 w 363912"/>
                    <a:gd name="connsiteY8" fmla="*/ 170193 h 307041"/>
                    <a:gd name="connsiteX9" fmla="*/ 319841 w 363912"/>
                    <a:gd name="connsiteY9" fmla="*/ 70180 h 307041"/>
                    <a:gd name="connsiteX10" fmla="*/ 96004 w 363912"/>
                    <a:gd name="connsiteY10" fmla="*/ 330 h 30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3912" h="307041">
                      <a:moveTo>
                        <a:pt x="96004" y="330"/>
                      </a:moveTo>
                      <a:cubicBezTo>
                        <a:pt x="90183" y="5092"/>
                        <a:pt x="240466" y="53511"/>
                        <a:pt x="284916" y="98755"/>
                      </a:cubicBezTo>
                      <a:cubicBezTo>
                        <a:pt x="329366" y="143999"/>
                        <a:pt x="355296" y="252214"/>
                        <a:pt x="362704" y="271793"/>
                      </a:cubicBezTo>
                      <a:cubicBezTo>
                        <a:pt x="370112" y="291372"/>
                        <a:pt x="341537" y="228136"/>
                        <a:pt x="329366" y="216230"/>
                      </a:cubicBezTo>
                      <a:cubicBezTo>
                        <a:pt x="317195" y="204324"/>
                        <a:pt x="344448" y="185274"/>
                        <a:pt x="289679" y="200355"/>
                      </a:cubicBezTo>
                      <a:cubicBezTo>
                        <a:pt x="234910" y="215436"/>
                        <a:pt x="13983" y="300897"/>
                        <a:pt x="754" y="306718"/>
                      </a:cubicBezTo>
                      <a:cubicBezTo>
                        <a:pt x="-12475" y="312539"/>
                        <a:pt x="151831" y="237926"/>
                        <a:pt x="210304" y="235280"/>
                      </a:cubicBezTo>
                      <a:cubicBezTo>
                        <a:pt x="268777" y="232634"/>
                        <a:pt x="328043" y="301691"/>
                        <a:pt x="351591" y="290843"/>
                      </a:cubicBezTo>
                      <a:cubicBezTo>
                        <a:pt x="375139" y="279995"/>
                        <a:pt x="356883" y="206970"/>
                        <a:pt x="351591" y="170193"/>
                      </a:cubicBezTo>
                      <a:cubicBezTo>
                        <a:pt x="346299" y="133416"/>
                        <a:pt x="358999" y="96903"/>
                        <a:pt x="319841" y="70180"/>
                      </a:cubicBezTo>
                      <a:cubicBezTo>
                        <a:pt x="280683" y="43457"/>
                        <a:pt x="101825" y="-4432"/>
                        <a:pt x="96004" y="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190F616F-98BA-4E3C-B1B2-4AF8014FCD9E}"/>
                    </a:ext>
                  </a:extLst>
                </p:cNvPr>
                <p:cNvSpPr/>
                <p:nvPr/>
              </p:nvSpPr>
              <p:spPr>
                <a:xfrm>
                  <a:off x="5113335" y="10507589"/>
                  <a:ext cx="381318" cy="319674"/>
                </a:xfrm>
                <a:custGeom>
                  <a:avLst/>
                  <a:gdLst>
                    <a:gd name="connsiteX0" fmla="*/ 381003 w 381318"/>
                    <a:gd name="connsiteY0" fmla="*/ 106436 h 319674"/>
                    <a:gd name="connsiteX1" fmla="*/ 101603 w 381318"/>
                    <a:gd name="connsiteY1" fmla="*/ 58811 h 319674"/>
                    <a:gd name="connsiteX2" fmla="*/ 188915 w 381318"/>
                    <a:gd name="connsiteY2" fmla="*/ 311224 h 319674"/>
                    <a:gd name="connsiteX3" fmla="*/ 149228 w 381318"/>
                    <a:gd name="connsiteY3" fmla="*/ 244549 h 319674"/>
                    <a:gd name="connsiteX4" fmla="*/ 3 w 381318"/>
                    <a:gd name="connsiteY4" fmla="*/ 93736 h 319674"/>
                    <a:gd name="connsiteX5" fmla="*/ 153990 w 381318"/>
                    <a:gd name="connsiteY5" fmla="*/ 74 h 319674"/>
                    <a:gd name="connsiteX6" fmla="*/ 381003 w 381318"/>
                    <a:gd name="connsiteY6" fmla="*/ 106436 h 31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318" h="319674">
                      <a:moveTo>
                        <a:pt x="381003" y="106436"/>
                      </a:moveTo>
                      <a:cubicBezTo>
                        <a:pt x="372272" y="116225"/>
                        <a:pt x="133618" y="24680"/>
                        <a:pt x="101603" y="58811"/>
                      </a:cubicBezTo>
                      <a:cubicBezTo>
                        <a:pt x="69588" y="92942"/>
                        <a:pt x="180978" y="280268"/>
                        <a:pt x="188915" y="311224"/>
                      </a:cubicBezTo>
                      <a:cubicBezTo>
                        <a:pt x="196852" y="342180"/>
                        <a:pt x="180713" y="280797"/>
                        <a:pt x="149228" y="244549"/>
                      </a:cubicBezTo>
                      <a:cubicBezTo>
                        <a:pt x="117743" y="208301"/>
                        <a:pt x="-791" y="134482"/>
                        <a:pt x="3" y="93736"/>
                      </a:cubicBezTo>
                      <a:cubicBezTo>
                        <a:pt x="797" y="52990"/>
                        <a:pt x="93136" y="-2307"/>
                        <a:pt x="153990" y="74"/>
                      </a:cubicBezTo>
                      <a:cubicBezTo>
                        <a:pt x="214844" y="2455"/>
                        <a:pt x="389734" y="96647"/>
                        <a:pt x="381003" y="106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9C931C09-72FF-4769-A594-48A60FB9E670}"/>
                    </a:ext>
                  </a:extLst>
                </p:cNvPr>
                <p:cNvSpPr/>
                <p:nvPr/>
              </p:nvSpPr>
              <p:spPr>
                <a:xfrm>
                  <a:off x="4942100" y="10591689"/>
                  <a:ext cx="386252" cy="345314"/>
                </a:xfrm>
                <a:custGeom>
                  <a:avLst/>
                  <a:gdLst>
                    <a:gd name="connsiteX0" fmla="*/ 282363 w 386252"/>
                    <a:gd name="connsiteY0" fmla="*/ 179499 h 345314"/>
                    <a:gd name="connsiteX1" fmla="*/ 50588 w 386252"/>
                    <a:gd name="connsiteY1" fmla="*/ 111 h 345314"/>
                    <a:gd name="connsiteX2" fmla="*/ 96625 w 386252"/>
                    <a:gd name="connsiteY2" fmla="*/ 155686 h 345314"/>
                    <a:gd name="connsiteX3" fmla="*/ 380788 w 386252"/>
                    <a:gd name="connsiteY3" fmla="*/ 338249 h 345314"/>
                    <a:gd name="connsiteX4" fmla="*/ 263313 w 386252"/>
                    <a:gd name="connsiteY4" fmla="*/ 293799 h 345314"/>
                    <a:gd name="connsiteX5" fmla="*/ 14075 w 386252"/>
                    <a:gd name="connsiteY5" fmla="*/ 162036 h 345314"/>
                    <a:gd name="connsiteX6" fmla="*/ 58525 w 386252"/>
                    <a:gd name="connsiteY6" fmla="*/ 46149 h 345314"/>
                    <a:gd name="connsiteX7" fmla="*/ 282363 w 386252"/>
                    <a:gd name="connsiteY7" fmla="*/ 179499 h 34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252" h="345314">
                      <a:moveTo>
                        <a:pt x="282363" y="179499"/>
                      </a:moveTo>
                      <a:cubicBezTo>
                        <a:pt x="281040" y="171826"/>
                        <a:pt x="81544" y="4080"/>
                        <a:pt x="50588" y="111"/>
                      </a:cubicBezTo>
                      <a:cubicBezTo>
                        <a:pt x="19632" y="-3858"/>
                        <a:pt x="41592" y="99330"/>
                        <a:pt x="96625" y="155686"/>
                      </a:cubicBezTo>
                      <a:cubicBezTo>
                        <a:pt x="151658" y="212042"/>
                        <a:pt x="353007" y="315230"/>
                        <a:pt x="380788" y="338249"/>
                      </a:cubicBezTo>
                      <a:cubicBezTo>
                        <a:pt x="408569" y="361268"/>
                        <a:pt x="324432" y="323168"/>
                        <a:pt x="263313" y="293799"/>
                      </a:cubicBezTo>
                      <a:cubicBezTo>
                        <a:pt x="202194" y="264430"/>
                        <a:pt x="48206" y="203311"/>
                        <a:pt x="14075" y="162036"/>
                      </a:cubicBezTo>
                      <a:cubicBezTo>
                        <a:pt x="-20056" y="120761"/>
                        <a:pt x="13017" y="39005"/>
                        <a:pt x="58525" y="46149"/>
                      </a:cubicBezTo>
                      <a:cubicBezTo>
                        <a:pt x="104033" y="53293"/>
                        <a:pt x="283686" y="187172"/>
                        <a:pt x="282363" y="1794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23C0AE5D-7CA4-474B-998A-F31C44E90403}"/>
                    </a:ext>
                  </a:extLst>
                </p:cNvPr>
                <p:cNvSpPr/>
                <p:nvPr/>
              </p:nvSpPr>
              <p:spPr>
                <a:xfrm>
                  <a:off x="5278341" y="10685785"/>
                  <a:ext cx="163653" cy="175913"/>
                </a:xfrm>
                <a:custGeom>
                  <a:avLst/>
                  <a:gdLst>
                    <a:gd name="connsiteX0" fmla="*/ 163609 w 163653"/>
                    <a:gd name="connsiteY0" fmla="*/ 1265 h 175913"/>
                    <a:gd name="connsiteX1" fmla="*/ 128684 w 163653"/>
                    <a:gd name="connsiteY1" fmla="*/ 112390 h 175913"/>
                    <a:gd name="connsiteX2" fmla="*/ 97 w 163653"/>
                    <a:gd name="connsiteY2" fmla="*/ 175890 h 175913"/>
                    <a:gd name="connsiteX3" fmla="*/ 108047 w 163653"/>
                    <a:gd name="connsiteY3" fmla="*/ 106040 h 175913"/>
                    <a:gd name="connsiteX4" fmla="*/ 135034 w 163653"/>
                    <a:gd name="connsiteY4" fmla="*/ 55240 h 175913"/>
                    <a:gd name="connsiteX5" fmla="*/ 163609 w 163653"/>
                    <a:gd name="connsiteY5" fmla="*/ 1265 h 17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653" h="175913">
                      <a:moveTo>
                        <a:pt x="163609" y="1265"/>
                      </a:moveTo>
                      <a:cubicBezTo>
                        <a:pt x="162551" y="10790"/>
                        <a:pt x="155936" y="83286"/>
                        <a:pt x="128684" y="112390"/>
                      </a:cubicBezTo>
                      <a:cubicBezTo>
                        <a:pt x="101432" y="141494"/>
                        <a:pt x="3536" y="176948"/>
                        <a:pt x="97" y="175890"/>
                      </a:cubicBezTo>
                      <a:cubicBezTo>
                        <a:pt x="-3342" y="174832"/>
                        <a:pt x="85558" y="126148"/>
                        <a:pt x="108047" y="106040"/>
                      </a:cubicBezTo>
                      <a:cubicBezTo>
                        <a:pt x="130536" y="85932"/>
                        <a:pt x="123392" y="71909"/>
                        <a:pt x="135034" y="55240"/>
                      </a:cubicBezTo>
                      <a:cubicBezTo>
                        <a:pt x="146676" y="38571"/>
                        <a:pt x="164667" y="-8260"/>
                        <a:pt x="163609" y="1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0314475F-B783-4056-BFA3-26EBF5BC9095}"/>
                    </a:ext>
                  </a:extLst>
                </p:cNvPr>
                <p:cNvSpPr/>
                <p:nvPr/>
              </p:nvSpPr>
              <p:spPr>
                <a:xfrm>
                  <a:off x="5083157" y="10909743"/>
                  <a:ext cx="185851" cy="44220"/>
                </a:xfrm>
                <a:custGeom>
                  <a:avLst/>
                  <a:gdLst>
                    <a:gd name="connsiteX0" fmla="*/ 18 w 185851"/>
                    <a:gd name="connsiteY0" fmla="*/ 12257 h 44220"/>
                    <a:gd name="connsiteX1" fmla="*/ 138131 w 185851"/>
                    <a:gd name="connsiteY1" fmla="*/ 18607 h 44220"/>
                    <a:gd name="connsiteX2" fmla="*/ 185756 w 185851"/>
                    <a:gd name="connsiteY2" fmla="*/ 44007 h 44220"/>
                    <a:gd name="connsiteX3" fmla="*/ 128606 w 185851"/>
                    <a:gd name="connsiteY3" fmla="*/ 2732 h 44220"/>
                    <a:gd name="connsiteX4" fmla="*/ 18 w 185851"/>
                    <a:gd name="connsiteY4" fmla="*/ 12257 h 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851" h="44220">
                      <a:moveTo>
                        <a:pt x="18" y="12257"/>
                      </a:moveTo>
                      <a:cubicBezTo>
                        <a:pt x="1606" y="14903"/>
                        <a:pt x="107175" y="13315"/>
                        <a:pt x="138131" y="18607"/>
                      </a:cubicBezTo>
                      <a:cubicBezTo>
                        <a:pt x="169087" y="23899"/>
                        <a:pt x="187344" y="46653"/>
                        <a:pt x="185756" y="44007"/>
                      </a:cubicBezTo>
                      <a:cubicBezTo>
                        <a:pt x="184169" y="41361"/>
                        <a:pt x="155064" y="11728"/>
                        <a:pt x="128606" y="2732"/>
                      </a:cubicBezTo>
                      <a:cubicBezTo>
                        <a:pt x="102148" y="-6264"/>
                        <a:pt x="-1570" y="9611"/>
                        <a:pt x="18" y="122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2CEB3765-A98F-430D-9178-FEE140E410A3}"/>
                    </a:ext>
                  </a:extLst>
                </p:cNvPr>
                <p:cNvSpPr/>
                <p:nvPr/>
              </p:nvSpPr>
              <p:spPr>
                <a:xfrm>
                  <a:off x="5728439" y="1839182"/>
                  <a:ext cx="465719" cy="383332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6961B758-9332-42A0-B421-8F1566654CEE}"/>
                    </a:ext>
                  </a:extLst>
                </p:cNvPr>
                <p:cNvSpPr/>
                <p:nvPr/>
              </p:nvSpPr>
              <p:spPr>
                <a:xfrm>
                  <a:off x="5948570" y="1948790"/>
                  <a:ext cx="531737" cy="483293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3E3DAA50-41BB-485B-AF51-CB03AC64CC60}"/>
                    </a:ext>
                  </a:extLst>
                </p:cNvPr>
                <p:cNvSpPr/>
                <p:nvPr/>
              </p:nvSpPr>
              <p:spPr>
                <a:xfrm>
                  <a:off x="5702231" y="1959085"/>
                  <a:ext cx="158867" cy="786235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03550229-0EF8-4AB4-B3E8-8F59B79DBE1F}"/>
                    </a:ext>
                  </a:extLst>
                </p:cNvPr>
                <p:cNvSpPr/>
                <p:nvPr/>
              </p:nvSpPr>
              <p:spPr>
                <a:xfrm>
                  <a:off x="6437326" y="2152588"/>
                  <a:ext cx="118392" cy="641691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21B792B6-B9CB-485A-9688-F8047FF6AC4D}"/>
                    </a:ext>
                  </a:extLst>
                </p:cNvPr>
                <p:cNvSpPr/>
                <p:nvPr/>
              </p:nvSpPr>
              <p:spPr>
                <a:xfrm>
                  <a:off x="6125577" y="2550241"/>
                  <a:ext cx="459828" cy="629006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B81EEFAC-5B08-4043-9039-086B477D923E}"/>
                    </a:ext>
                  </a:extLst>
                </p:cNvPr>
                <p:cNvSpPr/>
                <p:nvPr/>
              </p:nvSpPr>
              <p:spPr>
                <a:xfrm>
                  <a:off x="5701622" y="2706959"/>
                  <a:ext cx="461388" cy="454453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4271A149-3BB1-4518-811D-F5D2AE9FA972}"/>
                    </a:ext>
                  </a:extLst>
                </p:cNvPr>
                <p:cNvSpPr/>
                <p:nvPr/>
              </p:nvSpPr>
              <p:spPr>
                <a:xfrm>
                  <a:off x="5968978" y="2937123"/>
                  <a:ext cx="400273" cy="106174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70FD5D3D-A16E-4E1D-BA70-6C0142D500FB}"/>
                    </a:ext>
                  </a:extLst>
                </p:cNvPr>
                <p:cNvSpPr/>
                <p:nvPr/>
              </p:nvSpPr>
              <p:spPr>
                <a:xfrm>
                  <a:off x="5854344" y="2632693"/>
                  <a:ext cx="160589" cy="292067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8DEBDAFD-203A-42E9-A8FE-98C1C7142F73}"/>
                    </a:ext>
                  </a:extLst>
                </p:cNvPr>
                <p:cNvSpPr/>
                <p:nvPr/>
              </p:nvSpPr>
              <p:spPr>
                <a:xfrm>
                  <a:off x="6237262" y="2566599"/>
                  <a:ext cx="152311" cy="28246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B26F4687-8899-4A0B-AA12-242D75E51FC7}"/>
                    </a:ext>
                  </a:extLst>
                </p:cNvPr>
                <p:cNvSpPr/>
                <p:nvPr/>
              </p:nvSpPr>
              <p:spPr>
                <a:xfrm>
                  <a:off x="5983280" y="2686942"/>
                  <a:ext cx="292416" cy="82318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D903560D-F47A-4603-B010-26576DAD9E91}"/>
                    </a:ext>
                  </a:extLst>
                </p:cNvPr>
                <p:cNvSpPr/>
                <p:nvPr/>
              </p:nvSpPr>
              <p:spPr>
                <a:xfrm>
                  <a:off x="5847760" y="2392324"/>
                  <a:ext cx="193183" cy="139760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FF579ABA-59A3-4889-BC1B-3E00037E32B4}"/>
                    </a:ext>
                  </a:extLst>
                </p:cNvPr>
                <p:cNvSpPr/>
                <p:nvPr/>
              </p:nvSpPr>
              <p:spPr>
                <a:xfrm>
                  <a:off x="6132513" y="2354674"/>
                  <a:ext cx="103191" cy="178990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F3F1CABB-D7B0-45F6-8AB8-E54CC689F860}"/>
                    </a:ext>
                  </a:extLst>
                </p:cNvPr>
                <p:cNvSpPr/>
                <p:nvPr/>
              </p:nvSpPr>
              <p:spPr>
                <a:xfrm>
                  <a:off x="5909598" y="2029192"/>
                  <a:ext cx="243748" cy="93830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1DEF4825-4CA6-42DC-BB76-CD039F26BB0B}"/>
                    </a:ext>
                  </a:extLst>
                </p:cNvPr>
                <p:cNvSpPr/>
                <p:nvPr/>
              </p:nvSpPr>
              <p:spPr>
                <a:xfrm>
                  <a:off x="5975032" y="2177659"/>
                  <a:ext cx="93787" cy="83163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51A2B42F-B42D-4934-896C-2D38C03853F7}"/>
                    </a:ext>
                  </a:extLst>
                </p:cNvPr>
                <p:cNvSpPr/>
                <p:nvPr/>
              </p:nvSpPr>
              <p:spPr>
                <a:xfrm>
                  <a:off x="6068343" y="2107088"/>
                  <a:ext cx="119638" cy="95114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34D3D698-C3EA-45AF-A910-6A74F060DB42}"/>
                    </a:ext>
                  </a:extLst>
                </p:cNvPr>
                <p:cNvSpPr/>
                <p:nvPr/>
              </p:nvSpPr>
              <p:spPr>
                <a:xfrm>
                  <a:off x="5903008" y="2798495"/>
                  <a:ext cx="122384" cy="108508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3EE793CA-B3B8-4D0A-955D-1A73572CB43D}"/>
                    </a:ext>
                  </a:extLst>
                </p:cNvPr>
                <p:cNvSpPr/>
                <p:nvPr/>
              </p:nvSpPr>
              <p:spPr>
                <a:xfrm>
                  <a:off x="6227755" y="2812693"/>
                  <a:ext cx="123363" cy="83574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FEBAA758-6907-4B43-A4D5-0FF833922317}"/>
                    </a:ext>
                  </a:extLst>
                </p:cNvPr>
                <p:cNvSpPr/>
                <p:nvPr/>
              </p:nvSpPr>
              <p:spPr>
                <a:xfrm>
                  <a:off x="5934075" y="2764723"/>
                  <a:ext cx="396932" cy="9942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723EE616-E63B-4CF4-AD53-8F742EB3A528}"/>
                    </a:ext>
                  </a:extLst>
                </p:cNvPr>
                <p:cNvSpPr/>
                <p:nvPr/>
              </p:nvSpPr>
              <p:spPr>
                <a:xfrm>
                  <a:off x="5954829" y="2805112"/>
                  <a:ext cx="406285" cy="178348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6EE34B24-FADA-4669-B9B1-FD021CF72D38}"/>
                    </a:ext>
                  </a:extLst>
                </p:cNvPr>
                <p:cNvSpPr/>
                <p:nvPr/>
              </p:nvSpPr>
              <p:spPr>
                <a:xfrm>
                  <a:off x="5981700" y="2897188"/>
                  <a:ext cx="190580" cy="79832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5" name="フリーフォーム: 図形 854">
                  <a:extLst>
                    <a:ext uri="{FF2B5EF4-FFF2-40B4-BE49-F238E27FC236}">
                      <a16:creationId xmlns:a16="http://schemas.microsoft.com/office/drawing/2014/main" id="{702918BD-ED25-4D27-ADE7-0E172945B368}"/>
                    </a:ext>
                  </a:extLst>
                </p:cNvPr>
                <p:cNvSpPr/>
                <p:nvPr/>
              </p:nvSpPr>
              <p:spPr>
                <a:xfrm>
                  <a:off x="5735782" y="1894432"/>
                  <a:ext cx="408103" cy="264630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6" name="フリーフォーム: 図形 855">
                  <a:extLst>
                    <a:ext uri="{FF2B5EF4-FFF2-40B4-BE49-F238E27FC236}">
                      <a16:creationId xmlns:a16="http://schemas.microsoft.com/office/drawing/2014/main" id="{4B101787-5243-466D-B107-8988264194CA}"/>
                    </a:ext>
                  </a:extLst>
                </p:cNvPr>
                <p:cNvSpPr/>
                <p:nvPr/>
              </p:nvSpPr>
              <p:spPr>
                <a:xfrm>
                  <a:off x="5666011" y="2487241"/>
                  <a:ext cx="100857" cy="354425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7" name="フリーフォーム: 図形 856">
                  <a:extLst>
                    <a:ext uri="{FF2B5EF4-FFF2-40B4-BE49-F238E27FC236}">
                      <a16:creationId xmlns:a16="http://schemas.microsoft.com/office/drawing/2014/main" id="{002E2A64-7D2F-42B3-9B95-C43C8D0C9E9D}"/>
                    </a:ext>
                  </a:extLst>
                </p:cNvPr>
                <p:cNvSpPr/>
                <p:nvPr/>
              </p:nvSpPr>
              <p:spPr>
                <a:xfrm>
                  <a:off x="5141548" y="4258061"/>
                  <a:ext cx="160015" cy="917810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8" name="フリーフォーム: 図形 857">
                  <a:extLst>
                    <a:ext uri="{FF2B5EF4-FFF2-40B4-BE49-F238E27FC236}">
                      <a16:creationId xmlns:a16="http://schemas.microsoft.com/office/drawing/2014/main" id="{F96EBDC5-EAFE-48BA-A286-F73EEEFAADEB}"/>
                    </a:ext>
                  </a:extLst>
                </p:cNvPr>
                <p:cNvSpPr/>
                <p:nvPr/>
              </p:nvSpPr>
              <p:spPr>
                <a:xfrm>
                  <a:off x="5145088" y="3945407"/>
                  <a:ext cx="1385724" cy="293218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9" name="フリーフォーム: 図形 858">
                  <a:extLst>
                    <a:ext uri="{FF2B5EF4-FFF2-40B4-BE49-F238E27FC236}">
                      <a16:creationId xmlns:a16="http://schemas.microsoft.com/office/drawing/2014/main" id="{AFBF502C-F99F-4D42-B443-6AC11C4E44DD}"/>
                    </a:ext>
                  </a:extLst>
                </p:cNvPr>
                <p:cNvSpPr/>
                <p:nvPr/>
              </p:nvSpPr>
              <p:spPr>
                <a:xfrm>
                  <a:off x="5148263" y="3977440"/>
                  <a:ext cx="1342717" cy="288173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0" name="フリーフォーム: 図形 859">
                  <a:extLst>
                    <a:ext uri="{FF2B5EF4-FFF2-40B4-BE49-F238E27FC236}">
                      <a16:creationId xmlns:a16="http://schemas.microsoft.com/office/drawing/2014/main" id="{12E556C5-6EAA-4DEC-8822-F8C9CAE780A7}"/>
                    </a:ext>
                  </a:extLst>
                </p:cNvPr>
                <p:cNvSpPr/>
                <p:nvPr/>
              </p:nvSpPr>
              <p:spPr>
                <a:xfrm>
                  <a:off x="6423851" y="3978568"/>
                  <a:ext cx="105706" cy="683670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フリーフォーム: 図形 860">
                  <a:extLst>
                    <a:ext uri="{FF2B5EF4-FFF2-40B4-BE49-F238E27FC236}">
                      <a16:creationId xmlns:a16="http://schemas.microsoft.com/office/drawing/2014/main" id="{936542B8-6B12-4006-B94E-997CEB5C2AAB}"/>
                    </a:ext>
                  </a:extLst>
                </p:cNvPr>
                <p:cNvSpPr/>
                <p:nvPr/>
              </p:nvSpPr>
              <p:spPr>
                <a:xfrm>
                  <a:off x="6457941" y="3964054"/>
                  <a:ext cx="124966" cy="869870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フリーフォーム: 図形 862">
                  <a:extLst>
                    <a:ext uri="{FF2B5EF4-FFF2-40B4-BE49-F238E27FC236}">
                      <a16:creationId xmlns:a16="http://schemas.microsoft.com/office/drawing/2014/main" id="{5E9A5A05-8649-4831-BC15-EE8AC23932AB}"/>
                    </a:ext>
                  </a:extLst>
                </p:cNvPr>
                <p:cNvSpPr/>
                <p:nvPr/>
              </p:nvSpPr>
              <p:spPr>
                <a:xfrm>
                  <a:off x="5359104" y="2565383"/>
                  <a:ext cx="195566" cy="3520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フリーフォーム: 図形 863">
                  <a:extLst>
                    <a:ext uri="{FF2B5EF4-FFF2-40B4-BE49-F238E27FC236}">
                      <a16:creationId xmlns:a16="http://schemas.microsoft.com/office/drawing/2014/main" id="{AE005DEA-D8A6-458D-8229-D97710C431F7}"/>
                    </a:ext>
                  </a:extLst>
                </p:cNvPr>
                <p:cNvSpPr/>
                <p:nvPr/>
              </p:nvSpPr>
              <p:spPr>
                <a:xfrm>
                  <a:off x="6538321" y="2353237"/>
                  <a:ext cx="108528" cy="476147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5" name="フリーフォーム: 図形 864">
                  <a:extLst>
                    <a:ext uri="{FF2B5EF4-FFF2-40B4-BE49-F238E27FC236}">
                      <a16:creationId xmlns:a16="http://schemas.microsoft.com/office/drawing/2014/main" id="{C763F21D-2AF6-4A1A-9428-6F80A4ADDF09}"/>
                    </a:ext>
                  </a:extLst>
                </p:cNvPr>
                <p:cNvSpPr/>
                <p:nvPr/>
              </p:nvSpPr>
              <p:spPr>
                <a:xfrm>
                  <a:off x="6664890" y="2300790"/>
                  <a:ext cx="172389" cy="759211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6" name="フリーフォーム: 図形 865">
                  <a:extLst>
                    <a:ext uri="{FF2B5EF4-FFF2-40B4-BE49-F238E27FC236}">
                      <a16:creationId xmlns:a16="http://schemas.microsoft.com/office/drawing/2014/main" id="{DF541011-03F4-4236-BEF1-8BFE84A1AA70}"/>
                    </a:ext>
                  </a:extLst>
                </p:cNvPr>
                <p:cNvSpPr/>
                <p:nvPr/>
              </p:nvSpPr>
              <p:spPr>
                <a:xfrm>
                  <a:off x="6595955" y="2801987"/>
                  <a:ext cx="442744" cy="789259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7" name="フリーフォーム: 図形 866">
                  <a:extLst>
                    <a:ext uri="{FF2B5EF4-FFF2-40B4-BE49-F238E27FC236}">
                      <a16:creationId xmlns:a16="http://schemas.microsoft.com/office/drawing/2014/main" id="{E1D83497-1230-408A-A65F-88489B676B2B}"/>
                    </a:ext>
                  </a:extLst>
                </p:cNvPr>
                <p:cNvSpPr/>
                <p:nvPr/>
              </p:nvSpPr>
              <p:spPr>
                <a:xfrm>
                  <a:off x="5522362" y="2712418"/>
                  <a:ext cx="140232" cy="602913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8" name="フリーフォーム: 図形 867">
                  <a:extLst>
                    <a:ext uri="{FF2B5EF4-FFF2-40B4-BE49-F238E27FC236}">
                      <a16:creationId xmlns:a16="http://schemas.microsoft.com/office/drawing/2014/main" id="{0F33AEBE-E8EA-483C-B850-37929411E5F2}"/>
                    </a:ext>
                  </a:extLst>
                </p:cNvPr>
                <p:cNvSpPr/>
                <p:nvPr/>
              </p:nvSpPr>
              <p:spPr>
                <a:xfrm>
                  <a:off x="6017544" y="1693201"/>
                  <a:ext cx="519078" cy="537257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9" name="フリーフォーム: 図形 868">
                  <a:extLst>
                    <a:ext uri="{FF2B5EF4-FFF2-40B4-BE49-F238E27FC236}">
                      <a16:creationId xmlns:a16="http://schemas.microsoft.com/office/drawing/2014/main" id="{7651BCF1-E325-49E9-BCF9-52C9F3597D4A}"/>
                    </a:ext>
                  </a:extLst>
                </p:cNvPr>
                <p:cNvSpPr/>
                <p:nvPr/>
              </p:nvSpPr>
              <p:spPr>
                <a:xfrm>
                  <a:off x="5691441" y="1770118"/>
                  <a:ext cx="247709" cy="316897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0" name="フリーフォーム: 図形 869">
                  <a:extLst>
                    <a:ext uri="{FF2B5EF4-FFF2-40B4-BE49-F238E27FC236}">
                      <a16:creationId xmlns:a16="http://schemas.microsoft.com/office/drawing/2014/main" id="{AB6E0582-524E-4B14-A384-273AE0FAC438}"/>
                    </a:ext>
                  </a:extLst>
                </p:cNvPr>
                <p:cNvSpPr/>
                <p:nvPr/>
              </p:nvSpPr>
              <p:spPr>
                <a:xfrm>
                  <a:off x="5633873" y="2397390"/>
                  <a:ext cx="93589" cy="383299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1" name="フリーフォーム: 図形 870">
                  <a:extLst>
                    <a:ext uri="{FF2B5EF4-FFF2-40B4-BE49-F238E27FC236}">
                      <a16:creationId xmlns:a16="http://schemas.microsoft.com/office/drawing/2014/main" id="{D6D55F36-63A0-4D0E-AF89-DEC570AB6D66}"/>
                    </a:ext>
                  </a:extLst>
                </p:cNvPr>
                <p:cNvSpPr/>
                <p:nvPr/>
              </p:nvSpPr>
              <p:spPr>
                <a:xfrm>
                  <a:off x="5130434" y="2887495"/>
                  <a:ext cx="433934" cy="586542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1ADD3A27-BA74-4848-B3EF-0D8C5DFFBF63}"/>
                    </a:ext>
                  </a:extLst>
                </p:cNvPr>
                <p:cNvSpPr/>
                <p:nvPr/>
              </p:nvSpPr>
              <p:spPr>
                <a:xfrm>
                  <a:off x="5502205" y="3106868"/>
                  <a:ext cx="428617" cy="486830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136EB56E-1E05-4F93-AF6C-66EF78C3FCCB}"/>
                    </a:ext>
                  </a:extLst>
                </p:cNvPr>
                <p:cNvSpPr/>
                <p:nvPr/>
              </p:nvSpPr>
              <p:spPr>
                <a:xfrm>
                  <a:off x="5416889" y="2416111"/>
                  <a:ext cx="94033" cy="22690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74" name="グループ化 873">
                  <a:extLst>
                    <a:ext uri="{FF2B5EF4-FFF2-40B4-BE49-F238E27FC236}">
                      <a16:creationId xmlns:a16="http://schemas.microsoft.com/office/drawing/2014/main" id="{B7CB9D20-DDD9-4FF5-BFFD-33F9C067AA79}"/>
                    </a:ext>
                  </a:extLst>
                </p:cNvPr>
                <p:cNvGrpSpPr/>
                <p:nvPr/>
              </p:nvGrpSpPr>
              <p:grpSpPr>
                <a:xfrm rot="20747941">
                  <a:off x="5207664" y="4191323"/>
                  <a:ext cx="1019666" cy="286712"/>
                  <a:chOff x="2266943" y="4591838"/>
                  <a:chExt cx="4832567" cy="1358834"/>
                </a:xfrm>
              </p:grpSpPr>
              <p:sp>
                <p:nvSpPr>
                  <p:cNvPr id="875" name="フリーフォーム: 図形 874">
                    <a:extLst>
                      <a:ext uri="{FF2B5EF4-FFF2-40B4-BE49-F238E27FC236}">
                        <a16:creationId xmlns:a16="http://schemas.microsoft.com/office/drawing/2014/main" id="{19DDC1AC-7508-47D2-9440-23993A62CF47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6" name="フリーフォーム: 図形 875">
                    <a:extLst>
                      <a:ext uri="{FF2B5EF4-FFF2-40B4-BE49-F238E27FC236}">
                        <a16:creationId xmlns:a16="http://schemas.microsoft.com/office/drawing/2014/main" id="{960B764A-5107-4453-BB97-4D9228C4D18F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7" name="フリーフォーム: 図形 876">
                    <a:extLst>
                      <a:ext uri="{FF2B5EF4-FFF2-40B4-BE49-F238E27FC236}">
                        <a16:creationId xmlns:a16="http://schemas.microsoft.com/office/drawing/2014/main" id="{357DBDAD-F647-4E92-B237-5BAEADF8E4E8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8" name="フリーフォーム: 図形 877">
                    <a:extLst>
                      <a:ext uri="{FF2B5EF4-FFF2-40B4-BE49-F238E27FC236}">
                        <a16:creationId xmlns:a16="http://schemas.microsoft.com/office/drawing/2014/main" id="{7DAC26E4-49C5-4625-BB8E-819D04F8B41C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9" name="フリーフォーム: 図形 878">
                    <a:extLst>
                      <a:ext uri="{FF2B5EF4-FFF2-40B4-BE49-F238E27FC236}">
                        <a16:creationId xmlns:a16="http://schemas.microsoft.com/office/drawing/2014/main" id="{1FD0BDD4-EB55-43A2-BB95-7F6712CB548C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0" name="フリーフォーム: 図形 879">
                    <a:extLst>
                      <a:ext uri="{FF2B5EF4-FFF2-40B4-BE49-F238E27FC236}">
                        <a16:creationId xmlns:a16="http://schemas.microsoft.com/office/drawing/2014/main" id="{B10AFCEB-685A-4E10-8794-E7DF64EB497B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1" name="フリーフォーム: 図形 880">
                    <a:extLst>
                      <a:ext uri="{FF2B5EF4-FFF2-40B4-BE49-F238E27FC236}">
                        <a16:creationId xmlns:a16="http://schemas.microsoft.com/office/drawing/2014/main" id="{96C49CF1-E633-4098-A41C-1D8D44C5ACF9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2" name="フリーフォーム: 図形 881">
                    <a:extLst>
                      <a:ext uri="{FF2B5EF4-FFF2-40B4-BE49-F238E27FC236}">
                        <a16:creationId xmlns:a16="http://schemas.microsoft.com/office/drawing/2014/main" id="{F52319C5-E9A8-4DAB-A2B9-71C9653C7796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3" name="フリーフォーム: 図形 882">
                    <a:extLst>
                      <a:ext uri="{FF2B5EF4-FFF2-40B4-BE49-F238E27FC236}">
                        <a16:creationId xmlns:a16="http://schemas.microsoft.com/office/drawing/2014/main" id="{83299AA6-536F-46F3-9E46-1AF0DB06EAA2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4" name="フリーフォーム: 図形 883">
                    <a:extLst>
                      <a:ext uri="{FF2B5EF4-FFF2-40B4-BE49-F238E27FC236}">
                        <a16:creationId xmlns:a16="http://schemas.microsoft.com/office/drawing/2014/main" id="{73F405CA-0D83-457D-AFED-5C8F4A6868C6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5" name="フリーフォーム: 図形 884">
                    <a:extLst>
                      <a:ext uri="{FF2B5EF4-FFF2-40B4-BE49-F238E27FC236}">
                        <a16:creationId xmlns:a16="http://schemas.microsoft.com/office/drawing/2014/main" id="{54BD67D0-8269-49C2-86EE-A783177D5F2C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6" name="フリーフォーム: 図形 885">
                    <a:extLst>
                      <a:ext uri="{FF2B5EF4-FFF2-40B4-BE49-F238E27FC236}">
                        <a16:creationId xmlns:a16="http://schemas.microsoft.com/office/drawing/2014/main" id="{0391FF5F-6CF0-4F0F-9D55-2B768FA21A4D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7" name="フリーフォーム: 図形 886">
                    <a:extLst>
                      <a:ext uri="{FF2B5EF4-FFF2-40B4-BE49-F238E27FC236}">
                        <a16:creationId xmlns:a16="http://schemas.microsoft.com/office/drawing/2014/main" id="{AD2E9900-DAF0-4BC0-BDD4-E00A6E4095C5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8" name="フリーフォーム: 図形 887">
                    <a:extLst>
                      <a:ext uri="{FF2B5EF4-FFF2-40B4-BE49-F238E27FC236}">
                        <a16:creationId xmlns:a16="http://schemas.microsoft.com/office/drawing/2014/main" id="{8668C301-1889-4EE3-8A7D-BA583AAF0FB9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9" name="フリーフォーム: 図形 888">
                    <a:extLst>
                      <a:ext uri="{FF2B5EF4-FFF2-40B4-BE49-F238E27FC236}">
                        <a16:creationId xmlns:a16="http://schemas.microsoft.com/office/drawing/2014/main" id="{52FD9AED-5578-4E36-8B91-86648AA29C7D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0" name="フリーフォーム: 図形 889">
                    <a:extLst>
                      <a:ext uri="{FF2B5EF4-FFF2-40B4-BE49-F238E27FC236}">
                        <a16:creationId xmlns:a16="http://schemas.microsoft.com/office/drawing/2014/main" id="{DBBD9884-9FA1-4856-82E1-1D45AA75C5A8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1" name="フリーフォーム: 図形 890">
                    <a:extLst>
                      <a:ext uri="{FF2B5EF4-FFF2-40B4-BE49-F238E27FC236}">
                        <a16:creationId xmlns:a16="http://schemas.microsoft.com/office/drawing/2014/main" id="{007317B0-C971-4980-9D47-2334213BA95C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2" name="フリーフォーム: 図形 891">
                    <a:extLst>
                      <a:ext uri="{FF2B5EF4-FFF2-40B4-BE49-F238E27FC236}">
                        <a16:creationId xmlns:a16="http://schemas.microsoft.com/office/drawing/2014/main" id="{98BFF0EF-DB01-4F27-9C41-ACD764A1DD2F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3" name="フリーフォーム: 図形 892">
                    <a:extLst>
                      <a:ext uri="{FF2B5EF4-FFF2-40B4-BE49-F238E27FC236}">
                        <a16:creationId xmlns:a16="http://schemas.microsoft.com/office/drawing/2014/main" id="{9828D4F7-5626-4B28-AF9C-7D605A867F7C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4" name="フリーフォーム: 図形 893">
                    <a:extLst>
                      <a:ext uri="{FF2B5EF4-FFF2-40B4-BE49-F238E27FC236}">
                        <a16:creationId xmlns:a16="http://schemas.microsoft.com/office/drawing/2014/main" id="{2816AC98-FA61-403B-89E4-A04B52EED5CC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5" name="フリーフォーム: 図形 894">
                    <a:extLst>
                      <a:ext uri="{FF2B5EF4-FFF2-40B4-BE49-F238E27FC236}">
                        <a16:creationId xmlns:a16="http://schemas.microsoft.com/office/drawing/2014/main" id="{D8AE8222-546D-4E8E-A319-064ED77CAC3B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6" name="フリーフォーム: 図形 895">
                    <a:extLst>
                      <a:ext uri="{FF2B5EF4-FFF2-40B4-BE49-F238E27FC236}">
                        <a16:creationId xmlns:a16="http://schemas.microsoft.com/office/drawing/2014/main" id="{C34B364C-6695-4E58-9E6D-3A43DD08F041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7" name="フリーフォーム: 図形 896">
                    <a:extLst>
                      <a:ext uri="{FF2B5EF4-FFF2-40B4-BE49-F238E27FC236}">
                        <a16:creationId xmlns:a16="http://schemas.microsoft.com/office/drawing/2014/main" id="{B6143A3C-2E6A-48E9-946A-2B72ADDCCBE3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8" name="フリーフォーム: 図形 897">
                    <a:extLst>
                      <a:ext uri="{FF2B5EF4-FFF2-40B4-BE49-F238E27FC236}">
                        <a16:creationId xmlns:a16="http://schemas.microsoft.com/office/drawing/2014/main" id="{F5514E55-646B-48B6-84FF-A80ABB483C42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9" name="フリーフォーム: 図形 898">
                    <a:extLst>
                      <a:ext uri="{FF2B5EF4-FFF2-40B4-BE49-F238E27FC236}">
                        <a16:creationId xmlns:a16="http://schemas.microsoft.com/office/drawing/2014/main" id="{ECEE7535-C325-4916-B01E-68D2CE8D2538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0" name="フリーフォーム: 図形 899">
                    <a:extLst>
                      <a:ext uri="{FF2B5EF4-FFF2-40B4-BE49-F238E27FC236}">
                        <a16:creationId xmlns:a16="http://schemas.microsoft.com/office/drawing/2014/main" id="{68E62A00-E405-42A6-BF7B-FAE69AACBC94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1" name="フリーフォーム: 図形 900">
                    <a:extLst>
                      <a:ext uri="{FF2B5EF4-FFF2-40B4-BE49-F238E27FC236}">
                        <a16:creationId xmlns:a16="http://schemas.microsoft.com/office/drawing/2014/main" id="{8FAB5A43-2472-40FE-86E7-8B3E60F69E5C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645" name="グループ化 1644">
                <a:extLst>
                  <a:ext uri="{FF2B5EF4-FFF2-40B4-BE49-F238E27FC236}">
                    <a16:creationId xmlns:a16="http://schemas.microsoft.com/office/drawing/2014/main" id="{17019423-C846-4A80-B902-66E76FB3ABE9}"/>
                  </a:ext>
                </a:extLst>
              </p:cNvPr>
              <p:cNvGrpSpPr/>
              <p:nvPr/>
            </p:nvGrpSpPr>
            <p:grpSpPr>
              <a:xfrm rot="20827778">
                <a:off x="5617613" y="4410605"/>
                <a:ext cx="580233" cy="689786"/>
                <a:chOff x="4274023" y="1589638"/>
                <a:chExt cx="919797" cy="1093464"/>
              </a:xfrm>
            </p:grpSpPr>
            <p:sp>
              <p:nvSpPr>
                <p:cNvPr id="1646" name="フリーフォーム: 図形 1645">
                  <a:extLst>
                    <a:ext uri="{FF2B5EF4-FFF2-40B4-BE49-F238E27FC236}">
                      <a16:creationId xmlns:a16="http://schemas.microsoft.com/office/drawing/2014/main" id="{F3C8C678-432C-49FD-85B2-E060371D18E9}"/>
                    </a:ext>
                  </a:extLst>
                </p:cNvPr>
                <p:cNvSpPr/>
                <p:nvPr/>
              </p:nvSpPr>
              <p:spPr>
                <a:xfrm>
                  <a:off x="4618995" y="1827866"/>
                  <a:ext cx="66439" cy="26485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7" name="フリーフォーム: 図形 1646">
                  <a:extLst>
                    <a:ext uri="{FF2B5EF4-FFF2-40B4-BE49-F238E27FC236}">
                      <a16:creationId xmlns:a16="http://schemas.microsoft.com/office/drawing/2014/main" id="{18E3FB94-BEF2-49CC-8F5F-C6C36C004A9C}"/>
                    </a:ext>
                  </a:extLst>
                </p:cNvPr>
                <p:cNvSpPr/>
                <p:nvPr/>
              </p:nvSpPr>
              <p:spPr>
                <a:xfrm>
                  <a:off x="4610480" y="1832891"/>
                  <a:ext cx="73565" cy="1554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8" name="フリーフォーム: 図形 1647">
                  <a:extLst>
                    <a:ext uri="{FF2B5EF4-FFF2-40B4-BE49-F238E27FC236}">
                      <a16:creationId xmlns:a16="http://schemas.microsoft.com/office/drawing/2014/main" id="{2BE8584B-06D1-4C4C-9F34-19B4C483D7F3}"/>
                    </a:ext>
                  </a:extLst>
                </p:cNvPr>
                <p:cNvSpPr/>
                <p:nvPr/>
              </p:nvSpPr>
              <p:spPr>
                <a:xfrm>
                  <a:off x="4612561" y="1847931"/>
                  <a:ext cx="71021" cy="4372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9" name="フリーフォーム: 図形 1648">
                  <a:extLst>
                    <a:ext uri="{FF2B5EF4-FFF2-40B4-BE49-F238E27FC236}">
                      <a16:creationId xmlns:a16="http://schemas.microsoft.com/office/drawing/2014/main" id="{E61D7D80-BE21-480B-955F-F3DCC4572659}"/>
                    </a:ext>
                  </a:extLst>
                </p:cNvPr>
                <p:cNvSpPr/>
                <p:nvPr/>
              </p:nvSpPr>
              <p:spPr>
                <a:xfrm>
                  <a:off x="4610566" y="1834360"/>
                  <a:ext cx="35675" cy="14558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0" name="フリーフォーム: 図形 1649">
                  <a:extLst>
                    <a:ext uri="{FF2B5EF4-FFF2-40B4-BE49-F238E27FC236}">
                      <a16:creationId xmlns:a16="http://schemas.microsoft.com/office/drawing/2014/main" id="{26BFB756-1814-4912-AE26-9E880573D2BE}"/>
                    </a:ext>
                  </a:extLst>
                </p:cNvPr>
                <p:cNvSpPr/>
                <p:nvPr/>
              </p:nvSpPr>
              <p:spPr>
                <a:xfrm>
                  <a:off x="4607576" y="1846015"/>
                  <a:ext cx="63000" cy="7366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1" name="フリーフォーム: 図形 1650">
                  <a:extLst>
                    <a:ext uri="{FF2B5EF4-FFF2-40B4-BE49-F238E27FC236}">
                      <a16:creationId xmlns:a16="http://schemas.microsoft.com/office/drawing/2014/main" id="{B7829F65-AD59-4604-92A0-1CB3A2482FA1}"/>
                    </a:ext>
                  </a:extLst>
                </p:cNvPr>
                <p:cNvSpPr/>
                <p:nvPr/>
              </p:nvSpPr>
              <p:spPr>
                <a:xfrm>
                  <a:off x="4652091" y="1842747"/>
                  <a:ext cx="33876" cy="6754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2" name="フリーフォーム: 図形 1651">
                  <a:extLst>
                    <a:ext uri="{FF2B5EF4-FFF2-40B4-BE49-F238E27FC236}">
                      <a16:creationId xmlns:a16="http://schemas.microsoft.com/office/drawing/2014/main" id="{37865350-86C3-4808-AA08-2E687AE365AB}"/>
                    </a:ext>
                  </a:extLst>
                </p:cNvPr>
                <p:cNvSpPr/>
                <p:nvPr/>
              </p:nvSpPr>
              <p:spPr>
                <a:xfrm>
                  <a:off x="4634184" y="1832972"/>
                  <a:ext cx="42238" cy="16049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3" name="フリーフォーム: 図形 1652">
                  <a:extLst>
                    <a:ext uri="{FF2B5EF4-FFF2-40B4-BE49-F238E27FC236}">
                      <a16:creationId xmlns:a16="http://schemas.microsoft.com/office/drawing/2014/main" id="{8226A9F7-8A91-408E-BAC0-F1EDB16FCB57}"/>
                    </a:ext>
                  </a:extLst>
                </p:cNvPr>
                <p:cNvSpPr/>
                <p:nvPr/>
              </p:nvSpPr>
              <p:spPr>
                <a:xfrm>
                  <a:off x="4738385" y="1819610"/>
                  <a:ext cx="66332" cy="24960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4" name="フリーフォーム: 図形 1653">
                  <a:extLst>
                    <a:ext uri="{FF2B5EF4-FFF2-40B4-BE49-F238E27FC236}">
                      <a16:creationId xmlns:a16="http://schemas.microsoft.com/office/drawing/2014/main" id="{6903F697-CE8F-4C98-94CF-0504F6729F26}"/>
                    </a:ext>
                  </a:extLst>
                </p:cNvPr>
                <p:cNvSpPr/>
                <p:nvPr/>
              </p:nvSpPr>
              <p:spPr>
                <a:xfrm>
                  <a:off x="4737958" y="1825547"/>
                  <a:ext cx="42429" cy="19897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5" name="フリーフォーム: 図形 1654">
                  <a:extLst>
                    <a:ext uri="{FF2B5EF4-FFF2-40B4-BE49-F238E27FC236}">
                      <a16:creationId xmlns:a16="http://schemas.microsoft.com/office/drawing/2014/main" id="{AF57C26B-006A-480A-91F5-DA291ADEB3B7}"/>
                    </a:ext>
                  </a:extLst>
                </p:cNvPr>
                <p:cNvSpPr/>
                <p:nvPr/>
              </p:nvSpPr>
              <p:spPr>
                <a:xfrm>
                  <a:off x="4757127" y="1823861"/>
                  <a:ext cx="57142" cy="15873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6" name="フリーフォーム: 図形 1655">
                  <a:extLst>
                    <a:ext uri="{FF2B5EF4-FFF2-40B4-BE49-F238E27FC236}">
                      <a16:creationId xmlns:a16="http://schemas.microsoft.com/office/drawing/2014/main" id="{B1F60EE3-C866-4118-9FA8-184E24723ABE}"/>
                    </a:ext>
                  </a:extLst>
                </p:cNvPr>
                <p:cNvSpPr/>
                <p:nvPr/>
              </p:nvSpPr>
              <p:spPr>
                <a:xfrm>
                  <a:off x="4778433" y="1829735"/>
                  <a:ext cx="32457" cy="8795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7" name="フリーフォーム: 図形 1656">
                  <a:extLst>
                    <a:ext uri="{FF2B5EF4-FFF2-40B4-BE49-F238E27FC236}">
                      <a16:creationId xmlns:a16="http://schemas.microsoft.com/office/drawing/2014/main" id="{880AD3CB-B697-4172-8D2F-A6EA73AD273A}"/>
                    </a:ext>
                  </a:extLst>
                </p:cNvPr>
                <p:cNvSpPr/>
                <p:nvPr/>
              </p:nvSpPr>
              <p:spPr>
                <a:xfrm>
                  <a:off x="4748887" y="1823722"/>
                  <a:ext cx="41519" cy="19445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8" name="フリーフォーム: 図形 1657">
                  <a:extLst>
                    <a:ext uri="{FF2B5EF4-FFF2-40B4-BE49-F238E27FC236}">
                      <a16:creationId xmlns:a16="http://schemas.microsoft.com/office/drawing/2014/main" id="{BBD2C984-D23C-4D93-A051-DA939479AB9E}"/>
                    </a:ext>
                  </a:extLst>
                </p:cNvPr>
                <p:cNvSpPr/>
                <p:nvPr/>
              </p:nvSpPr>
              <p:spPr>
                <a:xfrm>
                  <a:off x="4746004" y="1837735"/>
                  <a:ext cx="60110" cy="10808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9" name="フリーフォーム: 図形 1658">
                  <a:extLst>
                    <a:ext uri="{FF2B5EF4-FFF2-40B4-BE49-F238E27FC236}">
                      <a16:creationId xmlns:a16="http://schemas.microsoft.com/office/drawing/2014/main" id="{FE464798-19DE-4F39-B82B-F222B58515A2}"/>
                    </a:ext>
                  </a:extLst>
                </p:cNvPr>
                <p:cNvSpPr/>
                <p:nvPr/>
              </p:nvSpPr>
              <p:spPr>
                <a:xfrm>
                  <a:off x="4637835" y="1851316"/>
                  <a:ext cx="41543" cy="13298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0" name="フリーフォーム: 図形 1659">
                  <a:extLst>
                    <a:ext uri="{FF2B5EF4-FFF2-40B4-BE49-F238E27FC236}">
                      <a16:creationId xmlns:a16="http://schemas.microsoft.com/office/drawing/2014/main" id="{3805F527-63B1-43A4-B7F3-E14F5A4CE89C}"/>
                    </a:ext>
                  </a:extLst>
                </p:cNvPr>
                <p:cNvSpPr/>
                <p:nvPr/>
              </p:nvSpPr>
              <p:spPr>
                <a:xfrm>
                  <a:off x="4742068" y="1845957"/>
                  <a:ext cx="50829" cy="143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1" name="フリーフォーム: 図形 1660">
                  <a:extLst>
                    <a:ext uri="{FF2B5EF4-FFF2-40B4-BE49-F238E27FC236}">
                      <a16:creationId xmlns:a16="http://schemas.microsoft.com/office/drawing/2014/main" id="{4339AC51-D766-49EA-8B61-9B782466DC70}"/>
                    </a:ext>
                  </a:extLst>
                </p:cNvPr>
                <p:cNvSpPr/>
                <p:nvPr/>
              </p:nvSpPr>
              <p:spPr>
                <a:xfrm>
                  <a:off x="4672220" y="1897319"/>
                  <a:ext cx="19615" cy="29526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2" name="フリーフォーム: 図形 1661">
                  <a:extLst>
                    <a:ext uri="{FF2B5EF4-FFF2-40B4-BE49-F238E27FC236}">
                      <a16:creationId xmlns:a16="http://schemas.microsoft.com/office/drawing/2014/main" id="{05B6CA79-5312-48EE-8861-833E5BB7B6DA}"/>
                    </a:ext>
                  </a:extLst>
                </p:cNvPr>
                <p:cNvSpPr/>
                <p:nvPr/>
              </p:nvSpPr>
              <p:spPr>
                <a:xfrm>
                  <a:off x="4731480" y="1893360"/>
                  <a:ext cx="26574" cy="32434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3" name="フリーフォーム: 図形 1662">
                  <a:extLst>
                    <a:ext uri="{FF2B5EF4-FFF2-40B4-BE49-F238E27FC236}">
                      <a16:creationId xmlns:a16="http://schemas.microsoft.com/office/drawing/2014/main" id="{E4469CBA-D4FB-4411-884A-C1FC2EA2AEB8}"/>
                    </a:ext>
                  </a:extLst>
                </p:cNvPr>
                <p:cNvSpPr/>
                <p:nvPr/>
              </p:nvSpPr>
              <p:spPr>
                <a:xfrm>
                  <a:off x="4693721" y="1818881"/>
                  <a:ext cx="12622" cy="43229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4" name="フリーフォーム: 図形 1663">
                  <a:extLst>
                    <a:ext uri="{FF2B5EF4-FFF2-40B4-BE49-F238E27FC236}">
                      <a16:creationId xmlns:a16="http://schemas.microsoft.com/office/drawing/2014/main" id="{AAD53E8F-3FB6-4540-A869-EB498EE39AE3}"/>
                    </a:ext>
                  </a:extLst>
                </p:cNvPr>
                <p:cNvSpPr/>
                <p:nvPr/>
              </p:nvSpPr>
              <p:spPr>
                <a:xfrm>
                  <a:off x="4716930" y="1812053"/>
                  <a:ext cx="13778" cy="47139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5" name="フリーフォーム: 図形 1664">
                  <a:extLst>
                    <a:ext uri="{FF2B5EF4-FFF2-40B4-BE49-F238E27FC236}">
                      <a16:creationId xmlns:a16="http://schemas.microsoft.com/office/drawing/2014/main" id="{005834B7-EA1D-45C5-A64F-02769966B6D1}"/>
                    </a:ext>
                  </a:extLst>
                </p:cNvPr>
                <p:cNvSpPr/>
                <p:nvPr/>
              </p:nvSpPr>
              <p:spPr>
                <a:xfrm>
                  <a:off x="4692040" y="1873117"/>
                  <a:ext cx="12916" cy="38771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6" name="フリーフォーム: 図形 1665">
                  <a:extLst>
                    <a:ext uri="{FF2B5EF4-FFF2-40B4-BE49-F238E27FC236}">
                      <a16:creationId xmlns:a16="http://schemas.microsoft.com/office/drawing/2014/main" id="{B6DA41F8-CA96-46F6-BEEA-FBE53FAA64AA}"/>
                    </a:ext>
                  </a:extLst>
                </p:cNvPr>
                <p:cNvSpPr/>
                <p:nvPr/>
              </p:nvSpPr>
              <p:spPr>
                <a:xfrm>
                  <a:off x="4719829" y="1858065"/>
                  <a:ext cx="15075" cy="48691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7" name="フリーフォーム: 図形 1666">
                  <a:extLst>
                    <a:ext uri="{FF2B5EF4-FFF2-40B4-BE49-F238E27FC236}">
                      <a16:creationId xmlns:a16="http://schemas.microsoft.com/office/drawing/2014/main" id="{1EE72C6B-5491-420E-9157-672C3A3CAF44}"/>
                    </a:ext>
                  </a:extLst>
                </p:cNvPr>
                <p:cNvSpPr/>
                <p:nvPr/>
              </p:nvSpPr>
              <p:spPr>
                <a:xfrm>
                  <a:off x="4692760" y="1924386"/>
                  <a:ext cx="38775" cy="1304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8" name="フリーフォーム: 図形 1667">
                  <a:extLst>
                    <a:ext uri="{FF2B5EF4-FFF2-40B4-BE49-F238E27FC236}">
                      <a16:creationId xmlns:a16="http://schemas.microsoft.com/office/drawing/2014/main" id="{0110CF3B-C94D-4598-B86B-034BE76FDDE0}"/>
                    </a:ext>
                  </a:extLst>
                </p:cNvPr>
                <p:cNvSpPr/>
                <p:nvPr/>
              </p:nvSpPr>
              <p:spPr>
                <a:xfrm>
                  <a:off x="4702376" y="1902631"/>
                  <a:ext cx="32553" cy="13211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9" name="フリーフォーム: 図形 1668">
                  <a:extLst>
                    <a:ext uri="{FF2B5EF4-FFF2-40B4-BE49-F238E27FC236}">
                      <a16:creationId xmlns:a16="http://schemas.microsoft.com/office/drawing/2014/main" id="{FBC9CFA7-6A05-42FF-B6A3-ED17CD472889}"/>
                    </a:ext>
                  </a:extLst>
                </p:cNvPr>
                <p:cNvSpPr/>
                <p:nvPr/>
              </p:nvSpPr>
              <p:spPr>
                <a:xfrm>
                  <a:off x="4649371" y="1951403"/>
                  <a:ext cx="73509" cy="19071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0" name="フリーフォーム: 図形 1669">
                  <a:extLst>
                    <a:ext uri="{FF2B5EF4-FFF2-40B4-BE49-F238E27FC236}">
                      <a16:creationId xmlns:a16="http://schemas.microsoft.com/office/drawing/2014/main" id="{FBF4B767-DC94-4EE9-84FB-F513A870FA54}"/>
                    </a:ext>
                  </a:extLst>
                </p:cNvPr>
                <p:cNvSpPr/>
                <p:nvPr/>
              </p:nvSpPr>
              <p:spPr>
                <a:xfrm>
                  <a:off x="4712495" y="1952983"/>
                  <a:ext cx="68519" cy="14521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1" name="フリーフォーム: 図形 1670">
                  <a:extLst>
                    <a:ext uri="{FF2B5EF4-FFF2-40B4-BE49-F238E27FC236}">
                      <a16:creationId xmlns:a16="http://schemas.microsoft.com/office/drawing/2014/main" id="{D23DB52F-A717-48B5-BEE2-6F4B4E814849}"/>
                    </a:ext>
                  </a:extLst>
                </p:cNvPr>
                <p:cNvSpPr/>
                <p:nvPr/>
              </p:nvSpPr>
              <p:spPr>
                <a:xfrm>
                  <a:off x="4677756" y="1959029"/>
                  <a:ext cx="37820" cy="5220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2" name="フリーフォーム: 図形 1671">
                  <a:extLst>
                    <a:ext uri="{FF2B5EF4-FFF2-40B4-BE49-F238E27FC236}">
                      <a16:creationId xmlns:a16="http://schemas.microsoft.com/office/drawing/2014/main" id="{16AA9FF6-1ECC-41F2-A523-0B45A7001410}"/>
                    </a:ext>
                  </a:extLst>
                </p:cNvPr>
                <p:cNvSpPr/>
                <p:nvPr/>
              </p:nvSpPr>
              <p:spPr>
                <a:xfrm>
                  <a:off x="4715516" y="1956855"/>
                  <a:ext cx="44532" cy="7781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3" name="フリーフォーム: 図形 1672">
                  <a:extLst>
                    <a:ext uri="{FF2B5EF4-FFF2-40B4-BE49-F238E27FC236}">
                      <a16:creationId xmlns:a16="http://schemas.microsoft.com/office/drawing/2014/main" id="{743FCBDC-DD9A-40A2-9166-C8D7E7B06DBE}"/>
                    </a:ext>
                  </a:extLst>
                </p:cNvPr>
                <p:cNvSpPr/>
                <p:nvPr/>
              </p:nvSpPr>
              <p:spPr>
                <a:xfrm>
                  <a:off x="4725330" y="1963102"/>
                  <a:ext cx="59412" cy="45031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4" name="フリーフォーム: 図形 1673">
                  <a:extLst>
                    <a:ext uri="{FF2B5EF4-FFF2-40B4-BE49-F238E27FC236}">
                      <a16:creationId xmlns:a16="http://schemas.microsoft.com/office/drawing/2014/main" id="{621AAA54-385B-4BC9-B28A-81940B882E6F}"/>
                    </a:ext>
                  </a:extLst>
                </p:cNvPr>
                <p:cNvSpPr/>
                <p:nvPr/>
              </p:nvSpPr>
              <p:spPr>
                <a:xfrm>
                  <a:off x="4661256" y="1985410"/>
                  <a:ext cx="67846" cy="24219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5" name="フリーフォーム: 図形 1674">
                  <a:extLst>
                    <a:ext uri="{FF2B5EF4-FFF2-40B4-BE49-F238E27FC236}">
                      <a16:creationId xmlns:a16="http://schemas.microsoft.com/office/drawing/2014/main" id="{C016E917-902F-4382-8C57-9668434B4DC2}"/>
                    </a:ext>
                  </a:extLst>
                </p:cNvPr>
                <p:cNvSpPr/>
                <p:nvPr/>
              </p:nvSpPr>
              <p:spPr>
                <a:xfrm>
                  <a:off x="4710247" y="1985322"/>
                  <a:ext cx="56775" cy="15182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6" name="フリーフォーム: 図形 1675">
                  <a:extLst>
                    <a:ext uri="{FF2B5EF4-FFF2-40B4-BE49-F238E27FC236}">
                      <a16:creationId xmlns:a16="http://schemas.microsoft.com/office/drawing/2014/main" id="{E0091887-7A20-4E21-8A1E-182530BC0885}"/>
                    </a:ext>
                  </a:extLst>
                </p:cNvPr>
                <p:cNvSpPr/>
                <p:nvPr/>
              </p:nvSpPr>
              <p:spPr>
                <a:xfrm>
                  <a:off x="4664138" y="1966047"/>
                  <a:ext cx="101607" cy="21137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7" name="フリーフォーム: 図形 1676">
                  <a:extLst>
                    <a:ext uri="{FF2B5EF4-FFF2-40B4-BE49-F238E27FC236}">
                      <a16:creationId xmlns:a16="http://schemas.microsoft.com/office/drawing/2014/main" id="{B8525F95-653A-4290-B18F-9C732659090A}"/>
                    </a:ext>
                  </a:extLst>
                </p:cNvPr>
                <p:cNvSpPr/>
                <p:nvPr/>
              </p:nvSpPr>
              <p:spPr>
                <a:xfrm>
                  <a:off x="4735674" y="1784835"/>
                  <a:ext cx="59970" cy="23904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8" name="フリーフォーム: 図形 1677">
                  <a:extLst>
                    <a:ext uri="{FF2B5EF4-FFF2-40B4-BE49-F238E27FC236}">
                      <a16:creationId xmlns:a16="http://schemas.microsoft.com/office/drawing/2014/main" id="{4C31454E-E847-42BB-B1D4-E8B9BBE548D7}"/>
                    </a:ext>
                  </a:extLst>
                </p:cNvPr>
                <p:cNvSpPr/>
                <p:nvPr/>
              </p:nvSpPr>
              <p:spPr>
                <a:xfrm>
                  <a:off x="4755155" y="1798521"/>
                  <a:ext cx="27869" cy="6899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9" name="フリーフォーム: 図形 1678">
                  <a:extLst>
                    <a:ext uri="{FF2B5EF4-FFF2-40B4-BE49-F238E27FC236}">
                      <a16:creationId xmlns:a16="http://schemas.microsoft.com/office/drawing/2014/main" id="{5E31D5C3-D3DC-4C3C-97D9-3B5009637E1E}"/>
                    </a:ext>
                  </a:extLst>
                </p:cNvPr>
                <p:cNvSpPr/>
                <p:nvPr/>
              </p:nvSpPr>
              <p:spPr>
                <a:xfrm>
                  <a:off x="4603666" y="1793212"/>
                  <a:ext cx="39464" cy="16015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0" name="フリーフォーム: 図形 1679">
                  <a:extLst>
                    <a:ext uri="{FF2B5EF4-FFF2-40B4-BE49-F238E27FC236}">
                      <a16:creationId xmlns:a16="http://schemas.microsoft.com/office/drawing/2014/main" id="{965C9FF4-640A-4797-9B1B-0486ABE5587C}"/>
                    </a:ext>
                  </a:extLst>
                </p:cNvPr>
                <p:cNvSpPr/>
                <p:nvPr/>
              </p:nvSpPr>
              <p:spPr>
                <a:xfrm>
                  <a:off x="4604661" y="1805045"/>
                  <a:ext cx="34897" cy="14384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1" name="フリーフォーム: 図形 1680">
                  <a:extLst>
                    <a:ext uri="{FF2B5EF4-FFF2-40B4-BE49-F238E27FC236}">
                      <a16:creationId xmlns:a16="http://schemas.microsoft.com/office/drawing/2014/main" id="{1AE4CDE8-F9A8-4598-963D-12DBF6E0D385}"/>
                    </a:ext>
                  </a:extLst>
                </p:cNvPr>
                <p:cNvSpPr/>
                <p:nvPr/>
              </p:nvSpPr>
              <p:spPr>
                <a:xfrm>
                  <a:off x="4630313" y="1795515"/>
                  <a:ext cx="47258" cy="18265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2" name="フリーフォーム: 図形 1681">
                  <a:extLst>
                    <a:ext uri="{FF2B5EF4-FFF2-40B4-BE49-F238E27FC236}">
                      <a16:creationId xmlns:a16="http://schemas.microsoft.com/office/drawing/2014/main" id="{5E1534EC-E6C2-444E-93E0-87CF9E2775D9}"/>
                    </a:ext>
                  </a:extLst>
                </p:cNvPr>
                <p:cNvSpPr/>
                <p:nvPr/>
              </p:nvSpPr>
              <p:spPr>
                <a:xfrm>
                  <a:off x="4639970" y="1806803"/>
                  <a:ext cx="29656" cy="4954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3" name="フリーフォーム: 図形 1682">
                  <a:extLst>
                    <a:ext uri="{FF2B5EF4-FFF2-40B4-BE49-F238E27FC236}">
                      <a16:creationId xmlns:a16="http://schemas.microsoft.com/office/drawing/2014/main" id="{A620C894-BE4C-4E55-89EE-B8DED9585FB5}"/>
                    </a:ext>
                  </a:extLst>
                </p:cNvPr>
                <p:cNvSpPr/>
                <p:nvPr/>
              </p:nvSpPr>
              <p:spPr>
                <a:xfrm>
                  <a:off x="4633912" y="1897319"/>
                  <a:ext cx="39565" cy="53742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4" name="フリーフォーム: 図形 1683">
                  <a:extLst>
                    <a:ext uri="{FF2B5EF4-FFF2-40B4-BE49-F238E27FC236}">
                      <a16:creationId xmlns:a16="http://schemas.microsoft.com/office/drawing/2014/main" id="{979FBEC1-27B6-460E-B694-39FF12273541}"/>
                    </a:ext>
                  </a:extLst>
                </p:cNvPr>
                <p:cNvSpPr/>
                <p:nvPr/>
              </p:nvSpPr>
              <p:spPr>
                <a:xfrm>
                  <a:off x="4742321" y="1885004"/>
                  <a:ext cx="62819" cy="70415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5" name="フリーフォーム: 図形 1684">
                  <a:extLst>
                    <a:ext uri="{FF2B5EF4-FFF2-40B4-BE49-F238E27FC236}">
                      <a16:creationId xmlns:a16="http://schemas.microsoft.com/office/drawing/2014/main" id="{DB67EF83-5661-4BFD-9C06-1A37C748F4DB}"/>
                    </a:ext>
                  </a:extLst>
                </p:cNvPr>
                <p:cNvSpPr/>
                <p:nvPr/>
              </p:nvSpPr>
              <p:spPr>
                <a:xfrm>
                  <a:off x="4639035" y="1983437"/>
                  <a:ext cx="38689" cy="3714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6" name="フリーフォーム: 図形 1685">
                  <a:extLst>
                    <a:ext uri="{FF2B5EF4-FFF2-40B4-BE49-F238E27FC236}">
                      <a16:creationId xmlns:a16="http://schemas.microsoft.com/office/drawing/2014/main" id="{1A9D8969-442E-4150-8662-6CD961592E36}"/>
                    </a:ext>
                  </a:extLst>
                </p:cNvPr>
                <p:cNvSpPr/>
                <p:nvPr/>
              </p:nvSpPr>
              <p:spPr>
                <a:xfrm>
                  <a:off x="4784268" y="1964599"/>
                  <a:ext cx="32470" cy="7744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7" name="フリーフォーム: 図形 1686">
                  <a:extLst>
                    <a:ext uri="{FF2B5EF4-FFF2-40B4-BE49-F238E27FC236}">
                      <a16:creationId xmlns:a16="http://schemas.microsoft.com/office/drawing/2014/main" id="{4D335F88-4334-46BB-BD80-AAB8C15ABCA2}"/>
                    </a:ext>
                  </a:extLst>
                </p:cNvPr>
                <p:cNvSpPr/>
                <p:nvPr/>
              </p:nvSpPr>
              <p:spPr>
                <a:xfrm>
                  <a:off x="4785382" y="1962664"/>
                  <a:ext cx="48261" cy="89851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8" name="フリーフォーム: 図形 1687">
                  <a:extLst>
                    <a:ext uri="{FF2B5EF4-FFF2-40B4-BE49-F238E27FC236}">
                      <a16:creationId xmlns:a16="http://schemas.microsoft.com/office/drawing/2014/main" id="{7478CAE8-CED5-4423-B4BB-680EBA2CDE16}"/>
                    </a:ext>
                  </a:extLst>
                </p:cNvPr>
                <p:cNvSpPr/>
                <p:nvPr/>
              </p:nvSpPr>
              <p:spPr>
                <a:xfrm>
                  <a:off x="4824379" y="1840015"/>
                  <a:ext cx="19264" cy="95686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9" name="フリーフォーム: 図形 1688">
                  <a:extLst>
                    <a:ext uri="{FF2B5EF4-FFF2-40B4-BE49-F238E27FC236}">
                      <a16:creationId xmlns:a16="http://schemas.microsoft.com/office/drawing/2014/main" id="{E2AA3A24-8678-42DE-8801-372EF16C177E}"/>
                    </a:ext>
                  </a:extLst>
                </p:cNvPr>
                <p:cNvSpPr/>
                <p:nvPr/>
              </p:nvSpPr>
              <p:spPr>
                <a:xfrm>
                  <a:off x="4612560" y="1694296"/>
                  <a:ext cx="69674" cy="76996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0" name="フリーフォーム: 図形 1689">
                  <a:extLst>
                    <a:ext uri="{FF2B5EF4-FFF2-40B4-BE49-F238E27FC236}">
                      <a16:creationId xmlns:a16="http://schemas.microsoft.com/office/drawing/2014/main" id="{6986207C-CFDF-4504-8831-0AC6518E43FE}"/>
                    </a:ext>
                  </a:extLst>
                </p:cNvPr>
                <p:cNvSpPr/>
                <p:nvPr/>
              </p:nvSpPr>
              <p:spPr>
                <a:xfrm>
                  <a:off x="4687369" y="1695782"/>
                  <a:ext cx="95932" cy="59695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1" name="フリーフォーム: 図形 1690">
                  <a:extLst>
                    <a:ext uri="{FF2B5EF4-FFF2-40B4-BE49-F238E27FC236}">
                      <a16:creationId xmlns:a16="http://schemas.microsoft.com/office/drawing/2014/main" id="{42780EB9-5A3D-4F00-A4A4-9EA2AC5EF91C}"/>
                    </a:ext>
                  </a:extLst>
                </p:cNvPr>
                <p:cNvSpPr/>
                <p:nvPr/>
              </p:nvSpPr>
              <p:spPr>
                <a:xfrm>
                  <a:off x="4597873" y="1781631"/>
                  <a:ext cx="14182" cy="58216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2" name="フリーフォーム: 図形 1691">
                  <a:extLst>
                    <a:ext uri="{FF2B5EF4-FFF2-40B4-BE49-F238E27FC236}">
                      <a16:creationId xmlns:a16="http://schemas.microsoft.com/office/drawing/2014/main" id="{09BF1AA6-5FB3-4641-A1D0-35541290A327}"/>
                    </a:ext>
                  </a:extLst>
                </p:cNvPr>
                <p:cNvSpPr/>
                <p:nvPr/>
              </p:nvSpPr>
              <p:spPr>
                <a:xfrm>
                  <a:off x="4789732" y="1769354"/>
                  <a:ext cx="23259" cy="47266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3" name="フリーフォーム: 図形 1692">
                  <a:extLst>
                    <a:ext uri="{FF2B5EF4-FFF2-40B4-BE49-F238E27FC236}">
                      <a16:creationId xmlns:a16="http://schemas.microsoft.com/office/drawing/2014/main" id="{F75FA196-A0A1-4BA9-84DD-E6A6B220293B}"/>
                    </a:ext>
                  </a:extLst>
                </p:cNvPr>
                <p:cNvSpPr/>
                <p:nvPr/>
              </p:nvSpPr>
              <p:spPr>
                <a:xfrm>
                  <a:off x="4587106" y="1860320"/>
                  <a:ext cx="11350" cy="57027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4" name="フリーフォーム: 図形 1693">
                  <a:extLst>
                    <a:ext uri="{FF2B5EF4-FFF2-40B4-BE49-F238E27FC236}">
                      <a16:creationId xmlns:a16="http://schemas.microsoft.com/office/drawing/2014/main" id="{5A567698-6078-4E2F-9A41-55F8B82C2EC0}"/>
                    </a:ext>
                  </a:extLst>
                </p:cNvPr>
                <p:cNvSpPr/>
                <p:nvPr/>
              </p:nvSpPr>
              <p:spPr>
                <a:xfrm>
                  <a:off x="4584766" y="1928764"/>
                  <a:ext cx="21807" cy="6405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5" name="フリーフォーム: 図形 1694">
                  <a:extLst>
                    <a:ext uri="{FF2B5EF4-FFF2-40B4-BE49-F238E27FC236}">
                      <a16:creationId xmlns:a16="http://schemas.microsoft.com/office/drawing/2014/main" id="{112022F3-2AB5-489C-9DF8-A5826D3DCD81}"/>
                    </a:ext>
                  </a:extLst>
                </p:cNvPr>
                <p:cNvSpPr/>
                <p:nvPr/>
              </p:nvSpPr>
              <p:spPr>
                <a:xfrm>
                  <a:off x="4606605" y="1997441"/>
                  <a:ext cx="41679" cy="41186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6" name="フリーフォーム: 図形 1695">
                  <a:extLst>
                    <a:ext uri="{FF2B5EF4-FFF2-40B4-BE49-F238E27FC236}">
                      <a16:creationId xmlns:a16="http://schemas.microsoft.com/office/drawing/2014/main" id="{D32A38EE-3D4C-4A79-8099-50E8129F1ACB}"/>
                    </a:ext>
                  </a:extLst>
                </p:cNvPr>
                <p:cNvSpPr/>
                <p:nvPr/>
              </p:nvSpPr>
              <p:spPr>
                <a:xfrm>
                  <a:off x="4622086" y="1987825"/>
                  <a:ext cx="40449" cy="6991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7" name="フリーフォーム: 図形 1696">
                  <a:extLst>
                    <a:ext uri="{FF2B5EF4-FFF2-40B4-BE49-F238E27FC236}">
                      <a16:creationId xmlns:a16="http://schemas.microsoft.com/office/drawing/2014/main" id="{27BF03C7-93DF-47D3-88BA-C3E311D4E169}"/>
                    </a:ext>
                  </a:extLst>
                </p:cNvPr>
                <p:cNvSpPr/>
                <p:nvPr/>
              </p:nvSpPr>
              <p:spPr>
                <a:xfrm>
                  <a:off x="4672040" y="2049518"/>
                  <a:ext cx="114763" cy="26545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8" name="楕円 1697">
                  <a:extLst>
                    <a:ext uri="{FF2B5EF4-FFF2-40B4-BE49-F238E27FC236}">
                      <a16:creationId xmlns:a16="http://schemas.microsoft.com/office/drawing/2014/main" id="{1F947CAB-C6DD-480A-A6A0-2F627B8BB973}"/>
                    </a:ext>
                  </a:extLst>
                </p:cNvPr>
                <p:cNvSpPr/>
                <p:nvPr/>
              </p:nvSpPr>
              <p:spPr>
                <a:xfrm>
                  <a:off x="4644846" y="1836330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9" name="楕円 1698">
                  <a:extLst>
                    <a:ext uri="{FF2B5EF4-FFF2-40B4-BE49-F238E27FC236}">
                      <a16:creationId xmlns:a16="http://schemas.microsoft.com/office/drawing/2014/main" id="{4690255D-4E34-46FC-9D08-600BD434E7EC}"/>
                    </a:ext>
                  </a:extLst>
                </p:cNvPr>
                <p:cNvSpPr/>
                <p:nvPr/>
              </p:nvSpPr>
              <p:spPr>
                <a:xfrm>
                  <a:off x="4770212" y="1827133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0" name="フリーフォーム: 図形 1699">
                  <a:extLst>
                    <a:ext uri="{FF2B5EF4-FFF2-40B4-BE49-F238E27FC236}">
                      <a16:creationId xmlns:a16="http://schemas.microsoft.com/office/drawing/2014/main" id="{7B1F261D-0836-4431-B2E5-D849947815F5}"/>
                    </a:ext>
                  </a:extLst>
                </p:cNvPr>
                <p:cNvSpPr/>
                <p:nvPr/>
              </p:nvSpPr>
              <p:spPr>
                <a:xfrm>
                  <a:off x="4811797" y="1881826"/>
                  <a:ext cx="19424" cy="42355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1" name="フリーフォーム: 図形 1700">
                  <a:extLst>
                    <a:ext uri="{FF2B5EF4-FFF2-40B4-BE49-F238E27FC236}">
                      <a16:creationId xmlns:a16="http://schemas.microsoft.com/office/drawing/2014/main" id="{071F23CE-589C-4FF7-A718-E7CFDF99DF20}"/>
                    </a:ext>
                  </a:extLst>
                </p:cNvPr>
                <p:cNvSpPr/>
                <p:nvPr/>
              </p:nvSpPr>
              <p:spPr>
                <a:xfrm>
                  <a:off x="4613648" y="1894414"/>
                  <a:ext cx="13313" cy="59054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2" name="フリーフォーム: 図形 1701">
                  <a:extLst>
                    <a:ext uri="{FF2B5EF4-FFF2-40B4-BE49-F238E27FC236}">
                      <a16:creationId xmlns:a16="http://schemas.microsoft.com/office/drawing/2014/main" id="{39223730-F867-44AB-AA93-03A01F57F4FB}"/>
                    </a:ext>
                  </a:extLst>
                </p:cNvPr>
                <p:cNvSpPr/>
                <p:nvPr/>
              </p:nvSpPr>
              <p:spPr>
                <a:xfrm>
                  <a:off x="4555449" y="1628589"/>
                  <a:ext cx="100628" cy="92491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3" name="フリーフォーム: 図形 1702">
                  <a:extLst>
                    <a:ext uri="{FF2B5EF4-FFF2-40B4-BE49-F238E27FC236}">
                      <a16:creationId xmlns:a16="http://schemas.microsoft.com/office/drawing/2014/main" id="{22B65281-16AD-45D1-A3C0-2B7DE728FC10}"/>
                    </a:ext>
                  </a:extLst>
                </p:cNvPr>
                <p:cNvSpPr/>
                <p:nvPr/>
              </p:nvSpPr>
              <p:spPr>
                <a:xfrm>
                  <a:off x="4523861" y="1747625"/>
                  <a:ext cx="34995" cy="180576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4" name="フリーフォーム: 図形 1703">
                  <a:extLst>
                    <a:ext uri="{FF2B5EF4-FFF2-40B4-BE49-F238E27FC236}">
                      <a16:creationId xmlns:a16="http://schemas.microsoft.com/office/drawing/2014/main" id="{BCE9A753-79D7-44F2-B2E4-487097A6FFA1}"/>
                    </a:ext>
                  </a:extLst>
                </p:cNvPr>
                <p:cNvSpPr/>
                <p:nvPr/>
              </p:nvSpPr>
              <p:spPr>
                <a:xfrm>
                  <a:off x="4506381" y="1729938"/>
                  <a:ext cx="39406" cy="102344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5" name="フリーフォーム: 図形 1704">
                  <a:extLst>
                    <a:ext uri="{FF2B5EF4-FFF2-40B4-BE49-F238E27FC236}">
                      <a16:creationId xmlns:a16="http://schemas.microsoft.com/office/drawing/2014/main" id="{81DC7FF2-F8B6-4CC4-B6FC-FAC0939D2AF2}"/>
                    </a:ext>
                  </a:extLst>
                </p:cNvPr>
                <p:cNvSpPr/>
                <p:nvPr/>
              </p:nvSpPr>
              <p:spPr>
                <a:xfrm>
                  <a:off x="4632197" y="1603796"/>
                  <a:ext cx="130625" cy="92445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6" name="フリーフォーム: 図形 1705">
                  <a:extLst>
                    <a:ext uri="{FF2B5EF4-FFF2-40B4-BE49-F238E27FC236}">
                      <a16:creationId xmlns:a16="http://schemas.microsoft.com/office/drawing/2014/main" id="{4539FAC2-9909-4ABF-82F0-46B22CCAD4CC}"/>
                    </a:ext>
                  </a:extLst>
                </p:cNvPr>
                <p:cNvSpPr/>
                <p:nvPr/>
              </p:nvSpPr>
              <p:spPr>
                <a:xfrm>
                  <a:off x="4668168" y="1589638"/>
                  <a:ext cx="157617" cy="35210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7" name="フリーフォーム: 図形 1706">
                  <a:extLst>
                    <a:ext uri="{FF2B5EF4-FFF2-40B4-BE49-F238E27FC236}">
                      <a16:creationId xmlns:a16="http://schemas.microsoft.com/office/drawing/2014/main" id="{BBBDDE27-0D0D-4FE2-A972-426561C126A0}"/>
                    </a:ext>
                  </a:extLst>
                </p:cNvPr>
                <p:cNvSpPr/>
                <p:nvPr/>
              </p:nvSpPr>
              <p:spPr>
                <a:xfrm>
                  <a:off x="4740420" y="1631643"/>
                  <a:ext cx="117687" cy="182487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8" name="フリーフォーム: 図形 1707">
                  <a:extLst>
                    <a:ext uri="{FF2B5EF4-FFF2-40B4-BE49-F238E27FC236}">
                      <a16:creationId xmlns:a16="http://schemas.microsoft.com/office/drawing/2014/main" id="{BFC0C01E-3EE1-4229-90AC-B10D80AFD58B}"/>
                    </a:ext>
                  </a:extLst>
                </p:cNvPr>
                <p:cNvSpPr/>
                <p:nvPr/>
              </p:nvSpPr>
              <p:spPr>
                <a:xfrm>
                  <a:off x="4590714" y="1666411"/>
                  <a:ext cx="66721" cy="8920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9" name="フリーフォーム: 図形 1708">
                  <a:extLst>
                    <a:ext uri="{FF2B5EF4-FFF2-40B4-BE49-F238E27FC236}">
                      <a16:creationId xmlns:a16="http://schemas.microsoft.com/office/drawing/2014/main" id="{2AB6E50C-8B02-4F3E-B0C8-7DEA767B5F47}"/>
                    </a:ext>
                  </a:extLst>
                </p:cNvPr>
                <p:cNvSpPr/>
                <p:nvPr/>
              </p:nvSpPr>
              <p:spPr>
                <a:xfrm>
                  <a:off x="4470771" y="1886457"/>
                  <a:ext cx="44038" cy="96813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0" name="フリーフォーム: 図形 1709">
                  <a:extLst>
                    <a:ext uri="{FF2B5EF4-FFF2-40B4-BE49-F238E27FC236}">
                      <a16:creationId xmlns:a16="http://schemas.microsoft.com/office/drawing/2014/main" id="{975F3189-DB73-4FFC-B1DD-963D94808142}"/>
                    </a:ext>
                  </a:extLst>
                </p:cNvPr>
                <p:cNvSpPr/>
                <p:nvPr/>
              </p:nvSpPr>
              <p:spPr>
                <a:xfrm>
                  <a:off x="4865537" y="1681921"/>
                  <a:ext cx="49804" cy="139148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1" name="フリーフォーム: 図形 1710">
                  <a:extLst>
                    <a:ext uri="{FF2B5EF4-FFF2-40B4-BE49-F238E27FC236}">
                      <a16:creationId xmlns:a16="http://schemas.microsoft.com/office/drawing/2014/main" id="{A1E33F12-CC15-4439-999C-6C19FFB28323}"/>
                    </a:ext>
                  </a:extLst>
                </p:cNvPr>
                <p:cNvSpPr/>
                <p:nvPr/>
              </p:nvSpPr>
              <p:spPr>
                <a:xfrm>
                  <a:off x="4660116" y="1640617"/>
                  <a:ext cx="155670" cy="128701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2" name="フリーフォーム: 図形 1711">
                  <a:extLst>
                    <a:ext uri="{FF2B5EF4-FFF2-40B4-BE49-F238E27FC236}">
                      <a16:creationId xmlns:a16="http://schemas.microsoft.com/office/drawing/2014/main" id="{FCEA84EB-96DE-4DFC-B810-186C4B666954}"/>
                    </a:ext>
                  </a:extLst>
                </p:cNvPr>
                <p:cNvSpPr/>
                <p:nvPr/>
              </p:nvSpPr>
              <p:spPr>
                <a:xfrm>
                  <a:off x="4729556" y="1616521"/>
                  <a:ext cx="144626" cy="65716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3" name="フリーフォーム: 図形 1712">
                  <a:extLst>
                    <a:ext uri="{FF2B5EF4-FFF2-40B4-BE49-F238E27FC236}">
                      <a16:creationId xmlns:a16="http://schemas.microsoft.com/office/drawing/2014/main" id="{84B74E20-66DE-461C-BD91-DE2259382994}"/>
                    </a:ext>
                  </a:extLst>
                </p:cNvPr>
                <p:cNvSpPr/>
                <p:nvPr/>
              </p:nvSpPr>
              <p:spPr>
                <a:xfrm>
                  <a:off x="4580475" y="1784931"/>
                  <a:ext cx="22582" cy="73673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4" name="フリーフォーム: 図形 1713">
                  <a:extLst>
                    <a:ext uri="{FF2B5EF4-FFF2-40B4-BE49-F238E27FC236}">
                      <a16:creationId xmlns:a16="http://schemas.microsoft.com/office/drawing/2014/main" id="{C3F42378-9466-4975-AC50-824E08FC9764}"/>
                    </a:ext>
                  </a:extLst>
                </p:cNvPr>
                <p:cNvSpPr/>
                <p:nvPr/>
              </p:nvSpPr>
              <p:spPr>
                <a:xfrm>
                  <a:off x="4911647" y="1830872"/>
                  <a:ext cx="52275" cy="143726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5" name="フリーフォーム: 図形 1714">
                  <a:extLst>
                    <a:ext uri="{FF2B5EF4-FFF2-40B4-BE49-F238E27FC236}">
                      <a16:creationId xmlns:a16="http://schemas.microsoft.com/office/drawing/2014/main" id="{213A7A0E-BA02-47E7-B5B5-D7C06EC1DACF}"/>
                    </a:ext>
                  </a:extLst>
                </p:cNvPr>
                <p:cNvSpPr/>
                <p:nvPr/>
              </p:nvSpPr>
              <p:spPr>
                <a:xfrm>
                  <a:off x="4859316" y="1714143"/>
                  <a:ext cx="40189" cy="244744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6" name="フリーフォーム: 図形 1715">
                  <a:extLst>
                    <a:ext uri="{FF2B5EF4-FFF2-40B4-BE49-F238E27FC236}">
                      <a16:creationId xmlns:a16="http://schemas.microsoft.com/office/drawing/2014/main" id="{B1F9EEDE-D3B2-4EBA-A121-A936924DF631}"/>
                    </a:ext>
                  </a:extLst>
                </p:cNvPr>
                <p:cNvSpPr/>
                <p:nvPr/>
              </p:nvSpPr>
              <p:spPr>
                <a:xfrm>
                  <a:off x="4549509" y="1729006"/>
                  <a:ext cx="45001" cy="233093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7" name="フリーフォーム: 図形 1716">
                  <a:extLst>
                    <a:ext uri="{FF2B5EF4-FFF2-40B4-BE49-F238E27FC236}">
                      <a16:creationId xmlns:a16="http://schemas.microsoft.com/office/drawing/2014/main" id="{4204FBFC-D165-488E-B228-D441FE6C87BE}"/>
                    </a:ext>
                  </a:extLst>
                </p:cNvPr>
                <p:cNvSpPr/>
                <p:nvPr/>
              </p:nvSpPr>
              <p:spPr>
                <a:xfrm>
                  <a:off x="4483878" y="1937625"/>
                  <a:ext cx="55896" cy="158577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8" name="フリーフォーム: 図形 1717">
                  <a:extLst>
                    <a:ext uri="{FF2B5EF4-FFF2-40B4-BE49-F238E27FC236}">
                      <a16:creationId xmlns:a16="http://schemas.microsoft.com/office/drawing/2014/main" id="{D9CF6E70-D1BE-47C9-985B-FE6F4DAA82E1}"/>
                    </a:ext>
                  </a:extLst>
                </p:cNvPr>
                <p:cNvSpPr/>
                <p:nvPr/>
              </p:nvSpPr>
              <p:spPr>
                <a:xfrm>
                  <a:off x="4567026" y="1975455"/>
                  <a:ext cx="77666" cy="204919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9" name="フリーフォーム: 図形 1718">
                  <a:extLst>
                    <a:ext uri="{FF2B5EF4-FFF2-40B4-BE49-F238E27FC236}">
                      <a16:creationId xmlns:a16="http://schemas.microsoft.com/office/drawing/2014/main" id="{F1E44F35-0CFC-460E-BC41-B5B1FAF9E7E7}"/>
                    </a:ext>
                  </a:extLst>
                </p:cNvPr>
                <p:cNvSpPr/>
                <p:nvPr/>
              </p:nvSpPr>
              <p:spPr>
                <a:xfrm>
                  <a:off x="4683290" y="1691951"/>
                  <a:ext cx="108449" cy="91927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0" name="フリーフォーム: 図形 1719">
                  <a:extLst>
                    <a:ext uri="{FF2B5EF4-FFF2-40B4-BE49-F238E27FC236}">
                      <a16:creationId xmlns:a16="http://schemas.microsoft.com/office/drawing/2014/main" id="{224779B1-7AB7-49AD-9A02-02596C141269}"/>
                    </a:ext>
                  </a:extLst>
                </p:cNvPr>
                <p:cNvSpPr/>
                <p:nvPr/>
              </p:nvSpPr>
              <p:spPr>
                <a:xfrm>
                  <a:off x="4777288" y="1773549"/>
                  <a:ext cx="51933" cy="70230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1" name="フリーフォーム: 図形 1720">
                  <a:extLst>
                    <a:ext uri="{FF2B5EF4-FFF2-40B4-BE49-F238E27FC236}">
                      <a16:creationId xmlns:a16="http://schemas.microsoft.com/office/drawing/2014/main" id="{9B260191-A9F3-4B5F-94D7-2B72758AAA29}"/>
                    </a:ext>
                  </a:extLst>
                </p:cNvPr>
                <p:cNvSpPr/>
                <p:nvPr/>
              </p:nvSpPr>
              <p:spPr>
                <a:xfrm>
                  <a:off x="4831199" y="1881338"/>
                  <a:ext cx="39546" cy="247007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2" name="フリーフォーム: 図形 1721">
                  <a:extLst>
                    <a:ext uri="{FF2B5EF4-FFF2-40B4-BE49-F238E27FC236}">
                      <a16:creationId xmlns:a16="http://schemas.microsoft.com/office/drawing/2014/main" id="{8FB0429A-39B5-441F-A6E7-FD982E310383}"/>
                    </a:ext>
                  </a:extLst>
                </p:cNvPr>
                <p:cNvSpPr/>
                <p:nvPr/>
              </p:nvSpPr>
              <p:spPr>
                <a:xfrm>
                  <a:off x="4915652" y="1886792"/>
                  <a:ext cx="81576" cy="207891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3" name="フリーフォーム: 図形 1722">
                  <a:extLst>
                    <a:ext uri="{FF2B5EF4-FFF2-40B4-BE49-F238E27FC236}">
                      <a16:creationId xmlns:a16="http://schemas.microsoft.com/office/drawing/2014/main" id="{249D435E-EAA3-4300-8155-B79CF0735D01}"/>
                    </a:ext>
                  </a:extLst>
                </p:cNvPr>
                <p:cNvSpPr/>
                <p:nvPr/>
              </p:nvSpPr>
              <p:spPr>
                <a:xfrm>
                  <a:off x="4873105" y="1951047"/>
                  <a:ext cx="111058" cy="18009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4" name="フリーフォーム: 図形 1723">
                  <a:extLst>
                    <a:ext uri="{FF2B5EF4-FFF2-40B4-BE49-F238E27FC236}">
                      <a16:creationId xmlns:a16="http://schemas.microsoft.com/office/drawing/2014/main" id="{F12B4B6A-2973-4339-AC10-5BCF79AF3835}"/>
                    </a:ext>
                  </a:extLst>
                </p:cNvPr>
                <p:cNvSpPr/>
                <p:nvPr/>
              </p:nvSpPr>
              <p:spPr>
                <a:xfrm>
                  <a:off x="4809872" y="2050327"/>
                  <a:ext cx="89100" cy="152458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5" name="フリーフォーム: 図形 1724">
                  <a:extLst>
                    <a:ext uri="{FF2B5EF4-FFF2-40B4-BE49-F238E27FC236}">
                      <a16:creationId xmlns:a16="http://schemas.microsoft.com/office/drawing/2014/main" id="{755DEAAE-939A-4910-8159-78ABA812C23A}"/>
                    </a:ext>
                  </a:extLst>
                </p:cNvPr>
                <p:cNvSpPr/>
                <p:nvPr/>
              </p:nvSpPr>
              <p:spPr>
                <a:xfrm>
                  <a:off x="4527512" y="1857992"/>
                  <a:ext cx="46500" cy="31044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6" name="フリーフォーム: 図形 1725">
                  <a:extLst>
                    <a:ext uri="{FF2B5EF4-FFF2-40B4-BE49-F238E27FC236}">
                      <a16:creationId xmlns:a16="http://schemas.microsoft.com/office/drawing/2014/main" id="{3F041595-A668-4392-A135-45F699A57D41}"/>
                    </a:ext>
                  </a:extLst>
                </p:cNvPr>
                <p:cNvSpPr/>
                <p:nvPr/>
              </p:nvSpPr>
              <p:spPr>
                <a:xfrm>
                  <a:off x="4791347" y="2160116"/>
                  <a:ext cx="35077" cy="134042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7" name="フリーフォーム: 図形 1726">
                  <a:extLst>
                    <a:ext uri="{FF2B5EF4-FFF2-40B4-BE49-F238E27FC236}">
                      <a16:creationId xmlns:a16="http://schemas.microsoft.com/office/drawing/2014/main" id="{B487C315-08CE-489F-9403-8900B6882F88}"/>
                    </a:ext>
                  </a:extLst>
                </p:cNvPr>
                <p:cNvSpPr/>
                <p:nvPr/>
              </p:nvSpPr>
              <p:spPr>
                <a:xfrm>
                  <a:off x="4596548" y="2156891"/>
                  <a:ext cx="53950" cy="125128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8" name="フリーフォーム: 図形 1727">
                  <a:extLst>
                    <a:ext uri="{FF2B5EF4-FFF2-40B4-BE49-F238E27FC236}">
                      <a16:creationId xmlns:a16="http://schemas.microsoft.com/office/drawing/2014/main" id="{B1440A29-85E0-4A26-B585-65DA7BEF08B9}"/>
                    </a:ext>
                  </a:extLst>
                </p:cNvPr>
                <p:cNvSpPr/>
                <p:nvPr/>
              </p:nvSpPr>
              <p:spPr>
                <a:xfrm>
                  <a:off x="4498207" y="2111555"/>
                  <a:ext cx="66627" cy="124615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9" name="フリーフォーム: 図形 1728">
                  <a:extLst>
                    <a:ext uri="{FF2B5EF4-FFF2-40B4-BE49-F238E27FC236}">
                      <a16:creationId xmlns:a16="http://schemas.microsoft.com/office/drawing/2014/main" id="{1B22C972-DDFC-4369-920D-10622A1E3269}"/>
                    </a:ext>
                  </a:extLst>
                </p:cNvPr>
                <p:cNvSpPr/>
                <p:nvPr/>
              </p:nvSpPr>
              <p:spPr>
                <a:xfrm>
                  <a:off x="4645121" y="2064557"/>
                  <a:ext cx="24090" cy="116424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0" name="フリーフォーム: 図形 1729">
                  <a:extLst>
                    <a:ext uri="{FF2B5EF4-FFF2-40B4-BE49-F238E27FC236}">
                      <a16:creationId xmlns:a16="http://schemas.microsoft.com/office/drawing/2014/main" id="{E86CCB3D-EC9D-49CD-AD9E-521FA23F2AE5}"/>
                    </a:ext>
                  </a:extLst>
                </p:cNvPr>
                <p:cNvSpPr/>
                <p:nvPr/>
              </p:nvSpPr>
              <p:spPr>
                <a:xfrm>
                  <a:off x="4776815" y="2071088"/>
                  <a:ext cx="17026" cy="73447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1" name="フリーフォーム: 図形 1730">
                  <a:extLst>
                    <a:ext uri="{FF2B5EF4-FFF2-40B4-BE49-F238E27FC236}">
                      <a16:creationId xmlns:a16="http://schemas.microsoft.com/office/drawing/2014/main" id="{2561AC87-B310-4359-B993-71A134D5B91E}"/>
                    </a:ext>
                  </a:extLst>
                </p:cNvPr>
                <p:cNvSpPr/>
                <p:nvPr/>
              </p:nvSpPr>
              <p:spPr>
                <a:xfrm>
                  <a:off x="4477082" y="2175630"/>
                  <a:ext cx="66529" cy="107906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2" name="フリーフォーム: 図形 1731">
                  <a:extLst>
                    <a:ext uri="{FF2B5EF4-FFF2-40B4-BE49-F238E27FC236}">
                      <a16:creationId xmlns:a16="http://schemas.microsoft.com/office/drawing/2014/main" id="{55CD8CF2-9E35-4D2A-803A-14BF0D9E5817}"/>
                    </a:ext>
                  </a:extLst>
                </p:cNvPr>
                <p:cNvSpPr/>
                <p:nvPr/>
              </p:nvSpPr>
              <p:spPr>
                <a:xfrm>
                  <a:off x="4539011" y="2216575"/>
                  <a:ext cx="85026" cy="61228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3" name="フリーフォーム: 図形 1732">
                  <a:extLst>
                    <a:ext uri="{FF2B5EF4-FFF2-40B4-BE49-F238E27FC236}">
                      <a16:creationId xmlns:a16="http://schemas.microsoft.com/office/drawing/2014/main" id="{2F53C9B3-1CC8-4DD8-9F96-E90F0BB27D8F}"/>
                    </a:ext>
                  </a:extLst>
                </p:cNvPr>
                <p:cNvSpPr/>
                <p:nvPr/>
              </p:nvSpPr>
              <p:spPr>
                <a:xfrm>
                  <a:off x="4552235" y="2195701"/>
                  <a:ext cx="80524" cy="95869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4" name="フリーフォーム: 図形 1733">
                  <a:extLst>
                    <a:ext uri="{FF2B5EF4-FFF2-40B4-BE49-F238E27FC236}">
                      <a16:creationId xmlns:a16="http://schemas.microsoft.com/office/drawing/2014/main" id="{E42F54BF-9BDB-4543-B7BB-66D06F0289C4}"/>
                    </a:ext>
                  </a:extLst>
                </p:cNvPr>
                <p:cNvSpPr/>
                <p:nvPr/>
              </p:nvSpPr>
              <p:spPr>
                <a:xfrm>
                  <a:off x="4544426" y="2269060"/>
                  <a:ext cx="45260" cy="81777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5" name="フリーフォーム: 図形 1734">
                  <a:extLst>
                    <a:ext uri="{FF2B5EF4-FFF2-40B4-BE49-F238E27FC236}">
                      <a16:creationId xmlns:a16="http://schemas.microsoft.com/office/drawing/2014/main" id="{E2CE244A-40BF-4B08-8352-4189CCDF7F5B}"/>
                    </a:ext>
                  </a:extLst>
                </p:cNvPr>
                <p:cNvSpPr/>
                <p:nvPr/>
              </p:nvSpPr>
              <p:spPr>
                <a:xfrm>
                  <a:off x="4652876" y="2198857"/>
                  <a:ext cx="101781" cy="21961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6" name="フリーフォーム: 図形 1735">
                  <a:extLst>
                    <a:ext uri="{FF2B5EF4-FFF2-40B4-BE49-F238E27FC236}">
                      <a16:creationId xmlns:a16="http://schemas.microsoft.com/office/drawing/2014/main" id="{116E8B5A-1045-4101-9BFC-3E3430F6F4D4}"/>
                    </a:ext>
                  </a:extLst>
                </p:cNvPr>
                <p:cNvSpPr/>
                <p:nvPr/>
              </p:nvSpPr>
              <p:spPr>
                <a:xfrm>
                  <a:off x="4433576" y="2124265"/>
                  <a:ext cx="101890" cy="53703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7" name="フリーフォーム: 図形 1736">
                  <a:extLst>
                    <a:ext uri="{FF2B5EF4-FFF2-40B4-BE49-F238E27FC236}">
                      <a16:creationId xmlns:a16="http://schemas.microsoft.com/office/drawing/2014/main" id="{B2A7CFB5-7D81-4978-BEB0-9C42D0CEAD51}"/>
                    </a:ext>
                  </a:extLst>
                </p:cNvPr>
                <p:cNvSpPr/>
                <p:nvPr/>
              </p:nvSpPr>
              <p:spPr>
                <a:xfrm>
                  <a:off x="4356775" y="2177450"/>
                  <a:ext cx="125526" cy="51275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8" name="フリーフォーム: 図形 1737">
                  <a:extLst>
                    <a:ext uri="{FF2B5EF4-FFF2-40B4-BE49-F238E27FC236}">
                      <a16:creationId xmlns:a16="http://schemas.microsoft.com/office/drawing/2014/main" id="{BD635484-ED58-4687-A464-1BB8E8801243}"/>
                    </a:ext>
                  </a:extLst>
                </p:cNvPr>
                <p:cNvSpPr/>
                <p:nvPr/>
              </p:nvSpPr>
              <p:spPr>
                <a:xfrm>
                  <a:off x="4878099" y="2049702"/>
                  <a:ext cx="121935" cy="160690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9" name="フリーフォーム: 図形 1738">
                  <a:extLst>
                    <a:ext uri="{FF2B5EF4-FFF2-40B4-BE49-F238E27FC236}">
                      <a16:creationId xmlns:a16="http://schemas.microsoft.com/office/drawing/2014/main" id="{5BB022A3-0BFA-4715-9086-F40373778981}"/>
                    </a:ext>
                  </a:extLst>
                </p:cNvPr>
                <p:cNvSpPr/>
                <p:nvPr/>
              </p:nvSpPr>
              <p:spPr>
                <a:xfrm>
                  <a:off x="4971723" y="2157493"/>
                  <a:ext cx="84891" cy="4527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0" name="フリーフォーム: 図形 1739">
                  <a:extLst>
                    <a:ext uri="{FF2B5EF4-FFF2-40B4-BE49-F238E27FC236}">
                      <a16:creationId xmlns:a16="http://schemas.microsoft.com/office/drawing/2014/main" id="{2A262228-D513-4745-A7F8-B8EB09BBAA58}"/>
                    </a:ext>
                  </a:extLst>
                </p:cNvPr>
                <p:cNvSpPr/>
                <p:nvPr/>
              </p:nvSpPr>
              <p:spPr>
                <a:xfrm>
                  <a:off x="5065117" y="2205303"/>
                  <a:ext cx="52847" cy="88716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1" name="フリーフォーム: 図形 1740">
                  <a:extLst>
                    <a:ext uri="{FF2B5EF4-FFF2-40B4-BE49-F238E27FC236}">
                      <a16:creationId xmlns:a16="http://schemas.microsoft.com/office/drawing/2014/main" id="{3DBEC8C4-AB90-4531-8D63-21E13AAEA9A6}"/>
                    </a:ext>
                  </a:extLst>
                </p:cNvPr>
                <p:cNvSpPr/>
                <p:nvPr/>
              </p:nvSpPr>
              <p:spPr>
                <a:xfrm>
                  <a:off x="4819195" y="2260595"/>
                  <a:ext cx="68803" cy="57669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2" name="フリーフォーム: 図形 1741">
                  <a:extLst>
                    <a:ext uri="{FF2B5EF4-FFF2-40B4-BE49-F238E27FC236}">
                      <a16:creationId xmlns:a16="http://schemas.microsoft.com/office/drawing/2014/main" id="{05D354DA-CF56-4D7A-BFC0-EEE28E66DCB4}"/>
                    </a:ext>
                  </a:extLst>
                </p:cNvPr>
                <p:cNvSpPr/>
                <p:nvPr/>
              </p:nvSpPr>
              <p:spPr>
                <a:xfrm>
                  <a:off x="4306624" y="2225364"/>
                  <a:ext cx="68136" cy="19846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3" name="フリーフォーム: 図形 1742">
                  <a:extLst>
                    <a:ext uri="{FF2B5EF4-FFF2-40B4-BE49-F238E27FC236}">
                      <a16:creationId xmlns:a16="http://schemas.microsoft.com/office/drawing/2014/main" id="{8CB82989-956B-43F3-A019-5752ECAA7EDF}"/>
                    </a:ext>
                  </a:extLst>
                </p:cNvPr>
                <p:cNvSpPr/>
                <p:nvPr/>
              </p:nvSpPr>
              <p:spPr>
                <a:xfrm>
                  <a:off x="4274023" y="2428958"/>
                  <a:ext cx="26542" cy="130723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4" name="フリーフォーム: 図形 1743">
                  <a:extLst>
                    <a:ext uri="{FF2B5EF4-FFF2-40B4-BE49-F238E27FC236}">
                      <a16:creationId xmlns:a16="http://schemas.microsoft.com/office/drawing/2014/main" id="{F0FA71D1-0C3C-4AD6-9CA0-A4DBE43CF7B1}"/>
                    </a:ext>
                  </a:extLst>
                </p:cNvPr>
                <p:cNvSpPr/>
                <p:nvPr/>
              </p:nvSpPr>
              <p:spPr>
                <a:xfrm>
                  <a:off x="4279393" y="2558235"/>
                  <a:ext cx="12439" cy="8870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5" name="フリーフォーム: 図形 1744">
                  <a:extLst>
                    <a:ext uri="{FF2B5EF4-FFF2-40B4-BE49-F238E27FC236}">
                      <a16:creationId xmlns:a16="http://schemas.microsoft.com/office/drawing/2014/main" id="{AD33318D-65BF-4C71-AC63-CDE5F062E651}"/>
                    </a:ext>
                  </a:extLst>
                </p:cNvPr>
                <p:cNvSpPr/>
                <p:nvPr/>
              </p:nvSpPr>
              <p:spPr>
                <a:xfrm>
                  <a:off x="4290549" y="2551470"/>
                  <a:ext cx="52744" cy="86922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6" name="フリーフォーム: 図形 1745">
                  <a:extLst>
                    <a:ext uri="{FF2B5EF4-FFF2-40B4-BE49-F238E27FC236}">
                      <a16:creationId xmlns:a16="http://schemas.microsoft.com/office/drawing/2014/main" id="{DB52531B-B11E-4655-B5A1-17BC064136E3}"/>
                    </a:ext>
                  </a:extLst>
                </p:cNvPr>
                <p:cNvSpPr/>
                <p:nvPr/>
              </p:nvSpPr>
              <p:spPr>
                <a:xfrm>
                  <a:off x="4343170" y="2562871"/>
                  <a:ext cx="70006" cy="110933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7" name="フリーフォーム: 図形 1746">
                  <a:extLst>
                    <a:ext uri="{FF2B5EF4-FFF2-40B4-BE49-F238E27FC236}">
                      <a16:creationId xmlns:a16="http://schemas.microsoft.com/office/drawing/2014/main" id="{48B72418-A449-49E4-815C-E1D5E5CCE3F6}"/>
                    </a:ext>
                  </a:extLst>
                </p:cNvPr>
                <p:cNvSpPr/>
                <p:nvPr/>
              </p:nvSpPr>
              <p:spPr>
                <a:xfrm>
                  <a:off x="5099811" y="2244154"/>
                  <a:ext cx="53363" cy="191501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8" name="フリーフォーム: 図形 1747">
                  <a:extLst>
                    <a:ext uri="{FF2B5EF4-FFF2-40B4-BE49-F238E27FC236}">
                      <a16:creationId xmlns:a16="http://schemas.microsoft.com/office/drawing/2014/main" id="{0755EB24-60C8-41C0-8B9E-29A14B1FE20E}"/>
                    </a:ext>
                  </a:extLst>
                </p:cNvPr>
                <p:cNvSpPr/>
                <p:nvPr/>
              </p:nvSpPr>
              <p:spPr>
                <a:xfrm>
                  <a:off x="5150289" y="2429234"/>
                  <a:ext cx="43531" cy="241410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9" name="フリーフォーム: 図形 1748">
                  <a:extLst>
                    <a:ext uri="{FF2B5EF4-FFF2-40B4-BE49-F238E27FC236}">
                      <a16:creationId xmlns:a16="http://schemas.microsoft.com/office/drawing/2014/main" id="{4F9D95A5-8DC9-4998-A381-8B843ADF28D8}"/>
                    </a:ext>
                  </a:extLst>
                </p:cNvPr>
                <p:cNvSpPr/>
                <p:nvPr/>
              </p:nvSpPr>
              <p:spPr>
                <a:xfrm>
                  <a:off x="4711918" y="2597111"/>
                  <a:ext cx="95601" cy="69292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0" name="フリーフォーム: 図形 1749">
                  <a:extLst>
                    <a:ext uri="{FF2B5EF4-FFF2-40B4-BE49-F238E27FC236}">
                      <a16:creationId xmlns:a16="http://schemas.microsoft.com/office/drawing/2014/main" id="{3174C9D0-ECCE-43D1-ADC3-0551F8FD44AA}"/>
                    </a:ext>
                  </a:extLst>
                </p:cNvPr>
                <p:cNvSpPr/>
                <p:nvPr/>
              </p:nvSpPr>
              <p:spPr>
                <a:xfrm>
                  <a:off x="4791489" y="2583103"/>
                  <a:ext cx="71208" cy="1878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1" name="フリーフォーム: 図形 1750">
                  <a:extLst>
                    <a:ext uri="{FF2B5EF4-FFF2-40B4-BE49-F238E27FC236}">
                      <a16:creationId xmlns:a16="http://schemas.microsoft.com/office/drawing/2014/main" id="{DECB6A2D-DB0A-4B77-B68E-2CF9B38ACFF1}"/>
                    </a:ext>
                  </a:extLst>
                </p:cNvPr>
                <p:cNvSpPr/>
                <p:nvPr/>
              </p:nvSpPr>
              <p:spPr>
                <a:xfrm>
                  <a:off x="4855681" y="2580749"/>
                  <a:ext cx="42096" cy="9483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2" name="フリーフォーム: 図形 1751">
                  <a:extLst>
                    <a:ext uri="{FF2B5EF4-FFF2-40B4-BE49-F238E27FC236}">
                      <a16:creationId xmlns:a16="http://schemas.microsoft.com/office/drawing/2014/main" id="{1BC64ED5-86E6-4A36-A1C0-CF96F08AD339}"/>
                    </a:ext>
                  </a:extLst>
                </p:cNvPr>
                <p:cNvSpPr/>
                <p:nvPr/>
              </p:nvSpPr>
              <p:spPr>
                <a:xfrm>
                  <a:off x="4886783" y="2585351"/>
                  <a:ext cx="40946" cy="13366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3" name="フリーフォーム: 図形 1752">
                  <a:extLst>
                    <a:ext uri="{FF2B5EF4-FFF2-40B4-BE49-F238E27FC236}">
                      <a16:creationId xmlns:a16="http://schemas.microsoft.com/office/drawing/2014/main" id="{BADD515D-5DC0-43E1-8E35-43251F91A3DB}"/>
                    </a:ext>
                  </a:extLst>
                </p:cNvPr>
                <p:cNvSpPr/>
                <p:nvPr/>
              </p:nvSpPr>
              <p:spPr>
                <a:xfrm>
                  <a:off x="4882503" y="2585100"/>
                  <a:ext cx="45064" cy="15123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4" name="フリーフォーム: 図形 1753">
                  <a:extLst>
                    <a:ext uri="{FF2B5EF4-FFF2-40B4-BE49-F238E27FC236}">
                      <a16:creationId xmlns:a16="http://schemas.microsoft.com/office/drawing/2014/main" id="{AB2E0462-A0D4-4EDA-91B7-05B5823C7C70}"/>
                    </a:ext>
                  </a:extLst>
                </p:cNvPr>
                <p:cNvSpPr/>
                <p:nvPr/>
              </p:nvSpPr>
              <p:spPr>
                <a:xfrm>
                  <a:off x="4824264" y="2597374"/>
                  <a:ext cx="52070" cy="24561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5" name="フリーフォーム: 図形 1754">
                  <a:extLst>
                    <a:ext uri="{FF2B5EF4-FFF2-40B4-BE49-F238E27FC236}">
                      <a16:creationId xmlns:a16="http://schemas.microsoft.com/office/drawing/2014/main" id="{A6EE1C87-BE34-4757-A2E8-DB123D3798BA}"/>
                    </a:ext>
                  </a:extLst>
                </p:cNvPr>
                <p:cNvSpPr/>
                <p:nvPr/>
              </p:nvSpPr>
              <p:spPr>
                <a:xfrm>
                  <a:off x="4875715" y="2603481"/>
                  <a:ext cx="29106" cy="5008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6" name="フリーフォーム: 図形 1755">
                  <a:extLst>
                    <a:ext uri="{FF2B5EF4-FFF2-40B4-BE49-F238E27FC236}">
                      <a16:creationId xmlns:a16="http://schemas.microsoft.com/office/drawing/2014/main" id="{E4856D6E-A108-46F8-8183-9851C82E9640}"/>
                    </a:ext>
                  </a:extLst>
                </p:cNvPr>
                <p:cNvSpPr/>
                <p:nvPr/>
              </p:nvSpPr>
              <p:spPr>
                <a:xfrm>
                  <a:off x="4821456" y="2601497"/>
                  <a:ext cx="95436" cy="18544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7" name="フリーフォーム: 図形 1756">
                  <a:extLst>
                    <a:ext uri="{FF2B5EF4-FFF2-40B4-BE49-F238E27FC236}">
                      <a16:creationId xmlns:a16="http://schemas.microsoft.com/office/drawing/2014/main" id="{EB161B70-7DCE-4BCE-A044-2A6317AA6503}"/>
                    </a:ext>
                  </a:extLst>
                </p:cNvPr>
                <p:cNvSpPr/>
                <p:nvPr/>
              </p:nvSpPr>
              <p:spPr>
                <a:xfrm>
                  <a:off x="4687924" y="1938871"/>
                  <a:ext cx="23937" cy="9884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8" name="フリーフォーム: 図形 1757">
                  <a:extLst>
                    <a:ext uri="{FF2B5EF4-FFF2-40B4-BE49-F238E27FC236}">
                      <a16:creationId xmlns:a16="http://schemas.microsoft.com/office/drawing/2014/main" id="{C8A3E9D4-5A4C-4222-9809-C9B88F87B52B}"/>
                    </a:ext>
                  </a:extLst>
                </p:cNvPr>
                <p:cNvSpPr/>
                <p:nvPr/>
              </p:nvSpPr>
              <p:spPr>
                <a:xfrm>
                  <a:off x="4722715" y="1932168"/>
                  <a:ext cx="30238" cy="12103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9" name="フリーフォーム: 図形 1758">
                  <a:extLst>
                    <a:ext uri="{FF2B5EF4-FFF2-40B4-BE49-F238E27FC236}">
                      <a16:creationId xmlns:a16="http://schemas.microsoft.com/office/drawing/2014/main" id="{348FC74E-029C-4026-9A40-BCADB0780F60}"/>
                    </a:ext>
                  </a:extLst>
                </p:cNvPr>
                <p:cNvSpPr/>
                <p:nvPr/>
              </p:nvSpPr>
              <p:spPr>
                <a:xfrm>
                  <a:off x="4808451" y="2619486"/>
                  <a:ext cx="71516" cy="827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0" name="フリーフォーム: 図形 1759">
                  <a:extLst>
                    <a:ext uri="{FF2B5EF4-FFF2-40B4-BE49-F238E27FC236}">
                      <a16:creationId xmlns:a16="http://schemas.microsoft.com/office/drawing/2014/main" id="{C7E7BF2D-ED2D-43F6-AAEE-34EF07D0F5E3}"/>
                    </a:ext>
                  </a:extLst>
                </p:cNvPr>
                <p:cNvSpPr/>
                <p:nvPr/>
              </p:nvSpPr>
              <p:spPr>
                <a:xfrm>
                  <a:off x="4870356" y="2615631"/>
                  <a:ext cx="42264" cy="9681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1" name="フリーフォーム: 図形 1760">
                  <a:extLst>
                    <a:ext uri="{FF2B5EF4-FFF2-40B4-BE49-F238E27FC236}">
                      <a16:creationId xmlns:a16="http://schemas.microsoft.com/office/drawing/2014/main" id="{0D9BC394-297F-460B-9583-2AA636163CAF}"/>
                    </a:ext>
                  </a:extLst>
                </p:cNvPr>
                <p:cNvSpPr/>
                <p:nvPr/>
              </p:nvSpPr>
              <p:spPr>
                <a:xfrm>
                  <a:off x="4891165" y="2618050"/>
                  <a:ext cx="25165" cy="34447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2" name="フリーフォーム: 図形 1761">
                  <a:extLst>
                    <a:ext uri="{FF2B5EF4-FFF2-40B4-BE49-F238E27FC236}">
                      <a16:creationId xmlns:a16="http://schemas.microsoft.com/office/drawing/2014/main" id="{1BFC4DFB-4EB3-43AF-9E57-2901FE2FDA01}"/>
                    </a:ext>
                  </a:extLst>
                </p:cNvPr>
                <p:cNvSpPr/>
                <p:nvPr/>
              </p:nvSpPr>
              <p:spPr>
                <a:xfrm>
                  <a:off x="4595700" y="1665725"/>
                  <a:ext cx="142000" cy="116880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3" name="フリーフォーム: 図形 1762">
                  <a:extLst>
                    <a:ext uri="{FF2B5EF4-FFF2-40B4-BE49-F238E27FC236}">
                      <a16:creationId xmlns:a16="http://schemas.microsoft.com/office/drawing/2014/main" id="{6BC14BBC-B5C2-42F7-B304-B12F003BB8DF}"/>
                    </a:ext>
                  </a:extLst>
                </p:cNvPr>
                <p:cNvSpPr/>
                <p:nvPr/>
              </p:nvSpPr>
              <p:spPr>
                <a:xfrm>
                  <a:off x="4662819" y="1699146"/>
                  <a:ext cx="162130" cy="147359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4" name="フリーフォーム: 図形 1763">
                  <a:extLst>
                    <a:ext uri="{FF2B5EF4-FFF2-40B4-BE49-F238E27FC236}">
                      <a16:creationId xmlns:a16="http://schemas.microsoft.com/office/drawing/2014/main" id="{E9A486B7-0EEA-40C6-9C4D-2059E640EF2E}"/>
                    </a:ext>
                  </a:extLst>
                </p:cNvPr>
                <p:cNvSpPr/>
                <p:nvPr/>
              </p:nvSpPr>
              <p:spPr>
                <a:xfrm>
                  <a:off x="4587709" y="1702285"/>
                  <a:ext cx="48439" cy="239728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5" name="フリーフォーム: 図形 1764">
                  <a:extLst>
                    <a:ext uri="{FF2B5EF4-FFF2-40B4-BE49-F238E27FC236}">
                      <a16:creationId xmlns:a16="http://schemas.microsoft.com/office/drawing/2014/main" id="{BA9EAC59-D337-4EF7-A77A-6EA8421EF907}"/>
                    </a:ext>
                  </a:extLst>
                </p:cNvPr>
                <p:cNvSpPr/>
                <p:nvPr/>
              </p:nvSpPr>
              <p:spPr>
                <a:xfrm>
                  <a:off x="4811844" y="1761285"/>
                  <a:ext cx="36098" cy="195655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6" name="フリーフォーム: 図形 1765">
                  <a:extLst>
                    <a:ext uri="{FF2B5EF4-FFF2-40B4-BE49-F238E27FC236}">
                      <a16:creationId xmlns:a16="http://schemas.microsoft.com/office/drawing/2014/main" id="{3E11DBA6-FD32-4B59-8F43-44F721607B93}"/>
                    </a:ext>
                  </a:extLst>
                </p:cNvPr>
                <p:cNvSpPr/>
                <p:nvPr/>
              </p:nvSpPr>
              <p:spPr>
                <a:xfrm>
                  <a:off x="4716790" y="1882532"/>
                  <a:ext cx="140204" cy="191788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7" name="フリーフォーム: 図形 1766">
                  <a:extLst>
                    <a:ext uri="{FF2B5EF4-FFF2-40B4-BE49-F238E27FC236}">
                      <a16:creationId xmlns:a16="http://schemas.microsoft.com/office/drawing/2014/main" id="{61752404-A062-47C1-91C2-AE2BECD284DE}"/>
                    </a:ext>
                  </a:extLst>
                </p:cNvPr>
                <p:cNvSpPr/>
                <p:nvPr/>
              </p:nvSpPr>
              <p:spPr>
                <a:xfrm>
                  <a:off x="4587523" y="1930316"/>
                  <a:ext cx="140680" cy="138565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8" name="フリーフォーム: 図形 1767">
                  <a:extLst>
                    <a:ext uri="{FF2B5EF4-FFF2-40B4-BE49-F238E27FC236}">
                      <a16:creationId xmlns:a16="http://schemas.microsoft.com/office/drawing/2014/main" id="{38982516-955A-4EE3-81D1-1B927D1219E0}"/>
                    </a:ext>
                  </a:extLst>
                </p:cNvPr>
                <p:cNvSpPr/>
                <p:nvPr/>
              </p:nvSpPr>
              <p:spPr>
                <a:xfrm>
                  <a:off x="4669042" y="2000494"/>
                  <a:ext cx="122046" cy="32373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9" name="フリーフォーム: 図形 1768">
                  <a:extLst>
                    <a:ext uri="{FF2B5EF4-FFF2-40B4-BE49-F238E27FC236}">
                      <a16:creationId xmlns:a16="http://schemas.microsoft.com/office/drawing/2014/main" id="{DCC1F978-8420-420B-88C8-32B03A7323D3}"/>
                    </a:ext>
                  </a:extLst>
                </p:cNvPr>
                <p:cNvSpPr/>
                <p:nvPr/>
              </p:nvSpPr>
              <p:spPr>
                <a:xfrm>
                  <a:off x="4634089" y="1907672"/>
                  <a:ext cx="48965" cy="89053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0" name="フリーフォーム: 図形 1769">
                  <a:extLst>
                    <a:ext uri="{FF2B5EF4-FFF2-40B4-BE49-F238E27FC236}">
                      <a16:creationId xmlns:a16="http://schemas.microsoft.com/office/drawing/2014/main" id="{A17035AD-0645-425E-9DB7-BCC3EC26F7ED}"/>
                    </a:ext>
                  </a:extLst>
                </p:cNvPr>
                <p:cNvSpPr/>
                <p:nvPr/>
              </p:nvSpPr>
              <p:spPr>
                <a:xfrm>
                  <a:off x="4750843" y="1887519"/>
                  <a:ext cx="46441" cy="8612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1" name="フリーフォーム: 図形 1770">
                  <a:extLst>
                    <a:ext uri="{FF2B5EF4-FFF2-40B4-BE49-F238E27FC236}">
                      <a16:creationId xmlns:a16="http://schemas.microsoft.com/office/drawing/2014/main" id="{A0E5E0A1-C77E-4211-9AE4-042CD335624F}"/>
                    </a:ext>
                  </a:extLst>
                </p:cNvPr>
                <p:cNvSpPr/>
                <p:nvPr/>
              </p:nvSpPr>
              <p:spPr>
                <a:xfrm>
                  <a:off x="4673402" y="1924213"/>
                  <a:ext cx="89159" cy="25099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2" name="フリーフォーム: 図形 1771">
                  <a:extLst>
                    <a:ext uri="{FF2B5EF4-FFF2-40B4-BE49-F238E27FC236}">
                      <a16:creationId xmlns:a16="http://schemas.microsoft.com/office/drawing/2014/main" id="{0D61437B-46BD-4507-823C-6D75D67A5D17}"/>
                    </a:ext>
                  </a:extLst>
                </p:cNvPr>
                <p:cNvSpPr/>
                <p:nvPr/>
              </p:nvSpPr>
              <p:spPr>
                <a:xfrm>
                  <a:off x="4632082" y="1834382"/>
                  <a:ext cx="58903" cy="42614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3" name="フリーフォーム: 図形 1772">
                  <a:extLst>
                    <a:ext uri="{FF2B5EF4-FFF2-40B4-BE49-F238E27FC236}">
                      <a16:creationId xmlns:a16="http://schemas.microsoft.com/office/drawing/2014/main" id="{74570B9E-E3B6-450A-ADBC-F939FB33CFEB}"/>
                    </a:ext>
                  </a:extLst>
                </p:cNvPr>
                <p:cNvSpPr/>
                <p:nvPr/>
              </p:nvSpPr>
              <p:spPr>
                <a:xfrm>
                  <a:off x="4718904" y="1822902"/>
                  <a:ext cx="31464" cy="54575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4" name="フリーフォーム: 図形 1773">
                  <a:extLst>
                    <a:ext uri="{FF2B5EF4-FFF2-40B4-BE49-F238E27FC236}">
                      <a16:creationId xmlns:a16="http://schemas.microsoft.com/office/drawing/2014/main" id="{1C62C2EB-6780-4DCA-868D-06E5BAA273C6}"/>
                    </a:ext>
                  </a:extLst>
                </p:cNvPr>
                <p:cNvSpPr/>
                <p:nvPr/>
              </p:nvSpPr>
              <p:spPr>
                <a:xfrm>
                  <a:off x="4650936" y="1723661"/>
                  <a:ext cx="74320" cy="28609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5" name="フリーフォーム: 図形 1774">
                  <a:extLst>
                    <a:ext uri="{FF2B5EF4-FFF2-40B4-BE49-F238E27FC236}">
                      <a16:creationId xmlns:a16="http://schemas.microsoft.com/office/drawing/2014/main" id="{78CEA9EE-7A78-4F2B-A3E3-2368E7B0940B}"/>
                    </a:ext>
                  </a:extLst>
                </p:cNvPr>
                <p:cNvSpPr/>
                <p:nvPr/>
              </p:nvSpPr>
              <p:spPr>
                <a:xfrm>
                  <a:off x="4670888" y="1768929"/>
                  <a:ext cx="28596" cy="25357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6" name="フリーフォーム: 図形 1775">
                  <a:extLst>
                    <a:ext uri="{FF2B5EF4-FFF2-40B4-BE49-F238E27FC236}">
                      <a16:creationId xmlns:a16="http://schemas.microsoft.com/office/drawing/2014/main" id="{7369E39D-D3A2-4927-9D32-4CE060F507E3}"/>
                    </a:ext>
                  </a:extLst>
                </p:cNvPr>
                <p:cNvSpPr/>
                <p:nvPr/>
              </p:nvSpPr>
              <p:spPr>
                <a:xfrm>
                  <a:off x="4699339" y="1747412"/>
                  <a:ext cx="36478" cy="29001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7" name="フリーフォーム: 図形 1776">
                  <a:extLst>
                    <a:ext uri="{FF2B5EF4-FFF2-40B4-BE49-F238E27FC236}">
                      <a16:creationId xmlns:a16="http://schemas.microsoft.com/office/drawing/2014/main" id="{4FAFC65B-90B2-4E18-AD95-26FE3FF3701B}"/>
                    </a:ext>
                  </a:extLst>
                </p:cNvPr>
                <p:cNvSpPr/>
                <p:nvPr/>
              </p:nvSpPr>
              <p:spPr>
                <a:xfrm>
                  <a:off x="4648927" y="1958226"/>
                  <a:ext cx="37316" cy="33085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8" name="フリーフォーム: 図形 1777">
                  <a:extLst>
                    <a:ext uri="{FF2B5EF4-FFF2-40B4-BE49-F238E27FC236}">
                      <a16:creationId xmlns:a16="http://schemas.microsoft.com/office/drawing/2014/main" id="{B5EF526A-8068-4F7D-848C-42CE4FD4FC42}"/>
                    </a:ext>
                  </a:extLst>
                </p:cNvPr>
                <p:cNvSpPr/>
                <p:nvPr/>
              </p:nvSpPr>
              <p:spPr>
                <a:xfrm>
                  <a:off x="4747944" y="1962555"/>
                  <a:ext cx="37614" cy="25482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9" name="フリーフォーム: 図形 1778">
                  <a:extLst>
                    <a:ext uri="{FF2B5EF4-FFF2-40B4-BE49-F238E27FC236}">
                      <a16:creationId xmlns:a16="http://schemas.microsoft.com/office/drawing/2014/main" id="{3FB5B47D-51E9-4AC0-A0F3-42B2F496BB4C}"/>
                    </a:ext>
                  </a:extLst>
                </p:cNvPr>
                <p:cNvSpPr/>
                <p:nvPr/>
              </p:nvSpPr>
              <p:spPr>
                <a:xfrm>
                  <a:off x="4658399" y="1947928"/>
                  <a:ext cx="121027" cy="3031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0" name="フリーフォーム: 図形 1779">
                  <a:extLst>
                    <a:ext uri="{FF2B5EF4-FFF2-40B4-BE49-F238E27FC236}">
                      <a16:creationId xmlns:a16="http://schemas.microsoft.com/office/drawing/2014/main" id="{0FFC6033-CFA7-431C-9BFB-BE355FBBA985}"/>
                    </a:ext>
                  </a:extLst>
                </p:cNvPr>
                <p:cNvSpPr/>
                <p:nvPr/>
              </p:nvSpPr>
              <p:spPr>
                <a:xfrm>
                  <a:off x="4664727" y="1960243"/>
                  <a:ext cx="123879" cy="54379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1" name="フリーフォーム: 図形 1780">
                  <a:extLst>
                    <a:ext uri="{FF2B5EF4-FFF2-40B4-BE49-F238E27FC236}">
                      <a16:creationId xmlns:a16="http://schemas.microsoft.com/office/drawing/2014/main" id="{E7B346F6-7DED-43BF-9A18-4F96D8EB2251}"/>
                    </a:ext>
                  </a:extLst>
                </p:cNvPr>
                <p:cNvSpPr/>
                <p:nvPr/>
              </p:nvSpPr>
              <p:spPr>
                <a:xfrm>
                  <a:off x="4672921" y="1988318"/>
                  <a:ext cx="58109" cy="24341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2" name="フリーフォーム: 図形 1781">
                  <a:extLst>
                    <a:ext uri="{FF2B5EF4-FFF2-40B4-BE49-F238E27FC236}">
                      <a16:creationId xmlns:a16="http://schemas.microsoft.com/office/drawing/2014/main" id="{E7BA8198-A361-49BD-B303-745DFD32F365}"/>
                    </a:ext>
                  </a:extLst>
                </p:cNvPr>
                <p:cNvSpPr/>
                <p:nvPr/>
              </p:nvSpPr>
              <p:spPr>
                <a:xfrm>
                  <a:off x="4597939" y="1682572"/>
                  <a:ext cx="124433" cy="80687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3" name="フリーフォーム: 図形 1782">
                  <a:extLst>
                    <a:ext uri="{FF2B5EF4-FFF2-40B4-BE49-F238E27FC236}">
                      <a16:creationId xmlns:a16="http://schemas.microsoft.com/office/drawing/2014/main" id="{E28B8FB1-D4EA-4823-A42E-619046E1B4D2}"/>
                    </a:ext>
                  </a:extLst>
                </p:cNvPr>
                <p:cNvSpPr/>
                <p:nvPr/>
              </p:nvSpPr>
              <p:spPr>
                <a:xfrm>
                  <a:off x="4576665" y="1863322"/>
                  <a:ext cx="30752" cy="108066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4" name="フリーフォーム: 図形 1783">
                  <a:extLst>
                    <a:ext uri="{FF2B5EF4-FFF2-40B4-BE49-F238E27FC236}">
                      <a16:creationId xmlns:a16="http://schemas.microsoft.com/office/drawing/2014/main" id="{35F03A60-98EA-4843-B03F-35A240997D82}"/>
                    </a:ext>
                  </a:extLst>
                </p:cNvPr>
                <p:cNvSpPr/>
                <p:nvPr/>
              </p:nvSpPr>
              <p:spPr>
                <a:xfrm>
                  <a:off x="4416753" y="2403256"/>
                  <a:ext cx="48790" cy="279846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5" name="フリーフォーム: 図形 1784">
                  <a:extLst>
                    <a:ext uri="{FF2B5EF4-FFF2-40B4-BE49-F238E27FC236}">
                      <a16:creationId xmlns:a16="http://schemas.microsoft.com/office/drawing/2014/main" id="{228A8F75-F645-49DD-BCF4-AEBF99FC0827}"/>
                    </a:ext>
                  </a:extLst>
                </p:cNvPr>
                <p:cNvSpPr/>
                <p:nvPr/>
              </p:nvSpPr>
              <p:spPr>
                <a:xfrm>
                  <a:off x="4417833" y="2307926"/>
                  <a:ext cx="422515" cy="89404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6" name="フリーフォーム: 図形 1785">
                  <a:extLst>
                    <a:ext uri="{FF2B5EF4-FFF2-40B4-BE49-F238E27FC236}">
                      <a16:creationId xmlns:a16="http://schemas.microsoft.com/office/drawing/2014/main" id="{A0F33B83-D8C9-486E-AC6E-A7B6D9E709CE}"/>
                    </a:ext>
                  </a:extLst>
                </p:cNvPr>
                <p:cNvSpPr/>
                <p:nvPr/>
              </p:nvSpPr>
              <p:spPr>
                <a:xfrm>
                  <a:off x="4418801" y="2317693"/>
                  <a:ext cx="409402" cy="87866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7" name="フリーフォーム: 図形 1786">
                  <a:extLst>
                    <a:ext uri="{FF2B5EF4-FFF2-40B4-BE49-F238E27FC236}">
                      <a16:creationId xmlns:a16="http://schemas.microsoft.com/office/drawing/2014/main" id="{94487236-F8D1-40D1-9879-C147BB4B2CF7}"/>
                    </a:ext>
                  </a:extLst>
                </p:cNvPr>
                <p:cNvSpPr/>
                <p:nvPr/>
              </p:nvSpPr>
              <p:spPr>
                <a:xfrm>
                  <a:off x="4807735" y="2318037"/>
                  <a:ext cx="32230" cy="208455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8" name="フリーフォーム: 図形 1787">
                  <a:extLst>
                    <a:ext uri="{FF2B5EF4-FFF2-40B4-BE49-F238E27FC236}">
                      <a16:creationId xmlns:a16="http://schemas.microsoft.com/office/drawing/2014/main" id="{50493D1C-8EF1-4E3E-AADE-CC6279516BAB}"/>
                    </a:ext>
                  </a:extLst>
                </p:cNvPr>
                <p:cNvSpPr/>
                <p:nvPr/>
              </p:nvSpPr>
              <p:spPr>
                <a:xfrm>
                  <a:off x="4818129" y="2313612"/>
                  <a:ext cx="38103" cy="265229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9" name="フリーフォーム: 図形 1788">
                  <a:extLst>
                    <a:ext uri="{FF2B5EF4-FFF2-40B4-BE49-F238E27FC236}">
                      <a16:creationId xmlns:a16="http://schemas.microsoft.com/office/drawing/2014/main" id="{EA7D6BF5-F580-479C-986F-D6D2B6EF67CD}"/>
                    </a:ext>
                  </a:extLst>
                </p:cNvPr>
                <p:cNvSpPr/>
                <p:nvPr/>
              </p:nvSpPr>
              <p:spPr>
                <a:xfrm>
                  <a:off x="4483087" y="1887148"/>
                  <a:ext cx="59629" cy="1073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0" name="フリーフォーム: 図形 1789">
                  <a:extLst>
                    <a:ext uri="{FF2B5EF4-FFF2-40B4-BE49-F238E27FC236}">
                      <a16:creationId xmlns:a16="http://schemas.microsoft.com/office/drawing/2014/main" id="{B2A3BE60-599A-4A19-87CE-71FA3EB6C4EE}"/>
                    </a:ext>
                  </a:extLst>
                </p:cNvPr>
                <p:cNvSpPr/>
                <p:nvPr/>
              </p:nvSpPr>
              <p:spPr>
                <a:xfrm>
                  <a:off x="4842638" y="1822464"/>
                  <a:ext cx="33091" cy="145180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1" name="フリーフォーム: 図形 1790">
                  <a:extLst>
                    <a:ext uri="{FF2B5EF4-FFF2-40B4-BE49-F238E27FC236}">
                      <a16:creationId xmlns:a16="http://schemas.microsoft.com/office/drawing/2014/main" id="{1BCE9356-4B75-49AE-BB79-C43F83A71A37}"/>
                    </a:ext>
                  </a:extLst>
                </p:cNvPr>
                <p:cNvSpPr/>
                <p:nvPr/>
              </p:nvSpPr>
              <p:spPr>
                <a:xfrm>
                  <a:off x="4881229" y="1806472"/>
                  <a:ext cx="52562" cy="231488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2" name="フリーフォーム: 図形 1791">
                  <a:extLst>
                    <a:ext uri="{FF2B5EF4-FFF2-40B4-BE49-F238E27FC236}">
                      <a16:creationId xmlns:a16="http://schemas.microsoft.com/office/drawing/2014/main" id="{0C5068A4-E4DE-4112-B0B0-BFF869E34511}"/>
                    </a:ext>
                  </a:extLst>
                </p:cNvPr>
                <p:cNvSpPr/>
                <p:nvPr/>
              </p:nvSpPr>
              <p:spPr>
                <a:xfrm>
                  <a:off x="4860211" y="1959290"/>
                  <a:ext cx="134995" cy="240650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3" name="フリーフォーム: 図形 1792">
                  <a:extLst>
                    <a:ext uri="{FF2B5EF4-FFF2-40B4-BE49-F238E27FC236}">
                      <a16:creationId xmlns:a16="http://schemas.microsoft.com/office/drawing/2014/main" id="{DA6DEB0C-0F81-4DC7-819C-A9A7DEEBB917}"/>
                    </a:ext>
                  </a:extLst>
                </p:cNvPr>
                <p:cNvSpPr/>
                <p:nvPr/>
              </p:nvSpPr>
              <p:spPr>
                <a:xfrm>
                  <a:off x="4532866" y="1931980"/>
                  <a:ext cx="42758" cy="183832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4" name="フリーフォーム: 図形 1793">
                  <a:extLst>
                    <a:ext uri="{FF2B5EF4-FFF2-40B4-BE49-F238E27FC236}">
                      <a16:creationId xmlns:a16="http://schemas.microsoft.com/office/drawing/2014/main" id="{53EDAB29-C12F-47F6-BEDC-81C6A9A15787}"/>
                    </a:ext>
                  </a:extLst>
                </p:cNvPr>
                <p:cNvSpPr/>
                <p:nvPr/>
              </p:nvSpPr>
              <p:spPr>
                <a:xfrm>
                  <a:off x="4683850" y="1621215"/>
                  <a:ext cx="158270" cy="163813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5" name="フリーフォーム: 図形 1794">
                  <a:extLst>
                    <a:ext uri="{FF2B5EF4-FFF2-40B4-BE49-F238E27FC236}">
                      <a16:creationId xmlns:a16="http://schemas.microsoft.com/office/drawing/2014/main" id="{B694B02E-1D31-4606-A370-688E83286CE3}"/>
                    </a:ext>
                  </a:extLst>
                </p:cNvPr>
                <p:cNvSpPr/>
                <p:nvPr/>
              </p:nvSpPr>
              <p:spPr>
                <a:xfrm>
                  <a:off x="4584419" y="1644667"/>
                  <a:ext cx="75528" cy="96624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6" name="フリーフォーム: 図形 1795">
                  <a:extLst>
                    <a:ext uri="{FF2B5EF4-FFF2-40B4-BE49-F238E27FC236}">
                      <a16:creationId xmlns:a16="http://schemas.microsoft.com/office/drawing/2014/main" id="{A8AB8379-BB90-4EA1-A364-6FB110590567}"/>
                    </a:ext>
                  </a:extLst>
                </p:cNvPr>
                <p:cNvSpPr/>
                <p:nvPr/>
              </p:nvSpPr>
              <p:spPr>
                <a:xfrm>
                  <a:off x="4566866" y="1835926"/>
                  <a:ext cx="28536" cy="116870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7" name="フリーフォーム: 図形 1796">
                  <a:extLst>
                    <a:ext uri="{FF2B5EF4-FFF2-40B4-BE49-F238E27FC236}">
                      <a16:creationId xmlns:a16="http://schemas.microsoft.com/office/drawing/2014/main" id="{9533BB08-E750-4BB6-B065-6BAA50F696AE}"/>
                    </a:ext>
                  </a:extLst>
                </p:cNvPr>
                <p:cNvSpPr/>
                <p:nvPr/>
              </p:nvSpPr>
              <p:spPr>
                <a:xfrm>
                  <a:off x="4413365" y="1985362"/>
                  <a:ext cx="132309" cy="178840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8" name="フリーフォーム: 図形 1797">
                  <a:extLst>
                    <a:ext uri="{FF2B5EF4-FFF2-40B4-BE49-F238E27FC236}">
                      <a16:creationId xmlns:a16="http://schemas.microsoft.com/office/drawing/2014/main" id="{5303E5A6-CD97-4B11-97F3-D423C48BF85E}"/>
                    </a:ext>
                  </a:extLst>
                </p:cNvPr>
                <p:cNvSpPr/>
                <p:nvPr/>
              </p:nvSpPr>
              <p:spPr>
                <a:xfrm>
                  <a:off x="4526720" y="2052250"/>
                  <a:ext cx="130688" cy="148437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9" name="フリーフォーム: 図形 1798">
                  <a:extLst>
                    <a:ext uri="{FF2B5EF4-FFF2-40B4-BE49-F238E27FC236}">
                      <a16:creationId xmlns:a16="http://schemas.microsoft.com/office/drawing/2014/main" id="{082415EE-3C5E-4993-930A-E8BB6A5B7FA5}"/>
                    </a:ext>
                  </a:extLst>
                </p:cNvPr>
                <p:cNvSpPr/>
                <p:nvPr/>
              </p:nvSpPr>
              <p:spPr>
                <a:xfrm>
                  <a:off x="4500706" y="1841635"/>
                  <a:ext cx="28671" cy="6918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800" name="グループ化 1799">
                  <a:extLst>
                    <a:ext uri="{FF2B5EF4-FFF2-40B4-BE49-F238E27FC236}">
                      <a16:creationId xmlns:a16="http://schemas.microsoft.com/office/drawing/2014/main" id="{C43352E5-7AF2-4B9B-940A-2F98BD2771C1}"/>
                    </a:ext>
                  </a:extLst>
                </p:cNvPr>
                <p:cNvGrpSpPr/>
                <p:nvPr/>
              </p:nvGrpSpPr>
              <p:grpSpPr>
                <a:xfrm rot="20747941">
                  <a:off x="4436912" y="2382907"/>
                  <a:ext cx="310902" cy="87420"/>
                  <a:chOff x="2266943" y="4591838"/>
                  <a:chExt cx="4832567" cy="1358834"/>
                </a:xfrm>
              </p:grpSpPr>
              <p:sp>
                <p:nvSpPr>
                  <p:cNvPr id="1801" name="フリーフォーム: 図形 1800">
                    <a:extLst>
                      <a:ext uri="{FF2B5EF4-FFF2-40B4-BE49-F238E27FC236}">
                        <a16:creationId xmlns:a16="http://schemas.microsoft.com/office/drawing/2014/main" id="{366A7595-B1F3-42D4-B4B5-C18CB9D3A224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2" name="フリーフォーム: 図形 1801">
                    <a:extLst>
                      <a:ext uri="{FF2B5EF4-FFF2-40B4-BE49-F238E27FC236}">
                        <a16:creationId xmlns:a16="http://schemas.microsoft.com/office/drawing/2014/main" id="{CFBA78C6-F26E-44F7-9D40-39A5423F5857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3" name="フリーフォーム: 図形 1802">
                    <a:extLst>
                      <a:ext uri="{FF2B5EF4-FFF2-40B4-BE49-F238E27FC236}">
                        <a16:creationId xmlns:a16="http://schemas.microsoft.com/office/drawing/2014/main" id="{00AC58E1-A18E-4D6A-813D-CFBCB2E0A3B3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4" name="フリーフォーム: 図形 1803">
                    <a:extLst>
                      <a:ext uri="{FF2B5EF4-FFF2-40B4-BE49-F238E27FC236}">
                        <a16:creationId xmlns:a16="http://schemas.microsoft.com/office/drawing/2014/main" id="{62CA2C9C-26E6-4A33-810D-41FB2D273E8B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5" name="フリーフォーム: 図形 1804">
                    <a:extLst>
                      <a:ext uri="{FF2B5EF4-FFF2-40B4-BE49-F238E27FC236}">
                        <a16:creationId xmlns:a16="http://schemas.microsoft.com/office/drawing/2014/main" id="{52ADB98D-105F-44F0-A40F-503BED1E8ED6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6" name="フリーフォーム: 図形 1805">
                    <a:extLst>
                      <a:ext uri="{FF2B5EF4-FFF2-40B4-BE49-F238E27FC236}">
                        <a16:creationId xmlns:a16="http://schemas.microsoft.com/office/drawing/2014/main" id="{99040B21-4875-4599-AB40-50FCB702A677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7" name="フリーフォーム: 図形 1806">
                    <a:extLst>
                      <a:ext uri="{FF2B5EF4-FFF2-40B4-BE49-F238E27FC236}">
                        <a16:creationId xmlns:a16="http://schemas.microsoft.com/office/drawing/2014/main" id="{74263F49-9F66-4780-A7A4-016AED5A1F88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8" name="フリーフォーム: 図形 1807">
                    <a:extLst>
                      <a:ext uri="{FF2B5EF4-FFF2-40B4-BE49-F238E27FC236}">
                        <a16:creationId xmlns:a16="http://schemas.microsoft.com/office/drawing/2014/main" id="{DA4C102B-70BC-4307-993C-409149DCF3E7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9" name="フリーフォーム: 図形 1808">
                    <a:extLst>
                      <a:ext uri="{FF2B5EF4-FFF2-40B4-BE49-F238E27FC236}">
                        <a16:creationId xmlns:a16="http://schemas.microsoft.com/office/drawing/2014/main" id="{58DADF69-C9DA-40AE-99D2-9A43650A5068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0" name="フリーフォーム: 図形 1809">
                    <a:extLst>
                      <a:ext uri="{FF2B5EF4-FFF2-40B4-BE49-F238E27FC236}">
                        <a16:creationId xmlns:a16="http://schemas.microsoft.com/office/drawing/2014/main" id="{58C0C669-1B99-4125-AD3A-7D9FD124A201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1" name="フリーフォーム: 図形 1810">
                    <a:extLst>
                      <a:ext uri="{FF2B5EF4-FFF2-40B4-BE49-F238E27FC236}">
                        <a16:creationId xmlns:a16="http://schemas.microsoft.com/office/drawing/2014/main" id="{228BBEB0-C177-46C7-A81B-D90C008F76C2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2" name="フリーフォーム: 図形 1811">
                    <a:extLst>
                      <a:ext uri="{FF2B5EF4-FFF2-40B4-BE49-F238E27FC236}">
                        <a16:creationId xmlns:a16="http://schemas.microsoft.com/office/drawing/2014/main" id="{7E115CA5-3963-4FB2-B83E-C79FD7755DB4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3" name="フリーフォーム: 図形 1812">
                    <a:extLst>
                      <a:ext uri="{FF2B5EF4-FFF2-40B4-BE49-F238E27FC236}">
                        <a16:creationId xmlns:a16="http://schemas.microsoft.com/office/drawing/2014/main" id="{83392168-3F73-41BA-B673-026A8E049659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4" name="フリーフォーム: 図形 1813">
                    <a:extLst>
                      <a:ext uri="{FF2B5EF4-FFF2-40B4-BE49-F238E27FC236}">
                        <a16:creationId xmlns:a16="http://schemas.microsoft.com/office/drawing/2014/main" id="{39FA39F3-CF17-4339-880A-5174C2120B8E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5" name="フリーフォーム: 図形 1814">
                    <a:extLst>
                      <a:ext uri="{FF2B5EF4-FFF2-40B4-BE49-F238E27FC236}">
                        <a16:creationId xmlns:a16="http://schemas.microsoft.com/office/drawing/2014/main" id="{B101CA22-E253-405E-BE50-6977C3C27266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6" name="フリーフォーム: 図形 1815">
                    <a:extLst>
                      <a:ext uri="{FF2B5EF4-FFF2-40B4-BE49-F238E27FC236}">
                        <a16:creationId xmlns:a16="http://schemas.microsoft.com/office/drawing/2014/main" id="{8F75EB52-7B4A-408A-935F-5B08C551B3F0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7" name="フリーフォーム: 図形 1816">
                    <a:extLst>
                      <a:ext uri="{FF2B5EF4-FFF2-40B4-BE49-F238E27FC236}">
                        <a16:creationId xmlns:a16="http://schemas.microsoft.com/office/drawing/2014/main" id="{268F30C2-6A72-4737-892C-33AE422785B9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8" name="フリーフォーム: 図形 1817">
                    <a:extLst>
                      <a:ext uri="{FF2B5EF4-FFF2-40B4-BE49-F238E27FC236}">
                        <a16:creationId xmlns:a16="http://schemas.microsoft.com/office/drawing/2014/main" id="{578B6599-CD7E-49D1-A507-EF7FB7C14567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9" name="フリーフォーム: 図形 1818">
                    <a:extLst>
                      <a:ext uri="{FF2B5EF4-FFF2-40B4-BE49-F238E27FC236}">
                        <a16:creationId xmlns:a16="http://schemas.microsoft.com/office/drawing/2014/main" id="{1C5BFDFE-10D4-4215-8D8A-3F6ACD7AD313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0" name="フリーフォーム: 図形 1819">
                    <a:extLst>
                      <a:ext uri="{FF2B5EF4-FFF2-40B4-BE49-F238E27FC236}">
                        <a16:creationId xmlns:a16="http://schemas.microsoft.com/office/drawing/2014/main" id="{8C0C81E7-D7F5-48D1-B12B-576911AB1BB1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1" name="フリーフォーム: 図形 1820">
                    <a:extLst>
                      <a:ext uri="{FF2B5EF4-FFF2-40B4-BE49-F238E27FC236}">
                        <a16:creationId xmlns:a16="http://schemas.microsoft.com/office/drawing/2014/main" id="{3E421785-33B2-408D-B92F-5642ED52F68D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2" name="フリーフォーム: 図形 1821">
                    <a:extLst>
                      <a:ext uri="{FF2B5EF4-FFF2-40B4-BE49-F238E27FC236}">
                        <a16:creationId xmlns:a16="http://schemas.microsoft.com/office/drawing/2014/main" id="{C750474D-B2A4-4650-A062-3CC1A6252007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3" name="フリーフォーム: 図形 1822">
                    <a:extLst>
                      <a:ext uri="{FF2B5EF4-FFF2-40B4-BE49-F238E27FC236}">
                        <a16:creationId xmlns:a16="http://schemas.microsoft.com/office/drawing/2014/main" id="{5A54A039-4594-4811-95AB-5A680100E05B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4" name="フリーフォーム: 図形 1823">
                    <a:extLst>
                      <a:ext uri="{FF2B5EF4-FFF2-40B4-BE49-F238E27FC236}">
                        <a16:creationId xmlns:a16="http://schemas.microsoft.com/office/drawing/2014/main" id="{07C51D01-CECC-460A-B3FF-E679D45059CC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5" name="フリーフォーム: 図形 1824">
                    <a:extLst>
                      <a:ext uri="{FF2B5EF4-FFF2-40B4-BE49-F238E27FC236}">
                        <a16:creationId xmlns:a16="http://schemas.microsoft.com/office/drawing/2014/main" id="{48D99C44-FB8B-4C9C-A2AC-63498A3147D5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6" name="フリーフォーム: 図形 1825">
                    <a:extLst>
                      <a:ext uri="{FF2B5EF4-FFF2-40B4-BE49-F238E27FC236}">
                        <a16:creationId xmlns:a16="http://schemas.microsoft.com/office/drawing/2014/main" id="{4AB07BAA-9161-4B30-9B33-E8518B3D852F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7" name="フリーフォーム: 図形 1826">
                    <a:extLst>
                      <a:ext uri="{FF2B5EF4-FFF2-40B4-BE49-F238E27FC236}">
                        <a16:creationId xmlns:a16="http://schemas.microsoft.com/office/drawing/2014/main" id="{E0EA5C92-2AFD-483F-981D-207E2F241330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0A2E032B-20AB-46D4-A8DD-78B502CCEF39}"/>
                </a:ext>
              </a:extLst>
            </p:cNvPr>
            <p:cNvSpPr/>
            <p:nvPr/>
          </p:nvSpPr>
          <p:spPr>
            <a:xfrm>
              <a:off x="5757173" y="2925339"/>
              <a:ext cx="614249" cy="651868"/>
            </a:xfrm>
            <a:custGeom>
              <a:avLst/>
              <a:gdLst>
                <a:gd name="connsiteX0" fmla="*/ 160 w 614249"/>
                <a:gd name="connsiteY0" fmla="*/ 2011 h 651868"/>
                <a:gd name="connsiteX1" fmla="*/ 156794 w 614249"/>
                <a:gd name="connsiteY1" fmla="*/ 162878 h 651868"/>
                <a:gd name="connsiteX2" fmla="*/ 400210 w 614249"/>
                <a:gd name="connsiteY2" fmla="*/ 270828 h 651868"/>
                <a:gd name="connsiteX3" fmla="*/ 580127 w 614249"/>
                <a:gd name="connsiteY3" fmla="*/ 260244 h 651868"/>
                <a:gd name="connsiteX4" fmla="*/ 436194 w 614249"/>
                <a:gd name="connsiteY4" fmla="*/ 291994 h 651868"/>
                <a:gd name="connsiteX5" fmla="*/ 613994 w 614249"/>
                <a:gd name="connsiteY5" fmla="*/ 287761 h 651868"/>
                <a:gd name="connsiteX6" fmla="*/ 474294 w 614249"/>
                <a:gd name="connsiteY6" fmla="*/ 315278 h 651868"/>
                <a:gd name="connsiteX7" fmla="*/ 419260 w 614249"/>
                <a:gd name="connsiteY7" fmla="*/ 474028 h 651868"/>
                <a:gd name="connsiteX8" fmla="*/ 514510 w 614249"/>
                <a:gd name="connsiteY8" fmla="*/ 651828 h 651868"/>
                <a:gd name="connsiteX9" fmla="*/ 383277 w 614249"/>
                <a:gd name="connsiteY9" fmla="*/ 488844 h 651868"/>
                <a:gd name="connsiteX10" fmla="*/ 148327 w 614249"/>
                <a:gd name="connsiteY10" fmla="*/ 323744 h 651868"/>
                <a:gd name="connsiteX11" fmla="*/ 467944 w 614249"/>
                <a:gd name="connsiteY11" fmla="*/ 391478 h 651868"/>
                <a:gd name="connsiteX12" fmla="*/ 184310 w 614249"/>
                <a:gd name="connsiteY12" fmla="*/ 283528 h 651868"/>
                <a:gd name="connsiteX13" fmla="*/ 160 w 614249"/>
                <a:gd name="connsiteY13" fmla="*/ 2011 h 6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4249" h="651868">
                  <a:moveTo>
                    <a:pt x="160" y="2011"/>
                  </a:moveTo>
                  <a:cubicBezTo>
                    <a:pt x="-4426" y="-18097"/>
                    <a:pt x="90119" y="118075"/>
                    <a:pt x="156794" y="162878"/>
                  </a:cubicBezTo>
                  <a:cubicBezTo>
                    <a:pt x="223469" y="207681"/>
                    <a:pt x="329655" y="254600"/>
                    <a:pt x="400210" y="270828"/>
                  </a:cubicBezTo>
                  <a:cubicBezTo>
                    <a:pt x="470765" y="287056"/>
                    <a:pt x="574130" y="256716"/>
                    <a:pt x="580127" y="260244"/>
                  </a:cubicBezTo>
                  <a:cubicBezTo>
                    <a:pt x="586124" y="263772"/>
                    <a:pt x="430550" y="287408"/>
                    <a:pt x="436194" y="291994"/>
                  </a:cubicBezTo>
                  <a:cubicBezTo>
                    <a:pt x="441839" y="296580"/>
                    <a:pt x="607644" y="283880"/>
                    <a:pt x="613994" y="287761"/>
                  </a:cubicBezTo>
                  <a:cubicBezTo>
                    <a:pt x="620344" y="291642"/>
                    <a:pt x="506750" y="284234"/>
                    <a:pt x="474294" y="315278"/>
                  </a:cubicBezTo>
                  <a:cubicBezTo>
                    <a:pt x="441838" y="346322"/>
                    <a:pt x="412557" y="417936"/>
                    <a:pt x="419260" y="474028"/>
                  </a:cubicBezTo>
                  <a:cubicBezTo>
                    <a:pt x="425963" y="530120"/>
                    <a:pt x="520507" y="649359"/>
                    <a:pt x="514510" y="651828"/>
                  </a:cubicBezTo>
                  <a:cubicBezTo>
                    <a:pt x="508513" y="654297"/>
                    <a:pt x="444307" y="543525"/>
                    <a:pt x="383277" y="488844"/>
                  </a:cubicBezTo>
                  <a:cubicBezTo>
                    <a:pt x="322247" y="434163"/>
                    <a:pt x="134216" y="339972"/>
                    <a:pt x="148327" y="323744"/>
                  </a:cubicBezTo>
                  <a:cubicBezTo>
                    <a:pt x="162438" y="307516"/>
                    <a:pt x="461947" y="398181"/>
                    <a:pt x="467944" y="391478"/>
                  </a:cubicBezTo>
                  <a:cubicBezTo>
                    <a:pt x="473941" y="384775"/>
                    <a:pt x="260863" y="344206"/>
                    <a:pt x="184310" y="283528"/>
                  </a:cubicBezTo>
                  <a:cubicBezTo>
                    <a:pt x="107757" y="222850"/>
                    <a:pt x="4746" y="22119"/>
                    <a:pt x="160" y="201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D0E1ECDE-23AB-4221-9699-91E817D28C29}"/>
                </a:ext>
              </a:extLst>
            </p:cNvPr>
            <p:cNvSpPr/>
            <p:nvPr/>
          </p:nvSpPr>
          <p:spPr>
            <a:xfrm>
              <a:off x="6156259" y="2339833"/>
              <a:ext cx="67294" cy="166012"/>
            </a:xfrm>
            <a:custGeom>
              <a:avLst/>
              <a:gdLst>
                <a:gd name="connsiteX0" fmla="*/ 66741 w 67294"/>
                <a:gd name="connsiteY0" fmla="*/ 142 h 166012"/>
                <a:gd name="connsiteX1" fmla="*/ 33404 w 67294"/>
                <a:gd name="connsiteY1" fmla="*/ 66817 h 166012"/>
                <a:gd name="connsiteX2" fmla="*/ 61979 w 67294"/>
                <a:gd name="connsiteY2" fmla="*/ 163655 h 166012"/>
                <a:gd name="connsiteX3" fmla="*/ 46104 w 67294"/>
                <a:gd name="connsiteY3" fmla="*/ 131905 h 166012"/>
                <a:gd name="connsiteX4" fmla="*/ 66 w 67294"/>
                <a:gd name="connsiteY4" fmla="*/ 84280 h 166012"/>
                <a:gd name="connsiteX5" fmla="*/ 66741 w 67294"/>
                <a:gd name="connsiteY5" fmla="*/ 142 h 1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4" h="166012">
                  <a:moveTo>
                    <a:pt x="66741" y="142"/>
                  </a:moveTo>
                  <a:cubicBezTo>
                    <a:pt x="72297" y="-2768"/>
                    <a:pt x="34198" y="39565"/>
                    <a:pt x="33404" y="66817"/>
                  </a:cubicBezTo>
                  <a:cubicBezTo>
                    <a:pt x="32610" y="94069"/>
                    <a:pt x="59862" y="152807"/>
                    <a:pt x="61979" y="163655"/>
                  </a:cubicBezTo>
                  <a:cubicBezTo>
                    <a:pt x="64096" y="174503"/>
                    <a:pt x="56423" y="145134"/>
                    <a:pt x="46104" y="131905"/>
                  </a:cubicBezTo>
                  <a:cubicBezTo>
                    <a:pt x="35785" y="118676"/>
                    <a:pt x="-1786" y="102272"/>
                    <a:pt x="66" y="84280"/>
                  </a:cubicBezTo>
                  <a:cubicBezTo>
                    <a:pt x="1918" y="66288"/>
                    <a:pt x="61185" y="3052"/>
                    <a:pt x="66741" y="14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B444FF6F-B58B-4773-9BF6-70DD1E3B671A}"/>
                </a:ext>
              </a:extLst>
            </p:cNvPr>
            <p:cNvSpPr/>
            <p:nvPr/>
          </p:nvSpPr>
          <p:spPr>
            <a:xfrm>
              <a:off x="5997561" y="2320885"/>
              <a:ext cx="56920" cy="184206"/>
            </a:xfrm>
            <a:custGeom>
              <a:avLst/>
              <a:gdLst>
                <a:gd name="connsiteX0" fmla="*/ 7952 w 56920"/>
                <a:gd name="connsiteY0" fmla="*/ 40 h 184206"/>
                <a:gd name="connsiteX1" fmla="*/ 38114 w 56920"/>
                <a:gd name="connsiteY1" fmla="*/ 88940 h 184206"/>
                <a:gd name="connsiteX2" fmla="*/ 25414 w 56920"/>
                <a:gd name="connsiteY2" fmla="*/ 158790 h 184206"/>
                <a:gd name="connsiteX3" fmla="*/ 14 w 56920"/>
                <a:gd name="connsiteY3" fmla="*/ 184190 h 184206"/>
                <a:gd name="connsiteX4" fmla="*/ 22239 w 56920"/>
                <a:gd name="connsiteY4" fmla="*/ 161965 h 184206"/>
                <a:gd name="connsiteX5" fmla="*/ 52402 w 56920"/>
                <a:gd name="connsiteY5" fmla="*/ 120690 h 184206"/>
                <a:gd name="connsiteX6" fmla="*/ 53989 w 56920"/>
                <a:gd name="connsiteY6" fmla="*/ 77828 h 184206"/>
                <a:gd name="connsiteX7" fmla="*/ 7952 w 56920"/>
                <a:gd name="connsiteY7" fmla="*/ 40 h 18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20" h="184206">
                  <a:moveTo>
                    <a:pt x="7952" y="40"/>
                  </a:moveTo>
                  <a:cubicBezTo>
                    <a:pt x="5306" y="1892"/>
                    <a:pt x="35204" y="62482"/>
                    <a:pt x="38114" y="88940"/>
                  </a:cubicBezTo>
                  <a:cubicBezTo>
                    <a:pt x="41024" y="115398"/>
                    <a:pt x="31764" y="142915"/>
                    <a:pt x="25414" y="158790"/>
                  </a:cubicBezTo>
                  <a:cubicBezTo>
                    <a:pt x="19064" y="174665"/>
                    <a:pt x="14" y="184190"/>
                    <a:pt x="14" y="184190"/>
                  </a:cubicBezTo>
                  <a:cubicBezTo>
                    <a:pt x="-515" y="184719"/>
                    <a:pt x="13508" y="172548"/>
                    <a:pt x="22239" y="161965"/>
                  </a:cubicBezTo>
                  <a:cubicBezTo>
                    <a:pt x="30970" y="151382"/>
                    <a:pt x="47110" y="134713"/>
                    <a:pt x="52402" y="120690"/>
                  </a:cubicBezTo>
                  <a:cubicBezTo>
                    <a:pt x="57694" y="106667"/>
                    <a:pt x="58487" y="95291"/>
                    <a:pt x="53989" y="77828"/>
                  </a:cubicBezTo>
                  <a:cubicBezTo>
                    <a:pt x="49491" y="60365"/>
                    <a:pt x="10598" y="-1812"/>
                    <a:pt x="7952" y="4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7C55079C-87AA-4686-96E7-5332135E62F5}"/>
                </a:ext>
              </a:extLst>
            </p:cNvPr>
            <p:cNvSpPr/>
            <p:nvPr/>
          </p:nvSpPr>
          <p:spPr>
            <a:xfrm>
              <a:off x="5902277" y="2321074"/>
              <a:ext cx="155718" cy="38148"/>
            </a:xfrm>
            <a:custGeom>
              <a:avLst/>
              <a:gdLst>
                <a:gd name="connsiteX0" fmla="*/ 48 w 155718"/>
                <a:gd name="connsiteY0" fmla="*/ 15726 h 38148"/>
                <a:gd name="connsiteX1" fmla="*/ 92123 w 155718"/>
                <a:gd name="connsiteY1" fmla="*/ 37951 h 38148"/>
                <a:gd name="connsiteX2" fmla="*/ 155623 w 155718"/>
                <a:gd name="connsiteY2" fmla="*/ 1439 h 38148"/>
                <a:gd name="connsiteX3" fmla="*/ 104823 w 155718"/>
                <a:gd name="connsiteY3" fmla="*/ 9376 h 38148"/>
                <a:gd name="connsiteX4" fmla="*/ 48 w 155718"/>
                <a:gd name="connsiteY4" fmla="*/ 15726 h 3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8" h="38148">
                  <a:moveTo>
                    <a:pt x="48" y="15726"/>
                  </a:moveTo>
                  <a:cubicBezTo>
                    <a:pt x="-2069" y="20488"/>
                    <a:pt x="66194" y="40332"/>
                    <a:pt x="92123" y="37951"/>
                  </a:cubicBezTo>
                  <a:cubicBezTo>
                    <a:pt x="118052" y="35570"/>
                    <a:pt x="153506" y="6201"/>
                    <a:pt x="155623" y="1439"/>
                  </a:cubicBezTo>
                  <a:cubicBezTo>
                    <a:pt x="157740" y="-3323"/>
                    <a:pt x="124137" y="4878"/>
                    <a:pt x="104823" y="9376"/>
                  </a:cubicBezTo>
                  <a:cubicBezTo>
                    <a:pt x="85509" y="13874"/>
                    <a:pt x="2165" y="10964"/>
                    <a:pt x="48" y="15726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EDE56B21-85BD-4153-9DB0-C684189F0BA4}"/>
                </a:ext>
              </a:extLst>
            </p:cNvPr>
            <p:cNvSpPr/>
            <p:nvPr/>
          </p:nvSpPr>
          <p:spPr>
            <a:xfrm>
              <a:off x="6255709" y="2295322"/>
              <a:ext cx="108880" cy="38335"/>
            </a:xfrm>
            <a:custGeom>
              <a:avLst/>
              <a:gdLst>
                <a:gd name="connsiteX0" fmla="*/ 2216 w 108880"/>
                <a:gd name="connsiteY0" fmla="*/ 38303 h 38335"/>
                <a:gd name="connsiteX1" fmla="*/ 106991 w 108880"/>
                <a:gd name="connsiteY1" fmla="*/ 8141 h 38335"/>
                <a:gd name="connsiteX2" fmla="*/ 67304 w 108880"/>
                <a:gd name="connsiteY2" fmla="*/ 1791 h 38335"/>
                <a:gd name="connsiteX3" fmla="*/ 37141 w 108880"/>
                <a:gd name="connsiteY3" fmla="*/ 1791 h 38335"/>
                <a:gd name="connsiteX4" fmla="*/ 2216 w 108880"/>
                <a:gd name="connsiteY4" fmla="*/ 38303 h 3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80" h="38335">
                  <a:moveTo>
                    <a:pt x="2216" y="38303"/>
                  </a:moveTo>
                  <a:cubicBezTo>
                    <a:pt x="13858" y="39361"/>
                    <a:pt x="96143" y="14226"/>
                    <a:pt x="106991" y="8141"/>
                  </a:cubicBezTo>
                  <a:cubicBezTo>
                    <a:pt x="117839" y="2056"/>
                    <a:pt x="78946" y="2849"/>
                    <a:pt x="67304" y="1791"/>
                  </a:cubicBezTo>
                  <a:cubicBezTo>
                    <a:pt x="55662" y="733"/>
                    <a:pt x="46137" y="-1648"/>
                    <a:pt x="37141" y="1791"/>
                  </a:cubicBezTo>
                  <a:cubicBezTo>
                    <a:pt x="28145" y="5230"/>
                    <a:pt x="-9426" y="37245"/>
                    <a:pt x="2216" y="38303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楕円 1828">
              <a:extLst>
                <a:ext uri="{FF2B5EF4-FFF2-40B4-BE49-F238E27FC236}">
                  <a16:creationId xmlns:a16="http://schemas.microsoft.com/office/drawing/2014/main" id="{4326DC0B-44B2-4226-A7B1-2B18CF4EC8DB}"/>
                </a:ext>
              </a:extLst>
            </p:cNvPr>
            <p:cNvSpPr/>
            <p:nvPr/>
          </p:nvSpPr>
          <p:spPr>
            <a:xfrm>
              <a:off x="6042025" y="25511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830" name="テキスト ボックス 1829">
            <a:extLst>
              <a:ext uri="{FF2B5EF4-FFF2-40B4-BE49-F238E27FC236}">
                <a16:creationId xmlns:a16="http://schemas.microsoft.com/office/drawing/2014/main" id="{326F3B15-9C01-484E-88AD-CD9938CE9033}"/>
              </a:ext>
            </a:extLst>
          </p:cNvPr>
          <p:cNvSpPr txBox="1"/>
          <p:nvPr/>
        </p:nvSpPr>
        <p:spPr>
          <a:xfrm>
            <a:off x="8053601" y="4464917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そんでもって、楽しんでみる。</a:t>
            </a:r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8F1FA04D-03AE-4560-A3FB-F406B89CDCC9}"/>
              </a:ext>
            </a:extLst>
          </p:cNvPr>
          <p:cNvSpPr/>
          <p:nvPr/>
        </p:nvSpPr>
        <p:spPr>
          <a:xfrm>
            <a:off x="5592993" y="3553608"/>
            <a:ext cx="974265" cy="1675109"/>
          </a:xfrm>
          <a:custGeom>
            <a:avLst/>
            <a:gdLst>
              <a:gd name="connsiteX0" fmla="*/ 64857 w 974265"/>
              <a:gd name="connsiteY0" fmla="*/ 510392 h 1675109"/>
              <a:gd name="connsiteX1" fmla="*/ 515707 w 974265"/>
              <a:gd name="connsiteY1" fmla="*/ 326242 h 1675109"/>
              <a:gd name="connsiteX2" fmla="*/ 1357 w 974265"/>
              <a:gd name="connsiteY2" fmla="*/ 46842 h 1675109"/>
              <a:gd name="connsiteX3" fmla="*/ 706207 w 974265"/>
              <a:gd name="connsiteY3" fmla="*/ 40492 h 1675109"/>
              <a:gd name="connsiteX4" fmla="*/ 826857 w 974265"/>
              <a:gd name="connsiteY4" fmla="*/ 446892 h 1675109"/>
              <a:gd name="connsiteX5" fmla="*/ 852257 w 974265"/>
              <a:gd name="connsiteY5" fmla="*/ 478642 h 1675109"/>
              <a:gd name="connsiteX6" fmla="*/ 687157 w 974265"/>
              <a:gd name="connsiteY6" fmla="*/ 307192 h 1675109"/>
              <a:gd name="connsiteX7" fmla="*/ 915757 w 974265"/>
              <a:gd name="connsiteY7" fmla="*/ 1240642 h 1675109"/>
              <a:gd name="connsiteX8" fmla="*/ 668107 w 974265"/>
              <a:gd name="connsiteY8" fmla="*/ 624692 h 1675109"/>
              <a:gd name="connsiteX9" fmla="*/ 661757 w 974265"/>
              <a:gd name="connsiteY9" fmla="*/ 1431142 h 1675109"/>
              <a:gd name="connsiteX10" fmla="*/ 337907 w 974265"/>
              <a:gd name="connsiteY10" fmla="*/ 1672442 h 1675109"/>
              <a:gd name="connsiteX11" fmla="*/ 972907 w 974265"/>
              <a:gd name="connsiteY11" fmla="*/ 1539092 h 1675109"/>
              <a:gd name="connsiteX12" fmla="*/ 496657 w 974265"/>
              <a:gd name="connsiteY12" fmla="*/ 1221592 h 1675109"/>
              <a:gd name="connsiteX13" fmla="*/ 160107 w 974265"/>
              <a:gd name="connsiteY13" fmla="*/ 1031092 h 1675109"/>
              <a:gd name="connsiteX14" fmla="*/ 598257 w 974265"/>
              <a:gd name="connsiteY14" fmla="*/ 885042 h 1675109"/>
              <a:gd name="connsiteX15" fmla="*/ 64857 w 974265"/>
              <a:gd name="connsiteY15" fmla="*/ 510392 h 16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265" h="1675109">
                <a:moveTo>
                  <a:pt x="64857" y="510392"/>
                </a:moveTo>
                <a:cubicBezTo>
                  <a:pt x="51099" y="417259"/>
                  <a:pt x="526290" y="403500"/>
                  <a:pt x="515707" y="326242"/>
                </a:cubicBezTo>
                <a:cubicBezTo>
                  <a:pt x="505124" y="248984"/>
                  <a:pt x="-30393" y="94467"/>
                  <a:pt x="1357" y="46842"/>
                </a:cubicBezTo>
                <a:cubicBezTo>
                  <a:pt x="33107" y="-783"/>
                  <a:pt x="568624" y="-26183"/>
                  <a:pt x="706207" y="40492"/>
                </a:cubicBezTo>
                <a:cubicBezTo>
                  <a:pt x="843790" y="107167"/>
                  <a:pt x="802515" y="373867"/>
                  <a:pt x="826857" y="446892"/>
                </a:cubicBezTo>
                <a:cubicBezTo>
                  <a:pt x="851199" y="519917"/>
                  <a:pt x="875540" y="501925"/>
                  <a:pt x="852257" y="478642"/>
                </a:cubicBezTo>
                <a:cubicBezTo>
                  <a:pt x="828974" y="455359"/>
                  <a:pt x="676574" y="180192"/>
                  <a:pt x="687157" y="307192"/>
                </a:cubicBezTo>
                <a:cubicBezTo>
                  <a:pt x="697740" y="434192"/>
                  <a:pt x="918932" y="1187725"/>
                  <a:pt x="915757" y="1240642"/>
                </a:cubicBezTo>
                <a:cubicBezTo>
                  <a:pt x="912582" y="1293559"/>
                  <a:pt x="710440" y="592942"/>
                  <a:pt x="668107" y="624692"/>
                </a:cubicBezTo>
                <a:cubicBezTo>
                  <a:pt x="625774" y="656442"/>
                  <a:pt x="716790" y="1256517"/>
                  <a:pt x="661757" y="1431142"/>
                </a:cubicBezTo>
                <a:cubicBezTo>
                  <a:pt x="606724" y="1605767"/>
                  <a:pt x="286049" y="1654450"/>
                  <a:pt x="337907" y="1672442"/>
                </a:cubicBezTo>
                <a:cubicBezTo>
                  <a:pt x="389765" y="1690434"/>
                  <a:pt x="946449" y="1614234"/>
                  <a:pt x="972907" y="1539092"/>
                </a:cubicBezTo>
                <a:cubicBezTo>
                  <a:pt x="999365" y="1463950"/>
                  <a:pt x="632124" y="1306259"/>
                  <a:pt x="496657" y="1221592"/>
                </a:cubicBezTo>
                <a:cubicBezTo>
                  <a:pt x="361190" y="1136925"/>
                  <a:pt x="143174" y="1087184"/>
                  <a:pt x="160107" y="1031092"/>
                </a:cubicBezTo>
                <a:cubicBezTo>
                  <a:pt x="177040" y="975000"/>
                  <a:pt x="615190" y="970767"/>
                  <a:pt x="598257" y="885042"/>
                </a:cubicBezTo>
                <a:cubicBezTo>
                  <a:pt x="581324" y="799317"/>
                  <a:pt x="78615" y="603525"/>
                  <a:pt x="64857" y="51039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95280814-9E66-4133-AD48-C3C650B14B07}"/>
              </a:ext>
            </a:extLst>
          </p:cNvPr>
          <p:cNvSpPr/>
          <p:nvPr/>
        </p:nvSpPr>
        <p:spPr>
          <a:xfrm>
            <a:off x="5673420" y="3725650"/>
            <a:ext cx="867086" cy="1423041"/>
          </a:xfrm>
          <a:custGeom>
            <a:avLst/>
            <a:gdLst>
              <a:gd name="connsiteX0" fmla="*/ 47930 w 867086"/>
              <a:gd name="connsiteY0" fmla="*/ 1800 h 1423041"/>
              <a:gd name="connsiteX1" fmla="*/ 301930 w 867086"/>
              <a:gd name="connsiteY1" fmla="*/ 192300 h 1423041"/>
              <a:gd name="connsiteX2" fmla="*/ 41580 w 867086"/>
              <a:gd name="connsiteY2" fmla="*/ 408200 h 1423041"/>
              <a:gd name="connsiteX3" fmla="*/ 28880 w 867086"/>
              <a:gd name="connsiteY3" fmla="*/ 681250 h 1423041"/>
              <a:gd name="connsiteX4" fmla="*/ 320980 w 867086"/>
              <a:gd name="connsiteY4" fmla="*/ 1322600 h 1423041"/>
              <a:gd name="connsiteX5" fmla="*/ 251130 w 867086"/>
              <a:gd name="connsiteY5" fmla="*/ 1411500 h 1423041"/>
              <a:gd name="connsiteX6" fmla="*/ 867080 w 867086"/>
              <a:gd name="connsiteY6" fmla="*/ 1221000 h 1423041"/>
              <a:gd name="connsiteX7" fmla="*/ 238430 w 867086"/>
              <a:gd name="connsiteY7" fmla="*/ 928900 h 1423041"/>
              <a:gd name="connsiteX8" fmla="*/ 143180 w 867086"/>
              <a:gd name="connsiteY8" fmla="*/ 560600 h 1423041"/>
              <a:gd name="connsiteX9" fmla="*/ 263830 w 867086"/>
              <a:gd name="connsiteY9" fmla="*/ 249450 h 1423041"/>
              <a:gd name="connsiteX10" fmla="*/ 276530 w 867086"/>
              <a:gd name="connsiteY10" fmla="*/ 103400 h 1423041"/>
              <a:gd name="connsiteX11" fmla="*/ 47930 w 867086"/>
              <a:gd name="connsiteY11" fmla="*/ 1800 h 142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086" h="1423041">
                <a:moveTo>
                  <a:pt x="47930" y="1800"/>
                </a:moveTo>
                <a:cubicBezTo>
                  <a:pt x="52163" y="16617"/>
                  <a:pt x="302988" y="124567"/>
                  <a:pt x="301930" y="192300"/>
                </a:cubicBezTo>
                <a:cubicBezTo>
                  <a:pt x="300872" y="260033"/>
                  <a:pt x="87088" y="326709"/>
                  <a:pt x="41580" y="408200"/>
                </a:cubicBezTo>
                <a:cubicBezTo>
                  <a:pt x="-3928" y="489691"/>
                  <a:pt x="-17687" y="528850"/>
                  <a:pt x="28880" y="681250"/>
                </a:cubicBezTo>
                <a:cubicBezTo>
                  <a:pt x="75447" y="833650"/>
                  <a:pt x="283938" y="1200892"/>
                  <a:pt x="320980" y="1322600"/>
                </a:cubicBezTo>
                <a:cubicBezTo>
                  <a:pt x="358022" y="1444308"/>
                  <a:pt x="160113" y="1428433"/>
                  <a:pt x="251130" y="1411500"/>
                </a:cubicBezTo>
                <a:cubicBezTo>
                  <a:pt x="342147" y="1394567"/>
                  <a:pt x="869197" y="1301433"/>
                  <a:pt x="867080" y="1221000"/>
                </a:cubicBezTo>
                <a:cubicBezTo>
                  <a:pt x="864963" y="1140567"/>
                  <a:pt x="359080" y="1038967"/>
                  <a:pt x="238430" y="928900"/>
                </a:cubicBezTo>
                <a:cubicBezTo>
                  <a:pt x="117780" y="818833"/>
                  <a:pt x="138947" y="673841"/>
                  <a:pt x="143180" y="560600"/>
                </a:cubicBezTo>
                <a:cubicBezTo>
                  <a:pt x="147413" y="447359"/>
                  <a:pt x="241605" y="325650"/>
                  <a:pt x="263830" y="249450"/>
                </a:cubicBezTo>
                <a:cubicBezTo>
                  <a:pt x="286055" y="173250"/>
                  <a:pt x="312513" y="139383"/>
                  <a:pt x="276530" y="103400"/>
                </a:cubicBezTo>
                <a:cubicBezTo>
                  <a:pt x="240547" y="67417"/>
                  <a:pt x="43697" y="-13017"/>
                  <a:pt x="47930" y="180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9658716E-667B-4CEC-9A23-DCC75B35EFA7}"/>
              </a:ext>
            </a:extLst>
          </p:cNvPr>
          <p:cNvSpPr/>
          <p:nvPr/>
        </p:nvSpPr>
        <p:spPr>
          <a:xfrm>
            <a:off x="3656310" y="3594031"/>
            <a:ext cx="923025" cy="1425751"/>
          </a:xfrm>
          <a:custGeom>
            <a:avLst/>
            <a:gdLst>
              <a:gd name="connsiteX0" fmla="*/ 890290 w 923025"/>
              <a:gd name="connsiteY0" fmla="*/ 69 h 1425751"/>
              <a:gd name="connsiteX1" fmla="*/ 820440 w 923025"/>
              <a:gd name="connsiteY1" fmla="*/ 368369 h 1425751"/>
              <a:gd name="connsiteX2" fmla="*/ 915690 w 923025"/>
              <a:gd name="connsiteY2" fmla="*/ 457269 h 1425751"/>
              <a:gd name="connsiteX3" fmla="*/ 585490 w 923025"/>
              <a:gd name="connsiteY3" fmla="*/ 558869 h 1425751"/>
              <a:gd name="connsiteX4" fmla="*/ 547390 w 923025"/>
              <a:gd name="connsiteY4" fmla="*/ 628719 h 1425751"/>
              <a:gd name="connsiteX5" fmla="*/ 547390 w 923025"/>
              <a:gd name="connsiteY5" fmla="*/ 984319 h 1425751"/>
              <a:gd name="connsiteX6" fmla="*/ 566440 w 923025"/>
              <a:gd name="connsiteY6" fmla="*/ 1422469 h 1425751"/>
              <a:gd name="connsiteX7" fmla="*/ 388640 w 923025"/>
              <a:gd name="connsiteY7" fmla="*/ 1193869 h 1425751"/>
              <a:gd name="connsiteX8" fmla="*/ 109240 w 923025"/>
              <a:gd name="connsiteY8" fmla="*/ 1371669 h 1425751"/>
              <a:gd name="connsiteX9" fmla="*/ 198140 w 923025"/>
              <a:gd name="connsiteY9" fmla="*/ 850969 h 1425751"/>
              <a:gd name="connsiteX10" fmla="*/ 1290 w 923025"/>
              <a:gd name="connsiteY10" fmla="*/ 1308169 h 1425751"/>
              <a:gd name="connsiteX11" fmla="*/ 312440 w 923025"/>
              <a:gd name="connsiteY11" fmla="*/ 444569 h 1425751"/>
              <a:gd name="connsiteX12" fmla="*/ 318790 w 923025"/>
              <a:gd name="connsiteY12" fmla="*/ 628719 h 1425751"/>
              <a:gd name="connsiteX13" fmla="*/ 439440 w 923025"/>
              <a:gd name="connsiteY13" fmla="*/ 400119 h 1425751"/>
              <a:gd name="connsiteX14" fmla="*/ 890290 w 923025"/>
              <a:gd name="connsiteY14" fmla="*/ 69 h 142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3025" h="1425751">
                <a:moveTo>
                  <a:pt x="890290" y="69"/>
                </a:moveTo>
                <a:cubicBezTo>
                  <a:pt x="953790" y="-5223"/>
                  <a:pt x="816207" y="292169"/>
                  <a:pt x="820440" y="368369"/>
                </a:cubicBezTo>
                <a:cubicBezTo>
                  <a:pt x="824673" y="444569"/>
                  <a:pt x="954848" y="425519"/>
                  <a:pt x="915690" y="457269"/>
                </a:cubicBezTo>
                <a:cubicBezTo>
                  <a:pt x="876532" y="489019"/>
                  <a:pt x="646873" y="530294"/>
                  <a:pt x="585490" y="558869"/>
                </a:cubicBezTo>
                <a:cubicBezTo>
                  <a:pt x="524107" y="587444"/>
                  <a:pt x="553740" y="557811"/>
                  <a:pt x="547390" y="628719"/>
                </a:cubicBezTo>
                <a:cubicBezTo>
                  <a:pt x="541040" y="699627"/>
                  <a:pt x="544215" y="852027"/>
                  <a:pt x="547390" y="984319"/>
                </a:cubicBezTo>
                <a:cubicBezTo>
                  <a:pt x="550565" y="1116611"/>
                  <a:pt x="592898" y="1387544"/>
                  <a:pt x="566440" y="1422469"/>
                </a:cubicBezTo>
                <a:cubicBezTo>
                  <a:pt x="539982" y="1457394"/>
                  <a:pt x="464840" y="1202336"/>
                  <a:pt x="388640" y="1193869"/>
                </a:cubicBezTo>
                <a:cubicBezTo>
                  <a:pt x="312440" y="1185402"/>
                  <a:pt x="140990" y="1428819"/>
                  <a:pt x="109240" y="1371669"/>
                </a:cubicBezTo>
                <a:cubicBezTo>
                  <a:pt x="77490" y="1314519"/>
                  <a:pt x="216132" y="861552"/>
                  <a:pt x="198140" y="850969"/>
                </a:cubicBezTo>
                <a:cubicBezTo>
                  <a:pt x="180148" y="840386"/>
                  <a:pt x="-17760" y="1375902"/>
                  <a:pt x="1290" y="1308169"/>
                </a:cubicBezTo>
                <a:cubicBezTo>
                  <a:pt x="20340" y="1240436"/>
                  <a:pt x="259523" y="557811"/>
                  <a:pt x="312440" y="444569"/>
                </a:cubicBezTo>
                <a:cubicBezTo>
                  <a:pt x="365357" y="331327"/>
                  <a:pt x="297623" y="636127"/>
                  <a:pt x="318790" y="628719"/>
                </a:cubicBezTo>
                <a:cubicBezTo>
                  <a:pt x="339957" y="621311"/>
                  <a:pt x="337840" y="504894"/>
                  <a:pt x="439440" y="400119"/>
                </a:cubicBezTo>
                <a:cubicBezTo>
                  <a:pt x="541040" y="295344"/>
                  <a:pt x="826790" y="5361"/>
                  <a:pt x="890290" y="69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84FB0C5F-48AE-4938-977B-197BF34C4DC1}"/>
              </a:ext>
            </a:extLst>
          </p:cNvPr>
          <p:cNvSpPr/>
          <p:nvPr/>
        </p:nvSpPr>
        <p:spPr>
          <a:xfrm>
            <a:off x="3867364" y="3454398"/>
            <a:ext cx="814053" cy="1086497"/>
          </a:xfrm>
          <a:custGeom>
            <a:avLst/>
            <a:gdLst>
              <a:gd name="connsiteX0" fmla="*/ 812586 w 814053"/>
              <a:gd name="connsiteY0" fmla="*/ 209552 h 1086497"/>
              <a:gd name="connsiteX1" fmla="*/ 374436 w 814053"/>
              <a:gd name="connsiteY1" fmla="*/ 469902 h 1086497"/>
              <a:gd name="connsiteX2" fmla="*/ 222036 w 814053"/>
              <a:gd name="connsiteY2" fmla="*/ 895352 h 1086497"/>
              <a:gd name="connsiteX3" fmla="*/ 222036 w 814053"/>
              <a:gd name="connsiteY3" fmla="*/ 1085852 h 1086497"/>
              <a:gd name="connsiteX4" fmla="*/ 145836 w 814053"/>
              <a:gd name="connsiteY4" fmla="*/ 838202 h 1086497"/>
              <a:gd name="connsiteX5" fmla="*/ 12486 w 814053"/>
              <a:gd name="connsiteY5" fmla="*/ 457202 h 1086497"/>
              <a:gd name="connsiteX6" fmla="*/ 488736 w 814053"/>
              <a:gd name="connsiteY6" fmla="*/ 2 h 1086497"/>
              <a:gd name="connsiteX7" fmla="*/ 209336 w 814053"/>
              <a:gd name="connsiteY7" fmla="*/ 450852 h 1086497"/>
              <a:gd name="connsiteX8" fmla="*/ 812586 w 814053"/>
              <a:gd name="connsiteY8" fmla="*/ 209552 h 108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053" h="1086497">
                <a:moveTo>
                  <a:pt x="812586" y="209552"/>
                </a:moveTo>
                <a:cubicBezTo>
                  <a:pt x="840103" y="212727"/>
                  <a:pt x="472861" y="355602"/>
                  <a:pt x="374436" y="469902"/>
                </a:cubicBezTo>
                <a:cubicBezTo>
                  <a:pt x="276011" y="584202"/>
                  <a:pt x="247436" y="792694"/>
                  <a:pt x="222036" y="895352"/>
                </a:cubicBezTo>
                <a:cubicBezTo>
                  <a:pt x="196636" y="998010"/>
                  <a:pt x="234736" y="1095377"/>
                  <a:pt x="222036" y="1085852"/>
                </a:cubicBezTo>
                <a:cubicBezTo>
                  <a:pt x="209336" y="1076327"/>
                  <a:pt x="180761" y="942977"/>
                  <a:pt x="145836" y="838202"/>
                </a:cubicBezTo>
                <a:cubicBezTo>
                  <a:pt x="110911" y="733427"/>
                  <a:pt x="-44664" y="596902"/>
                  <a:pt x="12486" y="457202"/>
                </a:cubicBezTo>
                <a:cubicBezTo>
                  <a:pt x="69636" y="317502"/>
                  <a:pt x="455928" y="1060"/>
                  <a:pt x="488736" y="2"/>
                </a:cubicBezTo>
                <a:cubicBezTo>
                  <a:pt x="521544" y="-1056"/>
                  <a:pt x="157478" y="414869"/>
                  <a:pt x="209336" y="450852"/>
                </a:cubicBezTo>
                <a:cubicBezTo>
                  <a:pt x="261194" y="486835"/>
                  <a:pt x="785069" y="206377"/>
                  <a:pt x="812586" y="20955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7D907E06-4A40-4C4C-B50B-1447D3C3AD04}"/>
              </a:ext>
            </a:extLst>
          </p:cNvPr>
          <p:cNvSpPr/>
          <p:nvPr/>
        </p:nvSpPr>
        <p:spPr>
          <a:xfrm>
            <a:off x="4825700" y="5339108"/>
            <a:ext cx="1921374" cy="1633192"/>
          </a:xfrm>
          <a:custGeom>
            <a:avLst/>
            <a:gdLst>
              <a:gd name="connsiteX0" fmla="*/ 1918000 w 1921374"/>
              <a:gd name="connsiteY0" fmla="*/ 1242 h 1633192"/>
              <a:gd name="connsiteX1" fmla="*/ 1746550 w 1921374"/>
              <a:gd name="connsiteY1" fmla="*/ 280642 h 1633192"/>
              <a:gd name="connsiteX2" fmla="*/ 1835450 w 1921374"/>
              <a:gd name="connsiteY2" fmla="*/ 941042 h 1633192"/>
              <a:gd name="connsiteX3" fmla="*/ 1740200 w 1921374"/>
              <a:gd name="connsiteY3" fmla="*/ 775942 h 1633192"/>
              <a:gd name="connsiteX4" fmla="*/ 1524300 w 1921374"/>
              <a:gd name="connsiteY4" fmla="*/ 1283942 h 1633192"/>
              <a:gd name="connsiteX5" fmla="*/ 1556050 w 1921374"/>
              <a:gd name="connsiteY5" fmla="*/ 1455392 h 1633192"/>
              <a:gd name="connsiteX6" fmla="*/ 1346500 w 1921374"/>
              <a:gd name="connsiteY6" fmla="*/ 1614142 h 1633192"/>
              <a:gd name="connsiteX7" fmla="*/ 667050 w 1921374"/>
              <a:gd name="connsiteY7" fmla="*/ 1423642 h 1633192"/>
              <a:gd name="connsiteX8" fmla="*/ 38400 w 1921374"/>
              <a:gd name="connsiteY8" fmla="*/ 1633192 h 1633192"/>
              <a:gd name="connsiteX9" fmla="*/ 1308400 w 1921374"/>
              <a:gd name="connsiteY9" fmla="*/ 1207742 h 1633192"/>
              <a:gd name="connsiteX10" fmla="*/ 1092500 w 1921374"/>
              <a:gd name="connsiteY10" fmla="*/ 1226792 h 1633192"/>
              <a:gd name="connsiteX11" fmla="*/ 300 w 1921374"/>
              <a:gd name="connsiteY11" fmla="*/ 1391892 h 1633192"/>
              <a:gd name="connsiteX12" fmla="*/ 1206800 w 1921374"/>
              <a:gd name="connsiteY12" fmla="*/ 909292 h 1633192"/>
              <a:gd name="connsiteX13" fmla="*/ 171750 w 1921374"/>
              <a:gd name="connsiteY13" fmla="*/ 1068042 h 1633192"/>
              <a:gd name="connsiteX14" fmla="*/ 603550 w 1921374"/>
              <a:gd name="connsiteY14" fmla="*/ 636242 h 1633192"/>
              <a:gd name="connsiteX15" fmla="*/ 1562400 w 1921374"/>
              <a:gd name="connsiteY15" fmla="*/ 375892 h 1633192"/>
              <a:gd name="connsiteX16" fmla="*/ 1918000 w 1921374"/>
              <a:gd name="connsiteY16" fmla="*/ 1242 h 1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1374" h="1633192">
                <a:moveTo>
                  <a:pt x="1918000" y="1242"/>
                </a:moveTo>
                <a:cubicBezTo>
                  <a:pt x="1948692" y="-14633"/>
                  <a:pt x="1760308" y="124009"/>
                  <a:pt x="1746550" y="280642"/>
                </a:cubicBezTo>
                <a:cubicBezTo>
                  <a:pt x="1732792" y="437275"/>
                  <a:pt x="1836508" y="858492"/>
                  <a:pt x="1835450" y="941042"/>
                </a:cubicBezTo>
                <a:cubicBezTo>
                  <a:pt x="1834392" y="1023592"/>
                  <a:pt x="1792058" y="718792"/>
                  <a:pt x="1740200" y="775942"/>
                </a:cubicBezTo>
                <a:cubicBezTo>
                  <a:pt x="1688342" y="833092"/>
                  <a:pt x="1554992" y="1170700"/>
                  <a:pt x="1524300" y="1283942"/>
                </a:cubicBezTo>
                <a:cubicBezTo>
                  <a:pt x="1493608" y="1397184"/>
                  <a:pt x="1585683" y="1400359"/>
                  <a:pt x="1556050" y="1455392"/>
                </a:cubicBezTo>
                <a:cubicBezTo>
                  <a:pt x="1526417" y="1510425"/>
                  <a:pt x="1494666" y="1619434"/>
                  <a:pt x="1346500" y="1614142"/>
                </a:cubicBezTo>
                <a:cubicBezTo>
                  <a:pt x="1198334" y="1608850"/>
                  <a:pt x="885067" y="1420467"/>
                  <a:pt x="667050" y="1423642"/>
                </a:cubicBezTo>
                <a:cubicBezTo>
                  <a:pt x="449033" y="1426817"/>
                  <a:pt x="38400" y="1633192"/>
                  <a:pt x="38400" y="1633192"/>
                </a:cubicBezTo>
                <a:lnTo>
                  <a:pt x="1308400" y="1207742"/>
                </a:lnTo>
                <a:cubicBezTo>
                  <a:pt x="1484083" y="1140009"/>
                  <a:pt x="1310517" y="1196100"/>
                  <a:pt x="1092500" y="1226792"/>
                </a:cubicBezTo>
                <a:cubicBezTo>
                  <a:pt x="874483" y="1257484"/>
                  <a:pt x="-18750" y="1444809"/>
                  <a:pt x="300" y="1391892"/>
                </a:cubicBezTo>
                <a:cubicBezTo>
                  <a:pt x="19350" y="1338975"/>
                  <a:pt x="1178225" y="963267"/>
                  <a:pt x="1206800" y="909292"/>
                </a:cubicBezTo>
                <a:cubicBezTo>
                  <a:pt x="1235375" y="855317"/>
                  <a:pt x="272292" y="1113550"/>
                  <a:pt x="171750" y="1068042"/>
                </a:cubicBezTo>
                <a:cubicBezTo>
                  <a:pt x="71208" y="1022534"/>
                  <a:pt x="371775" y="751600"/>
                  <a:pt x="603550" y="636242"/>
                </a:cubicBezTo>
                <a:cubicBezTo>
                  <a:pt x="835325" y="520884"/>
                  <a:pt x="1343325" y="485959"/>
                  <a:pt x="1562400" y="375892"/>
                </a:cubicBezTo>
                <a:cubicBezTo>
                  <a:pt x="1781475" y="265825"/>
                  <a:pt x="1887308" y="17117"/>
                  <a:pt x="1918000" y="124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CA09565C-608B-4B57-9EE6-3455B8FBF5E6}"/>
              </a:ext>
            </a:extLst>
          </p:cNvPr>
          <p:cNvSpPr/>
          <p:nvPr/>
        </p:nvSpPr>
        <p:spPr>
          <a:xfrm>
            <a:off x="3806491" y="5538233"/>
            <a:ext cx="2112082" cy="1583167"/>
          </a:xfrm>
          <a:custGeom>
            <a:avLst/>
            <a:gdLst>
              <a:gd name="connsiteX0" fmla="*/ 549609 w 2112082"/>
              <a:gd name="connsiteY0" fmla="*/ 132317 h 1583167"/>
              <a:gd name="connsiteX1" fmla="*/ 327359 w 2112082"/>
              <a:gd name="connsiteY1" fmla="*/ 487917 h 1583167"/>
              <a:gd name="connsiteX2" fmla="*/ 816309 w 2112082"/>
              <a:gd name="connsiteY2" fmla="*/ 672067 h 1583167"/>
              <a:gd name="connsiteX3" fmla="*/ 1540209 w 2112082"/>
              <a:gd name="connsiteY3" fmla="*/ 399017 h 1583167"/>
              <a:gd name="connsiteX4" fmla="*/ 2111709 w 2112082"/>
              <a:gd name="connsiteY4" fmla="*/ 399017 h 1583167"/>
              <a:gd name="connsiteX5" fmla="*/ 1457659 w 2112082"/>
              <a:gd name="connsiteY5" fmla="*/ 348217 h 1583167"/>
              <a:gd name="connsiteX6" fmla="*/ 1394159 w 2112082"/>
              <a:gd name="connsiteY6" fmla="*/ 608567 h 1583167"/>
              <a:gd name="connsiteX7" fmla="*/ 1991059 w 2112082"/>
              <a:gd name="connsiteY7" fmla="*/ 1002267 h 1583167"/>
              <a:gd name="connsiteX8" fmla="*/ 1241759 w 2112082"/>
              <a:gd name="connsiteY8" fmla="*/ 1319767 h 1583167"/>
              <a:gd name="connsiteX9" fmla="*/ 1019509 w 2112082"/>
              <a:gd name="connsiteY9" fmla="*/ 1580117 h 1583167"/>
              <a:gd name="connsiteX10" fmla="*/ 1273509 w 2112082"/>
              <a:gd name="connsiteY10" fmla="*/ 1141967 h 1583167"/>
              <a:gd name="connsiteX11" fmla="*/ 1038559 w 2112082"/>
              <a:gd name="connsiteY11" fmla="*/ 1161017 h 1583167"/>
              <a:gd name="connsiteX12" fmla="*/ 371809 w 2112082"/>
              <a:gd name="connsiteY12" fmla="*/ 1116567 h 1583167"/>
              <a:gd name="connsiteX13" fmla="*/ 111459 w 2112082"/>
              <a:gd name="connsiteY13" fmla="*/ 1173717 h 1583167"/>
              <a:gd name="connsiteX14" fmla="*/ 625809 w 2112082"/>
              <a:gd name="connsiteY14" fmla="*/ 1021317 h 1583167"/>
              <a:gd name="connsiteX15" fmla="*/ 105109 w 2112082"/>
              <a:gd name="connsiteY15" fmla="*/ 983217 h 1583167"/>
              <a:gd name="connsiteX16" fmla="*/ 3509 w 2112082"/>
              <a:gd name="connsiteY16" fmla="*/ 87867 h 1583167"/>
              <a:gd name="connsiteX17" fmla="*/ 35259 w 2112082"/>
              <a:gd name="connsiteY17" fmla="*/ 37067 h 1583167"/>
              <a:gd name="connsiteX18" fmla="*/ 149559 w 2112082"/>
              <a:gd name="connsiteY18" fmla="*/ 119617 h 1583167"/>
              <a:gd name="connsiteX19" fmla="*/ 549609 w 2112082"/>
              <a:gd name="connsiteY19" fmla="*/ 132317 h 15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2082" h="1583167">
                <a:moveTo>
                  <a:pt x="549609" y="132317"/>
                </a:moveTo>
                <a:cubicBezTo>
                  <a:pt x="579242" y="193700"/>
                  <a:pt x="282909" y="397959"/>
                  <a:pt x="327359" y="487917"/>
                </a:cubicBezTo>
                <a:cubicBezTo>
                  <a:pt x="371809" y="577875"/>
                  <a:pt x="614167" y="686884"/>
                  <a:pt x="816309" y="672067"/>
                </a:cubicBezTo>
                <a:cubicBezTo>
                  <a:pt x="1018451" y="657250"/>
                  <a:pt x="1324309" y="444525"/>
                  <a:pt x="1540209" y="399017"/>
                </a:cubicBezTo>
                <a:cubicBezTo>
                  <a:pt x="1756109" y="353509"/>
                  <a:pt x="2125467" y="407484"/>
                  <a:pt x="2111709" y="399017"/>
                </a:cubicBezTo>
                <a:cubicBezTo>
                  <a:pt x="2097951" y="390550"/>
                  <a:pt x="1577251" y="313292"/>
                  <a:pt x="1457659" y="348217"/>
                </a:cubicBezTo>
                <a:cubicBezTo>
                  <a:pt x="1338067" y="383142"/>
                  <a:pt x="1305259" y="499559"/>
                  <a:pt x="1394159" y="608567"/>
                </a:cubicBezTo>
                <a:cubicBezTo>
                  <a:pt x="1483059" y="717575"/>
                  <a:pt x="2016459" y="883734"/>
                  <a:pt x="1991059" y="1002267"/>
                </a:cubicBezTo>
                <a:cubicBezTo>
                  <a:pt x="1965659" y="1120800"/>
                  <a:pt x="1403684" y="1223459"/>
                  <a:pt x="1241759" y="1319767"/>
                </a:cubicBezTo>
                <a:cubicBezTo>
                  <a:pt x="1079834" y="1416075"/>
                  <a:pt x="1014217" y="1609750"/>
                  <a:pt x="1019509" y="1580117"/>
                </a:cubicBezTo>
                <a:cubicBezTo>
                  <a:pt x="1024801" y="1550484"/>
                  <a:pt x="1270334" y="1211817"/>
                  <a:pt x="1273509" y="1141967"/>
                </a:cubicBezTo>
                <a:cubicBezTo>
                  <a:pt x="1276684" y="1072117"/>
                  <a:pt x="1188842" y="1165250"/>
                  <a:pt x="1038559" y="1161017"/>
                </a:cubicBezTo>
                <a:cubicBezTo>
                  <a:pt x="888276" y="1156784"/>
                  <a:pt x="526326" y="1114450"/>
                  <a:pt x="371809" y="1116567"/>
                </a:cubicBezTo>
                <a:cubicBezTo>
                  <a:pt x="217292" y="1118684"/>
                  <a:pt x="69126" y="1189592"/>
                  <a:pt x="111459" y="1173717"/>
                </a:cubicBezTo>
                <a:cubicBezTo>
                  <a:pt x="153792" y="1157842"/>
                  <a:pt x="626867" y="1053067"/>
                  <a:pt x="625809" y="1021317"/>
                </a:cubicBezTo>
                <a:cubicBezTo>
                  <a:pt x="624751" y="989567"/>
                  <a:pt x="208826" y="1138792"/>
                  <a:pt x="105109" y="983217"/>
                </a:cubicBezTo>
                <a:cubicBezTo>
                  <a:pt x="1392" y="827642"/>
                  <a:pt x="15151" y="245559"/>
                  <a:pt x="3509" y="87867"/>
                </a:cubicBezTo>
                <a:cubicBezTo>
                  <a:pt x="-8133" y="-69825"/>
                  <a:pt x="10917" y="31775"/>
                  <a:pt x="35259" y="37067"/>
                </a:cubicBezTo>
                <a:cubicBezTo>
                  <a:pt x="59601" y="42359"/>
                  <a:pt x="61717" y="106917"/>
                  <a:pt x="149559" y="119617"/>
                </a:cubicBezTo>
                <a:cubicBezTo>
                  <a:pt x="237401" y="132317"/>
                  <a:pt x="519976" y="70934"/>
                  <a:pt x="549609" y="132317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D443E36E-DDC9-4C54-8AB9-B9CD97809DF2}"/>
              </a:ext>
            </a:extLst>
          </p:cNvPr>
          <p:cNvSpPr/>
          <p:nvPr/>
        </p:nvSpPr>
        <p:spPr>
          <a:xfrm>
            <a:off x="5662006" y="3753338"/>
            <a:ext cx="1192824" cy="1631592"/>
          </a:xfrm>
          <a:custGeom>
            <a:avLst/>
            <a:gdLst>
              <a:gd name="connsiteX0" fmla="*/ 916594 w 1192824"/>
              <a:gd name="connsiteY0" fmla="*/ 164612 h 1631592"/>
              <a:gd name="connsiteX1" fmla="*/ 846744 w 1192824"/>
              <a:gd name="connsiteY1" fmla="*/ 571012 h 1631592"/>
              <a:gd name="connsiteX2" fmla="*/ 1024544 w 1192824"/>
              <a:gd name="connsiteY2" fmla="*/ 1059962 h 1631592"/>
              <a:gd name="connsiteX3" fmla="*/ 1189644 w 1192824"/>
              <a:gd name="connsiteY3" fmla="*/ 1447312 h 1631592"/>
              <a:gd name="connsiteX4" fmla="*/ 872144 w 1192824"/>
              <a:gd name="connsiteY4" fmla="*/ 1364762 h 1631592"/>
              <a:gd name="connsiteX5" fmla="*/ 110144 w 1192824"/>
              <a:gd name="connsiteY5" fmla="*/ 1631462 h 1631592"/>
              <a:gd name="connsiteX6" fmla="*/ 338744 w 1192824"/>
              <a:gd name="connsiteY6" fmla="*/ 1396512 h 1631592"/>
              <a:gd name="connsiteX7" fmla="*/ 116494 w 1192824"/>
              <a:gd name="connsiteY7" fmla="*/ 1129812 h 1631592"/>
              <a:gd name="connsiteX8" fmla="*/ 14894 w 1192824"/>
              <a:gd name="connsiteY8" fmla="*/ 850412 h 1631592"/>
              <a:gd name="connsiteX9" fmla="*/ 8544 w 1192824"/>
              <a:gd name="connsiteY9" fmla="*/ 5862 h 1631592"/>
              <a:gd name="connsiteX10" fmla="*/ 33944 w 1192824"/>
              <a:gd name="connsiteY10" fmla="*/ 501162 h 1631592"/>
              <a:gd name="connsiteX11" fmla="*/ 364144 w 1192824"/>
              <a:gd name="connsiteY11" fmla="*/ 983762 h 1631592"/>
              <a:gd name="connsiteX12" fmla="*/ 484794 w 1192824"/>
              <a:gd name="connsiteY12" fmla="*/ 958362 h 1631592"/>
              <a:gd name="connsiteX13" fmla="*/ 383194 w 1192824"/>
              <a:gd name="connsiteY13" fmla="*/ 609112 h 1631592"/>
              <a:gd name="connsiteX14" fmla="*/ 916594 w 1192824"/>
              <a:gd name="connsiteY14" fmla="*/ 164612 h 163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2824" h="1631592">
                <a:moveTo>
                  <a:pt x="916594" y="164612"/>
                </a:moveTo>
                <a:cubicBezTo>
                  <a:pt x="993852" y="158262"/>
                  <a:pt x="828752" y="421787"/>
                  <a:pt x="846744" y="571012"/>
                </a:cubicBezTo>
                <a:cubicBezTo>
                  <a:pt x="864736" y="720237"/>
                  <a:pt x="967394" y="913912"/>
                  <a:pt x="1024544" y="1059962"/>
                </a:cubicBezTo>
                <a:cubicBezTo>
                  <a:pt x="1081694" y="1206012"/>
                  <a:pt x="1215044" y="1396512"/>
                  <a:pt x="1189644" y="1447312"/>
                </a:cubicBezTo>
                <a:cubicBezTo>
                  <a:pt x="1164244" y="1498112"/>
                  <a:pt x="1052061" y="1334070"/>
                  <a:pt x="872144" y="1364762"/>
                </a:cubicBezTo>
                <a:cubicBezTo>
                  <a:pt x="692227" y="1395454"/>
                  <a:pt x="199044" y="1626170"/>
                  <a:pt x="110144" y="1631462"/>
                </a:cubicBezTo>
                <a:cubicBezTo>
                  <a:pt x="21244" y="1636754"/>
                  <a:pt x="337686" y="1480120"/>
                  <a:pt x="338744" y="1396512"/>
                </a:cubicBezTo>
                <a:cubicBezTo>
                  <a:pt x="339802" y="1312904"/>
                  <a:pt x="170469" y="1220828"/>
                  <a:pt x="116494" y="1129812"/>
                </a:cubicBezTo>
                <a:cubicBezTo>
                  <a:pt x="62519" y="1038796"/>
                  <a:pt x="32886" y="1037737"/>
                  <a:pt x="14894" y="850412"/>
                </a:cubicBezTo>
                <a:cubicBezTo>
                  <a:pt x="-3098" y="663087"/>
                  <a:pt x="5369" y="64070"/>
                  <a:pt x="8544" y="5862"/>
                </a:cubicBezTo>
                <a:cubicBezTo>
                  <a:pt x="11719" y="-52346"/>
                  <a:pt x="-25323" y="338179"/>
                  <a:pt x="33944" y="501162"/>
                </a:cubicBezTo>
                <a:cubicBezTo>
                  <a:pt x="93211" y="664145"/>
                  <a:pt x="289002" y="907562"/>
                  <a:pt x="364144" y="983762"/>
                </a:cubicBezTo>
                <a:cubicBezTo>
                  <a:pt x="439286" y="1059962"/>
                  <a:pt x="481619" y="1020804"/>
                  <a:pt x="484794" y="958362"/>
                </a:cubicBezTo>
                <a:cubicBezTo>
                  <a:pt x="487969" y="895920"/>
                  <a:pt x="309111" y="745637"/>
                  <a:pt x="383194" y="609112"/>
                </a:cubicBezTo>
                <a:cubicBezTo>
                  <a:pt x="457277" y="472587"/>
                  <a:pt x="839336" y="170962"/>
                  <a:pt x="916594" y="164612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B1B16E98-1FCD-4BD1-BC9E-558F17EF2F86}"/>
              </a:ext>
            </a:extLst>
          </p:cNvPr>
          <p:cNvSpPr/>
          <p:nvPr/>
        </p:nvSpPr>
        <p:spPr>
          <a:xfrm>
            <a:off x="4664068" y="2480715"/>
            <a:ext cx="287830" cy="941449"/>
          </a:xfrm>
          <a:custGeom>
            <a:avLst/>
            <a:gdLst>
              <a:gd name="connsiteX0" fmla="*/ 115365 w 287830"/>
              <a:gd name="connsiteY0" fmla="*/ 18 h 941449"/>
              <a:gd name="connsiteX1" fmla="*/ 68799 w 287830"/>
              <a:gd name="connsiteY1" fmla="*/ 245552 h 941449"/>
              <a:gd name="connsiteX2" fmla="*/ 140765 w 287830"/>
              <a:gd name="connsiteY2" fmla="*/ 423352 h 941449"/>
              <a:gd name="connsiteX3" fmla="*/ 284699 w 287830"/>
              <a:gd name="connsiteY3" fmla="*/ 694285 h 941449"/>
              <a:gd name="connsiteX4" fmla="*/ 242365 w 287830"/>
              <a:gd name="connsiteY4" fmla="*/ 656185 h 941449"/>
              <a:gd name="connsiteX5" fmla="*/ 271999 w 287830"/>
              <a:gd name="connsiteY5" fmla="*/ 918652 h 941449"/>
              <a:gd name="connsiteX6" fmla="*/ 263532 w 287830"/>
              <a:gd name="connsiteY6" fmla="*/ 889018 h 941449"/>
              <a:gd name="connsiteX7" fmla="*/ 149232 w 287830"/>
              <a:gd name="connsiteY7" fmla="*/ 575752 h 941449"/>
              <a:gd name="connsiteX8" fmla="*/ 200032 w 287830"/>
              <a:gd name="connsiteY8" fmla="*/ 770485 h 941449"/>
              <a:gd name="connsiteX9" fmla="*/ 77265 w 287830"/>
              <a:gd name="connsiteY9" fmla="*/ 533418 h 941449"/>
              <a:gd name="connsiteX10" fmla="*/ 30699 w 287830"/>
              <a:gd name="connsiteY10" fmla="*/ 423352 h 941449"/>
              <a:gd name="connsiteX11" fmla="*/ 5299 w 287830"/>
              <a:gd name="connsiteY11" fmla="*/ 258252 h 941449"/>
              <a:gd name="connsiteX12" fmla="*/ 115365 w 287830"/>
              <a:gd name="connsiteY12" fmla="*/ 18 h 9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830" h="941449">
                <a:moveTo>
                  <a:pt x="115365" y="18"/>
                </a:moveTo>
                <a:cubicBezTo>
                  <a:pt x="125948" y="-2099"/>
                  <a:pt x="64566" y="174996"/>
                  <a:pt x="68799" y="245552"/>
                </a:cubicBezTo>
                <a:cubicBezTo>
                  <a:pt x="73032" y="316108"/>
                  <a:pt x="104782" y="348563"/>
                  <a:pt x="140765" y="423352"/>
                </a:cubicBezTo>
                <a:cubicBezTo>
                  <a:pt x="176748" y="498141"/>
                  <a:pt x="267766" y="655480"/>
                  <a:pt x="284699" y="694285"/>
                </a:cubicBezTo>
                <a:cubicBezTo>
                  <a:pt x="301632" y="733090"/>
                  <a:pt x="244482" y="618790"/>
                  <a:pt x="242365" y="656185"/>
                </a:cubicBezTo>
                <a:cubicBezTo>
                  <a:pt x="240248" y="693580"/>
                  <a:pt x="268471" y="879847"/>
                  <a:pt x="271999" y="918652"/>
                </a:cubicBezTo>
                <a:cubicBezTo>
                  <a:pt x="275527" y="957458"/>
                  <a:pt x="283993" y="946168"/>
                  <a:pt x="263532" y="889018"/>
                </a:cubicBezTo>
                <a:cubicBezTo>
                  <a:pt x="243071" y="831868"/>
                  <a:pt x="159815" y="595507"/>
                  <a:pt x="149232" y="575752"/>
                </a:cubicBezTo>
                <a:cubicBezTo>
                  <a:pt x="138649" y="555997"/>
                  <a:pt x="212026" y="777541"/>
                  <a:pt x="200032" y="770485"/>
                </a:cubicBezTo>
                <a:cubicBezTo>
                  <a:pt x="188038" y="763429"/>
                  <a:pt x="105487" y="591273"/>
                  <a:pt x="77265" y="533418"/>
                </a:cubicBezTo>
                <a:cubicBezTo>
                  <a:pt x="49043" y="475563"/>
                  <a:pt x="42693" y="469213"/>
                  <a:pt x="30699" y="423352"/>
                </a:cubicBezTo>
                <a:cubicBezTo>
                  <a:pt x="18705" y="377491"/>
                  <a:pt x="-12340" y="324574"/>
                  <a:pt x="5299" y="258252"/>
                </a:cubicBezTo>
                <a:cubicBezTo>
                  <a:pt x="22938" y="191930"/>
                  <a:pt x="104782" y="2135"/>
                  <a:pt x="115365" y="1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88C62520-E59C-4671-9C8A-74275B46978D}"/>
              </a:ext>
            </a:extLst>
          </p:cNvPr>
          <p:cNvSpPr/>
          <p:nvPr/>
        </p:nvSpPr>
        <p:spPr>
          <a:xfrm>
            <a:off x="5708768" y="4854721"/>
            <a:ext cx="211987" cy="58533"/>
          </a:xfrm>
          <a:custGeom>
            <a:avLst/>
            <a:gdLst>
              <a:gd name="connsiteX0" fmla="*/ 1999 w 211987"/>
              <a:gd name="connsiteY0" fmla="*/ 5146 h 58533"/>
              <a:gd name="connsiteX1" fmla="*/ 184032 w 211987"/>
              <a:gd name="connsiteY1" fmla="*/ 5146 h 58533"/>
              <a:gd name="connsiteX2" fmla="*/ 203082 w 211987"/>
              <a:gd name="connsiteY2" fmla="*/ 32662 h 58533"/>
              <a:gd name="connsiteX3" fmla="*/ 203082 w 211987"/>
              <a:gd name="connsiteY3" fmla="*/ 43246 h 58533"/>
              <a:gd name="connsiteX4" fmla="*/ 93015 w 211987"/>
              <a:gd name="connsiteY4" fmla="*/ 58062 h 58533"/>
              <a:gd name="connsiteX5" fmla="*/ 1999 w 211987"/>
              <a:gd name="connsiteY5" fmla="*/ 5146 h 5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87" h="58533">
                <a:moveTo>
                  <a:pt x="1999" y="5146"/>
                </a:moveTo>
                <a:cubicBezTo>
                  <a:pt x="17168" y="-3673"/>
                  <a:pt x="150518" y="560"/>
                  <a:pt x="184032" y="5146"/>
                </a:cubicBezTo>
                <a:cubicBezTo>
                  <a:pt x="217546" y="9732"/>
                  <a:pt x="199907" y="26312"/>
                  <a:pt x="203082" y="32662"/>
                </a:cubicBezTo>
                <a:cubicBezTo>
                  <a:pt x="206257" y="39012"/>
                  <a:pt x="221427" y="39013"/>
                  <a:pt x="203082" y="43246"/>
                </a:cubicBezTo>
                <a:cubicBezTo>
                  <a:pt x="184738" y="47479"/>
                  <a:pt x="124059" y="61237"/>
                  <a:pt x="93015" y="58062"/>
                </a:cubicBezTo>
                <a:cubicBezTo>
                  <a:pt x="61971" y="54887"/>
                  <a:pt x="-13170" y="13965"/>
                  <a:pt x="1999" y="514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AAEE5C6E-E842-477D-8CBA-41F4E9D9EFB5}"/>
              </a:ext>
            </a:extLst>
          </p:cNvPr>
          <p:cNvSpPr/>
          <p:nvPr/>
        </p:nvSpPr>
        <p:spPr>
          <a:xfrm>
            <a:off x="4315853" y="6099513"/>
            <a:ext cx="190412" cy="72692"/>
          </a:xfrm>
          <a:custGeom>
            <a:avLst/>
            <a:gdLst>
              <a:gd name="connsiteX0" fmla="*/ 30 w 190412"/>
              <a:gd name="connsiteY0" fmla="*/ 720 h 72692"/>
              <a:gd name="connsiteX1" fmla="*/ 105864 w 190412"/>
              <a:gd name="connsiteY1" fmla="*/ 36704 h 72692"/>
              <a:gd name="connsiteX2" fmla="*/ 188414 w 190412"/>
              <a:gd name="connsiteY2" fmla="*/ 53637 h 72692"/>
              <a:gd name="connsiteX3" fmla="*/ 160897 w 190412"/>
              <a:gd name="connsiteY3" fmla="*/ 11304 h 72692"/>
              <a:gd name="connsiteX4" fmla="*/ 116447 w 190412"/>
              <a:gd name="connsiteY4" fmla="*/ 72687 h 72692"/>
              <a:gd name="connsiteX5" fmla="*/ 30 w 190412"/>
              <a:gd name="connsiteY5" fmla="*/ 720 h 7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12" h="72692">
                <a:moveTo>
                  <a:pt x="30" y="720"/>
                </a:moveTo>
                <a:cubicBezTo>
                  <a:pt x="-1734" y="-5277"/>
                  <a:pt x="74467" y="27885"/>
                  <a:pt x="105864" y="36704"/>
                </a:cubicBezTo>
                <a:cubicBezTo>
                  <a:pt x="137261" y="45524"/>
                  <a:pt x="179242" y="57870"/>
                  <a:pt x="188414" y="53637"/>
                </a:cubicBezTo>
                <a:cubicBezTo>
                  <a:pt x="197586" y="49404"/>
                  <a:pt x="172891" y="8129"/>
                  <a:pt x="160897" y="11304"/>
                </a:cubicBezTo>
                <a:cubicBezTo>
                  <a:pt x="148903" y="14479"/>
                  <a:pt x="140083" y="71982"/>
                  <a:pt x="116447" y="72687"/>
                </a:cubicBezTo>
                <a:cubicBezTo>
                  <a:pt x="92811" y="73392"/>
                  <a:pt x="1794" y="6717"/>
                  <a:pt x="30" y="720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32AD7B6A-A020-46B8-953B-BCCB83846CF2}"/>
              </a:ext>
            </a:extLst>
          </p:cNvPr>
          <p:cNvSpPr/>
          <p:nvPr/>
        </p:nvSpPr>
        <p:spPr>
          <a:xfrm>
            <a:off x="4864100" y="2527300"/>
            <a:ext cx="123825" cy="12382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楕円 1830">
            <a:extLst>
              <a:ext uri="{FF2B5EF4-FFF2-40B4-BE49-F238E27FC236}">
                <a16:creationId xmlns:a16="http://schemas.microsoft.com/office/drawing/2014/main" id="{2E34F664-7E2A-4E2A-8216-094D1A374D0D}"/>
              </a:ext>
            </a:extLst>
          </p:cNvPr>
          <p:cNvSpPr/>
          <p:nvPr/>
        </p:nvSpPr>
        <p:spPr>
          <a:xfrm>
            <a:off x="5343525" y="2508250"/>
            <a:ext cx="123825" cy="12382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53817E3C-87B2-41BD-9A95-677B10CB80D2}"/>
              </a:ext>
            </a:extLst>
          </p:cNvPr>
          <p:cNvSpPr/>
          <p:nvPr/>
        </p:nvSpPr>
        <p:spPr>
          <a:xfrm>
            <a:off x="5235067" y="2218267"/>
            <a:ext cx="214411" cy="89196"/>
          </a:xfrm>
          <a:custGeom>
            <a:avLst/>
            <a:gdLst>
              <a:gd name="connsiteX0" fmla="*/ 1566 w 214411"/>
              <a:gd name="connsiteY0" fmla="*/ 88900 h 89196"/>
              <a:gd name="connsiteX1" fmla="*/ 120100 w 214411"/>
              <a:gd name="connsiteY1" fmla="*/ 25400 h 89196"/>
              <a:gd name="connsiteX2" fmla="*/ 209000 w 214411"/>
              <a:gd name="connsiteY2" fmla="*/ 0 h 89196"/>
              <a:gd name="connsiteX3" fmla="*/ 149733 w 214411"/>
              <a:gd name="connsiteY3" fmla="*/ 25400 h 89196"/>
              <a:gd name="connsiteX4" fmla="*/ 211116 w 214411"/>
              <a:gd name="connsiteY4" fmla="*/ 48683 h 89196"/>
              <a:gd name="connsiteX5" fmla="*/ 1566 w 214411"/>
              <a:gd name="connsiteY5" fmla="*/ 88900 h 8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411" h="89196">
                <a:moveTo>
                  <a:pt x="1566" y="88900"/>
                </a:moveTo>
                <a:cubicBezTo>
                  <a:pt x="-13603" y="85020"/>
                  <a:pt x="85528" y="40217"/>
                  <a:pt x="120100" y="25400"/>
                </a:cubicBezTo>
                <a:cubicBezTo>
                  <a:pt x="154672" y="10583"/>
                  <a:pt x="204061" y="0"/>
                  <a:pt x="209000" y="0"/>
                </a:cubicBezTo>
                <a:cubicBezTo>
                  <a:pt x="213939" y="0"/>
                  <a:pt x="149380" y="17286"/>
                  <a:pt x="149733" y="25400"/>
                </a:cubicBezTo>
                <a:cubicBezTo>
                  <a:pt x="150086" y="33514"/>
                  <a:pt x="231577" y="39864"/>
                  <a:pt x="211116" y="48683"/>
                </a:cubicBezTo>
                <a:cubicBezTo>
                  <a:pt x="190655" y="57502"/>
                  <a:pt x="16735" y="92780"/>
                  <a:pt x="1566" y="8890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C316E7B8-BBA3-4DBD-A344-84059F02F319}"/>
              </a:ext>
            </a:extLst>
          </p:cNvPr>
          <p:cNvSpPr/>
          <p:nvPr/>
        </p:nvSpPr>
        <p:spPr>
          <a:xfrm>
            <a:off x="4803756" y="2258389"/>
            <a:ext cx="274677" cy="53606"/>
          </a:xfrm>
          <a:custGeom>
            <a:avLst/>
            <a:gdLst>
              <a:gd name="connsiteX0" fmla="*/ 1077 w 274677"/>
              <a:gd name="connsiteY0" fmla="*/ 38194 h 53606"/>
              <a:gd name="connsiteX1" fmla="*/ 83627 w 274677"/>
              <a:gd name="connsiteY1" fmla="*/ 94 h 53606"/>
              <a:gd name="connsiteX2" fmla="*/ 267777 w 274677"/>
              <a:gd name="connsiteY2" fmla="*/ 50894 h 53606"/>
              <a:gd name="connsiteX3" fmla="*/ 223327 w 274677"/>
              <a:gd name="connsiteY3" fmla="*/ 46661 h 53606"/>
              <a:gd name="connsiteX4" fmla="*/ 106911 w 274677"/>
              <a:gd name="connsiteY4" fmla="*/ 46661 h 53606"/>
              <a:gd name="connsiteX5" fmla="*/ 136544 w 274677"/>
              <a:gd name="connsiteY5" fmla="*/ 36078 h 53606"/>
              <a:gd name="connsiteX6" fmla="*/ 1077 w 274677"/>
              <a:gd name="connsiteY6" fmla="*/ 38194 h 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677" h="53606">
                <a:moveTo>
                  <a:pt x="1077" y="38194"/>
                </a:moveTo>
                <a:cubicBezTo>
                  <a:pt x="-7742" y="32197"/>
                  <a:pt x="39177" y="-2023"/>
                  <a:pt x="83627" y="94"/>
                </a:cubicBezTo>
                <a:cubicBezTo>
                  <a:pt x="128077" y="2211"/>
                  <a:pt x="244494" y="43133"/>
                  <a:pt x="267777" y="50894"/>
                </a:cubicBezTo>
                <a:cubicBezTo>
                  <a:pt x="291060" y="58655"/>
                  <a:pt x="250138" y="47366"/>
                  <a:pt x="223327" y="46661"/>
                </a:cubicBezTo>
                <a:cubicBezTo>
                  <a:pt x="196516" y="45956"/>
                  <a:pt x="121375" y="48425"/>
                  <a:pt x="106911" y="46661"/>
                </a:cubicBezTo>
                <a:cubicBezTo>
                  <a:pt x="92447" y="44897"/>
                  <a:pt x="148891" y="37842"/>
                  <a:pt x="136544" y="36078"/>
                </a:cubicBezTo>
                <a:cubicBezTo>
                  <a:pt x="124197" y="34314"/>
                  <a:pt x="9896" y="44191"/>
                  <a:pt x="1077" y="38194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36A272C4-C8FF-4AB4-9D74-B3AAD352A488}"/>
              </a:ext>
            </a:extLst>
          </p:cNvPr>
          <p:cNvSpPr/>
          <p:nvPr/>
        </p:nvSpPr>
        <p:spPr>
          <a:xfrm>
            <a:off x="4429110" y="2078660"/>
            <a:ext cx="391321" cy="436156"/>
          </a:xfrm>
          <a:custGeom>
            <a:avLst/>
            <a:gdLst>
              <a:gd name="connsiteX0" fmla="*/ 390540 w 391321"/>
              <a:gd name="connsiteY0" fmla="*/ 965 h 436156"/>
              <a:gd name="connsiteX1" fmla="*/ 117490 w 391321"/>
              <a:gd name="connsiteY1" fmla="*/ 150190 h 436156"/>
              <a:gd name="connsiteX2" fmla="*/ 41290 w 391321"/>
              <a:gd name="connsiteY2" fmla="*/ 432765 h 436156"/>
              <a:gd name="connsiteX3" fmla="*/ 41290 w 391321"/>
              <a:gd name="connsiteY3" fmla="*/ 293065 h 436156"/>
              <a:gd name="connsiteX4" fmla="*/ 22240 w 391321"/>
              <a:gd name="connsiteY4" fmla="*/ 96215 h 436156"/>
              <a:gd name="connsiteX5" fmla="*/ 390540 w 391321"/>
              <a:gd name="connsiteY5" fmla="*/ 965 h 43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21" h="436156">
                <a:moveTo>
                  <a:pt x="390540" y="965"/>
                </a:moveTo>
                <a:cubicBezTo>
                  <a:pt x="406415" y="9961"/>
                  <a:pt x="175698" y="78223"/>
                  <a:pt x="117490" y="150190"/>
                </a:cubicBezTo>
                <a:cubicBezTo>
                  <a:pt x="59282" y="222157"/>
                  <a:pt x="53990" y="408953"/>
                  <a:pt x="41290" y="432765"/>
                </a:cubicBezTo>
                <a:cubicBezTo>
                  <a:pt x="28590" y="456578"/>
                  <a:pt x="44465" y="349157"/>
                  <a:pt x="41290" y="293065"/>
                </a:cubicBezTo>
                <a:cubicBezTo>
                  <a:pt x="38115" y="236973"/>
                  <a:pt x="-35968" y="144898"/>
                  <a:pt x="22240" y="96215"/>
                </a:cubicBezTo>
                <a:cubicBezTo>
                  <a:pt x="80448" y="47532"/>
                  <a:pt x="374665" y="-8031"/>
                  <a:pt x="390540" y="965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0833F7C1-1EF9-4409-8604-E4037D4583D5}"/>
              </a:ext>
            </a:extLst>
          </p:cNvPr>
          <p:cNvSpPr/>
          <p:nvPr/>
        </p:nvSpPr>
        <p:spPr>
          <a:xfrm>
            <a:off x="4908007" y="1785180"/>
            <a:ext cx="550392" cy="243646"/>
          </a:xfrm>
          <a:custGeom>
            <a:avLst/>
            <a:gdLst>
              <a:gd name="connsiteX0" fmla="*/ 543 w 550392"/>
              <a:gd name="connsiteY0" fmla="*/ 215070 h 243646"/>
              <a:gd name="connsiteX1" fmla="*/ 241843 w 550392"/>
              <a:gd name="connsiteY1" fmla="*/ 91245 h 243646"/>
              <a:gd name="connsiteX2" fmla="*/ 543468 w 550392"/>
              <a:gd name="connsiteY2" fmla="*/ 243645 h 243646"/>
              <a:gd name="connsiteX3" fmla="*/ 441868 w 550392"/>
              <a:gd name="connsiteY3" fmla="*/ 88070 h 243646"/>
              <a:gd name="connsiteX4" fmla="*/ 308518 w 550392"/>
              <a:gd name="connsiteY4" fmla="*/ 5520 h 243646"/>
              <a:gd name="connsiteX5" fmla="*/ 543 w 550392"/>
              <a:gd name="connsiteY5" fmla="*/ 215070 h 24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392" h="243646">
                <a:moveTo>
                  <a:pt x="543" y="215070"/>
                </a:moveTo>
                <a:cubicBezTo>
                  <a:pt x="-10570" y="229358"/>
                  <a:pt x="151356" y="86483"/>
                  <a:pt x="241843" y="91245"/>
                </a:cubicBezTo>
                <a:cubicBezTo>
                  <a:pt x="332330" y="96007"/>
                  <a:pt x="510131" y="244174"/>
                  <a:pt x="543468" y="243645"/>
                </a:cubicBezTo>
                <a:cubicBezTo>
                  <a:pt x="576805" y="243116"/>
                  <a:pt x="481026" y="127757"/>
                  <a:pt x="441868" y="88070"/>
                </a:cubicBezTo>
                <a:cubicBezTo>
                  <a:pt x="402710" y="48382"/>
                  <a:pt x="386835" y="-19880"/>
                  <a:pt x="308518" y="5520"/>
                </a:cubicBezTo>
                <a:cubicBezTo>
                  <a:pt x="230201" y="30920"/>
                  <a:pt x="11656" y="200782"/>
                  <a:pt x="543" y="215070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F27771D8-BA31-498A-B2C1-B281159C93A4}"/>
              </a:ext>
            </a:extLst>
          </p:cNvPr>
          <p:cNvSpPr/>
          <p:nvPr/>
        </p:nvSpPr>
        <p:spPr>
          <a:xfrm>
            <a:off x="5726217" y="2453039"/>
            <a:ext cx="389600" cy="804343"/>
          </a:xfrm>
          <a:custGeom>
            <a:avLst/>
            <a:gdLst>
              <a:gd name="connsiteX0" fmla="*/ 182458 w 389600"/>
              <a:gd name="connsiteY0" fmla="*/ 1236 h 804343"/>
              <a:gd name="connsiteX1" fmla="*/ 87208 w 389600"/>
              <a:gd name="connsiteY1" fmla="*/ 318736 h 804343"/>
              <a:gd name="connsiteX2" fmla="*/ 382483 w 389600"/>
              <a:gd name="connsiteY2" fmla="*/ 788636 h 804343"/>
              <a:gd name="connsiteX3" fmla="*/ 280883 w 389600"/>
              <a:gd name="connsiteY3" fmla="*/ 683861 h 804343"/>
              <a:gd name="connsiteX4" fmla="*/ 90383 w 389600"/>
              <a:gd name="connsiteY4" fmla="*/ 594961 h 804343"/>
              <a:gd name="connsiteX5" fmla="*/ 1483 w 389600"/>
              <a:gd name="connsiteY5" fmla="*/ 433036 h 804343"/>
              <a:gd name="connsiteX6" fmla="*/ 182458 w 389600"/>
              <a:gd name="connsiteY6" fmla="*/ 1236 h 80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600" h="804343">
                <a:moveTo>
                  <a:pt x="182458" y="1236"/>
                </a:moveTo>
                <a:cubicBezTo>
                  <a:pt x="196746" y="-17814"/>
                  <a:pt x="53870" y="187503"/>
                  <a:pt x="87208" y="318736"/>
                </a:cubicBezTo>
                <a:cubicBezTo>
                  <a:pt x="120546" y="449969"/>
                  <a:pt x="350204" y="727782"/>
                  <a:pt x="382483" y="788636"/>
                </a:cubicBezTo>
                <a:cubicBezTo>
                  <a:pt x="414762" y="849490"/>
                  <a:pt x="329566" y="716140"/>
                  <a:pt x="280883" y="683861"/>
                </a:cubicBezTo>
                <a:cubicBezTo>
                  <a:pt x="232200" y="651582"/>
                  <a:pt x="136950" y="636765"/>
                  <a:pt x="90383" y="594961"/>
                </a:cubicBezTo>
                <a:cubicBezTo>
                  <a:pt x="43816" y="553157"/>
                  <a:pt x="-9630" y="527757"/>
                  <a:pt x="1483" y="433036"/>
                </a:cubicBezTo>
                <a:cubicBezTo>
                  <a:pt x="12595" y="338315"/>
                  <a:pt x="168170" y="20286"/>
                  <a:pt x="182458" y="1236"/>
                </a:cubicBezTo>
                <a:close/>
              </a:path>
            </a:pathLst>
          </a:custGeom>
          <a:solidFill>
            <a:srgbClr val="FEFD0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89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8E939359-EE13-4009-9D2B-7FA9DC7A17EA}"/>
              </a:ext>
            </a:extLst>
          </p:cNvPr>
          <p:cNvGrpSpPr/>
          <p:nvPr/>
        </p:nvGrpSpPr>
        <p:grpSpPr>
          <a:xfrm>
            <a:off x="152400" y="286538"/>
            <a:ext cx="4832567" cy="1358834"/>
            <a:chOff x="2266943" y="4591838"/>
            <a:chExt cx="4832567" cy="1358834"/>
          </a:xfrm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CD7C259B-3739-4C7D-9A84-EB0F31CAA546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B0291B5D-8E85-4DE5-A4D4-1B37DC6D4DDD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85A7E91B-D726-4CDC-8372-935B72E84D82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9AB8BB88-B07D-4E7C-9795-AE2DF40DE597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680CBB6B-A122-4C7C-9558-8C25690DB2D6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1E514524-ED19-4C11-A154-ECCB95D77A81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46837B55-2BF6-4030-A554-BB93C0877C01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E148200E-831B-4CFB-A737-4DA03C392110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E536E7E8-6134-4EE1-AFE2-8B323DE2219B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EF09BED-84D3-4DDC-BCCC-8C7E16CE3EC8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FBF88402-9462-4EF2-893A-D1766053537E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6FF72E9B-A00F-4643-A7D0-E7532D239276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671326A0-3570-4B95-95A9-13C3173A3390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DFEFA2A4-98CA-4723-ADB1-EE22764B144D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52B374-3A59-4594-BEB3-D73B5A61157C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F1617334-C19F-46FA-8F8D-1C9761600269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CFC83212-BB81-41E7-8A5B-D8BD2D8A0F9E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6C75527E-383A-4882-A6D7-D03ADFCB3FD2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EEBD0DD0-052B-45F6-AAD5-FAAFEBC11B9D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B168ABBA-C7B5-45AF-9959-E001FAAAD7DC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99116063-330E-4CFB-AE0B-5E83D5BE7E9C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67753EC-5475-4AD4-812D-5310622C6218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D84584FE-6B05-4B61-8DAA-569ABECADD33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6917665B-70E1-41EB-8438-43CBF3C788FE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A4F43167-6BFD-4D41-B260-258617881F09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AB176128-5F16-4E3E-9BE3-C7379845C8EB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DB8074B2-39D6-4863-B11E-2BBB19F5194E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3" name="Picture 4" descr="Adobe Premiere Pro | 業界最先端の動画編集ソフト【アドビ公式】">
            <a:extLst>
              <a:ext uri="{FF2B5EF4-FFF2-40B4-BE49-F238E27FC236}">
                <a16:creationId xmlns:a16="http://schemas.microsoft.com/office/drawing/2014/main" id="{04621918-DD27-4192-AD8B-34DAC6AC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81" y="11739348"/>
            <a:ext cx="724990" cy="7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Picture 6" descr="Netshop.Too - Adobe AfterEffects 単体プラン 12ヶ月: ソフトウェア">
            <a:extLst>
              <a:ext uri="{FF2B5EF4-FFF2-40B4-BE49-F238E27FC236}">
                <a16:creationId xmlns:a16="http://schemas.microsoft.com/office/drawing/2014/main" id="{FDC91D18-6ED2-484D-85C7-B90EE7D9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33" y="11644099"/>
            <a:ext cx="905134" cy="9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テキスト ボックス 444">
            <a:extLst>
              <a:ext uri="{FF2B5EF4-FFF2-40B4-BE49-F238E27FC236}">
                <a16:creationId xmlns:a16="http://schemas.microsoft.com/office/drawing/2014/main" id="{44FA75BB-5338-450D-9012-0878577F9D9E}"/>
              </a:ext>
            </a:extLst>
          </p:cNvPr>
          <p:cNvSpPr txBox="1"/>
          <p:nvPr/>
        </p:nvSpPr>
        <p:spPr>
          <a:xfrm>
            <a:off x="8720351" y="668547"/>
            <a:ext cx="615553" cy="61965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撮ってみる。作ってみる。観てみる。</a:t>
            </a:r>
          </a:p>
        </p:txBody>
      </p:sp>
      <p:sp>
        <p:nvSpPr>
          <p:cNvPr id="1828" name="テキスト ボックス 1827">
            <a:extLst>
              <a:ext uri="{FF2B5EF4-FFF2-40B4-BE49-F238E27FC236}">
                <a16:creationId xmlns:a16="http://schemas.microsoft.com/office/drawing/2014/main" id="{FE2FA988-3880-4C23-9E59-2D147C7B6B6D}"/>
              </a:ext>
            </a:extLst>
          </p:cNvPr>
          <p:cNvSpPr txBox="1"/>
          <p:nvPr/>
        </p:nvSpPr>
        <p:spPr>
          <a:xfrm>
            <a:off x="631880" y="2404834"/>
            <a:ext cx="861774" cy="7991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とりあえず、「みませんか？」</a:t>
            </a:r>
          </a:p>
        </p:txBody>
      </p: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F95288ED-F014-4DF2-8AB5-FC9AB3A361FE}"/>
              </a:ext>
            </a:extLst>
          </p:cNvPr>
          <p:cNvGrpSpPr/>
          <p:nvPr/>
        </p:nvGrpSpPr>
        <p:grpSpPr>
          <a:xfrm>
            <a:off x="2095067" y="1589638"/>
            <a:ext cx="5411066" cy="10886144"/>
            <a:chOff x="3031717" y="1589638"/>
            <a:chExt cx="5411066" cy="10886144"/>
          </a:xfrm>
        </p:grpSpPr>
        <p:grpSp>
          <p:nvGrpSpPr>
            <p:cNvPr id="442" name="グループ化 441">
              <a:extLst>
                <a:ext uri="{FF2B5EF4-FFF2-40B4-BE49-F238E27FC236}">
                  <a16:creationId xmlns:a16="http://schemas.microsoft.com/office/drawing/2014/main" id="{34330344-8C98-45BD-9FE5-AC54C6128B7B}"/>
                </a:ext>
              </a:extLst>
            </p:cNvPr>
            <p:cNvGrpSpPr/>
            <p:nvPr/>
          </p:nvGrpSpPr>
          <p:grpSpPr>
            <a:xfrm>
              <a:off x="3031717" y="5648913"/>
              <a:ext cx="5411066" cy="5155723"/>
              <a:chOff x="3031717" y="5648913"/>
              <a:chExt cx="5411066" cy="5155723"/>
            </a:xfrm>
          </p:grpSpPr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56211E52-BDA7-43E4-8FD8-928F99B96DC5}"/>
                  </a:ext>
                </a:extLst>
              </p:cNvPr>
              <p:cNvSpPr/>
              <p:nvPr/>
            </p:nvSpPr>
            <p:spPr>
              <a:xfrm>
                <a:off x="3070758" y="6802920"/>
                <a:ext cx="337432" cy="213422"/>
              </a:xfrm>
              <a:custGeom>
                <a:avLst/>
                <a:gdLst>
                  <a:gd name="connsiteX0" fmla="*/ 337075 w 337432"/>
                  <a:gd name="connsiteY0" fmla="*/ 47 h 213422"/>
                  <a:gd name="connsiteX1" fmla="*/ 87309 w 337432"/>
                  <a:gd name="connsiteY1" fmla="*/ 80480 h 213422"/>
                  <a:gd name="connsiteX2" fmla="*/ 2642 w 337432"/>
                  <a:gd name="connsiteY2" fmla="*/ 209597 h 213422"/>
                  <a:gd name="connsiteX3" fmla="*/ 32275 w 337432"/>
                  <a:gd name="connsiteY3" fmla="*/ 171497 h 213422"/>
                  <a:gd name="connsiteX4" fmla="*/ 140225 w 337432"/>
                  <a:gd name="connsiteY4" fmla="*/ 91063 h 213422"/>
                  <a:gd name="connsiteX5" fmla="*/ 337075 w 337432"/>
                  <a:gd name="connsiteY5" fmla="*/ 47 h 21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32" h="213422">
                    <a:moveTo>
                      <a:pt x="337075" y="47"/>
                    </a:moveTo>
                    <a:cubicBezTo>
                      <a:pt x="328256" y="-1717"/>
                      <a:pt x="143048" y="45555"/>
                      <a:pt x="87309" y="80480"/>
                    </a:cubicBezTo>
                    <a:cubicBezTo>
                      <a:pt x="31570" y="115405"/>
                      <a:pt x="11814" y="194428"/>
                      <a:pt x="2642" y="209597"/>
                    </a:cubicBezTo>
                    <a:cubicBezTo>
                      <a:pt x="-6530" y="224766"/>
                      <a:pt x="9345" y="191253"/>
                      <a:pt x="32275" y="171497"/>
                    </a:cubicBezTo>
                    <a:cubicBezTo>
                      <a:pt x="55205" y="151741"/>
                      <a:pt x="91542" y="118227"/>
                      <a:pt x="140225" y="91063"/>
                    </a:cubicBezTo>
                    <a:cubicBezTo>
                      <a:pt x="188908" y="63899"/>
                      <a:pt x="345894" y="1811"/>
                      <a:pt x="337075" y="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33EC74FC-D250-427D-89C4-55CA3C7D4D49}"/>
                  </a:ext>
                </a:extLst>
              </p:cNvPr>
              <p:cNvSpPr/>
              <p:nvPr/>
            </p:nvSpPr>
            <p:spPr>
              <a:xfrm>
                <a:off x="3382260" y="6818627"/>
                <a:ext cx="1472443" cy="194126"/>
              </a:xfrm>
              <a:custGeom>
                <a:avLst/>
                <a:gdLst>
                  <a:gd name="connsiteX0" fmla="*/ 4407 w 1472443"/>
                  <a:gd name="connsiteY0" fmla="*/ 1273 h 194126"/>
                  <a:gd name="connsiteX1" fmla="*/ 1392940 w 1472443"/>
                  <a:gd name="connsiteY1" fmla="*/ 181190 h 194126"/>
                  <a:gd name="connsiteX2" fmla="*/ 1282873 w 1472443"/>
                  <a:gd name="connsiteY2" fmla="*/ 174840 h 194126"/>
                  <a:gd name="connsiteX3" fmla="*/ 1119890 w 1472443"/>
                  <a:gd name="connsiteY3" fmla="*/ 134623 h 194126"/>
                  <a:gd name="connsiteX4" fmla="*/ 959023 w 1472443"/>
                  <a:gd name="connsiteY4" fmla="*/ 102873 h 194126"/>
                  <a:gd name="connsiteX5" fmla="*/ 4407 w 1472443"/>
                  <a:gd name="connsiteY5" fmla="*/ 1273 h 19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443" h="194126">
                    <a:moveTo>
                      <a:pt x="4407" y="1273"/>
                    </a:moveTo>
                    <a:cubicBezTo>
                      <a:pt x="76726" y="14326"/>
                      <a:pt x="1179862" y="152262"/>
                      <a:pt x="1392940" y="181190"/>
                    </a:cubicBezTo>
                    <a:cubicBezTo>
                      <a:pt x="1606018" y="210118"/>
                      <a:pt x="1328381" y="182601"/>
                      <a:pt x="1282873" y="174840"/>
                    </a:cubicBezTo>
                    <a:cubicBezTo>
                      <a:pt x="1237365" y="167079"/>
                      <a:pt x="1173865" y="146617"/>
                      <a:pt x="1119890" y="134623"/>
                    </a:cubicBezTo>
                    <a:cubicBezTo>
                      <a:pt x="1065915" y="122629"/>
                      <a:pt x="1147053" y="126509"/>
                      <a:pt x="959023" y="102873"/>
                    </a:cubicBezTo>
                    <a:cubicBezTo>
                      <a:pt x="770993" y="79237"/>
                      <a:pt x="-67912" y="-11780"/>
                      <a:pt x="4407" y="12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52D2ADA3-00FE-4267-B813-48FB1F6458D5}"/>
                  </a:ext>
                </a:extLst>
              </p:cNvPr>
              <p:cNvSpPr/>
              <p:nvPr/>
            </p:nvSpPr>
            <p:spPr>
              <a:xfrm>
                <a:off x="3090317" y="6903157"/>
                <a:ext cx="445059" cy="103808"/>
              </a:xfrm>
              <a:custGeom>
                <a:avLst/>
                <a:gdLst>
                  <a:gd name="connsiteX0" fmla="*/ 16 w 445059"/>
                  <a:gd name="connsiteY0" fmla="*/ 103010 h 103808"/>
                  <a:gd name="connsiteX1" fmla="*/ 211683 w 445059"/>
                  <a:gd name="connsiteY1" fmla="*/ 50093 h 103808"/>
                  <a:gd name="connsiteX2" fmla="*/ 440283 w 445059"/>
                  <a:gd name="connsiteY2" fmla="*/ 45860 h 103808"/>
                  <a:gd name="connsiteX3" fmla="*/ 355616 w 445059"/>
                  <a:gd name="connsiteY3" fmla="*/ 20460 h 103808"/>
                  <a:gd name="connsiteX4" fmla="*/ 222266 w 445059"/>
                  <a:gd name="connsiteY4" fmla="*/ 3526 h 103808"/>
                  <a:gd name="connsiteX5" fmla="*/ 16 w 445059"/>
                  <a:gd name="connsiteY5" fmla="*/ 103010 h 103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059" h="103808">
                    <a:moveTo>
                      <a:pt x="16" y="103010"/>
                    </a:moveTo>
                    <a:cubicBezTo>
                      <a:pt x="-1748" y="110771"/>
                      <a:pt x="138305" y="59618"/>
                      <a:pt x="211683" y="50093"/>
                    </a:cubicBezTo>
                    <a:cubicBezTo>
                      <a:pt x="285061" y="40568"/>
                      <a:pt x="416294" y="50799"/>
                      <a:pt x="440283" y="45860"/>
                    </a:cubicBezTo>
                    <a:cubicBezTo>
                      <a:pt x="464272" y="40921"/>
                      <a:pt x="391952" y="27516"/>
                      <a:pt x="355616" y="20460"/>
                    </a:cubicBezTo>
                    <a:cubicBezTo>
                      <a:pt x="319280" y="13404"/>
                      <a:pt x="277299" y="-8468"/>
                      <a:pt x="222266" y="3526"/>
                    </a:cubicBezTo>
                    <a:cubicBezTo>
                      <a:pt x="167233" y="15520"/>
                      <a:pt x="1780" y="95249"/>
                      <a:pt x="16" y="1030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258E1AD-1B25-41F9-86D3-FE6EA03A58E6}"/>
                  </a:ext>
                </a:extLst>
              </p:cNvPr>
              <p:cNvSpPr/>
              <p:nvPr/>
            </p:nvSpPr>
            <p:spPr>
              <a:xfrm>
                <a:off x="3549650" y="6963833"/>
                <a:ext cx="1222980" cy="131475"/>
              </a:xfrm>
              <a:custGeom>
                <a:avLst/>
                <a:gdLst>
                  <a:gd name="connsiteX0" fmla="*/ 0 w 1222980"/>
                  <a:gd name="connsiteY0" fmla="*/ 0 h 131475"/>
                  <a:gd name="connsiteX1" fmla="*/ 1187450 w 1222980"/>
                  <a:gd name="connsiteY1" fmla="*/ 129117 h 131475"/>
                  <a:gd name="connsiteX2" fmla="*/ 935567 w 1222980"/>
                  <a:gd name="connsiteY2" fmla="*/ 86784 h 131475"/>
                  <a:gd name="connsiteX3" fmla="*/ 810683 w 1222980"/>
                  <a:gd name="connsiteY3" fmla="*/ 69850 h 131475"/>
                  <a:gd name="connsiteX4" fmla="*/ 0 w 1222980"/>
                  <a:gd name="connsiteY4" fmla="*/ 0 h 1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2980" h="131475">
                    <a:moveTo>
                      <a:pt x="0" y="0"/>
                    </a:moveTo>
                    <a:lnTo>
                      <a:pt x="1187450" y="129117"/>
                    </a:lnTo>
                    <a:cubicBezTo>
                      <a:pt x="1343378" y="143581"/>
                      <a:pt x="935567" y="86784"/>
                      <a:pt x="935567" y="86784"/>
                    </a:cubicBezTo>
                    <a:cubicBezTo>
                      <a:pt x="872773" y="76906"/>
                      <a:pt x="810683" y="69850"/>
                      <a:pt x="810683" y="698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B8695BA6-DCA4-4644-8765-9A86EF6383A6}"/>
                  </a:ext>
                </a:extLst>
              </p:cNvPr>
              <p:cNvSpPr/>
              <p:nvPr/>
            </p:nvSpPr>
            <p:spPr>
              <a:xfrm>
                <a:off x="3031717" y="7004027"/>
                <a:ext cx="84662" cy="184952"/>
              </a:xfrm>
              <a:custGeom>
                <a:avLst/>
                <a:gdLst>
                  <a:gd name="connsiteX0" fmla="*/ 84016 w 84662"/>
                  <a:gd name="connsiteY0" fmla="*/ 23 h 184952"/>
                  <a:gd name="connsiteX1" fmla="*/ 41683 w 84662"/>
                  <a:gd name="connsiteY1" fmla="*/ 88923 h 184952"/>
                  <a:gd name="connsiteX2" fmla="*/ 75550 w 84662"/>
                  <a:gd name="connsiteY2" fmla="*/ 184173 h 184952"/>
                  <a:gd name="connsiteX3" fmla="*/ 43800 w 84662"/>
                  <a:gd name="connsiteY3" fmla="*/ 131256 h 184952"/>
                  <a:gd name="connsiteX4" fmla="*/ 1466 w 84662"/>
                  <a:gd name="connsiteY4" fmla="*/ 80456 h 184952"/>
                  <a:gd name="connsiteX5" fmla="*/ 84016 w 84662"/>
                  <a:gd name="connsiteY5" fmla="*/ 23 h 18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62" h="184952">
                    <a:moveTo>
                      <a:pt x="84016" y="23"/>
                    </a:moveTo>
                    <a:cubicBezTo>
                      <a:pt x="90719" y="1434"/>
                      <a:pt x="43094" y="58231"/>
                      <a:pt x="41683" y="88923"/>
                    </a:cubicBezTo>
                    <a:cubicBezTo>
                      <a:pt x="40272" y="119615"/>
                      <a:pt x="75197" y="177118"/>
                      <a:pt x="75550" y="184173"/>
                    </a:cubicBezTo>
                    <a:cubicBezTo>
                      <a:pt x="75903" y="191228"/>
                      <a:pt x="56147" y="148542"/>
                      <a:pt x="43800" y="131256"/>
                    </a:cubicBezTo>
                    <a:cubicBezTo>
                      <a:pt x="31453" y="113970"/>
                      <a:pt x="-8059" y="100211"/>
                      <a:pt x="1466" y="80456"/>
                    </a:cubicBezTo>
                    <a:cubicBezTo>
                      <a:pt x="10991" y="60701"/>
                      <a:pt x="77313" y="-1388"/>
                      <a:pt x="84016" y="2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2DA9B35D-F6B5-4B76-8A18-7AFA02368C96}"/>
                  </a:ext>
                </a:extLst>
              </p:cNvPr>
              <p:cNvSpPr/>
              <p:nvPr/>
            </p:nvSpPr>
            <p:spPr>
              <a:xfrm>
                <a:off x="3081594" y="7149753"/>
                <a:ext cx="42609" cy="718743"/>
              </a:xfrm>
              <a:custGeom>
                <a:avLst/>
                <a:gdLst>
                  <a:gd name="connsiteX0" fmla="*/ 273 w 42609"/>
                  <a:gd name="connsiteY0" fmla="*/ 76547 h 718743"/>
                  <a:gd name="connsiteX1" fmla="*/ 17206 w 42609"/>
                  <a:gd name="connsiteY1" fmla="*/ 696730 h 718743"/>
                  <a:gd name="connsiteX2" fmla="*/ 10856 w 42609"/>
                  <a:gd name="connsiteY2" fmla="*/ 535864 h 718743"/>
                  <a:gd name="connsiteX3" fmla="*/ 42606 w 42609"/>
                  <a:gd name="connsiteY3" fmla="*/ 112530 h 718743"/>
                  <a:gd name="connsiteX4" fmla="*/ 8739 w 42609"/>
                  <a:gd name="connsiteY4" fmla="*/ 17280 h 718743"/>
                  <a:gd name="connsiteX5" fmla="*/ 273 w 42609"/>
                  <a:gd name="connsiteY5" fmla="*/ 76547 h 71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09" h="718743">
                    <a:moveTo>
                      <a:pt x="273" y="76547"/>
                    </a:moveTo>
                    <a:cubicBezTo>
                      <a:pt x="1684" y="189789"/>
                      <a:pt x="15442" y="620177"/>
                      <a:pt x="17206" y="696730"/>
                    </a:cubicBezTo>
                    <a:cubicBezTo>
                      <a:pt x="18970" y="773283"/>
                      <a:pt x="6623" y="633231"/>
                      <a:pt x="10856" y="535864"/>
                    </a:cubicBezTo>
                    <a:cubicBezTo>
                      <a:pt x="15089" y="438497"/>
                      <a:pt x="42959" y="198961"/>
                      <a:pt x="42606" y="112530"/>
                    </a:cubicBezTo>
                    <a:cubicBezTo>
                      <a:pt x="42253" y="26099"/>
                      <a:pt x="14383" y="28569"/>
                      <a:pt x="8739" y="17280"/>
                    </a:cubicBezTo>
                    <a:cubicBezTo>
                      <a:pt x="3095" y="5991"/>
                      <a:pt x="-1138" y="-36695"/>
                      <a:pt x="273" y="7654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: 図形 1294">
                <a:extLst>
                  <a:ext uri="{FF2B5EF4-FFF2-40B4-BE49-F238E27FC236}">
                    <a16:creationId xmlns:a16="http://schemas.microsoft.com/office/drawing/2014/main" id="{50B8910A-3287-4D0B-B9A2-C40E154C46A9}"/>
                  </a:ext>
                </a:extLst>
              </p:cNvPr>
              <p:cNvSpPr/>
              <p:nvPr/>
            </p:nvSpPr>
            <p:spPr>
              <a:xfrm>
                <a:off x="3098767" y="7804877"/>
                <a:ext cx="30660" cy="669879"/>
              </a:xfrm>
              <a:custGeom>
                <a:avLst/>
                <a:gdLst>
                  <a:gd name="connsiteX0" fmla="*/ 14850 w 30660"/>
                  <a:gd name="connsiteY0" fmla="*/ 1390 h 669879"/>
                  <a:gd name="connsiteX1" fmla="*/ 33 w 30660"/>
                  <a:gd name="connsiteY1" fmla="*/ 617340 h 669879"/>
                  <a:gd name="connsiteX2" fmla="*/ 19083 w 30660"/>
                  <a:gd name="connsiteY2" fmla="*/ 636390 h 669879"/>
                  <a:gd name="connsiteX3" fmla="*/ 2150 w 30660"/>
                  <a:gd name="connsiteY3" fmla="*/ 613106 h 669879"/>
                  <a:gd name="connsiteX4" fmla="*/ 29666 w 30660"/>
                  <a:gd name="connsiteY4" fmla="*/ 454356 h 669879"/>
                  <a:gd name="connsiteX5" fmla="*/ 14850 w 30660"/>
                  <a:gd name="connsiteY5" fmla="*/ 1390 h 66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60" h="669879">
                    <a:moveTo>
                      <a:pt x="14850" y="1390"/>
                    </a:moveTo>
                    <a:cubicBezTo>
                      <a:pt x="9911" y="28554"/>
                      <a:pt x="-673" y="511507"/>
                      <a:pt x="33" y="617340"/>
                    </a:cubicBezTo>
                    <a:cubicBezTo>
                      <a:pt x="738" y="723173"/>
                      <a:pt x="19083" y="636390"/>
                      <a:pt x="19083" y="636390"/>
                    </a:cubicBezTo>
                    <a:cubicBezTo>
                      <a:pt x="19436" y="635684"/>
                      <a:pt x="386" y="643445"/>
                      <a:pt x="2150" y="613106"/>
                    </a:cubicBezTo>
                    <a:cubicBezTo>
                      <a:pt x="3914" y="582767"/>
                      <a:pt x="24727" y="555956"/>
                      <a:pt x="29666" y="454356"/>
                    </a:cubicBezTo>
                    <a:cubicBezTo>
                      <a:pt x="34605" y="352756"/>
                      <a:pt x="19789" y="-25774"/>
                      <a:pt x="14850" y="13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80F77AAB-16FF-43B1-BD87-0538B8F8EB38}"/>
                  </a:ext>
                </a:extLst>
              </p:cNvPr>
              <p:cNvSpPr/>
              <p:nvPr/>
            </p:nvSpPr>
            <p:spPr>
              <a:xfrm>
                <a:off x="3088752" y="8417968"/>
                <a:ext cx="1657590" cy="326001"/>
              </a:xfrm>
              <a:custGeom>
                <a:avLst/>
                <a:gdLst>
                  <a:gd name="connsiteX0" fmla="*/ 30686 w 1657590"/>
                  <a:gd name="connsiteY0" fmla="*/ 2132 h 326001"/>
                  <a:gd name="connsiteX1" fmla="*/ 117998 w 1657590"/>
                  <a:gd name="connsiteY1" fmla="*/ 54520 h 326001"/>
                  <a:gd name="connsiteX2" fmla="*/ 241823 w 1657590"/>
                  <a:gd name="connsiteY2" fmla="*/ 70395 h 326001"/>
                  <a:gd name="connsiteX3" fmla="*/ 737123 w 1657590"/>
                  <a:gd name="connsiteY3" fmla="*/ 159295 h 326001"/>
                  <a:gd name="connsiteX4" fmla="*/ 1641998 w 1657590"/>
                  <a:gd name="connsiteY4" fmla="*/ 324395 h 326001"/>
                  <a:gd name="connsiteX5" fmla="*/ 1264173 w 1657590"/>
                  <a:gd name="connsiteY5" fmla="*/ 237082 h 326001"/>
                  <a:gd name="connsiteX6" fmla="*/ 676798 w 1657590"/>
                  <a:gd name="connsiteY6" fmla="*/ 135482 h 326001"/>
                  <a:gd name="connsiteX7" fmla="*/ 30686 w 1657590"/>
                  <a:gd name="connsiteY7" fmla="*/ 2132 h 32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7590" h="326001">
                    <a:moveTo>
                      <a:pt x="30686" y="2132"/>
                    </a:moveTo>
                    <a:cubicBezTo>
                      <a:pt x="-62447" y="-11362"/>
                      <a:pt x="82809" y="43143"/>
                      <a:pt x="117998" y="54520"/>
                    </a:cubicBezTo>
                    <a:cubicBezTo>
                      <a:pt x="153187" y="65897"/>
                      <a:pt x="241823" y="70395"/>
                      <a:pt x="241823" y="70395"/>
                    </a:cubicBezTo>
                    <a:cubicBezTo>
                      <a:pt x="345010" y="87857"/>
                      <a:pt x="737123" y="159295"/>
                      <a:pt x="737123" y="159295"/>
                    </a:cubicBezTo>
                    <a:lnTo>
                      <a:pt x="1641998" y="324395"/>
                    </a:lnTo>
                    <a:cubicBezTo>
                      <a:pt x="1729840" y="337359"/>
                      <a:pt x="1425040" y="268567"/>
                      <a:pt x="1264173" y="237082"/>
                    </a:cubicBezTo>
                    <a:cubicBezTo>
                      <a:pt x="1103306" y="205597"/>
                      <a:pt x="883967" y="174640"/>
                      <a:pt x="676798" y="135482"/>
                    </a:cubicBezTo>
                    <a:cubicBezTo>
                      <a:pt x="469629" y="96324"/>
                      <a:pt x="123819" y="15626"/>
                      <a:pt x="30686" y="213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3608E20B-68E0-4403-83C2-3A23425962DF}"/>
                  </a:ext>
                </a:extLst>
              </p:cNvPr>
              <p:cNvSpPr/>
              <p:nvPr/>
            </p:nvSpPr>
            <p:spPr>
              <a:xfrm>
                <a:off x="3111355" y="8423231"/>
                <a:ext cx="185883" cy="103588"/>
              </a:xfrm>
              <a:custGeom>
                <a:avLst/>
                <a:gdLst>
                  <a:gd name="connsiteX0" fmla="*/ 145 w 185883"/>
                  <a:gd name="connsiteY0" fmla="*/ 44 h 103588"/>
                  <a:gd name="connsiteX1" fmla="*/ 36658 w 185883"/>
                  <a:gd name="connsiteY1" fmla="*/ 92119 h 103588"/>
                  <a:gd name="connsiteX2" fmla="*/ 103333 w 185883"/>
                  <a:gd name="connsiteY2" fmla="*/ 100057 h 103588"/>
                  <a:gd name="connsiteX3" fmla="*/ 185883 w 185883"/>
                  <a:gd name="connsiteY3" fmla="*/ 103232 h 103588"/>
                  <a:gd name="connsiteX4" fmla="*/ 101745 w 185883"/>
                  <a:gd name="connsiteY4" fmla="*/ 92119 h 103588"/>
                  <a:gd name="connsiteX5" fmla="*/ 49358 w 185883"/>
                  <a:gd name="connsiteY5" fmla="*/ 79419 h 103588"/>
                  <a:gd name="connsiteX6" fmla="*/ 145 w 185883"/>
                  <a:gd name="connsiteY6" fmla="*/ 44 h 10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883" h="103588">
                    <a:moveTo>
                      <a:pt x="145" y="44"/>
                    </a:moveTo>
                    <a:cubicBezTo>
                      <a:pt x="-1972" y="2161"/>
                      <a:pt x="19460" y="75450"/>
                      <a:pt x="36658" y="92119"/>
                    </a:cubicBezTo>
                    <a:cubicBezTo>
                      <a:pt x="53856" y="108788"/>
                      <a:pt x="78462" y="98205"/>
                      <a:pt x="103333" y="100057"/>
                    </a:cubicBezTo>
                    <a:cubicBezTo>
                      <a:pt x="128204" y="101909"/>
                      <a:pt x="186148" y="104555"/>
                      <a:pt x="185883" y="103232"/>
                    </a:cubicBezTo>
                    <a:cubicBezTo>
                      <a:pt x="185618" y="101909"/>
                      <a:pt x="124499" y="96088"/>
                      <a:pt x="101745" y="92119"/>
                    </a:cubicBezTo>
                    <a:cubicBezTo>
                      <a:pt x="78991" y="88150"/>
                      <a:pt x="65233" y="86563"/>
                      <a:pt x="49358" y="79419"/>
                    </a:cubicBezTo>
                    <a:cubicBezTo>
                      <a:pt x="33483" y="72275"/>
                      <a:pt x="2262" y="-2073"/>
                      <a:pt x="145" y="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B7194FB1-BF31-45FB-A48E-00507D2AFC1E}"/>
                  </a:ext>
                </a:extLst>
              </p:cNvPr>
              <p:cNvSpPr/>
              <p:nvPr/>
            </p:nvSpPr>
            <p:spPr>
              <a:xfrm>
                <a:off x="3137334" y="8439149"/>
                <a:ext cx="140439" cy="66690"/>
              </a:xfrm>
              <a:custGeom>
                <a:avLst/>
                <a:gdLst>
                  <a:gd name="connsiteX0" fmla="*/ 2741 w 140439"/>
                  <a:gd name="connsiteY0" fmla="*/ 1 h 66690"/>
                  <a:gd name="connsiteX1" fmla="*/ 29729 w 140439"/>
                  <a:gd name="connsiteY1" fmla="*/ 52389 h 66690"/>
                  <a:gd name="connsiteX2" fmla="*/ 139266 w 140439"/>
                  <a:gd name="connsiteY2" fmla="*/ 66676 h 66690"/>
                  <a:gd name="connsiteX3" fmla="*/ 82116 w 140439"/>
                  <a:gd name="connsiteY3" fmla="*/ 50801 h 66690"/>
                  <a:gd name="connsiteX4" fmla="*/ 2741 w 140439"/>
                  <a:gd name="connsiteY4" fmla="*/ 1 h 6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39" h="66690">
                    <a:moveTo>
                      <a:pt x="2741" y="1"/>
                    </a:moveTo>
                    <a:cubicBezTo>
                      <a:pt x="-5990" y="266"/>
                      <a:pt x="6975" y="41277"/>
                      <a:pt x="29729" y="52389"/>
                    </a:cubicBezTo>
                    <a:cubicBezTo>
                      <a:pt x="52483" y="63501"/>
                      <a:pt x="130535" y="66941"/>
                      <a:pt x="139266" y="66676"/>
                    </a:cubicBezTo>
                    <a:cubicBezTo>
                      <a:pt x="147997" y="66411"/>
                      <a:pt x="105928" y="59268"/>
                      <a:pt x="82116" y="50801"/>
                    </a:cubicBezTo>
                    <a:cubicBezTo>
                      <a:pt x="58304" y="42334"/>
                      <a:pt x="11472" y="-264"/>
                      <a:pt x="2741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735B0DC8-3806-49D2-A4E9-39078CEC8536}"/>
                  </a:ext>
                </a:extLst>
              </p:cNvPr>
              <p:cNvSpPr/>
              <p:nvPr/>
            </p:nvSpPr>
            <p:spPr>
              <a:xfrm>
                <a:off x="3319463" y="8501063"/>
                <a:ext cx="1430337" cy="254000"/>
              </a:xfrm>
              <a:custGeom>
                <a:avLst/>
                <a:gdLst>
                  <a:gd name="connsiteX0" fmla="*/ 0 w 1430337"/>
                  <a:gd name="connsiteY0" fmla="*/ 0 h 254000"/>
                  <a:gd name="connsiteX1" fmla="*/ 1430337 w 1430337"/>
                  <a:gd name="connsiteY1" fmla="*/ 254000 h 254000"/>
                  <a:gd name="connsiteX2" fmla="*/ 1085850 w 1430337"/>
                  <a:gd name="connsiteY2" fmla="*/ 193675 h 254000"/>
                  <a:gd name="connsiteX3" fmla="*/ 895350 w 1430337"/>
                  <a:gd name="connsiteY3" fmla="*/ 163512 h 254000"/>
                  <a:gd name="connsiteX4" fmla="*/ 0 w 1430337"/>
                  <a:gd name="connsiteY4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337" h="254000">
                    <a:moveTo>
                      <a:pt x="0" y="0"/>
                    </a:moveTo>
                    <a:lnTo>
                      <a:pt x="1430337" y="254000"/>
                    </a:lnTo>
                    <a:lnTo>
                      <a:pt x="1085850" y="193675"/>
                    </a:lnTo>
                    <a:cubicBezTo>
                      <a:pt x="996686" y="178594"/>
                      <a:pt x="895350" y="163512"/>
                      <a:pt x="895350" y="1635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88DF2188-260A-4C86-89C0-AAFA74481CAE}"/>
                  </a:ext>
                </a:extLst>
              </p:cNvPr>
              <p:cNvSpPr/>
              <p:nvPr/>
            </p:nvSpPr>
            <p:spPr>
              <a:xfrm>
                <a:off x="3295650" y="8528050"/>
                <a:ext cx="1538884" cy="266985"/>
              </a:xfrm>
              <a:custGeom>
                <a:avLst/>
                <a:gdLst>
                  <a:gd name="connsiteX0" fmla="*/ 0 w 1538884"/>
                  <a:gd name="connsiteY0" fmla="*/ 0 h 266985"/>
                  <a:gd name="connsiteX1" fmla="*/ 1468438 w 1538884"/>
                  <a:gd name="connsiteY1" fmla="*/ 255588 h 266985"/>
                  <a:gd name="connsiteX2" fmla="*/ 1290638 w 1538884"/>
                  <a:gd name="connsiteY2" fmla="*/ 219075 h 266985"/>
                  <a:gd name="connsiteX3" fmla="*/ 1158875 w 1538884"/>
                  <a:gd name="connsiteY3" fmla="*/ 188913 h 266985"/>
                  <a:gd name="connsiteX4" fmla="*/ 0 w 1538884"/>
                  <a:gd name="connsiteY4" fmla="*/ 0 h 26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884" h="266985">
                    <a:moveTo>
                      <a:pt x="0" y="0"/>
                    </a:moveTo>
                    <a:lnTo>
                      <a:pt x="1468438" y="255588"/>
                    </a:lnTo>
                    <a:cubicBezTo>
                      <a:pt x="1683544" y="292100"/>
                      <a:pt x="1342232" y="230187"/>
                      <a:pt x="1290638" y="219075"/>
                    </a:cubicBezTo>
                    <a:cubicBezTo>
                      <a:pt x="1239044" y="207963"/>
                      <a:pt x="1158875" y="188913"/>
                      <a:pt x="1158875" y="1889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500D0A03-7862-4D9F-AC75-9420281E6E84}"/>
                  </a:ext>
                </a:extLst>
              </p:cNvPr>
              <p:cNvSpPr/>
              <p:nvPr/>
            </p:nvSpPr>
            <p:spPr>
              <a:xfrm>
                <a:off x="3294638" y="8480421"/>
                <a:ext cx="197869" cy="173266"/>
              </a:xfrm>
              <a:custGeom>
                <a:avLst/>
                <a:gdLst>
                  <a:gd name="connsiteX0" fmla="*/ 1012 w 197869"/>
                  <a:gd name="connsiteY0" fmla="*/ 173042 h 173266"/>
                  <a:gd name="connsiteX1" fmla="*/ 7362 w 197869"/>
                  <a:gd name="connsiteY1" fmla="*/ 23817 h 173266"/>
                  <a:gd name="connsiteX2" fmla="*/ 47050 w 197869"/>
                  <a:gd name="connsiteY2" fmla="*/ 22229 h 173266"/>
                  <a:gd name="connsiteX3" fmla="*/ 197862 w 197869"/>
                  <a:gd name="connsiteY3" fmla="*/ 52392 h 173266"/>
                  <a:gd name="connsiteX4" fmla="*/ 53400 w 197869"/>
                  <a:gd name="connsiteY4" fmla="*/ 4 h 173266"/>
                  <a:gd name="connsiteX5" fmla="*/ 20062 w 197869"/>
                  <a:gd name="connsiteY5" fmla="*/ 55567 h 173266"/>
                  <a:gd name="connsiteX6" fmla="*/ 1012 w 197869"/>
                  <a:gd name="connsiteY6" fmla="*/ 173042 h 1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869" h="173266">
                    <a:moveTo>
                      <a:pt x="1012" y="173042"/>
                    </a:moveTo>
                    <a:cubicBezTo>
                      <a:pt x="-1105" y="167750"/>
                      <a:pt x="-311" y="48952"/>
                      <a:pt x="7362" y="23817"/>
                    </a:cubicBezTo>
                    <a:cubicBezTo>
                      <a:pt x="15035" y="-1318"/>
                      <a:pt x="15300" y="17467"/>
                      <a:pt x="47050" y="22229"/>
                    </a:cubicBezTo>
                    <a:cubicBezTo>
                      <a:pt x="78800" y="26991"/>
                      <a:pt x="196804" y="56096"/>
                      <a:pt x="197862" y="52392"/>
                    </a:cubicBezTo>
                    <a:cubicBezTo>
                      <a:pt x="198920" y="48688"/>
                      <a:pt x="83033" y="-525"/>
                      <a:pt x="53400" y="4"/>
                    </a:cubicBezTo>
                    <a:cubicBezTo>
                      <a:pt x="23767" y="533"/>
                      <a:pt x="27999" y="22494"/>
                      <a:pt x="20062" y="55567"/>
                    </a:cubicBezTo>
                    <a:cubicBezTo>
                      <a:pt x="12125" y="88640"/>
                      <a:pt x="3129" y="178334"/>
                      <a:pt x="1012" y="173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5A5297F8-68FB-4989-8DDE-3D60B4FE5AEC}"/>
                  </a:ext>
                </a:extLst>
              </p:cNvPr>
              <p:cNvSpPr/>
              <p:nvPr/>
            </p:nvSpPr>
            <p:spPr>
              <a:xfrm>
                <a:off x="3296460" y="8619531"/>
                <a:ext cx="297119" cy="60020"/>
              </a:xfrm>
              <a:custGeom>
                <a:avLst/>
                <a:gdLst>
                  <a:gd name="connsiteX0" fmla="*/ 778 w 297119"/>
                  <a:gd name="connsiteY0" fmla="*/ 594 h 60020"/>
                  <a:gd name="connsiteX1" fmla="*/ 288115 w 297119"/>
                  <a:gd name="connsiteY1" fmla="*/ 59332 h 60020"/>
                  <a:gd name="connsiteX2" fmla="*/ 205565 w 297119"/>
                  <a:gd name="connsiteY2" fmla="*/ 30757 h 60020"/>
                  <a:gd name="connsiteX3" fmla="*/ 778 w 297119"/>
                  <a:gd name="connsiteY3" fmla="*/ 594 h 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19" h="60020">
                    <a:moveTo>
                      <a:pt x="778" y="594"/>
                    </a:moveTo>
                    <a:cubicBezTo>
                      <a:pt x="14536" y="5356"/>
                      <a:pt x="253984" y="54305"/>
                      <a:pt x="288115" y="59332"/>
                    </a:cubicBezTo>
                    <a:cubicBezTo>
                      <a:pt x="322246" y="64359"/>
                      <a:pt x="251602" y="40547"/>
                      <a:pt x="205565" y="30757"/>
                    </a:cubicBezTo>
                    <a:cubicBezTo>
                      <a:pt x="159528" y="20967"/>
                      <a:pt x="-12980" y="-4168"/>
                      <a:pt x="778" y="59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827DC028-9F8C-490D-8AA8-4B0F8F87199C}"/>
                  </a:ext>
                </a:extLst>
              </p:cNvPr>
              <p:cNvSpPr/>
              <p:nvPr/>
            </p:nvSpPr>
            <p:spPr>
              <a:xfrm>
                <a:off x="3308350" y="8637588"/>
                <a:ext cx="1503214" cy="262064"/>
              </a:xfrm>
              <a:custGeom>
                <a:avLst/>
                <a:gdLst>
                  <a:gd name="connsiteX0" fmla="*/ 0 w 1503214"/>
                  <a:gd name="connsiteY0" fmla="*/ 0 h 262064"/>
                  <a:gd name="connsiteX1" fmla="*/ 1106488 w 1503214"/>
                  <a:gd name="connsiteY1" fmla="*/ 193675 h 262064"/>
                  <a:gd name="connsiteX2" fmla="*/ 1470025 w 1503214"/>
                  <a:gd name="connsiteY2" fmla="*/ 258762 h 262064"/>
                  <a:gd name="connsiteX3" fmla="*/ 1395413 w 1503214"/>
                  <a:gd name="connsiteY3" fmla="*/ 236537 h 262064"/>
                  <a:gd name="connsiteX4" fmla="*/ 665163 w 1503214"/>
                  <a:gd name="connsiteY4" fmla="*/ 101600 h 262064"/>
                  <a:gd name="connsiteX5" fmla="*/ 0 w 1503214"/>
                  <a:gd name="connsiteY5" fmla="*/ 0 h 26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214" h="262064">
                    <a:moveTo>
                      <a:pt x="0" y="0"/>
                    </a:moveTo>
                    <a:lnTo>
                      <a:pt x="1106488" y="193675"/>
                    </a:lnTo>
                    <a:lnTo>
                      <a:pt x="1470025" y="258762"/>
                    </a:lnTo>
                    <a:cubicBezTo>
                      <a:pt x="1518179" y="265906"/>
                      <a:pt x="1529557" y="262731"/>
                      <a:pt x="1395413" y="236537"/>
                    </a:cubicBezTo>
                    <a:cubicBezTo>
                      <a:pt x="1261269" y="210343"/>
                      <a:pt x="897732" y="142081"/>
                      <a:pt x="665163" y="101600"/>
                    </a:cubicBezTo>
                    <a:cubicBezTo>
                      <a:pt x="432594" y="61119"/>
                      <a:pt x="216297" y="27384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438CF09A-6922-4D9D-8558-B01C07CCD44F}"/>
                  </a:ext>
                </a:extLst>
              </p:cNvPr>
              <p:cNvSpPr/>
              <p:nvPr/>
            </p:nvSpPr>
            <p:spPr>
              <a:xfrm>
                <a:off x="3206689" y="8591865"/>
                <a:ext cx="143092" cy="109240"/>
              </a:xfrm>
              <a:custGeom>
                <a:avLst/>
                <a:gdLst>
                  <a:gd name="connsiteX0" fmla="*/ 142936 w 143092"/>
                  <a:gd name="connsiteY0" fmla="*/ 39373 h 109240"/>
                  <a:gd name="connsiteX1" fmla="*/ 36573 w 143092"/>
                  <a:gd name="connsiteY1" fmla="*/ 12385 h 109240"/>
                  <a:gd name="connsiteX2" fmla="*/ 39748 w 143092"/>
                  <a:gd name="connsiteY2" fmla="*/ 109223 h 109240"/>
                  <a:gd name="connsiteX3" fmla="*/ 12761 w 143092"/>
                  <a:gd name="connsiteY3" fmla="*/ 20323 h 109240"/>
                  <a:gd name="connsiteX4" fmla="*/ 9586 w 143092"/>
                  <a:gd name="connsiteY4" fmla="*/ 1273 h 109240"/>
                  <a:gd name="connsiteX5" fmla="*/ 142936 w 143092"/>
                  <a:gd name="connsiteY5" fmla="*/ 39373 h 10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092" h="109240">
                    <a:moveTo>
                      <a:pt x="142936" y="39373"/>
                    </a:moveTo>
                    <a:cubicBezTo>
                      <a:pt x="147434" y="41225"/>
                      <a:pt x="53771" y="743"/>
                      <a:pt x="36573" y="12385"/>
                    </a:cubicBezTo>
                    <a:cubicBezTo>
                      <a:pt x="19375" y="24027"/>
                      <a:pt x="43717" y="107900"/>
                      <a:pt x="39748" y="109223"/>
                    </a:cubicBezTo>
                    <a:cubicBezTo>
                      <a:pt x="35779" y="110546"/>
                      <a:pt x="17788" y="38314"/>
                      <a:pt x="12761" y="20323"/>
                    </a:cubicBezTo>
                    <a:cubicBezTo>
                      <a:pt x="7734" y="2332"/>
                      <a:pt x="-11316" y="-2696"/>
                      <a:pt x="9586" y="1273"/>
                    </a:cubicBezTo>
                    <a:cubicBezTo>
                      <a:pt x="30488" y="5242"/>
                      <a:pt x="138438" y="37521"/>
                      <a:pt x="142936" y="3937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FA07801-3C5D-4320-9BF5-F58C1221898D}"/>
                  </a:ext>
                </a:extLst>
              </p:cNvPr>
              <p:cNvSpPr/>
              <p:nvPr/>
            </p:nvSpPr>
            <p:spPr>
              <a:xfrm>
                <a:off x="3130282" y="8495108"/>
                <a:ext cx="44956" cy="171252"/>
              </a:xfrm>
              <a:custGeom>
                <a:avLst/>
                <a:gdLst>
                  <a:gd name="connsiteX0" fmla="*/ 268 w 44956"/>
                  <a:gd name="connsiteY0" fmla="*/ 1192 h 171252"/>
                  <a:gd name="connsiteX1" fmla="*/ 25668 w 44956"/>
                  <a:gd name="connsiteY1" fmla="*/ 139305 h 171252"/>
                  <a:gd name="connsiteX2" fmla="*/ 16143 w 44956"/>
                  <a:gd name="connsiteY2" fmla="*/ 171055 h 171252"/>
                  <a:gd name="connsiteX3" fmla="*/ 22493 w 44956"/>
                  <a:gd name="connsiteY3" fmla="*/ 131367 h 171252"/>
                  <a:gd name="connsiteX4" fmla="*/ 44718 w 44956"/>
                  <a:gd name="connsiteY4" fmla="*/ 75805 h 171252"/>
                  <a:gd name="connsiteX5" fmla="*/ 268 w 44956"/>
                  <a:gd name="connsiteY5" fmla="*/ 1192 h 17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56" h="171252">
                    <a:moveTo>
                      <a:pt x="268" y="1192"/>
                    </a:moveTo>
                    <a:cubicBezTo>
                      <a:pt x="-2907" y="11775"/>
                      <a:pt x="23022" y="110995"/>
                      <a:pt x="25668" y="139305"/>
                    </a:cubicBezTo>
                    <a:cubicBezTo>
                      <a:pt x="28314" y="167615"/>
                      <a:pt x="16672" y="172378"/>
                      <a:pt x="16143" y="171055"/>
                    </a:cubicBezTo>
                    <a:cubicBezTo>
                      <a:pt x="15614" y="169732"/>
                      <a:pt x="17731" y="147242"/>
                      <a:pt x="22493" y="131367"/>
                    </a:cubicBezTo>
                    <a:cubicBezTo>
                      <a:pt x="27255" y="115492"/>
                      <a:pt x="47364" y="98294"/>
                      <a:pt x="44718" y="75805"/>
                    </a:cubicBezTo>
                    <a:cubicBezTo>
                      <a:pt x="42072" y="53316"/>
                      <a:pt x="3443" y="-9391"/>
                      <a:pt x="268" y="11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A850E29E-B797-4F73-836C-B8BCFB73D3AE}"/>
                  </a:ext>
                </a:extLst>
              </p:cNvPr>
              <p:cNvSpPr/>
              <p:nvPr/>
            </p:nvSpPr>
            <p:spPr>
              <a:xfrm>
                <a:off x="3113088" y="8656034"/>
                <a:ext cx="183358" cy="43988"/>
              </a:xfrm>
              <a:custGeom>
                <a:avLst/>
                <a:gdLst>
                  <a:gd name="connsiteX0" fmla="*/ 0 w 183358"/>
                  <a:gd name="connsiteY0" fmla="*/ 604 h 43988"/>
                  <a:gd name="connsiteX1" fmla="*/ 104775 w 183358"/>
                  <a:gd name="connsiteY1" fmla="*/ 43466 h 43988"/>
                  <a:gd name="connsiteX2" fmla="*/ 182562 w 183358"/>
                  <a:gd name="connsiteY2" fmla="*/ 24416 h 43988"/>
                  <a:gd name="connsiteX3" fmla="*/ 142875 w 183358"/>
                  <a:gd name="connsiteY3" fmla="*/ 24416 h 43988"/>
                  <a:gd name="connsiteX4" fmla="*/ 106362 w 183358"/>
                  <a:gd name="connsiteY4" fmla="*/ 18066 h 43988"/>
                  <a:gd name="connsiteX5" fmla="*/ 0 w 183358"/>
                  <a:gd name="connsiteY5" fmla="*/ 604 h 4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358" h="43988">
                    <a:moveTo>
                      <a:pt x="0" y="604"/>
                    </a:moveTo>
                    <a:cubicBezTo>
                      <a:pt x="-264" y="4837"/>
                      <a:pt x="74348" y="39497"/>
                      <a:pt x="104775" y="43466"/>
                    </a:cubicBezTo>
                    <a:cubicBezTo>
                      <a:pt x="135202" y="47435"/>
                      <a:pt x="176212" y="27591"/>
                      <a:pt x="182562" y="24416"/>
                    </a:cubicBezTo>
                    <a:cubicBezTo>
                      <a:pt x="188912" y="21241"/>
                      <a:pt x="155575" y="25474"/>
                      <a:pt x="142875" y="24416"/>
                    </a:cubicBezTo>
                    <a:cubicBezTo>
                      <a:pt x="130175" y="23358"/>
                      <a:pt x="128323" y="20447"/>
                      <a:pt x="106362" y="18066"/>
                    </a:cubicBezTo>
                    <a:cubicBezTo>
                      <a:pt x="84402" y="15685"/>
                      <a:pt x="264" y="-3629"/>
                      <a:pt x="0" y="60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1B2BD743-77A7-490C-A034-C40FA5C3F02C}"/>
                  </a:ext>
                </a:extLst>
              </p:cNvPr>
              <p:cNvSpPr/>
              <p:nvPr/>
            </p:nvSpPr>
            <p:spPr>
              <a:xfrm>
                <a:off x="3247140" y="8680180"/>
                <a:ext cx="37721" cy="482450"/>
              </a:xfrm>
              <a:custGeom>
                <a:avLst/>
                <a:gdLst>
                  <a:gd name="connsiteX0" fmla="*/ 11998 w 37721"/>
                  <a:gd name="connsiteY0" fmla="*/ 14558 h 482450"/>
                  <a:gd name="connsiteX1" fmla="*/ 37398 w 37721"/>
                  <a:gd name="connsiteY1" fmla="*/ 468583 h 482450"/>
                  <a:gd name="connsiteX2" fmla="*/ 24698 w 37721"/>
                  <a:gd name="connsiteY2" fmla="*/ 344758 h 482450"/>
                  <a:gd name="connsiteX3" fmla="*/ 885 w 37721"/>
                  <a:gd name="connsiteY3" fmla="*/ 132033 h 482450"/>
                  <a:gd name="connsiteX4" fmla="*/ 11998 w 37721"/>
                  <a:gd name="connsiteY4" fmla="*/ 14558 h 48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21" h="482450">
                    <a:moveTo>
                      <a:pt x="11998" y="14558"/>
                    </a:moveTo>
                    <a:cubicBezTo>
                      <a:pt x="18084" y="70650"/>
                      <a:pt x="35281" y="413550"/>
                      <a:pt x="37398" y="468583"/>
                    </a:cubicBezTo>
                    <a:cubicBezTo>
                      <a:pt x="39515" y="523616"/>
                      <a:pt x="30784" y="400850"/>
                      <a:pt x="24698" y="344758"/>
                    </a:cubicBezTo>
                    <a:cubicBezTo>
                      <a:pt x="18612" y="288666"/>
                      <a:pt x="4589" y="185214"/>
                      <a:pt x="885" y="132033"/>
                    </a:cubicBezTo>
                    <a:cubicBezTo>
                      <a:pt x="-2819" y="78852"/>
                      <a:pt x="5912" y="-41534"/>
                      <a:pt x="11998" y="145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4BB3E2E0-2057-4E98-86D8-66C31BE5FD04}"/>
                  </a:ext>
                </a:extLst>
              </p:cNvPr>
              <p:cNvSpPr/>
              <p:nvPr/>
            </p:nvSpPr>
            <p:spPr>
              <a:xfrm>
                <a:off x="3147576" y="8682362"/>
                <a:ext cx="24543" cy="653537"/>
              </a:xfrm>
              <a:custGeom>
                <a:avLst/>
                <a:gdLst>
                  <a:gd name="connsiteX0" fmla="*/ 437 w 24543"/>
                  <a:gd name="connsiteY0" fmla="*/ 13963 h 653537"/>
                  <a:gd name="connsiteX1" fmla="*/ 9962 w 24543"/>
                  <a:gd name="connsiteY1" fmla="*/ 650551 h 653537"/>
                  <a:gd name="connsiteX2" fmla="*/ 24249 w 24543"/>
                  <a:gd name="connsiteY2" fmla="*/ 244151 h 653537"/>
                  <a:gd name="connsiteX3" fmla="*/ 437 w 24543"/>
                  <a:gd name="connsiteY3" fmla="*/ 13963 h 65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43" h="653537">
                    <a:moveTo>
                      <a:pt x="437" y="13963"/>
                    </a:moveTo>
                    <a:cubicBezTo>
                      <a:pt x="-1944" y="81696"/>
                      <a:pt x="5993" y="612186"/>
                      <a:pt x="9962" y="650551"/>
                    </a:cubicBezTo>
                    <a:cubicBezTo>
                      <a:pt x="13931" y="688916"/>
                      <a:pt x="26630" y="346809"/>
                      <a:pt x="24249" y="244151"/>
                    </a:cubicBezTo>
                    <a:cubicBezTo>
                      <a:pt x="21868" y="141493"/>
                      <a:pt x="2818" y="-53770"/>
                      <a:pt x="437" y="139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055DCAFF-005C-4597-AF1D-D8B45C97077E}"/>
                  </a:ext>
                </a:extLst>
              </p:cNvPr>
              <p:cNvSpPr/>
              <p:nvPr/>
            </p:nvSpPr>
            <p:spPr>
              <a:xfrm>
                <a:off x="3266817" y="8629262"/>
                <a:ext cx="42269" cy="587819"/>
              </a:xfrm>
              <a:custGeom>
                <a:avLst/>
                <a:gdLst>
                  <a:gd name="connsiteX0" fmla="*/ 258 w 42269"/>
                  <a:gd name="connsiteY0" fmla="*/ 388 h 587819"/>
                  <a:gd name="connsiteX1" fmla="*/ 24071 w 42269"/>
                  <a:gd name="connsiteY1" fmla="*/ 136913 h 587819"/>
                  <a:gd name="connsiteX2" fmla="*/ 25658 w 42269"/>
                  <a:gd name="connsiteY2" fmla="*/ 587763 h 587819"/>
                  <a:gd name="connsiteX3" fmla="*/ 41533 w 42269"/>
                  <a:gd name="connsiteY3" fmla="*/ 167076 h 587819"/>
                  <a:gd name="connsiteX4" fmla="*/ 258 w 42269"/>
                  <a:gd name="connsiteY4" fmla="*/ 388 h 58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69" h="587819">
                    <a:moveTo>
                      <a:pt x="258" y="388"/>
                    </a:moveTo>
                    <a:cubicBezTo>
                      <a:pt x="-2652" y="-4639"/>
                      <a:pt x="19838" y="39017"/>
                      <a:pt x="24071" y="136913"/>
                    </a:cubicBezTo>
                    <a:cubicBezTo>
                      <a:pt x="28304" y="234809"/>
                      <a:pt x="22748" y="582736"/>
                      <a:pt x="25658" y="587763"/>
                    </a:cubicBezTo>
                    <a:cubicBezTo>
                      <a:pt x="28568" y="592790"/>
                      <a:pt x="46031" y="260209"/>
                      <a:pt x="41533" y="167076"/>
                    </a:cubicBezTo>
                    <a:cubicBezTo>
                      <a:pt x="37035" y="73943"/>
                      <a:pt x="3168" y="5415"/>
                      <a:pt x="258" y="3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EFE15796-D2C5-4869-9203-062126B3A9BE}"/>
                  </a:ext>
                </a:extLst>
              </p:cNvPr>
              <p:cNvSpPr/>
              <p:nvPr/>
            </p:nvSpPr>
            <p:spPr>
              <a:xfrm>
                <a:off x="3160564" y="9336632"/>
                <a:ext cx="30877" cy="625325"/>
              </a:xfrm>
              <a:custGeom>
                <a:avLst/>
                <a:gdLst>
                  <a:gd name="connsiteX0" fmla="*/ 149 w 30877"/>
                  <a:gd name="connsiteY0" fmla="*/ 2631 h 625325"/>
                  <a:gd name="connsiteX1" fmla="*/ 19199 w 30877"/>
                  <a:gd name="connsiteY1" fmla="*/ 610643 h 625325"/>
                  <a:gd name="connsiteX2" fmla="*/ 30311 w 30877"/>
                  <a:gd name="connsiteY2" fmla="*/ 399506 h 625325"/>
                  <a:gd name="connsiteX3" fmla="*/ 149 w 30877"/>
                  <a:gd name="connsiteY3" fmla="*/ 2631 h 62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77" h="625325">
                    <a:moveTo>
                      <a:pt x="149" y="2631"/>
                    </a:moveTo>
                    <a:cubicBezTo>
                      <a:pt x="-1703" y="37820"/>
                      <a:pt x="14172" y="544497"/>
                      <a:pt x="19199" y="610643"/>
                    </a:cubicBezTo>
                    <a:cubicBezTo>
                      <a:pt x="24226" y="676789"/>
                      <a:pt x="33221" y="504016"/>
                      <a:pt x="30311" y="399506"/>
                    </a:cubicBezTo>
                    <a:cubicBezTo>
                      <a:pt x="27401" y="294996"/>
                      <a:pt x="2001" y="-32558"/>
                      <a:pt x="149" y="26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44AD9740-0755-4FDE-A3BE-E20858CD9D9F}"/>
                  </a:ext>
                </a:extLst>
              </p:cNvPr>
              <p:cNvSpPr/>
              <p:nvPr/>
            </p:nvSpPr>
            <p:spPr>
              <a:xfrm>
                <a:off x="3277466" y="9219267"/>
                <a:ext cx="34069" cy="777935"/>
              </a:xfrm>
              <a:custGeom>
                <a:avLst/>
                <a:gdLst>
                  <a:gd name="connsiteX0" fmla="*/ 8659 w 34069"/>
                  <a:gd name="connsiteY0" fmla="*/ 18396 h 777935"/>
                  <a:gd name="connsiteX1" fmla="*/ 34059 w 34069"/>
                  <a:gd name="connsiteY1" fmla="*/ 740708 h 777935"/>
                  <a:gd name="connsiteX2" fmla="*/ 5484 w 34069"/>
                  <a:gd name="connsiteY2" fmla="*/ 629583 h 777935"/>
                  <a:gd name="connsiteX3" fmla="*/ 722 w 34069"/>
                  <a:gd name="connsiteY3" fmla="*/ 246996 h 777935"/>
                  <a:gd name="connsiteX4" fmla="*/ 8659 w 34069"/>
                  <a:gd name="connsiteY4" fmla="*/ 18396 h 77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9" h="777935">
                    <a:moveTo>
                      <a:pt x="8659" y="18396"/>
                    </a:moveTo>
                    <a:cubicBezTo>
                      <a:pt x="14215" y="100681"/>
                      <a:pt x="34588" y="638844"/>
                      <a:pt x="34059" y="740708"/>
                    </a:cubicBezTo>
                    <a:cubicBezTo>
                      <a:pt x="33530" y="842572"/>
                      <a:pt x="11040" y="711868"/>
                      <a:pt x="5484" y="629583"/>
                    </a:cubicBezTo>
                    <a:cubicBezTo>
                      <a:pt x="-72" y="547298"/>
                      <a:pt x="-866" y="343040"/>
                      <a:pt x="722" y="246996"/>
                    </a:cubicBezTo>
                    <a:cubicBezTo>
                      <a:pt x="2309" y="150952"/>
                      <a:pt x="3103" y="-63889"/>
                      <a:pt x="8659" y="1839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92E1BD7E-4649-40E4-9340-FDE4A7851D65}"/>
                  </a:ext>
                </a:extLst>
              </p:cNvPr>
              <p:cNvSpPr/>
              <p:nvPr/>
            </p:nvSpPr>
            <p:spPr>
              <a:xfrm>
                <a:off x="3308226" y="9247580"/>
                <a:ext cx="32283" cy="723056"/>
              </a:xfrm>
              <a:custGeom>
                <a:avLst/>
                <a:gdLst>
                  <a:gd name="connsiteX0" fmla="*/ 124 w 32283"/>
                  <a:gd name="connsiteY0" fmla="*/ 1195 h 723056"/>
                  <a:gd name="connsiteX1" fmla="*/ 20762 w 32283"/>
                  <a:gd name="connsiteY1" fmla="*/ 602858 h 723056"/>
                  <a:gd name="connsiteX2" fmla="*/ 19174 w 32283"/>
                  <a:gd name="connsiteY2" fmla="*/ 721920 h 723056"/>
                  <a:gd name="connsiteX3" fmla="*/ 19174 w 32283"/>
                  <a:gd name="connsiteY3" fmla="*/ 650483 h 723056"/>
                  <a:gd name="connsiteX4" fmla="*/ 31874 w 32283"/>
                  <a:gd name="connsiteY4" fmla="*/ 453633 h 723056"/>
                  <a:gd name="connsiteX5" fmla="*/ 124 w 32283"/>
                  <a:gd name="connsiteY5" fmla="*/ 1195 h 72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83" h="723056">
                    <a:moveTo>
                      <a:pt x="124" y="1195"/>
                    </a:moveTo>
                    <a:cubicBezTo>
                      <a:pt x="-1728" y="26066"/>
                      <a:pt x="17587" y="482737"/>
                      <a:pt x="20762" y="602858"/>
                    </a:cubicBezTo>
                    <a:cubicBezTo>
                      <a:pt x="23937" y="722979"/>
                      <a:pt x="19439" y="713983"/>
                      <a:pt x="19174" y="721920"/>
                    </a:cubicBezTo>
                    <a:cubicBezTo>
                      <a:pt x="18909" y="729857"/>
                      <a:pt x="17057" y="695197"/>
                      <a:pt x="19174" y="650483"/>
                    </a:cubicBezTo>
                    <a:cubicBezTo>
                      <a:pt x="21291" y="605769"/>
                      <a:pt x="34784" y="560789"/>
                      <a:pt x="31874" y="453633"/>
                    </a:cubicBezTo>
                    <a:cubicBezTo>
                      <a:pt x="28964" y="346477"/>
                      <a:pt x="1976" y="-23676"/>
                      <a:pt x="124" y="119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80478E12-8247-4018-A30F-783FD7363261}"/>
                  </a:ext>
                </a:extLst>
              </p:cNvPr>
              <p:cNvSpPr/>
              <p:nvPr/>
            </p:nvSpPr>
            <p:spPr>
              <a:xfrm>
                <a:off x="3135280" y="9959668"/>
                <a:ext cx="219677" cy="46683"/>
              </a:xfrm>
              <a:custGeom>
                <a:avLst/>
                <a:gdLst>
                  <a:gd name="connsiteX0" fmla="*/ 32 w 219677"/>
                  <a:gd name="connsiteY0" fmla="*/ 308 h 46683"/>
                  <a:gd name="connsiteX1" fmla="*/ 128620 w 219677"/>
                  <a:gd name="connsiteY1" fmla="*/ 38408 h 46683"/>
                  <a:gd name="connsiteX2" fmla="*/ 176245 w 219677"/>
                  <a:gd name="connsiteY2" fmla="*/ 27295 h 46683"/>
                  <a:gd name="connsiteX3" fmla="*/ 219107 w 219677"/>
                  <a:gd name="connsiteY3" fmla="*/ 308 h 46683"/>
                  <a:gd name="connsiteX4" fmla="*/ 196882 w 219677"/>
                  <a:gd name="connsiteY4" fmla="*/ 46345 h 46683"/>
                  <a:gd name="connsiteX5" fmla="*/ 141320 w 219677"/>
                  <a:gd name="connsiteY5" fmla="*/ 20945 h 46683"/>
                  <a:gd name="connsiteX6" fmla="*/ 32 w 219677"/>
                  <a:gd name="connsiteY6" fmla="*/ 308 h 4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677" h="46683">
                    <a:moveTo>
                      <a:pt x="32" y="308"/>
                    </a:moveTo>
                    <a:cubicBezTo>
                      <a:pt x="-2085" y="3218"/>
                      <a:pt x="99251" y="33910"/>
                      <a:pt x="128620" y="38408"/>
                    </a:cubicBezTo>
                    <a:cubicBezTo>
                      <a:pt x="157989" y="42906"/>
                      <a:pt x="161164" y="33645"/>
                      <a:pt x="176245" y="27295"/>
                    </a:cubicBezTo>
                    <a:cubicBezTo>
                      <a:pt x="191326" y="20945"/>
                      <a:pt x="215667" y="-2867"/>
                      <a:pt x="219107" y="308"/>
                    </a:cubicBezTo>
                    <a:cubicBezTo>
                      <a:pt x="222547" y="3483"/>
                      <a:pt x="209846" y="42906"/>
                      <a:pt x="196882" y="46345"/>
                    </a:cubicBezTo>
                    <a:cubicBezTo>
                      <a:pt x="183918" y="49784"/>
                      <a:pt x="170953" y="25972"/>
                      <a:pt x="141320" y="20945"/>
                    </a:cubicBezTo>
                    <a:cubicBezTo>
                      <a:pt x="111687" y="15918"/>
                      <a:pt x="2149" y="-2602"/>
                      <a:pt x="32" y="3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4FAC4B3B-8C61-42BA-A937-E429B9F6DD4B}"/>
                  </a:ext>
                </a:extLst>
              </p:cNvPr>
              <p:cNvSpPr/>
              <p:nvPr/>
            </p:nvSpPr>
            <p:spPr>
              <a:xfrm>
                <a:off x="3151587" y="9938939"/>
                <a:ext cx="226631" cy="102193"/>
              </a:xfrm>
              <a:custGeom>
                <a:avLst/>
                <a:gdLst>
                  <a:gd name="connsiteX0" fmla="*/ 67863 w 226631"/>
                  <a:gd name="connsiteY0" fmla="*/ 399 h 102193"/>
                  <a:gd name="connsiteX1" fmla="*/ 26588 w 226631"/>
                  <a:gd name="connsiteY1" fmla="*/ 60724 h 102193"/>
                  <a:gd name="connsiteX2" fmla="*/ 1188 w 226631"/>
                  <a:gd name="connsiteY2" fmla="*/ 71836 h 102193"/>
                  <a:gd name="connsiteX3" fmla="*/ 64688 w 226631"/>
                  <a:gd name="connsiteY3" fmla="*/ 67074 h 102193"/>
                  <a:gd name="connsiteX4" fmla="*/ 156763 w 226631"/>
                  <a:gd name="connsiteY4" fmla="*/ 92474 h 102193"/>
                  <a:gd name="connsiteX5" fmla="*/ 171051 w 226631"/>
                  <a:gd name="connsiteY5" fmla="*/ 98824 h 102193"/>
                  <a:gd name="connsiteX6" fmla="*/ 226613 w 226631"/>
                  <a:gd name="connsiteY6" fmla="*/ 41674 h 102193"/>
                  <a:gd name="connsiteX7" fmla="*/ 164701 w 226631"/>
                  <a:gd name="connsiteY7" fmla="*/ 75011 h 102193"/>
                  <a:gd name="connsiteX8" fmla="*/ 101201 w 226631"/>
                  <a:gd name="connsiteY8" fmla="*/ 75011 h 102193"/>
                  <a:gd name="connsiteX9" fmla="*/ 9126 w 226631"/>
                  <a:gd name="connsiteY9" fmla="*/ 94061 h 102193"/>
                  <a:gd name="connsiteX10" fmla="*/ 67863 w 226631"/>
                  <a:gd name="connsiteY10" fmla="*/ 399 h 1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631" h="102193">
                    <a:moveTo>
                      <a:pt x="67863" y="399"/>
                    </a:moveTo>
                    <a:cubicBezTo>
                      <a:pt x="70773" y="-5157"/>
                      <a:pt x="37700" y="48818"/>
                      <a:pt x="26588" y="60724"/>
                    </a:cubicBezTo>
                    <a:cubicBezTo>
                      <a:pt x="15476" y="72630"/>
                      <a:pt x="-5162" y="70778"/>
                      <a:pt x="1188" y="71836"/>
                    </a:cubicBezTo>
                    <a:cubicBezTo>
                      <a:pt x="7538" y="72894"/>
                      <a:pt x="38759" y="63634"/>
                      <a:pt x="64688" y="67074"/>
                    </a:cubicBezTo>
                    <a:cubicBezTo>
                      <a:pt x="90617" y="70514"/>
                      <a:pt x="139036" y="87182"/>
                      <a:pt x="156763" y="92474"/>
                    </a:cubicBezTo>
                    <a:cubicBezTo>
                      <a:pt x="174490" y="97766"/>
                      <a:pt x="159409" y="107291"/>
                      <a:pt x="171051" y="98824"/>
                    </a:cubicBezTo>
                    <a:cubicBezTo>
                      <a:pt x="182693" y="90357"/>
                      <a:pt x="227671" y="45643"/>
                      <a:pt x="226613" y="41674"/>
                    </a:cubicBezTo>
                    <a:cubicBezTo>
                      <a:pt x="225555" y="37705"/>
                      <a:pt x="185603" y="69455"/>
                      <a:pt x="164701" y="75011"/>
                    </a:cubicBezTo>
                    <a:cubicBezTo>
                      <a:pt x="143799" y="80567"/>
                      <a:pt x="127130" y="71836"/>
                      <a:pt x="101201" y="75011"/>
                    </a:cubicBezTo>
                    <a:cubicBezTo>
                      <a:pt x="75272" y="78186"/>
                      <a:pt x="13359" y="101205"/>
                      <a:pt x="9126" y="94061"/>
                    </a:cubicBezTo>
                    <a:cubicBezTo>
                      <a:pt x="4893" y="86917"/>
                      <a:pt x="64953" y="5955"/>
                      <a:pt x="67863" y="39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3D548917-08B2-45A4-BBCE-B3305E071C4F}"/>
                  </a:ext>
                </a:extLst>
              </p:cNvPr>
              <p:cNvSpPr/>
              <p:nvPr/>
            </p:nvSpPr>
            <p:spPr>
              <a:xfrm>
                <a:off x="3278489" y="5803890"/>
                <a:ext cx="169635" cy="189523"/>
              </a:xfrm>
              <a:custGeom>
                <a:avLst/>
                <a:gdLst>
                  <a:gd name="connsiteX0" fmla="*/ 169561 w 169635"/>
                  <a:gd name="connsiteY0" fmla="*/ 10 h 189523"/>
                  <a:gd name="connsiteX1" fmla="*/ 29861 w 169635"/>
                  <a:gd name="connsiteY1" fmla="*/ 109548 h 189523"/>
                  <a:gd name="connsiteX2" fmla="*/ 12399 w 169635"/>
                  <a:gd name="connsiteY2" fmla="*/ 188923 h 189523"/>
                  <a:gd name="connsiteX3" fmla="*/ 13986 w 169635"/>
                  <a:gd name="connsiteY3" fmla="*/ 144473 h 189523"/>
                  <a:gd name="connsiteX4" fmla="*/ 9224 w 169635"/>
                  <a:gd name="connsiteY4" fmla="*/ 115898 h 189523"/>
                  <a:gd name="connsiteX5" fmla="*/ 169561 w 169635"/>
                  <a:gd name="connsiteY5" fmla="*/ 10 h 18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635" h="189523">
                    <a:moveTo>
                      <a:pt x="169561" y="10"/>
                    </a:moveTo>
                    <a:cubicBezTo>
                      <a:pt x="173000" y="-1048"/>
                      <a:pt x="56055" y="78063"/>
                      <a:pt x="29861" y="109548"/>
                    </a:cubicBezTo>
                    <a:cubicBezTo>
                      <a:pt x="3667" y="141033"/>
                      <a:pt x="15045" y="183102"/>
                      <a:pt x="12399" y="188923"/>
                    </a:cubicBezTo>
                    <a:cubicBezTo>
                      <a:pt x="9753" y="194744"/>
                      <a:pt x="14515" y="156644"/>
                      <a:pt x="13986" y="144473"/>
                    </a:cubicBezTo>
                    <a:cubicBezTo>
                      <a:pt x="13457" y="132302"/>
                      <a:pt x="-13795" y="136006"/>
                      <a:pt x="9224" y="115898"/>
                    </a:cubicBezTo>
                    <a:cubicBezTo>
                      <a:pt x="32243" y="95790"/>
                      <a:pt x="166122" y="1068"/>
                      <a:pt x="169561" y="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: 図形 1316">
                <a:extLst>
                  <a:ext uri="{FF2B5EF4-FFF2-40B4-BE49-F238E27FC236}">
                    <a16:creationId xmlns:a16="http://schemas.microsoft.com/office/drawing/2014/main" id="{15FBF04B-9C28-4264-9E1C-0402A6CF146A}"/>
                  </a:ext>
                </a:extLst>
              </p:cNvPr>
              <p:cNvSpPr/>
              <p:nvPr/>
            </p:nvSpPr>
            <p:spPr>
              <a:xfrm>
                <a:off x="3292374" y="5943582"/>
                <a:ext cx="51398" cy="900554"/>
              </a:xfrm>
              <a:custGeom>
                <a:avLst/>
                <a:gdLst>
                  <a:gd name="connsiteX0" fmla="*/ 38201 w 51398"/>
                  <a:gd name="connsiteY0" fmla="*/ 6368 h 900554"/>
                  <a:gd name="connsiteX1" fmla="*/ 35026 w 51398"/>
                  <a:gd name="connsiteY1" fmla="*/ 350856 h 900554"/>
                  <a:gd name="connsiteX2" fmla="*/ 49314 w 51398"/>
                  <a:gd name="connsiteY2" fmla="*/ 868381 h 900554"/>
                  <a:gd name="connsiteX3" fmla="*/ 46139 w 51398"/>
                  <a:gd name="connsiteY3" fmla="*/ 830281 h 900554"/>
                  <a:gd name="connsiteX4" fmla="*/ 1689 w 51398"/>
                  <a:gd name="connsiteY4" fmla="*/ 704868 h 900554"/>
                  <a:gd name="connsiteX5" fmla="*/ 9626 w 51398"/>
                  <a:gd name="connsiteY5" fmla="*/ 169881 h 900554"/>
                  <a:gd name="connsiteX6" fmla="*/ 38201 w 51398"/>
                  <a:gd name="connsiteY6" fmla="*/ 6368 h 90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98" h="900554">
                    <a:moveTo>
                      <a:pt x="38201" y="6368"/>
                    </a:moveTo>
                    <a:cubicBezTo>
                      <a:pt x="42434" y="36530"/>
                      <a:pt x="33174" y="207187"/>
                      <a:pt x="35026" y="350856"/>
                    </a:cubicBezTo>
                    <a:cubicBezTo>
                      <a:pt x="36878" y="494525"/>
                      <a:pt x="47462" y="788477"/>
                      <a:pt x="49314" y="868381"/>
                    </a:cubicBezTo>
                    <a:cubicBezTo>
                      <a:pt x="51166" y="948285"/>
                      <a:pt x="54076" y="857533"/>
                      <a:pt x="46139" y="830281"/>
                    </a:cubicBezTo>
                    <a:cubicBezTo>
                      <a:pt x="38202" y="803029"/>
                      <a:pt x="7774" y="814935"/>
                      <a:pt x="1689" y="704868"/>
                    </a:cubicBezTo>
                    <a:cubicBezTo>
                      <a:pt x="-4397" y="594801"/>
                      <a:pt x="7774" y="282858"/>
                      <a:pt x="9626" y="169881"/>
                    </a:cubicBezTo>
                    <a:cubicBezTo>
                      <a:pt x="11478" y="56904"/>
                      <a:pt x="33968" y="-23794"/>
                      <a:pt x="38201" y="63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076984AA-7A0F-4F64-B974-ABDF4F94364A}"/>
                  </a:ext>
                </a:extLst>
              </p:cNvPr>
              <p:cNvSpPr/>
              <p:nvPr/>
            </p:nvSpPr>
            <p:spPr>
              <a:xfrm>
                <a:off x="3337574" y="5874890"/>
                <a:ext cx="541672" cy="68769"/>
              </a:xfrm>
              <a:custGeom>
                <a:avLst/>
                <a:gdLst>
                  <a:gd name="connsiteX0" fmla="*/ 4643 w 541672"/>
                  <a:gd name="connsiteY0" fmla="*/ 68710 h 68769"/>
                  <a:gd name="connsiteX1" fmla="*/ 214193 w 541672"/>
                  <a:gd name="connsiteY1" fmla="*/ 13677 h 68769"/>
                  <a:gd name="connsiteX2" fmla="*/ 527459 w 541672"/>
                  <a:gd name="connsiteY2" fmla="*/ 53893 h 68769"/>
                  <a:gd name="connsiteX3" fmla="*/ 480893 w 541672"/>
                  <a:gd name="connsiteY3" fmla="*/ 32727 h 68769"/>
                  <a:gd name="connsiteX4" fmla="*/ 415276 w 541672"/>
                  <a:gd name="connsiteY4" fmla="*/ 977 h 68769"/>
                  <a:gd name="connsiteX5" fmla="*/ 4643 w 541672"/>
                  <a:gd name="connsiteY5" fmla="*/ 68710 h 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672" h="68769">
                    <a:moveTo>
                      <a:pt x="4643" y="68710"/>
                    </a:moveTo>
                    <a:cubicBezTo>
                      <a:pt x="-28871" y="70827"/>
                      <a:pt x="127057" y="16146"/>
                      <a:pt x="214193" y="13677"/>
                    </a:cubicBezTo>
                    <a:cubicBezTo>
                      <a:pt x="301329" y="11207"/>
                      <a:pt x="483009" y="50718"/>
                      <a:pt x="527459" y="53893"/>
                    </a:cubicBezTo>
                    <a:cubicBezTo>
                      <a:pt x="571909" y="57068"/>
                      <a:pt x="499590" y="41546"/>
                      <a:pt x="480893" y="32727"/>
                    </a:cubicBezTo>
                    <a:cubicBezTo>
                      <a:pt x="462196" y="23908"/>
                      <a:pt x="495709" y="-5726"/>
                      <a:pt x="415276" y="977"/>
                    </a:cubicBezTo>
                    <a:cubicBezTo>
                      <a:pt x="334843" y="7680"/>
                      <a:pt x="38157" y="66593"/>
                      <a:pt x="4643" y="6871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6A96B136-8C0C-4C00-BED4-6A0BBA436B50}"/>
                  </a:ext>
                </a:extLst>
              </p:cNvPr>
              <p:cNvSpPr/>
              <p:nvPr/>
            </p:nvSpPr>
            <p:spPr>
              <a:xfrm>
                <a:off x="3304370" y="5814993"/>
                <a:ext cx="719413" cy="133036"/>
              </a:xfrm>
              <a:custGeom>
                <a:avLst/>
                <a:gdLst>
                  <a:gd name="connsiteX0" fmla="*/ 6097 w 719413"/>
                  <a:gd name="connsiteY0" fmla="*/ 132840 h 133036"/>
                  <a:gd name="connsiteX1" fmla="*/ 78063 w 719413"/>
                  <a:gd name="connsiteY1" fmla="*/ 7957 h 133036"/>
                  <a:gd name="connsiteX2" fmla="*/ 524680 w 719413"/>
                  <a:gd name="connsiteY2" fmla="*/ 12190 h 133036"/>
                  <a:gd name="connsiteX3" fmla="*/ 719413 w 719413"/>
                  <a:gd name="connsiteY3" fmla="*/ 10074 h 133036"/>
                  <a:gd name="connsiteX4" fmla="*/ 524680 w 719413"/>
                  <a:gd name="connsiteY4" fmla="*/ 22774 h 133036"/>
                  <a:gd name="connsiteX5" fmla="*/ 384980 w 719413"/>
                  <a:gd name="connsiteY5" fmla="*/ 48174 h 133036"/>
                  <a:gd name="connsiteX6" fmla="*/ 150030 w 719413"/>
                  <a:gd name="connsiteY6" fmla="*/ 37590 h 133036"/>
                  <a:gd name="connsiteX7" fmla="*/ 6097 w 719413"/>
                  <a:gd name="connsiteY7" fmla="*/ 13284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413" h="133036">
                    <a:moveTo>
                      <a:pt x="6097" y="132840"/>
                    </a:moveTo>
                    <a:cubicBezTo>
                      <a:pt x="-5898" y="127901"/>
                      <a:pt x="-8367" y="28065"/>
                      <a:pt x="78063" y="7957"/>
                    </a:cubicBezTo>
                    <a:cubicBezTo>
                      <a:pt x="164493" y="-12151"/>
                      <a:pt x="524680" y="12190"/>
                      <a:pt x="524680" y="12190"/>
                    </a:cubicBezTo>
                    <a:lnTo>
                      <a:pt x="719413" y="10074"/>
                    </a:lnTo>
                    <a:cubicBezTo>
                      <a:pt x="719413" y="11838"/>
                      <a:pt x="580419" y="16424"/>
                      <a:pt x="524680" y="22774"/>
                    </a:cubicBezTo>
                    <a:cubicBezTo>
                      <a:pt x="468941" y="29124"/>
                      <a:pt x="447421" y="45705"/>
                      <a:pt x="384980" y="48174"/>
                    </a:cubicBezTo>
                    <a:cubicBezTo>
                      <a:pt x="322539" y="50643"/>
                      <a:pt x="217410" y="27007"/>
                      <a:pt x="150030" y="37590"/>
                    </a:cubicBezTo>
                    <a:cubicBezTo>
                      <a:pt x="82650" y="48173"/>
                      <a:pt x="18092" y="137779"/>
                      <a:pt x="6097" y="1328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291309A9-7C09-4972-8310-1C8B8404136B}"/>
                  </a:ext>
                </a:extLst>
              </p:cNvPr>
              <p:cNvSpPr/>
              <p:nvPr/>
            </p:nvSpPr>
            <p:spPr>
              <a:xfrm>
                <a:off x="3941220" y="5899462"/>
                <a:ext cx="67917" cy="867225"/>
              </a:xfrm>
              <a:custGeom>
                <a:avLst/>
                <a:gdLst>
                  <a:gd name="connsiteX0" fmla="*/ 38113 w 67917"/>
                  <a:gd name="connsiteY0" fmla="*/ 8155 h 867225"/>
                  <a:gd name="connsiteX1" fmla="*/ 63513 w 67917"/>
                  <a:gd name="connsiteY1" fmla="*/ 820955 h 867225"/>
                  <a:gd name="connsiteX2" fmla="*/ 61397 w 67917"/>
                  <a:gd name="connsiteY2" fmla="*/ 729938 h 867225"/>
                  <a:gd name="connsiteX3" fmla="*/ 13 w 67917"/>
                  <a:gd name="connsiteY3" fmla="*/ 420905 h 867225"/>
                  <a:gd name="connsiteX4" fmla="*/ 38113 w 67917"/>
                  <a:gd name="connsiteY4" fmla="*/ 8155 h 86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17" h="867225">
                    <a:moveTo>
                      <a:pt x="38113" y="8155"/>
                    </a:moveTo>
                    <a:cubicBezTo>
                      <a:pt x="48696" y="74830"/>
                      <a:pt x="59632" y="700658"/>
                      <a:pt x="63513" y="820955"/>
                    </a:cubicBezTo>
                    <a:cubicBezTo>
                      <a:pt x="67394" y="941252"/>
                      <a:pt x="71980" y="796613"/>
                      <a:pt x="61397" y="729938"/>
                    </a:cubicBezTo>
                    <a:cubicBezTo>
                      <a:pt x="50814" y="663263"/>
                      <a:pt x="719" y="539791"/>
                      <a:pt x="13" y="420905"/>
                    </a:cubicBezTo>
                    <a:cubicBezTo>
                      <a:pt x="-693" y="302019"/>
                      <a:pt x="27530" y="-58520"/>
                      <a:pt x="38113" y="815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5DD6FD92-49D6-4420-A6DF-239C081856A7}"/>
                  </a:ext>
                </a:extLst>
              </p:cNvPr>
              <p:cNvSpPr/>
              <p:nvPr/>
            </p:nvSpPr>
            <p:spPr>
              <a:xfrm>
                <a:off x="3484881" y="5648913"/>
                <a:ext cx="1303922" cy="180000"/>
              </a:xfrm>
              <a:custGeom>
                <a:avLst/>
                <a:gdLst>
                  <a:gd name="connsiteX0" fmla="*/ 20319 w 1303922"/>
                  <a:gd name="connsiteY0" fmla="*/ 178800 h 180000"/>
                  <a:gd name="connsiteX1" fmla="*/ 1053782 w 1303922"/>
                  <a:gd name="connsiteY1" fmla="*/ 39100 h 180000"/>
                  <a:gd name="connsiteX2" fmla="*/ 1299844 w 1303922"/>
                  <a:gd name="connsiteY2" fmla="*/ 1000 h 180000"/>
                  <a:gd name="connsiteX3" fmla="*/ 1191894 w 1303922"/>
                  <a:gd name="connsiteY3" fmla="*/ 12112 h 180000"/>
                  <a:gd name="connsiteX4" fmla="*/ 991869 w 1303922"/>
                  <a:gd name="connsiteY4" fmla="*/ 23225 h 180000"/>
                  <a:gd name="connsiteX5" fmla="*/ 414019 w 1303922"/>
                  <a:gd name="connsiteY5" fmla="*/ 102600 h 180000"/>
                  <a:gd name="connsiteX6" fmla="*/ 20319 w 1303922"/>
                  <a:gd name="connsiteY6" fmla="*/ 17880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922" h="180000">
                    <a:moveTo>
                      <a:pt x="20319" y="178800"/>
                    </a:moveTo>
                    <a:cubicBezTo>
                      <a:pt x="126946" y="168217"/>
                      <a:pt x="840528" y="68733"/>
                      <a:pt x="1053782" y="39100"/>
                    </a:cubicBezTo>
                    <a:cubicBezTo>
                      <a:pt x="1267036" y="9467"/>
                      <a:pt x="1276825" y="5498"/>
                      <a:pt x="1299844" y="1000"/>
                    </a:cubicBezTo>
                    <a:cubicBezTo>
                      <a:pt x="1322863" y="-3498"/>
                      <a:pt x="1243223" y="8408"/>
                      <a:pt x="1191894" y="12112"/>
                    </a:cubicBezTo>
                    <a:cubicBezTo>
                      <a:pt x="1140565" y="15816"/>
                      <a:pt x="1121515" y="8144"/>
                      <a:pt x="991869" y="23225"/>
                    </a:cubicBezTo>
                    <a:cubicBezTo>
                      <a:pt x="862223" y="38306"/>
                      <a:pt x="574357" y="77994"/>
                      <a:pt x="414019" y="102600"/>
                    </a:cubicBezTo>
                    <a:cubicBezTo>
                      <a:pt x="253682" y="127206"/>
                      <a:pt x="-86308" y="189383"/>
                      <a:pt x="20319" y="1788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DEFFE8CB-72C6-4808-9357-9D6DC4FEE672}"/>
                  </a:ext>
                </a:extLst>
              </p:cNvPr>
              <p:cNvSpPr/>
              <p:nvPr/>
            </p:nvSpPr>
            <p:spPr>
              <a:xfrm>
                <a:off x="3814826" y="5728289"/>
                <a:ext cx="964486" cy="162574"/>
              </a:xfrm>
              <a:custGeom>
                <a:avLst/>
                <a:gdLst>
                  <a:gd name="connsiteX0" fmla="*/ 1524 w 964486"/>
                  <a:gd name="connsiteY0" fmla="*/ 161336 h 162574"/>
                  <a:gd name="connsiteX1" fmla="*/ 439674 w 964486"/>
                  <a:gd name="connsiteY1" fmla="*/ 77199 h 162574"/>
                  <a:gd name="connsiteX2" fmla="*/ 955612 w 964486"/>
                  <a:gd name="connsiteY2" fmla="*/ 8936 h 162574"/>
                  <a:gd name="connsiteX3" fmla="*/ 779399 w 964486"/>
                  <a:gd name="connsiteY3" fmla="*/ 8936 h 162574"/>
                  <a:gd name="connsiteX4" fmla="*/ 593662 w 964486"/>
                  <a:gd name="connsiteY4" fmla="*/ 8936 h 162574"/>
                  <a:gd name="connsiteX5" fmla="*/ 1524 w 964486"/>
                  <a:gd name="connsiteY5" fmla="*/ 161336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486" h="162574">
                    <a:moveTo>
                      <a:pt x="1524" y="161336"/>
                    </a:moveTo>
                    <a:cubicBezTo>
                      <a:pt x="-24141" y="172713"/>
                      <a:pt x="280659" y="102599"/>
                      <a:pt x="439674" y="77199"/>
                    </a:cubicBezTo>
                    <a:cubicBezTo>
                      <a:pt x="598689" y="51799"/>
                      <a:pt x="898991" y="20313"/>
                      <a:pt x="955612" y="8936"/>
                    </a:cubicBezTo>
                    <a:cubicBezTo>
                      <a:pt x="1012233" y="-2441"/>
                      <a:pt x="779399" y="8936"/>
                      <a:pt x="779399" y="8936"/>
                    </a:cubicBezTo>
                    <a:cubicBezTo>
                      <a:pt x="719074" y="8936"/>
                      <a:pt x="721191" y="-11172"/>
                      <a:pt x="593662" y="8936"/>
                    </a:cubicBezTo>
                    <a:cubicBezTo>
                      <a:pt x="466133" y="29044"/>
                      <a:pt x="27189" y="149959"/>
                      <a:pt x="1524" y="161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19C098DA-BF7A-4E96-9522-944D998029CD}"/>
                  </a:ext>
                </a:extLst>
              </p:cNvPr>
              <p:cNvSpPr/>
              <p:nvPr/>
            </p:nvSpPr>
            <p:spPr>
              <a:xfrm>
                <a:off x="6650234" y="7837302"/>
                <a:ext cx="67592" cy="1162060"/>
              </a:xfrm>
              <a:custGeom>
                <a:avLst/>
                <a:gdLst>
                  <a:gd name="connsiteX0" fmla="*/ 64891 w 67592"/>
                  <a:gd name="connsiteY0" fmla="*/ 17648 h 1162060"/>
                  <a:gd name="connsiteX1" fmla="*/ 55366 w 67592"/>
                  <a:gd name="connsiteY1" fmla="*/ 1084448 h 1162060"/>
                  <a:gd name="connsiteX2" fmla="*/ 39491 w 67592"/>
                  <a:gd name="connsiteY2" fmla="*/ 1036823 h 1162060"/>
                  <a:gd name="connsiteX3" fmla="*/ 4566 w 67592"/>
                  <a:gd name="connsiteY3" fmla="*/ 693923 h 1162060"/>
                  <a:gd name="connsiteX4" fmla="*/ 4566 w 67592"/>
                  <a:gd name="connsiteY4" fmla="*/ 439923 h 1162060"/>
                  <a:gd name="connsiteX5" fmla="*/ 64891 w 67592"/>
                  <a:gd name="connsiteY5" fmla="*/ 17648 h 116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92" h="1162060">
                    <a:moveTo>
                      <a:pt x="64891" y="17648"/>
                    </a:moveTo>
                    <a:cubicBezTo>
                      <a:pt x="73358" y="125069"/>
                      <a:pt x="59599" y="914586"/>
                      <a:pt x="55366" y="1084448"/>
                    </a:cubicBezTo>
                    <a:cubicBezTo>
                      <a:pt x="51133" y="1254310"/>
                      <a:pt x="47958" y="1101911"/>
                      <a:pt x="39491" y="1036823"/>
                    </a:cubicBezTo>
                    <a:cubicBezTo>
                      <a:pt x="31024" y="971735"/>
                      <a:pt x="10387" y="793406"/>
                      <a:pt x="4566" y="693923"/>
                    </a:cubicBezTo>
                    <a:cubicBezTo>
                      <a:pt x="-1255" y="594440"/>
                      <a:pt x="-1784" y="556340"/>
                      <a:pt x="4566" y="439923"/>
                    </a:cubicBezTo>
                    <a:cubicBezTo>
                      <a:pt x="10916" y="323506"/>
                      <a:pt x="56424" y="-89773"/>
                      <a:pt x="64891" y="176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1B73ACFB-53C3-4418-9ED8-48F9DE5FDCB1}"/>
                  </a:ext>
                </a:extLst>
              </p:cNvPr>
              <p:cNvSpPr/>
              <p:nvPr/>
            </p:nvSpPr>
            <p:spPr>
              <a:xfrm>
                <a:off x="6127725" y="8965361"/>
                <a:ext cx="587703" cy="108204"/>
              </a:xfrm>
              <a:custGeom>
                <a:avLst/>
                <a:gdLst>
                  <a:gd name="connsiteX0" fmla="*/ 25 w 587703"/>
                  <a:gd name="connsiteY0" fmla="*/ 26239 h 108204"/>
                  <a:gd name="connsiteX1" fmla="*/ 336575 w 587703"/>
                  <a:gd name="connsiteY1" fmla="*/ 105614 h 108204"/>
                  <a:gd name="connsiteX2" fmla="*/ 363563 w 587703"/>
                  <a:gd name="connsiteY2" fmla="*/ 86564 h 108204"/>
                  <a:gd name="connsiteX3" fmla="*/ 403250 w 587703"/>
                  <a:gd name="connsiteY3" fmla="*/ 62752 h 108204"/>
                  <a:gd name="connsiteX4" fmla="*/ 466750 w 587703"/>
                  <a:gd name="connsiteY4" fmla="*/ 29414 h 108204"/>
                  <a:gd name="connsiteX5" fmla="*/ 587400 w 587703"/>
                  <a:gd name="connsiteY5" fmla="*/ 839 h 108204"/>
                  <a:gd name="connsiteX6" fmla="*/ 495325 w 587703"/>
                  <a:gd name="connsiteY6" fmla="*/ 13539 h 108204"/>
                  <a:gd name="connsiteX7" fmla="*/ 319113 w 587703"/>
                  <a:gd name="connsiteY7" fmla="*/ 72277 h 108204"/>
                  <a:gd name="connsiteX8" fmla="*/ 25 w 587703"/>
                  <a:gd name="connsiteY8" fmla="*/ 26239 h 1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7703" h="108204">
                    <a:moveTo>
                      <a:pt x="25" y="26239"/>
                    </a:moveTo>
                    <a:cubicBezTo>
                      <a:pt x="2935" y="31795"/>
                      <a:pt x="275985" y="95560"/>
                      <a:pt x="336575" y="105614"/>
                    </a:cubicBezTo>
                    <a:cubicBezTo>
                      <a:pt x="397165" y="115668"/>
                      <a:pt x="352451" y="93708"/>
                      <a:pt x="363563" y="86564"/>
                    </a:cubicBezTo>
                    <a:cubicBezTo>
                      <a:pt x="374676" y="79420"/>
                      <a:pt x="386052" y="72277"/>
                      <a:pt x="403250" y="62752"/>
                    </a:cubicBezTo>
                    <a:cubicBezTo>
                      <a:pt x="420448" y="53227"/>
                      <a:pt x="436058" y="39733"/>
                      <a:pt x="466750" y="29414"/>
                    </a:cubicBezTo>
                    <a:cubicBezTo>
                      <a:pt x="497442" y="19095"/>
                      <a:pt x="582638" y="3485"/>
                      <a:pt x="587400" y="839"/>
                    </a:cubicBezTo>
                    <a:cubicBezTo>
                      <a:pt x="592162" y="-1807"/>
                      <a:pt x="540039" y="1633"/>
                      <a:pt x="495325" y="13539"/>
                    </a:cubicBezTo>
                    <a:cubicBezTo>
                      <a:pt x="450611" y="25445"/>
                      <a:pt x="396107" y="67514"/>
                      <a:pt x="319113" y="72277"/>
                    </a:cubicBezTo>
                    <a:cubicBezTo>
                      <a:pt x="242119" y="77040"/>
                      <a:pt x="-2885" y="20683"/>
                      <a:pt x="25" y="262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77B17B54-2F12-4247-969C-289D1E0BA48F}"/>
                  </a:ext>
                </a:extLst>
              </p:cNvPr>
              <p:cNvSpPr/>
              <p:nvPr/>
            </p:nvSpPr>
            <p:spPr>
              <a:xfrm>
                <a:off x="6106778" y="9013655"/>
                <a:ext cx="347919" cy="78706"/>
              </a:xfrm>
              <a:custGeom>
                <a:avLst/>
                <a:gdLst>
                  <a:gd name="connsiteX0" fmla="*/ 1922 w 347919"/>
                  <a:gd name="connsiteY0" fmla="*/ 170 h 78706"/>
                  <a:gd name="connsiteX1" fmla="*/ 341647 w 347919"/>
                  <a:gd name="connsiteY1" fmla="*/ 76370 h 78706"/>
                  <a:gd name="connsiteX2" fmla="*/ 208297 w 347919"/>
                  <a:gd name="connsiteY2" fmla="*/ 55733 h 78706"/>
                  <a:gd name="connsiteX3" fmla="*/ 1922 w 347919"/>
                  <a:gd name="connsiteY3" fmla="*/ 170 h 7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919" h="78706">
                    <a:moveTo>
                      <a:pt x="1922" y="170"/>
                    </a:moveTo>
                    <a:cubicBezTo>
                      <a:pt x="24147" y="3610"/>
                      <a:pt x="307251" y="67110"/>
                      <a:pt x="341647" y="76370"/>
                    </a:cubicBezTo>
                    <a:cubicBezTo>
                      <a:pt x="376043" y="85630"/>
                      <a:pt x="260155" y="64993"/>
                      <a:pt x="208297" y="55733"/>
                    </a:cubicBezTo>
                    <a:cubicBezTo>
                      <a:pt x="156439" y="46473"/>
                      <a:pt x="-20303" y="-3270"/>
                      <a:pt x="1922" y="1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EAD0B058-3A71-417A-B59E-0994E178B7CB}"/>
                  </a:ext>
                </a:extLst>
              </p:cNvPr>
              <p:cNvSpPr/>
              <p:nvPr/>
            </p:nvSpPr>
            <p:spPr>
              <a:xfrm>
                <a:off x="6119813" y="9150350"/>
                <a:ext cx="268427" cy="132041"/>
              </a:xfrm>
              <a:custGeom>
                <a:avLst/>
                <a:gdLst>
                  <a:gd name="connsiteX0" fmla="*/ 0 w 268427"/>
                  <a:gd name="connsiteY0" fmla="*/ 0 h 132041"/>
                  <a:gd name="connsiteX1" fmla="*/ 185737 w 268427"/>
                  <a:gd name="connsiteY1" fmla="*/ 22225 h 132041"/>
                  <a:gd name="connsiteX2" fmla="*/ 214312 w 268427"/>
                  <a:gd name="connsiteY2" fmla="*/ 33338 h 132041"/>
                  <a:gd name="connsiteX3" fmla="*/ 244475 w 268427"/>
                  <a:gd name="connsiteY3" fmla="*/ 131763 h 132041"/>
                  <a:gd name="connsiteX4" fmla="*/ 252412 w 268427"/>
                  <a:gd name="connsiteY4" fmla="*/ 61913 h 132041"/>
                  <a:gd name="connsiteX5" fmla="*/ 250825 w 268427"/>
                  <a:gd name="connsiteY5" fmla="*/ 30163 h 132041"/>
                  <a:gd name="connsiteX6" fmla="*/ 0 w 268427"/>
                  <a:gd name="connsiteY6" fmla="*/ 0 h 13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8427" h="132041">
                    <a:moveTo>
                      <a:pt x="0" y="0"/>
                    </a:moveTo>
                    <a:lnTo>
                      <a:pt x="185737" y="22225"/>
                    </a:lnTo>
                    <a:cubicBezTo>
                      <a:pt x="221456" y="27781"/>
                      <a:pt x="204522" y="15082"/>
                      <a:pt x="214312" y="33338"/>
                    </a:cubicBezTo>
                    <a:cubicBezTo>
                      <a:pt x="224102" y="51594"/>
                      <a:pt x="238125" y="127001"/>
                      <a:pt x="244475" y="131763"/>
                    </a:cubicBezTo>
                    <a:cubicBezTo>
                      <a:pt x="250825" y="136525"/>
                      <a:pt x="251354" y="78846"/>
                      <a:pt x="252412" y="61913"/>
                    </a:cubicBezTo>
                    <a:cubicBezTo>
                      <a:pt x="253470" y="44980"/>
                      <a:pt x="288925" y="41540"/>
                      <a:pt x="250825" y="30163"/>
                    </a:cubicBezTo>
                    <a:cubicBezTo>
                      <a:pt x="212725" y="18786"/>
                      <a:pt x="10848" y="1323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4319588F-6BA5-428A-9FD2-25AAB3CDE9B8}"/>
                  </a:ext>
                </a:extLst>
              </p:cNvPr>
              <p:cNvSpPr/>
              <p:nvPr/>
            </p:nvSpPr>
            <p:spPr>
              <a:xfrm>
                <a:off x="6269377" y="9013073"/>
                <a:ext cx="21910" cy="182651"/>
              </a:xfrm>
              <a:custGeom>
                <a:avLst/>
                <a:gdLst>
                  <a:gd name="connsiteX0" fmla="*/ 1248 w 21910"/>
                  <a:gd name="connsiteY0" fmla="*/ 178552 h 182651"/>
                  <a:gd name="connsiteX1" fmla="*/ 4423 w 21910"/>
                  <a:gd name="connsiteY1" fmla="*/ 752 h 182651"/>
                  <a:gd name="connsiteX2" fmla="*/ 21886 w 21910"/>
                  <a:gd name="connsiteY2" fmla="*/ 116640 h 182651"/>
                  <a:gd name="connsiteX3" fmla="*/ 1248 w 21910"/>
                  <a:gd name="connsiteY3" fmla="*/ 178552 h 18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10" h="182651">
                    <a:moveTo>
                      <a:pt x="1248" y="178552"/>
                    </a:moveTo>
                    <a:cubicBezTo>
                      <a:pt x="-1663" y="159237"/>
                      <a:pt x="983" y="11071"/>
                      <a:pt x="4423" y="752"/>
                    </a:cubicBezTo>
                    <a:cubicBezTo>
                      <a:pt x="7863" y="-9567"/>
                      <a:pt x="21092" y="89123"/>
                      <a:pt x="21886" y="116640"/>
                    </a:cubicBezTo>
                    <a:cubicBezTo>
                      <a:pt x="22680" y="144157"/>
                      <a:pt x="4159" y="197867"/>
                      <a:pt x="1248" y="1785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E8D385E8-9B3F-4043-AA5D-069C9FDD05FC}"/>
                  </a:ext>
                </a:extLst>
              </p:cNvPr>
              <p:cNvSpPr/>
              <p:nvPr/>
            </p:nvSpPr>
            <p:spPr>
              <a:xfrm>
                <a:off x="6451306" y="9063333"/>
                <a:ext cx="35336" cy="232583"/>
              </a:xfrm>
              <a:custGeom>
                <a:avLst/>
                <a:gdLst>
                  <a:gd name="connsiteX0" fmla="*/ 294 w 35336"/>
                  <a:gd name="connsiteY0" fmla="*/ 1292 h 232583"/>
                  <a:gd name="connsiteX1" fmla="*/ 19344 w 35336"/>
                  <a:gd name="connsiteY1" fmla="*/ 228305 h 232583"/>
                  <a:gd name="connsiteX2" fmla="*/ 35219 w 35336"/>
                  <a:gd name="connsiteY2" fmla="*/ 139405 h 232583"/>
                  <a:gd name="connsiteX3" fmla="*/ 294 w 35336"/>
                  <a:gd name="connsiteY3" fmla="*/ 1292 h 232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336" h="232583">
                    <a:moveTo>
                      <a:pt x="294" y="1292"/>
                    </a:moveTo>
                    <a:cubicBezTo>
                      <a:pt x="-2352" y="16109"/>
                      <a:pt x="13523" y="205286"/>
                      <a:pt x="19344" y="228305"/>
                    </a:cubicBezTo>
                    <a:cubicBezTo>
                      <a:pt x="25165" y="251324"/>
                      <a:pt x="32838" y="175653"/>
                      <a:pt x="35219" y="139405"/>
                    </a:cubicBezTo>
                    <a:cubicBezTo>
                      <a:pt x="37600" y="103157"/>
                      <a:pt x="2940" y="-13525"/>
                      <a:pt x="294" y="129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0943B823-8473-4AA7-9E85-6B4CF3382D10}"/>
                  </a:ext>
                </a:extLst>
              </p:cNvPr>
              <p:cNvSpPr/>
              <p:nvPr/>
            </p:nvSpPr>
            <p:spPr>
              <a:xfrm>
                <a:off x="6496044" y="9031655"/>
                <a:ext cx="39942" cy="278998"/>
              </a:xfrm>
              <a:custGeom>
                <a:avLst/>
                <a:gdLst>
                  <a:gd name="connsiteX0" fmla="*/ 38106 w 39942"/>
                  <a:gd name="connsiteY0" fmla="*/ 1220 h 278998"/>
                  <a:gd name="connsiteX1" fmla="*/ 31756 w 39942"/>
                  <a:gd name="connsiteY1" fmla="*/ 266333 h 278998"/>
                  <a:gd name="connsiteX2" fmla="*/ 12706 w 39942"/>
                  <a:gd name="connsiteY2" fmla="*/ 229820 h 278998"/>
                  <a:gd name="connsiteX3" fmla="*/ 6 w 39942"/>
                  <a:gd name="connsiteY3" fmla="*/ 169495 h 278998"/>
                  <a:gd name="connsiteX4" fmla="*/ 38106 w 39942"/>
                  <a:gd name="connsiteY4" fmla="*/ 1220 h 27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2" h="278998">
                    <a:moveTo>
                      <a:pt x="38106" y="1220"/>
                    </a:moveTo>
                    <a:cubicBezTo>
                      <a:pt x="43398" y="17360"/>
                      <a:pt x="35989" y="228233"/>
                      <a:pt x="31756" y="266333"/>
                    </a:cubicBezTo>
                    <a:cubicBezTo>
                      <a:pt x="27523" y="304433"/>
                      <a:pt x="17998" y="245960"/>
                      <a:pt x="12706" y="229820"/>
                    </a:cubicBezTo>
                    <a:cubicBezTo>
                      <a:pt x="7414" y="213680"/>
                      <a:pt x="535" y="205214"/>
                      <a:pt x="6" y="169495"/>
                    </a:cubicBezTo>
                    <a:cubicBezTo>
                      <a:pt x="-523" y="133776"/>
                      <a:pt x="32814" y="-14920"/>
                      <a:pt x="38106" y="12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EA9144B0-5580-4009-88E0-F9EE8C248EEA}"/>
                  </a:ext>
                </a:extLst>
              </p:cNvPr>
              <p:cNvSpPr/>
              <p:nvPr/>
            </p:nvSpPr>
            <p:spPr>
              <a:xfrm>
                <a:off x="6345194" y="9252445"/>
                <a:ext cx="130243" cy="29708"/>
              </a:xfrm>
              <a:custGeom>
                <a:avLst/>
                <a:gdLst>
                  <a:gd name="connsiteX0" fmla="*/ 44 w 130243"/>
                  <a:gd name="connsiteY0" fmla="*/ 1093 h 29708"/>
                  <a:gd name="connsiteX1" fmla="*/ 122281 w 130243"/>
                  <a:gd name="connsiteY1" fmla="*/ 29668 h 29708"/>
                  <a:gd name="connsiteX2" fmla="*/ 107994 w 130243"/>
                  <a:gd name="connsiteY2" fmla="*/ 7443 h 29708"/>
                  <a:gd name="connsiteX3" fmla="*/ 44 w 130243"/>
                  <a:gd name="connsiteY3" fmla="*/ 1093 h 2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243" h="29708">
                    <a:moveTo>
                      <a:pt x="44" y="1093"/>
                    </a:moveTo>
                    <a:cubicBezTo>
                      <a:pt x="2425" y="4797"/>
                      <a:pt x="104290" y="28610"/>
                      <a:pt x="122281" y="29668"/>
                    </a:cubicBezTo>
                    <a:cubicBezTo>
                      <a:pt x="140272" y="30726"/>
                      <a:pt x="124398" y="10883"/>
                      <a:pt x="107994" y="7443"/>
                    </a:cubicBezTo>
                    <a:cubicBezTo>
                      <a:pt x="91590" y="4003"/>
                      <a:pt x="-2337" y="-2611"/>
                      <a:pt x="44" y="10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3ED04FBC-7075-4491-9C8B-85590CB1290D}"/>
                  </a:ext>
                </a:extLst>
              </p:cNvPr>
              <p:cNvSpPr/>
              <p:nvPr/>
            </p:nvSpPr>
            <p:spPr>
              <a:xfrm>
                <a:off x="6360767" y="9269983"/>
                <a:ext cx="172239" cy="30244"/>
              </a:xfrm>
              <a:custGeom>
                <a:avLst/>
                <a:gdLst>
                  <a:gd name="connsiteX0" fmla="*/ 346 w 172239"/>
                  <a:gd name="connsiteY0" fmla="*/ 1017 h 30244"/>
                  <a:gd name="connsiteX1" fmla="*/ 113058 w 172239"/>
                  <a:gd name="connsiteY1" fmla="*/ 29592 h 30244"/>
                  <a:gd name="connsiteX2" fmla="*/ 171796 w 172239"/>
                  <a:gd name="connsiteY2" fmla="*/ 20067 h 30244"/>
                  <a:gd name="connsiteX3" fmla="*/ 136871 w 172239"/>
                  <a:gd name="connsiteY3" fmla="*/ 8955 h 30244"/>
                  <a:gd name="connsiteX4" fmla="*/ 79721 w 172239"/>
                  <a:gd name="connsiteY4" fmla="*/ 7367 h 30244"/>
                  <a:gd name="connsiteX5" fmla="*/ 346 w 172239"/>
                  <a:gd name="connsiteY5" fmla="*/ 1017 h 3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239" h="30244">
                    <a:moveTo>
                      <a:pt x="346" y="1017"/>
                    </a:moveTo>
                    <a:cubicBezTo>
                      <a:pt x="5902" y="4721"/>
                      <a:pt x="84483" y="26417"/>
                      <a:pt x="113058" y="29592"/>
                    </a:cubicBezTo>
                    <a:cubicBezTo>
                      <a:pt x="141633" y="32767"/>
                      <a:pt x="167827" y="23506"/>
                      <a:pt x="171796" y="20067"/>
                    </a:cubicBezTo>
                    <a:cubicBezTo>
                      <a:pt x="175765" y="16628"/>
                      <a:pt x="152217" y="11072"/>
                      <a:pt x="136871" y="8955"/>
                    </a:cubicBezTo>
                    <a:cubicBezTo>
                      <a:pt x="121525" y="6838"/>
                      <a:pt x="101946" y="10013"/>
                      <a:pt x="79721" y="7367"/>
                    </a:cubicBezTo>
                    <a:cubicBezTo>
                      <a:pt x="57496" y="4721"/>
                      <a:pt x="-5210" y="-2687"/>
                      <a:pt x="346" y="101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D4878E7F-EEA6-4692-A743-4A7B6C749622}"/>
                  </a:ext>
                </a:extLst>
              </p:cNvPr>
              <p:cNvSpPr/>
              <p:nvPr/>
            </p:nvSpPr>
            <p:spPr>
              <a:xfrm>
                <a:off x="6338885" y="9273015"/>
                <a:ext cx="22853" cy="731981"/>
              </a:xfrm>
              <a:custGeom>
                <a:avLst/>
                <a:gdLst>
                  <a:gd name="connsiteX0" fmla="*/ 20640 w 22853"/>
                  <a:gd name="connsiteY0" fmla="*/ 1160 h 731981"/>
                  <a:gd name="connsiteX1" fmla="*/ 3 w 22853"/>
                  <a:gd name="connsiteY1" fmla="*/ 702835 h 731981"/>
                  <a:gd name="connsiteX2" fmla="*/ 19053 w 22853"/>
                  <a:gd name="connsiteY2" fmla="*/ 540910 h 731981"/>
                  <a:gd name="connsiteX3" fmla="*/ 20640 w 22853"/>
                  <a:gd name="connsiteY3" fmla="*/ 1160 h 73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53" h="731981">
                    <a:moveTo>
                      <a:pt x="20640" y="1160"/>
                    </a:moveTo>
                    <a:cubicBezTo>
                      <a:pt x="17465" y="28148"/>
                      <a:pt x="267" y="612877"/>
                      <a:pt x="3" y="702835"/>
                    </a:cubicBezTo>
                    <a:cubicBezTo>
                      <a:pt x="-262" y="792793"/>
                      <a:pt x="14290" y="656268"/>
                      <a:pt x="19053" y="540910"/>
                    </a:cubicBezTo>
                    <a:cubicBezTo>
                      <a:pt x="23816" y="425552"/>
                      <a:pt x="23815" y="-25828"/>
                      <a:pt x="20640" y="116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77A5BF00-7312-4BC4-9F89-F4B0E1FDD888}"/>
                  </a:ext>
                </a:extLst>
              </p:cNvPr>
              <p:cNvSpPr/>
              <p:nvPr/>
            </p:nvSpPr>
            <p:spPr>
              <a:xfrm>
                <a:off x="6434770" y="9252256"/>
                <a:ext cx="22151" cy="788389"/>
              </a:xfrm>
              <a:custGeom>
                <a:avLst/>
                <a:gdLst>
                  <a:gd name="connsiteX0" fmla="*/ 21593 w 22151"/>
                  <a:gd name="connsiteY0" fmla="*/ 6044 h 788389"/>
                  <a:gd name="connsiteX1" fmla="*/ 15243 w 22151"/>
                  <a:gd name="connsiteY1" fmla="*/ 748994 h 788389"/>
                  <a:gd name="connsiteX2" fmla="*/ 4130 w 22151"/>
                  <a:gd name="connsiteY2" fmla="*/ 656919 h 788389"/>
                  <a:gd name="connsiteX3" fmla="*/ 955 w 22151"/>
                  <a:gd name="connsiteY3" fmla="*/ 409269 h 788389"/>
                  <a:gd name="connsiteX4" fmla="*/ 21593 w 22151"/>
                  <a:gd name="connsiteY4" fmla="*/ 6044 h 78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788389">
                    <a:moveTo>
                      <a:pt x="21593" y="6044"/>
                    </a:moveTo>
                    <a:cubicBezTo>
                      <a:pt x="23974" y="62665"/>
                      <a:pt x="18153" y="640515"/>
                      <a:pt x="15243" y="748994"/>
                    </a:cubicBezTo>
                    <a:cubicBezTo>
                      <a:pt x="12333" y="857473"/>
                      <a:pt x="6511" y="713540"/>
                      <a:pt x="4130" y="656919"/>
                    </a:cubicBezTo>
                    <a:cubicBezTo>
                      <a:pt x="1749" y="600298"/>
                      <a:pt x="-1691" y="511927"/>
                      <a:pt x="955" y="409269"/>
                    </a:cubicBezTo>
                    <a:cubicBezTo>
                      <a:pt x="3601" y="306611"/>
                      <a:pt x="19212" y="-50577"/>
                      <a:pt x="21593" y="604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ADA9CDD2-97E7-42DA-8373-187AFAE0C146}"/>
                  </a:ext>
                </a:extLst>
              </p:cNvPr>
              <p:cNvSpPr/>
              <p:nvPr/>
            </p:nvSpPr>
            <p:spPr>
              <a:xfrm>
                <a:off x="6492615" y="9308020"/>
                <a:ext cx="43507" cy="706938"/>
              </a:xfrm>
              <a:custGeom>
                <a:avLst/>
                <a:gdLst>
                  <a:gd name="connsiteX0" fmla="*/ 43123 w 43507"/>
                  <a:gd name="connsiteY0" fmla="*/ 5843 h 706938"/>
                  <a:gd name="connsiteX1" fmla="*/ 20898 w 43507"/>
                  <a:gd name="connsiteY1" fmla="*/ 678943 h 706938"/>
                  <a:gd name="connsiteX2" fmla="*/ 12960 w 43507"/>
                  <a:gd name="connsiteY2" fmla="*/ 558293 h 706938"/>
                  <a:gd name="connsiteX3" fmla="*/ 260 w 43507"/>
                  <a:gd name="connsiteY3" fmla="*/ 363030 h 706938"/>
                  <a:gd name="connsiteX4" fmla="*/ 43123 w 43507"/>
                  <a:gd name="connsiteY4" fmla="*/ 5843 h 70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07" h="706938">
                    <a:moveTo>
                      <a:pt x="43123" y="5843"/>
                    </a:moveTo>
                    <a:cubicBezTo>
                      <a:pt x="46563" y="58495"/>
                      <a:pt x="25925" y="586868"/>
                      <a:pt x="20898" y="678943"/>
                    </a:cubicBezTo>
                    <a:cubicBezTo>
                      <a:pt x="15871" y="771018"/>
                      <a:pt x="16400" y="610945"/>
                      <a:pt x="12960" y="558293"/>
                    </a:cubicBezTo>
                    <a:cubicBezTo>
                      <a:pt x="9520" y="505641"/>
                      <a:pt x="-1857" y="454840"/>
                      <a:pt x="260" y="363030"/>
                    </a:cubicBezTo>
                    <a:cubicBezTo>
                      <a:pt x="2377" y="271220"/>
                      <a:pt x="39683" y="-46809"/>
                      <a:pt x="43123" y="584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E5D30B47-8E46-4779-A235-F4B51AE0CDFC}"/>
                  </a:ext>
                </a:extLst>
              </p:cNvPr>
              <p:cNvSpPr/>
              <p:nvPr/>
            </p:nvSpPr>
            <p:spPr>
              <a:xfrm>
                <a:off x="6319752" y="9980300"/>
                <a:ext cx="198881" cy="49716"/>
              </a:xfrm>
              <a:custGeom>
                <a:avLst/>
                <a:gdLst>
                  <a:gd name="connsiteX0" fmla="*/ 86 w 198881"/>
                  <a:gd name="connsiteY0" fmla="*/ 313 h 49716"/>
                  <a:gd name="connsiteX1" fmla="*/ 130261 w 198881"/>
                  <a:gd name="connsiteY1" fmla="*/ 47938 h 49716"/>
                  <a:gd name="connsiteX2" fmla="*/ 198523 w 198881"/>
                  <a:gd name="connsiteY2" fmla="*/ 38413 h 49716"/>
                  <a:gd name="connsiteX3" fmla="*/ 150898 w 198881"/>
                  <a:gd name="connsiteY3" fmla="*/ 27300 h 49716"/>
                  <a:gd name="connsiteX4" fmla="*/ 86 w 198881"/>
                  <a:gd name="connsiteY4" fmla="*/ 313 h 4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881" h="49716">
                    <a:moveTo>
                      <a:pt x="86" y="313"/>
                    </a:moveTo>
                    <a:cubicBezTo>
                      <a:pt x="-3353" y="3753"/>
                      <a:pt x="97188" y="41588"/>
                      <a:pt x="130261" y="47938"/>
                    </a:cubicBezTo>
                    <a:cubicBezTo>
                      <a:pt x="163334" y="54288"/>
                      <a:pt x="195084" y="41853"/>
                      <a:pt x="198523" y="38413"/>
                    </a:cubicBezTo>
                    <a:cubicBezTo>
                      <a:pt x="201962" y="34973"/>
                      <a:pt x="180267" y="31798"/>
                      <a:pt x="150898" y="27300"/>
                    </a:cubicBezTo>
                    <a:cubicBezTo>
                      <a:pt x="121529" y="22802"/>
                      <a:pt x="3525" y="-3127"/>
                      <a:pt x="86" y="3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20AA9BE8-25D3-42E9-B583-75951CE76E60}"/>
                  </a:ext>
                </a:extLst>
              </p:cNvPr>
              <p:cNvSpPr/>
              <p:nvPr/>
            </p:nvSpPr>
            <p:spPr>
              <a:xfrm>
                <a:off x="6303815" y="10012302"/>
                <a:ext cx="241511" cy="62124"/>
              </a:xfrm>
              <a:custGeom>
                <a:avLst/>
                <a:gdLst>
                  <a:gd name="connsiteX0" fmla="*/ 148 w 241511"/>
                  <a:gd name="connsiteY0" fmla="*/ 61 h 62124"/>
                  <a:gd name="connsiteX1" fmla="*/ 149373 w 241511"/>
                  <a:gd name="connsiteY1" fmla="*/ 42923 h 62124"/>
                  <a:gd name="connsiteX2" fmla="*/ 98573 w 241511"/>
                  <a:gd name="connsiteY2" fmla="*/ 61973 h 62124"/>
                  <a:gd name="connsiteX3" fmla="*/ 190648 w 241511"/>
                  <a:gd name="connsiteY3" fmla="*/ 50861 h 62124"/>
                  <a:gd name="connsiteX4" fmla="*/ 241448 w 241511"/>
                  <a:gd name="connsiteY4" fmla="*/ 33398 h 62124"/>
                  <a:gd name="connsiteX5" fmla="*/ 181123 w 241511"/>
                  <a:gd name="connsiteY5" fmla="*/ 33398 h 62124"/>
                  <a:gd name="connsiteX6" fmla="*/ 148 w 241511"/>
                  <a:gd name="connsiteY6" fmla="*/ 61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11" h="62124">
                    <a:moveTo>
                      <a:pt x="148" y="61"/>
                    </a:moveTo>
                    <a:cubicBezTo>
                      <a:pt x="-5144" y="1648"/>
                      <a:pt x="132969" y="32604"/>
                      <a:pt x="149373" y="42923"/>
                    </a:cubicBezTo>
                    <a:cubicBezTo>
                      <a:pt x="165777" y="53242"/>
                      <a:pt x="91694" y="60650"/>
                      <a:pt x="98573" y="61973"/>
                    </a:cubicBezTo>
                    <a:cubicBezTo>
                      <a:pt x="105452" y="63296"/>
                      <a:pt x="166836" y="55623"/>
                      <a:pt x="190648" y="50861"/>
                    </a:cubicBezTo>
                    <a:cubicBezTo>
                      <a:pt x="214460" y="46099"/>
                      <a:pt x="243035" y="36308"/>
                      <a:pt x="241448" y="33398"/>
                    </a:cubicBezTo>
                    <a:cubicBezTo>
                      <a:pt x="239861" y="30488"/>
                      <a:pt x="215784" y="38690"/>
                      <a:pt x="181123" y="33398"/>
                    </a:cubicBezTo>
                    <a:cubicBezTo>
                      <a:pt x="146463" y="28106"/>
                      <a:pt x="5440" y="-1526"/>
                      <a:pt x="148" y="6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D19C3D5B-378D-422A-8E73-4783436F5842}"/>
                  </a:ext>
                </a:extLst>
              </p:cNvPr>
              <p:cNvSpPr/>
              <p:nvPr/>
            </p:nvSpPr>
            <p:spPr>
              <a:xfrm>
                <a:off x="6329009" y="10050055"/>
                <a:ext cx="29149" cy="674185"/>
              </a:xfrm>
              <a:custGeom>
                <a:avLst/>
                <a:gdLst>
                  <a:gd name="connsiteX0" fmla="*/ 5116 w 29149"/>
                  <a:gd name="connsiteY0" fmla="*/ 3583 h 674185"/>
                  <a:gd name="connsiteX1" fmla="*/ 1941 w 29149"/>
                  <a:gd name="connsiteY1" fmla="*/ 660808 h 674185"/>
                  <a:gd name="connsiteX2" fmla="*/ 28929 w 29149"/>
                  <a:gd name="connsiteY2" fmla="*/ 409983 h 674185"/>
                  <a:gd name="connsiteX3" fmla="*/ 5116 w 29149"/>
                  <a:gd name="connsiteY3" fmla="*/ 3583 h 6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9" h="674185">
                    <a:moveTo>
                      <a:pt x="5116" y="3583"/>
                    </a:moveTo>
                    <a:cubicBezTo>
                      <a:pt x="618" y="45387"/>
                      <a:pt x="-2028" y="593075"/>
                      <a:pt x="1941" y="660808"/>
                    </a:cubicBezTo>
                    <a:cubicBezTo>
                      <a:pt x="5910" y="728541"/>
                      <a:pt x="26283" y="522695"/>
                      <a:pt x="28929" y="409983"/>
                    </a:cubicBezTo>
                    <a:cubicBezTo>
                      <a:pt x="31575" y="297271"/>
                      <a:pt x="9614" y="-38221"/>
                      <a:pt x="5116" y="358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E5AC6C59-EB11-488B-880F-39582D53C599}"/>
                  </a:ext>
                </a:extLst>
              </p:cNvPr>
              <p:cNvSpPr/>
              <p:nvPr/>
            </p:nvSpPr>
            <p:spPr>
              <a:xfrm>
                <a:off x="6427769" y="10068935"/>
                <a:ext cx="25804" cy="682166"/>
              </a:xfrm>
              <a:custGeom>
                <a:avLst/>
                <a:gdLst>
                  <a:gd name="connsiteX0" fmla="*/ 25419 w 25804"/>
                  <a:gd name="connsiteY0" fmla="*/ 578 h 682166"/>
                  <a:gd name="connsiteX1" fmla="*/ 14306 w 25804"/>
                  <a:gd name="connsiteY1" fmla="*/ 646690 h 682166"/>
                  <a:gd name="connsiteX2" fmla="*/ 19 w 25804"/>
                  <a:gd name="connsiteY2" fmla="*/ 533978 h 682166"/>
                  <a:gd name="connsiteX3" fmla="*/ 25419 w 25804"/>
                  <a:gd name="connsiteY3" fmla="*/ 578 h 68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04" h="682166">
                    <a:moveTo>
                      <a:pt x="25419" y="578"/>
                    </a:moveTo>
                    <a:cubicBezTo>
                      <a:pt x="27800" y="19363"/>
                      <a:pt x="18539" y="557790"/>
                      <a:pt x="14306" y="646690"/>
                    </a:cubicBezTo>
                    <a:cubicBezTo>
                      <a:pt x="10073" y="735590"/>
                      <a:pt x="813" y="642192"/>
                      <a:pt x="19" y="533978"/>
                    </a:cubicBezTo>
                    <a:cubicBezTo>
                      <a:pt x="-775" y="425764"/>
                      <a:pt x="23038" y="-18207"/>
                      <a:pt x="25419" y="5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AA75127C-DA50-4246-92D5-7EC74509FF9A}"/>
                  </a:ext>
                </a:extLst>
              </p:cNvPr>
              <p:cNvSpPr/>
              <p:nvPr/>
            </p:nvSpPr>
            <p:spPr>
              <a:xfrm>
                <a:off x="6486335" y="10027010"/>
                <a:ext cx="24440" cy="694404"/>
              </a:xfrm>
              <a:custGeom>
                <a:avLst/>
                <a:gdLst>
                  <a:gd name="connsiteX0" fmla="*/ 24003 w 24440"/>
                  <a:gd name="connsiteY0" fmla="*/ 9165 h 694404"/>
                  <a:gd name="connsiteX1" fmla="*/ 14478 w 24440"/>
                  <a:gd name="connsiteY1" fmla="*/ 688615 h 694404"/>
                  <a:gd name="connsiteX2" fmla="*/ 190 w 24440"/>
                  <a:gd name="connsiteY2" fmla="*/ 320315 h 694404"/>
                  <a:gd name="connsiteX3" fmla="*/ 24003 w 24440"/>
                  <a:gd name="connsiteY3" fmla="*/ 9165 h 6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0" h="694404">
                    <a:moveTo>
                      <a:pt x="24003" y="9165"/>
                    </a:moveTo>
                    <a:cubicBezTo>
                      <a:pt x="26384" y="70548"/>
                      <a:pt x="18447" y="636757"/>
                      <a:pt x="14478" y="688615"/>
                    </a:cubicBezTo>
                    <a:cubicBezTo>
                      <a:pt x="10509" y="740473"/>
                      <a:pt x="-1662" y="429852"/>
                      <a:pt x="190" y="320315"/>
                    </a:cubicBezTo>
                    <a:cubicBezTo>
                      <a:pt x="2042" y="210778"/>
                      <a:pt x="21622" y="-52218"/>
                      <a:pt x="24003" y="916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AC843498-02C4-4373-9AF8-B736D285080F}"/>
                  </a:ext>
                </a:extLst>
              </p:cNvPr>
              <p:cNvSpPr/>
              <p:nvPr/>
            </p:nvSpPr>
            <p:spPr>
              <a:xfrm>
                <a:off x="6295562" y="10696445"/>
                <a:ext cx="219600" cy="57595"/>
              </a:xfrm>
              <a:custGeom>
                <a:avLst/>
                <a:gdLst>
                  <a:gd name="connsiteX0" fmla="*/ 463 w 219600"/>
                  <a:gd name="connsiteY0" fmla="*/ 130 h 57595"/>
                  <a:gd name="connsiteX1" fmla="*/ 117938 w 219600"/>
                  <a:gd name="connsiteY1" fmla="*/ 54105 h 57595"/>
                  <a:gd name="connsiteX2" fmla="*/ 175088 w 219600"/>
                  <a:gd name="connsiteY2" fmla="*/ 49343 h 57595"/>
                  <a:gd name="connsiteX3" fmla="*/ 219538 w 219600"/>
                  <a:gd name="connsiteY3" fmla="*/ 25530 h 57595"/>
                  <a:gd name="connsiteX4" fmla="*/ 165563 w 219600"/>
                  <a:gd name="connsiteY4" fmla="*/ 38230 h 57595"/>
                  <a:gd name="connsiteX5" fmla="*/ 463 w 219600"/>
                  <a:gd name="connsiteY5" fmla="*/ 130 h 5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00" h="57595">
                    <a:moveTo>
                      <a:pt x="463" y="130"/>
                    </a:moveTo>
                    <a:cubicBezTo>
                      <a:pt x="-7474" y="2776"/>
                      <a:pt x="88834" y="45903"/>
                      <a:pt x="117938" y="54105"/>
                    </a:cubicBezTo>
                    <a:cubicBezTo>
                      <a:pt x="147042" y="62307"/>
                      <a:pt x="158155" y="54105"/>
                      <a:pt x="175088" y="49343"/>
                    </a:cubicBezTo>
                    <a:cubicBezTo>
                      <a:pt x="192021" y="44581"/>
                      <a:pt x="221125" y="27382"/>
                      <a:pt x="219538" y="25530"/>
                    </a:cubicBezTo>
                    <a:cubicBezTo>
                      <a:pt x="217951" y="23678"/>
                      <a:pt x="197048" y="40611"/>
                      <a:pt x="165563" y="38230"/>
                    </a:cubicBezTo>
                    <a:cubicBezTo>
                      <a:pt x="134078" y="35849"/>
                      <a:pt x="8400" y="-2516"/>
                      <a:pt x="463" y="1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8E3CDF01-142E-44A7-8162-C8D790B9A2D6}"/>
                  </a:ext>
                </a:extLst>
              </p:cNvPr>
              <p:cNvSpPr/>
              <p:nvPr/>
            </p:nvSpPr>
            <p:spPr>
              <a:xfrm>
                <a:off x="6300371" y="10666342"/>
                <a:ext cx="240330" cy="138294"/>
              </a:xfrm>
              <a:custGeom>
                <a:avLst/>
                <a:gdLst>
                  <a:gd name="connsiteX0" fmla="*/ 8354 w 240330"/>
                  <a:gd name="connsiteY0" fmla="*/ 71 h 138294"/>
                  <a:gd name="connsiteX1" fmla="*/ 6767 w 240330"/>
                  <a:gd name="connsiteY1" fmla="*/ 95321 h 138294"/>
                  <a:gd name="connsiteX2" fmla="*/ 95667 w 240330"/>
                  <a:gd name="connsiteY2" fmla="*/ 125483 h 138294"/>
                  <a:gd name="connsiteX3" fmla="*/ 136942 w 240330"/>
                  <a:gd name="connsiteY3" fmla="*/ 138183 h 138294"/>
                  <a:gd name="connsiteX4" fmla="*/ 219492 w 240330"/>
                  <a:gd name="connsiteY4" fmla="*/ 119133 h 138294"/>
                  <a:gd name="connsiteX5" fmla="*/ 238542 w 240330"/>
                  <a:gd name="connsiteY5" fmla="*/ 104846 h 138294"/>
                  <a:gd name="connsiteX6" fmla="*/ 186154 w 240330"/>
                  <a:gd name="connsiteY6" fmla="*/ 114371 h 138294"/>
                  <a:gd name="connsiteX7" fmla="*/ 71854 w 240330"/>
                  <a:gd name="connsiteY7" fmla="*/ 98496 h 138294"/>
                  <a:gd name="connsiteX8" fmla="*/ 25817 w 240330"/>
                  <a:gd name="connsiteY8" fmla="*/ 79446 h 138294"/>
                  <a:gd name="connsiteX9" fmla="*/ 8354 w 240330"/>
                  <a:gd name="connsiteY9" fmla="*/ 71 h 13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330" h="138294">
                    <a:moveTo>
                      <a:pt x="8354" y="71"/>
                    </a:moveTo>
                    <a:cubicBezTo>
                      <a:pt x="5179" y="2717"/>
                      <a:pt x="-7785" y="74419"/>
                      <a:pt x="6767" y="95321"/>
                    </a:cubicBezTo>
                    <a:cubicBezTo>
                      <a:pt x="21319" y="116223"/>
                      <a:pt x="73971" y="118339"/>
                      <a:pt x="95667" y="125483"/>
                    </a:cubicBezTo>
                    <a:cubicBezTo>
                      <a:pt x="117363" y="132627"/>
                      <a:pt x="116305" y="139241"/>
                      <a:pt x="136942" y="138183"/>
                    </a:cubicBezTo>
                    <a:cubicBezTo>
                      <a:pt x="157579" y="137125"/>
                      <a:pt x="202559" y="124689"/>
                      <a:pt x="219492" y="119133"/>
                    </a:cubicBezTo>
                    <a:cubicBezTo>
                      <a:pt x="236425" y="113577"/>
                      <a:pt x="244098" y="105640"/>
                      <a:pt x="238542" y="104846"/>
                    </a:cubicBezTo>
                    <a:cubicBezTo>
                      <a:pt x="232986" y="104052"/>
                      <a:pt x="213935" y="115429"/>
                      <a:pt x="186154" y="114371"/>
                    </a:cubicBezTo>
                    <a:cubicBezTo>
                      <a:pt x="158373" y="113313"/>
                      <a:pt x="98577" y="104317"/>
                      <a:pt x="71854" y="98496"/>
                    </a:cubicBezTo>
                    <a:cubicBezTo>
                      <a:pt x="45131" y="92675"/>
                      <a:pt x="34548" y="89765"/>
                      <a:pt x="25817" y="79446"/>
                    </a:cubicBezTo>
                    <a:cubicBezTo>
                      <a:pt x="17086" y="69127"/>
                      <a:pt x="11529" y="-2575"/>
                      <a:pt x="8354" y="7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328D6980-2C5F-4205-A9F6-770D76564E94}"/>
                  </a:ext>
                </a:extLst>
              </p:cNvPr>
              <p:cNvSpPr/>
              <p:nvPr/>
            </p:nvSpPr>
            <p:spPr>
              <a:xfrm>
                <a:off x="6373764" y="10707549"/>
                <a:ext cx="163750" cy="68607"/>
              </a:xfrm>
              <a:custGeom>
                <a:avLst/>
                <a:gdLst>
                  <a:gd name="connsiteX0" fmla="*/ 49 w 163750"/>
                  <a:gd name="connsiteY0" fmla="*/ 49351 h 68607"/>
                  <a:gd name="connsiteX1" fmla="*/ 119111 w 163750"/>
                  <a:gd name="connsiteY1" fmla="*/ 41414 h 68607"/>
                  <a:gd name="connsiteX2" fmla="*/ 111174 w 163750"/>
                  <a:gd name="connsiteY2" fmla="*/ 139 h 68607"/>
                  <a:gd name="connsiteX3" fmla="*/ 161974 w 163750"/>
                  <a:gd name="connsiteY3" fmla="*/ 57289 h 68607"/>
                  <a:gd name="connsiteX4" fmla="*/ 134986 w 163750"/>
                  <a:gd name="connsiteY4" fmla="*/ 66814 h 68607"/>
                  <a:gd name="connsiteX5" fmla="*/ 49 w 163750"/>
                  <a:gd name="connsiteY5" fmla="*/ 49351 h 6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50" h="68607">
                    <a:moveTo>
                      <a:pt x="49" y="49351"/>
                    </a:moveTo>
                    <a:cubicBezTo>
                      <a:pt x="-2597" y="45118"/>
                      <a:pt x="100590" y="49616"/>
                      <a:pt x="119111" y="41414"/>
                    </a:cubicBezTo>
                    <a:cubicBezTo>
                      <a:pt x="137632" y="33212"/>
                      <a:pt x="104030" y="-2507"/>
                      <a:pt x="111174" y="139"/>
                    </a:cubicBezTo>
                    <a:cubicBezTo>
                      <a:pt x="118318" y="2785"/>
                      <a:pt x="158005" y="46177"/>
                      <a:pt x="161974" y="57289"/>
                    </a:cubicBezTo>
                    <a:cubicBezTo>
                      <a:pt x="165943" y="68401"/>
                      <a:pt x="165678" y="70783"/>
                      <a:pt x="134986" y="66814"/>
                    </a:cubicBezTo>
                    <a:cubicBezTo>
                      <a:pt x="104294" y="62845"/>
                      <a:pt x="2695" y="53584"/>
                      <a:pt x="49" y="4935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B3187F09-0296-45A7-8E1F-84FA0A7389E9}"/>
                  </a:ext>
                </a:extLst>
              </p:cNvPr>
              <p:cNvSpPr/>
              <p:nvPr/>
            </p:nvSpPr>
            <p:spPr>
              <a:xfrm>
                <a:off x="6703483" y="8317226"/>
                <a:ext cx="1468992" cy="636274"/>
              </a:xfrm>
              <a:custGeom>
                <a:avLst/>
                <a:gdLst>
                  <a:gd name="connsiteX0" fmla="*/ 0 w 1468992"/>
                  <a:gd name="connsiteY0" fmla="*/ 636274 h 636274"/>
                  <a:gd name="connsiteX1" fmla="*/ 539750 w 1468992"/>
                  <a:gd name="connsiteY1" fmla="*/ 473291 h 636274"/>
                  <a:gd name="connsiteX2" fmla="*/ 1030817 w 1468992"/>
                  <a:gd name="connsiteY2" fmla="*/ 212941 h 636274"/>
                  <a:gd name="connsiteX3" fmla="*/ 1466850 w 1468992"/>
                  <a:gd name="connsiteY3" fmla="*/ 1274 h 636274"/>
                  <a:gd name="connsiteX4" fmla="*/ 1185334 w 1468992"/>
                  <a:gd name="connsiteY4" fmla="*/ 130391 h 636274"/>
                  <a:gd name="connsiteX5" fmla="*/ 901700 w 1468992"/>
                  <a:gd name="connsiteY5" fmla="*/ 251041 h 636274"/>
                  <a:gd name="connsiteX6" fmla="*/ 0 w 1468992"/>
                  <a:gd name="connsiteY6" fmla="*/ 636274 h 63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8992" h="636274">
                    <a:moveTo>
                      <a:pt x="0" y="636274"/>
                    </a:moveTo>
                    <a:cubicBezTo>
                      <a:pt x="183973" y="590060"/>
                      <a:pt x="367947" y="543847"/>
                      <a:pt x="539750" y="473291"/>
                    </a:cubicBezTo>
                    <a:cubicBezTo>
                      <a:pt x="711553" y="402735"/>
                      <a:pt x="876300" y="291610"/>
                      <a:pt x="1030817" y="212941"/>
                    </a:cubicBezTo>
                    <a:cubicBezTo>
                      <a:pt x="1185334" y="134271"/>
                      <a:pt x="1441097" y="15032"/>
                      <a:pt x="1466850" y="1274"/>
                    </a:cubicBezTo>
                    <a:cubicBezTo>
                      <a:pt x="1492603" y="-12484"/>
                      <a:pt x="1279526" y="88763"/>
                      <a:pt x="1185334" y="130391"/>
                    </a:cubicBezTo>
                    <a:cubicBezTo>
                      <a:pt x="1091142" y="172019"/>
                      <a:pt x="901700" y="251041"/>
                      <a:pt x="901700" y="251041"/>
                    </a:cubicBezTo>
                    <a:lnTo>
                      <a:pt x="0" y="63627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D165F3D3-8559-4609-8D7B-B00160377305}"/>
                  </a:ext>
                </a:extLst>
              </p:cNvPr>
              <p:cNvSpPr/>
              <p:nvPr/>
            </p:nvSpPr>
            <p:spPr>
              <a:xfrm>
                <a:off x="6529917" y="8348497"/>
                <a:ext cx="1721371" cy="820903"/>
              </a:xfrm>
              <a:custGeom>
                <a:avLst/>
                <a:gdLst>
                  <a:gd name="connsiteX0" fmla="*/ 0 w 1721371"/>
                  <a:gd name="connsiteY0" fmla="*/ 820903 h 820903"/>
                  <a:gd name="connsiteX1" fmla="*/ 891116 w 1721371"/>
                  <a:gd name="connsiteY1" fmla="*/ 414503 h 820903"/>
                  <a:gd name="connsiteX2" fmla="*/ 1699683 w 1721371"/>
                  <a:gd name="connsiteY2" fmla="*/ 12336 h 820903"/>
                  <a:gd name="connsiteX3" fmla="*/ 1468966 w 1721371"/>
                  <a:gd name="connsiteY3" fmla="*/ 111820 h 820903"/>
                  <a:gd name="connsiteX4" fmla="*/ 1244600 w 1721371"/>
                  <a:gd name="connsiteY4" fmla="*/ 200720 h 820903"/>
                  <a:gd name="connsiteX5" fmla="*/ 795866 w 1721371"/>
                  <a:gd name="connsiteY5" fmla="*/ 422970 h 820903"/>
                  <a:gd name="connsiteX6" fmla="*/ 0 w 1721371"/>
                  <a:gd name="connsiteY6" fmla="*/ 820903 h 820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1371" h="820903">
                    <a:moveTo>
                      <a:pt x="0" y="820903"/>
                    </a:moveTo>
                    <a:lnTo>
                      <a:pt x="891116" y="414503"/>
                    </a:lnTo>
                    <a:cubicBezTo>
                      <a:pt x="1174397" y="279742"/>
                      <a:pt x="1603375" y="62783"/>
                      <a:pt x="1699683" y="12336"/>
                    </a:cubicBezTo>
                    <a:cubicBezTo>
                      <a:pt x="1795991" y="-38111"/>
                      <a:pt x="1544813" y="80423"/>
                      <a:pt x="1468966" y="111820"/>
                    </a:cubicBezTo>
                    <a:cubicBezTo>
                      <a:pt x="1393119" y="143217"/>
                      <a:pt x="1356783" y="148862"/>
                      <a:pt x="1244600" y="200720"/>
                    </a:cubicBezTo>
                    <a:cubicBezTo>
                      <a:pt x="1132417" y="252578"/>
                      <a:pt x="1004005" y="323134"/>
                      <a:pt x="795866" y="422970"/>
                    </a:cubicBezTo>
                    <a:lnTo>
                      <a:pt x="0" y="82090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80AE46C6-7967-4AAA-A939-F78A69D9E2C1}"/>
                  </a:ext>
                </a:extLst>
              </p:cNvPr>
              <p:cNvSpPr/>
              <p:nvPr/>
            </p:nvSpPr>
            <p:spPr>
              <a:xfrm>
                <a:off x="8089420" y="8108926"/>
                <a:ext cx="323492" cy="241346"/>
              </a:xfrm>
              <a:custGeom>
                <a:avLst/>
                <a:gdLst>
                  <a:gd name="connsiteX0" fmla="*/ 322743 w 323492"/>
                  <a:gd name="connsiteY0" fmla="*/ 24 h 241346"/>
                  <a:gd name="connsiteX1" fmla="*/ 208443 w 323492"/>
                  <a:gd name="connsiteY1" fmla="*/ 114324 h 241346"/>
                  <a:gd name="connsiteX2" fmla="*/ 480 w 323492"/>
                  <a:gd name="connsiteY2" fmla="*/ 241324 h 241346"/>
                  <a:gd name="connsiteX3" fmla="*/ 156055 w 323492"/>
                  <a:gd name="connsiteY3" fmla="*/ 123849 h 241346"/>
                  <a:gd name="connsiteX4" fmla="*/ 322743 w 323492"/>
                  <a:gd name="connsiteY4" fmla="*/ 24 h 24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492" h="241346">
                    <a:moveTo>
                      <a:pt x="322743" y="24"/>
                    </a:moveTo>
                    <a:cubicBezTo>
                      <a:pt x="331474" y="-1564"/>
                      <a:pt x="262153" y="74107"/>
                      <a:pt x="208443" y="114324"/>
                    </a:cubicBezTo>
                    <a:cubicBezTo>
                      <a:pt x="154733" y="154541"/>
                      <a:pt x="9211" y="239736"/>
                      <a:pt x="480" y="241324"/>
                    </a:cubicBezTo>
                    <a:cubicBezTo>
                      <a:pt x="-8251" y="242912"/>
                      <a:pt x="104197" y="161155"/>
                      <a:pt x="156055" y="123849"/>
                    </a:cubicBezTo>
                    <a:cubicBezTo>
                      <a:pt x="207913" y="86543"/>
                      <a:pt x="314012" y="1612"/>
                      <a:pt x="322743" y="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24BB34A7-36A9-4F40-B3E2-0BF81CF7E569}"/>
                  </a:ext>
                </a:extLst>
              </p:cNvPr>
              <p:cNvSpPr/>
              <p:nvPr/>
            </p:nvSpPr>
            <p:spPr>
              <a:xfrm>
                <a:off x="8298731" y="8192175"/>
                <a:ext cx="53638" cy="145938"/>
              </a:xfrm>
              <a:custGeom>
                <a:avLst/>
                <a:gdLst>
                  <a:gd name="connsiteX0" fmla="*/ 51519 w 53638"/>
                  <a:gd name="connsiteY0" fmla="*/ 913 h 145938"/>
                  <a:gd name="connsiteX1" fmla="*/ 40407 w 53638"/>
                  <a:gd name="connsiteY1" fmla="*/ 134263 h 145938"/>
                  <a:gd name="connsiteX2" fmla="*/ 7069 w 53638"/>
                  <a:gd name="connsiteY2" fmla="*/ 132675 h 145938"/>
                  <a:gd name="connsiteX3" fmla="*/ 719 w 53638"/>
                  <a:gd name="connsiteY3" fmla="*/ 77113 h 145938"/>
                  <a:gd name="connsiteX4" fmla="*/ 51519 w 53638"/>
                  <a:gd name="connsiteY4" fmla="*/ 913 h 1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38" h="145938">
                    <a:moveTo>
                      <a:pt x="51519" y="913"/>
                    </a:moveTo>
                    <a:cubicBezTo>
                      <a:pt x="58134" y="10438"/>
                      <a:pt x="47815" y="112303"/>
                      <a:pt x="40407" y="134263"/>
                    </a:cubicBezTo>
                    <a:cubicBezTo>
                      <a:pt x="32999" y="156223"/>
                      <a:pt x="13684" y="142200"/>
                      <a:pt x="7069" y="132675"/>
                    </a:cubicBezTo>
                    <a:cubicBezTo>
                      <a:pt x="454" y="123150"/>
                      <a:pt x="-1133" y="95105"/>
                      <a:pt x="719" y="77113"/>
                    </a:cubicBezTo>
                    <a:cubicBezTo>
                      <a:pt x="2571" y="59121"/>
                      <a:pt x="44904" y="-8612"/>
                      <a:pt x="51519" y="9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DE5CD9F7-C9EB-44E3-B0E2-540FF12228C7}"/>
                  </a:ext>
                </a:extLst>
              </p:cNvPr>
              <p:cNvSpPr/>
              <p:nvPr/>
            </p:nvSpPr>
            <p:spPr>
              <a:xfrm>
                <a:off x="8130677" y="8264521"/>
                <a:ext cx="221171" cy="119273"/>
              </a:xfrm>
              <a:custGeom>
                <a:avLst/>
                <a:gdLst>
                  <a:gd name="connsiteX0" fmla="*/ 22723 w 221171"/>
                  <a:gd name="connsiteY0" fmla="*/ 4 h 119273"/>
                  <a:gd name="connsiteX1" fmla="*/ 27486 w 221171"/>
                  <a:gd name="connsiteY1" fmla="*/ 115892 h 119273"/>
                  <a:gd name="connsiteX2" fmla="*/ 60823 w 221171"/>
                  <a:gd name="connsiteY2" fmla="*/ 84142 h 119273"/>
                  <a:gd name="connsiteX3" fmla="*/ 221161 w 221171"/>
                  <a:gd name="connsiteY3" fmla="*/ 41279 h 119273"/>
                  <a:gd name="connsiteX4" fmla="*/ 52886 w 221171"/>
                  <a:gd name="connsiteY4" fmla="*/ 71442 h 119273"/>
                  <a:gd name="connsiteX5" fmla="*/ 2086 w 221171"/>
                  <a:gd name="connsiteY5" fmla="*/ 111129 h 119273"/>
                  <a:gd name="connsiteX6" fmla="*/ 22723 w 221171"/>
                  <a:gd name="connsiteY6" fmla="*/ 4 h 1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171" h="119273">
                    <a:moveTo>
                      <a:pt x="22723" y="4"/>
                    </a:moveTo>
                    <a:cubicBezTo>
                      <a:pt x="26956" y="798"/>
                      <a:pt x="21136" y="101869"/>
                      <a:pt x="27486" y="115892"/>
                    </a:cubicBezTo>
                    <a:cubicBezTo>
                      <a:pt x="33836" y="129915"/>
                      <a:pt x="28544" y="96577"/>
                      <a:pt x="60823" y="84142"/>
                    </a:cubicBezTo>
                    <a:cubicBezTo>
                      <a:pt x="93102" y="71707"/>
                      <a:pt x="222484" y="43396"/>
                      <a:pt x="221161" y="41279"/>
                    </a:cubicBezTo>
                    <a:cubicBezTo>
                      <a:pt x="219838" y="39162"/>
                      <a:pt x="89398" y="59800"/>
                      <a:pt x="52886" y="71442"/>
                    </a:cubicBezTo>
                    <a:cubicBezTo>
                      <a:pt x="16374" y="83084"/>
                      <a:pt x="11611" y="119596"/>
                      <a:pt x="2086" y="111129"/>
                    </a:cubicBezTo>
                    <a:cubicBezTo>
                      <a:pt x="-7439" y="102662"/>
                      <a:pt x="18490" y="-790"/>
                      <a:pt x="22723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E4AA289E-C93A-46D5-9678-69B356A370B2}"/>
                  </a:ext>
                </a:extLst>
              </p:cNvPr>
              <p:cNvSpPr/>
              <p:nvPr/>
            </p:nvSpPr>
            <p:spPr>
              <a:xfrm>
                <a:off x="6667455" y="8114430"/>
                <a:ext cx="827188" cy="279245"/>
              </a:xfrm>
              <a:custGeom>
                <a:avLst/>
                <a:gdLst>
                  <a:gd name="connsiteX0" fmla="*/ 45 w 827188"/>
                  <a:gd name="connsiteY0" fmla="*/ 108820 h 279245"/>
                  <a:gd name="connsiteX1" fmla="*/ 155620 w 827188"/>
                  <a:gd name="connsiteY1" fmla="*/ 277095 h 279245"/>
                  <a:gd name="connsiteX2" fmla="*/ 273095 w 827188"/>
                  <a:gd name="connsiteY2" fmla="*/ 191370 h 279245"/>
                  <a:gd name="connsiteX3" fmla="*/ 822370 w 827188"/>
                  <a:gd name="connsiteY3" fmla="*/ 10395 h 279245"/>
                  <a:gd name="connsiteX4" fmla="*/ 520745 w 827188"/>
                  <a:gd name="connsiteY4" fmla="*/ 45320 h 279245"/>
                  <a:gd name="connsiteX5" fmla="*/ 171495 w 827188"/>
                  <a:gd name="connsiteY5" fmla="*/ 238995 h 279245"/>
                  <a:gd name="connsiteX6" fmla="*/ 45 w 827188"/>
                  <a:gd name="connsiteY6" fmla="*/ 108820 h 27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7188" h="279245">
                    <a:moveTo>
                      <a:pt x="45" y="108820"/>
                    </a:moveTo>
                    <a:cubicBezTo>
                      <a:pt x="-2601" y="115170"/>
                      <a:pt x="110112" y="263337"/>
                      <a:pt x="155620" y="277095"/>
                    </a:cubicBezTo>
                    <a:cubicBezTo>
                      <a:pt x="201128" y="290853"/>
                      <a:pt x="161970" y="235820"/>
                      <a:pt x="273095" y="191370"/>
                    </a:cubicBezTo>
                    <a:cubicBezTo>
                      <a:pt x="384220" y="146920"/>
                      <a:pt x="781095" y="34737"/>
                      <a:pt x="822370" y="10395"/>
                    </a:cubicBezTo>
                    <a:cubicBezTo>
                      <a:pt x="863645" y="-13947"/>
                      <a:pt x="629224" y="7220"/>
                      <a:pt x="520745" y="45320"/>
                    </a:cubicBezTo>
                    <a:cubicBezTo>
                      <a:pt x="412266" y="83420"/>
                      <a:pt x="257749" y="222591"/>
                      <a:pt x="171495" y="238995"/>
                    </a:cubicBezTo>
                    <a:cubicBezTo>
                      <a:pt x="85241" y="255399"/>
                      <a:pt x="2691" y="102470"/>
                      <a:pt x="45" y="10882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ACCC44F-A122-4425-9DDE-98DF2346087E}"/>
                  </a:ext>
                </a:extLst>
              </p:cNvPr>
              <p:cNvSpPr/>
              <p:nvPr/>
            </p:nvSpPr>
            <p:spPr>
              <a:xfrm>
                <a:off x="7585118" y="7796858"/>
                <a:ext cx="682842" cy="258930"/>
              </a:xfrm>
              <a:custGeom>
                <a:avLst/>
                <a:gdLst>
                  <a:gd name="connsiteX0" fmla="*/ 3132 w 682842"/>
                  <a:gd name="connsiteY0" fmla="*/ 239067 h 258930"/>
                  <a:gd name="connsiteX1" fmla="*/ 482557 w 682842"/>
                  <a:gd name="connsiteY1" fmla="*/ 86667 h 258930"/>
                  <a:gd name="connsiteX2" fmla="*/ 654007 w 682842"/>
                  <a:gd name="connsiteY2" fmla="*/ 16817 h 258930"/>
                  <a:gd name="connsiteX3" fmla="*/ 663532 w 682842"/>
                  <a:gd name="connsiteY3" fmla="*/ 7292 h 258930"/>
                  <a:gd name="connsiteX4" fmla="*/ 460332 w 682842"/>
                  <a:gd name="connsiteY4" fmla="*/ 108892 h 258930"/>
                  <a:gd name="connsiteX5" fmla="*/ 285707 w 682842"/>
                  <a:gd name="connsiteY5" fmla="*/ 242242 h 258930"/>
                  <a:gd name="connsiteX6" fmla="*/ 3132 w 682842"/>
                  <a:gd name="connsiteY6" fmla="*/ 239067 h 25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842" h="258930">
                    <a:moveTo>
                      <a:pt x="3132" y="239067"/>
                    </a:moveTo>
                    <a:cubicBezTo>
                      <a:pt x="35940" y="213138"/>
                      <a:pt x="374078" y="123709"/>
                      <a:pt x="482557" y="86667"/>
                    </a:cubicBezTo>
                    <a:cubicBezTo>
                      <a:pt x="591036" y="49625"/>
                      <a:pt x="623845" y="30046"/>
                      <a:pt x="654007" y="16817"/>
                    </a:cubicBezTo>
                    <a:cubicBezTo>
                      <a:pt x="684169" y="3588"/>
                      <a:pt x="695811" y="-8054"/>
                      <a:pt x="663532" y="7292"/>
                    </a:cubicBezTo>
                    <a:cubicBezTo>
                      <a:pt x="631253" y="22638"/>
                      <a:pt x="523303" y="69734"/>
                      <a:pt x="460332" y="108892"/>
                    </a:cubicBezTo>
                    <a:cubicBezTo>
                      <a:pt x="397361" y="148050"/>
                      <a:pt x="367199" y="219488"/>
                      <a:pt x="285707" y="242242"/>
                    </a:cubicBezTo>
                    <a:cubicBezTo>
                      <a:pt x="204215" y="264996"/>
                      <a:pt x="-29676" y="264996"/>
                      <a:pt x="3132" y="23906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55DF9103-4D04-4241-976B-640B6B7D0966}"/>
                  </a:ext>
                </a:extLst>
              </p:cNvPr>
              <p:cNvSpPr/>
              <p:nvPr/>
            </p:nvSpPr>
            <p:spPr>
              <a:xfrm>
                <a:off x="6877027" y="7673148"/>
                <a:ext cx="1042958" cy="120461"/>
              </a:xfrm>
              <a:custGeom>
                <a:avLst/>
                <a:gdLst>
                  <a:gd name="connsiteX0" fmla="*/ 23 w 1042958"/>
                  <a:gd name="connsiteY0" fmla="*/ 827 h 120461"/>
                  <a:gd name="connsiteX1" fmla="*/ 482623 w 1042958"/>
                  <a:gd name="connsiteY1" fmla="*/ 64327 h 120461"/>
                  <a:gd name="connsiteX2" fmla="*/ 1038248 w 1042958"/>
                  <a:gd name="connsiteY2" fmla="*/ 32577 h 120461"/>
                  <a:gd name="connsiteX3" fmla="*/ 736623 w 1042958"/>
                  <a:gd name="connsiteY3" fmla="*/ 86552 h 120461"/>
                  <a:gd name="connsiteX4" fmla="*/ 501673 w 1042958"/>
                  <a:gd name="connsiteY4" fmla="*/ 118302 h 120461"/>
                  <a:gd name="connsiteX5" fmla="*/ 23 w 1042958"/>
                  <a:gd name="connsiteY5" fmla="*/ 827 h 12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958" h="120461">
                    <a:moveTo>
                      <a:pt x="23" y="827"/>
                    </a:moveTo>
                    <a:cubicBezTo>
                      <a:pt x="-3152" y="-8169"/>
                      <a:pt x="309586" y="59035"/>
                      <a:pt x="482623" y="64327"/>
                    </a:cubicBezTo>
                    <a:cubicBezTo>
                      <a:pt x="655660" y="69619"/>
                      <a:pt x="995915" y="28873"/>
                      <a:pt x="1038248" y="32577"/>
                    </a:cubicBezTo>
                    <a:cubicBezTo>
                      <a:pt x="1080581" y="36281"/>
                      <a:pt x="826052" y="72265"/>
                      <a:pt x="736623" y="86552"/>
                    </a:cubicBezTo>
                    <a:cubicBezTo>
                      <a:pt x="647194" y="100839"/>
                      <a:pt x="627086" y="128356"/>
                      <a:pt x="501673" y="118302"/>
                    </a:cubicBezTo>
                    <a:cubicBezTo>
                      <a:pt x="376260" y="108248"/>
                      <a:pt x="3198" y="9823"/>
                      <a:pt x="23" y="8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D1CDC1A2-F54F-4BF9-A880-1CBBBC635C18}"/>
                  </a:ext>
                </a:extLst>
              </p:cNvPr>
              <p:cNvSpPr/>
              <p:nvPr/>
            </p:nvSpPr>
            <p:spPr>
              <a:xfrm>
                <a:off x="7838862" y="7680319"/>
                <a:ext cx="421341" cy="51647"/>
              </a:xfrm>
              <a:custGeom>
                <a:avLst/>
                <a:gdLst>
                  <a:gd name="connsiteX0" fmla="*/ 19263 w 421341"/>
                  <a:gd name="connsiteY0" fmla="*/ 41281 h 51647"/>
                  <a:gd name="connsiteX1" fmla="*/ 358988 w 421341"/>
                  <a:gd name="connsiteY1" fmla="*/ 6 h 51647"/>
                  <a:gd name="connsiteX2" fmla="*/ 412963 w 421341"/>
                  <a:gd name="connsiteY2" fmla="*/ 44456 h 51647"/>
                  <a:gd name="connsiteX3" fmla="*/ 384388 w 421341"/>
                  <a:gd name="connsiteY3" fmla="*/ 22231 h 51647"/>
                  <a:gd name="connsiteX4" fmla="*/ 76413 w 421341"/>
                  <a:gd name="connsiteY4" fmla="*/ 50806 h 51647"/>
                  <a:gd name="connsiteX5" fmla="*/ 19263 w 421341"/>
                  <a:gd name="connsiteY5" fmla="*/ 41281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341" h="51647">
                    <a:moveTo>
                      <a:pt x="19263" y="41281"/>
                    </a:moveTo>
                    <a:cubicBezTo>
                      <a:pt x="66359" y="32814"/>
                      <a:pt x="293371" y="-523"/>
                      <a:pt x="358988" y="6"/>
                    </a:cubicBezTo>
                    <a:cubicBezTo>
                      <a:pt x="424605" y="535"/>
                      <a:pt x="408730" y="40752"/>
                      <a:pt x="412963" y="44456"/>
                    </a:cubicBezTo>
                    <a:cubicBezTo>
                      <a:pt x="417196" y="48160"/>
                      <a:pt x="440480" y="21173"/>
                      <a:pt x="384388" y="22231"/>
                    </a:cubicBezTo>
                    <a:cubicBezTo>
                      <a:pt x="328296" y="23289"/>
                      <a:pt x="133563" y="48160"/>
                      <a:pt x="76413" y="50806"/>
                    </a:cubicBezTo>
                    <a:cubicBezTo>
                      <a:pt x="19263" y="53452"/>
                      <a:pt x="-27833" y="49748"/>
                      <a:pt x="19263" y="412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6B8A7FAB-1FD8-4286-B2DD-A1B9BA9F3F04}"/>
                  </a:ext>
                </a:extLst>
              </p:cNvPr>
              <p:cNvSpPr/>
              <p:nvPr/>
            </p:nvSpPr>
            <p:spPr>
              <a:xfrm>
                <a:off x="7918428" y="7718006"/>
                <a:ext cx="342224" cy="356843"/>
              </a:xfrm>
              <a:custGeom>
                <a:avLst/>
                <a:gdLst>
                  <a:gd name="connsiteX0" fmla="*/ 22 w 342224"/>
                  <a:gd name="connsiteY0" fmla="*/ 57569 h 356843"/>
                  <a:gd name="connsiteX1" fmla="*/ 252435 w 342224"/>
                  <a:gd name="connsiteY1" fmla="*/ 17882 h 356843"/>
                  <a:gd name="connsiteX2" fmla="*/ 303235 w 342224"/>
                  <a:gd name="connsiteY2" fmla="*/ 28994 h 356843"/>
                  <a:gd name="connsiteX3" fmla="*/ 339747 w 342224"/>
                  <a:gd name="connsiteY3" fmla="*/ 346494 h 356843"/>
                  <a:gd name="connsiteX4" fmla="*/ 338160 w 342224"/>
                  <a:gd name="connsiteY4" fmla="*/ 256007 h 356843"/>
                  <a:gd name="connsiteX5" fmla="*/ 331810 w 342224"/>
                  <a:gd name="connsiteY5" fmla="*/ 21057 h 356843"/>
                  <a:gd name="connsiteX6" fmla="*/ 238147 w 342224"/>
                  <a:gd name="connsiteY6" fmla="*/ 14707 h 356843"/>
                  <a:gd name="connsiteX7" fmla="*/ 22 w 342224"/>
                  <a:gd name="connsiteY7" fmla="*/ 57569 h 35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224" h="356843">
                    <a:moveTo>
                      <a:pt x="22" y="57569"/>
                    </a:moveTo>
                    <a:cubicBezTo>
                      <a:pt x="2403" y="58098"/>
                      <a:pt x="201900" y="22644"/>
                      <a:pt x="252435" y="17882"/>
                    </a:cubicBezTo>
                    <a:cubicBezTo>
                      <a:pt x="302971" y="13119"/>
                      <a:pt x="288683" y="-25775"/>
                      <a:pt x="303235" y="28994"/>
                    </a:cubicBezTo>
                    <a:cubicBezTo>
                      <a:pt x="317787" y="83763"/>
                      <a:pt x="333926" y="308659"/>
                      <a:pt x="339747" y="346494"/>
                    </a:cubicBezTo>
                    <a:cubicBezTo>
                      <a:pt x="345568" y="384329"/>
                      <a:pt x="339483" y="310247"/>
                      <a:pt x="338160" y="256007"/>
                    </a:cubicBezTo>
                    <a:cubicBezTo>
                      <a:pt x="336837" y="201768"/>
                      <a:pt x="348479" y="61274"/>
                      <a:pt x="331810" y="21057"/>
                    </a:cubicBezTo>
                    <a:cubicBezTo>
                      <a:pt x="315141" y="-19160"/>
                      <a:pt x="291328" y="9680"/>
                      <a:pt x="238147" y="14707"/>
                    </a:cubicBezTo>
                    <a:cubicBezTo>
                      <a:pt x="184966" y="19734"/>
                      <a:pt x="-2359" y="57040"/>
                      <a:pt x="22" y="575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8A079DEF-FCA0-4117-A7DE-313DE574BA19}"/>
                  </a:ext>
                </a:extLst>
              </p:cNvPr>
              <p:cNvSpPr/>
              <p:nvPr/>
            </p:nvSpPr>
            <p:spPr>
              <a:xfrm>
                <a:off x="8232229" y="7893798"/>
                <a:ext cx="41443" cy="348493"/>
              </a:xfrm>
              <a:custGeom>
                <a:avLst/>
                <a:gdLst>
                  <a:gd name="connsiteX0" fmla="*/ 546 w 41443"/>
                  <a:gd name="connsiteY0" fmla="*/ 2427 h 348493"/>
                  <a:gd name="connsiteX1" fmla="*/ 18009 w 41443"/>
                  <a:gd name="connsiteY1" fmla="*/ 337390 h 348493"/>
                  <a:gd name="connsiteX2" fmla="*/ 30709 w 41443"/>
                  <a:gd name="connsiteY2" fmla="*/ 261190 h 348493"/>
                  <a:gd name="connsiteX3" fmla="*/ 40234 w 41443"/>
                  <a:gd name="connsiteY3" fmla="*/ 189752 h 348493"/>
                  <a:gd name="connsiteX4" fmla="*/ 546 w 41443"/>
                  <a:gd name="connsiteY4" fmla="*/ 2427 h 3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43" h="348493">
                    <a:moveTo>
                      <a:pt x="546" y="2427"/>
                    </a:moveTo>
                    <a:cubicBezTo>
                      <a:pt x="-3158" y="27033"/>
                      <a:pt x="12982" y="294263"/>
                      <a:pt x="18009" y="337390"/>
                    </a:cubicBezTo>
                    <a:cubicBezTo>
                      <a:pt x="23036" y="380517"/>
                      <a:pt x="27005" y="285796"/>
                      <a:pt x="30709" y="261190"/>
                    </a:cubicBezTo>
                    <a:cubicBezTo>
                      <a:pt x="34413" y="236584"/>
                      <a:pt x="44996" y="232085"/>
                      <a:pt x="40234" y="189752"/>
                    </a:cubicBezTo>
                    <a:cubicBezTo>
                      <a:pt x="35472" y="147419"/>
                      <a:pt x="4250" y="-22179"/>
                      <a:pt x="546" y="242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D55DFC50-0A87-44CC-A5DA-EDF9B6941D7E}"/>
                  </a:ext>
                </a:extLst>
              </p:cNvPr>
              <p:cNvSpPr/>
              <p:nvPr/>
            </p:nvSpPr>
            <p:spPr>
              <a:xfrm>
                <a:off x="7393511" y="6675831"/>
                <a:ext cx="957974" cy="635387"/>
              </a:xfrm>
              <a:custGeom>
                <a:avLst/>
                <a:gdLst>
                  <a:gd name="connsiteX0" fmla="*/ 6 w 957974"/>
                  <a:gd name="connsiteY0" fmla="*/ 136 h 635387"/>
                  <a:gd name="connsiteX1" fmla="*/ 802222 w 957974"/>
                  <a:gd name="connsiteY1" fmla="*/ 105969 h 635387"/>
                  <a:gd name="connsiteX2" fmla="*/ 882656 w 957974"/>
                  <a:gd name="connsiteY2" fmla="*/ 180052 h 635387"/>
                  <a:gd name="connsiteX3" fmla="*/ 956739 w 957974"/>
                  <a:gd name="connsiteY3" fmla="*/ 624552 h 635387"/>
                  <a:gd name="connsiteX4" fmla="*/ 920756 w 957974"/>
                  <a:gd name="connsiteY4" fmla="*/ 467919 h 635387"/>
                  <a:gd name="connsiteX5" fmla="*/ 817039 w 957974"/>
                  <a:gd name="connsiteY5" fmla="*/ 129252 h 635387"/>
                  <a:gd name="connsiteX6" fmla="*/ 6 w 957974"/>
                  <a:gd name="connsiteY6" fmla="*/ 136 h 63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7974" h="635387">
                    <a:moveTo>
                      <a:pt x="6" y="136"/>
                    </a:moveTo>
                    <a:cubicBezTo>
                      <a:pt x="-2464" y="-3745"/>
                      <a:pt x="655114" y="75983"/>
                      <a:pt x="802222" y="105969"/>
                    </a:cubicBezTo>
                    <a:cubicBezTo>
                      <a:pt x="949330" y="135955"/>
                      <a:pt x="856903" y="93622"/>
                      <a:pt x="882656" y="180052"/>
                    </a:cubicBezTo>
                    <a:cubicBezTo>
                      <a:pt x="908409" y="266482"/>
                      <a:pt x="950389" y="576574"/>
                      <a:pt x="956739" y="624552"/>
                    </a:cubicBezTo>
                    <a:cubicBezTo>
                      <a:pt x="963089" y="672530"/>
                      <a:pt x="944039" y="550469"/>
                      <a:pt x="920756" y="467919"/>
                    </a:cubicBezTo>
                    <a:cubicBezTo>
                      <a:pt x="897473" y="385369"/>
                      <a:pt x="975436" y="207569"/>
                      <a:pt x="817039" y="129252"/>
                    </a:cubicBezTo>
                    <a:cubicBezTo>
                      <a:pt x="658642" y="50935"/>
                      <a:pt x="2476" y="4017"/>
                      <a:pt x="6" y="1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F4A34404-EBC4-415B-8718-5A2F8B51177D}"/>
                  </a:ext>
                </a:extLst>
              </p:cNvPr>
              <p:cNvSpPr/>
              <p:nvPr/>
            </p:nvSpPr>
            <p:spPr>
              <a:xfrm>
                <a:off x="8343851" y="6849862"/>
                <a:ext cx="62919" cy="937105"/>
              </a:xfrm>
              <a:custGeom>
                <a:avLst/>
                <a:gdLst>
                  <a:gd name="connsiteX0" fmla="*/ 49 w 62919"/>
                  <a:gd name="connsiteY0" fmla="*/ 14488 h 937105"/>
                  <a:gd name="connsiteX1" fmla="*/ 61432 w 62919"/>
                  <a:gd name="connsiteY1" fmla="*/ 897138 h 937105"/>
                  <a:gd name="connsiteX2" fmla="*/ 44499 w 62919"/>
                  <a:gd name="connsiteY2" fmla="*/ 744738 h 937105"/>
                  <a:gd name="connsiteX3" fmla="*/ 50849 w 62919"/>
                  <a:gd name="connsiteY3" fmla="*/ 374321 h 937105"/>
                  <a:gd name="connsiteX4" fmla="*/ 49 w 62919"/>
                  <a:gd name="connsiteY4" fmla="*/ 14488 h 93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19" h="937105">
                    <a:moveTo>
                      <a:pt x="49" y="14488"/>
                    </a:moveTo>
                    <a:cubicBezTo>
                      <a:pt x="1813" y="101624"/>
                      <a:pt x="54024" y="775430"/>
                      <a:pt x="61432" y="897138"/>
                    </a:cubicBezTo>
                    <a:cubicBezTo>
                      <a:pt x="68840" y="1018846"/>
                      <a:pt x="46263" y="831874"/>
                      <a:pt x="44499" y="744738"/>
                    </a:cubicBezTo>
                    <a:cubicBezTo>
                      <a:pt x="42735" y="657602"/>
                      <a:pt x="57904" y="491796"/>
                      <a:pt x="50849" y="374321"/>
                    </a:cubicBezTo>
                    <a:cubicBezTo>
                      <a:pt x="43794" y="256846"/>
                      <a:pt x="-1715" y="-72648"/>
                      <a:pt x="49" y="144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30813E3F-3DCF-43F8-BA95-CB6544A181AB}"/>
                  </a:ext>
                </a:extLst>
              </p:cNvPr>
              <p:cNvSpPr/>
              <p:nvPr/>
            </p:nvSpPr>
            <p:spPr>
              <a:xfrm>
                <a:off x="7396375" y="6653211"/>
                <a:ext cx="524404" cy="30233"/>
              </a:xfrm>
              <a:custGeom>
                <a:avLst/>
                <a:gdLst>
                  <a:gd name="connsiteX0" fmla="*/ 4550 w 524404"/>
                  <a:gd name="connsiteY0" fmla="*/ 2 h 30233"/>
                  <a:gd name="connsiteX1" fmla="*/ 514138 w 524404"/>
                  <a:gd name="connsiteY1" fmla="*/ 28577 h 30233"/>
                  <a:gd name="connsiteX2" fmla="*/ 358563 w 524404"/>
                  <a:gd name="connsiteY2" fmla="*/ 26989 h 30233"/>
                  <a:gd name="connsiteX3" fmla="*/ 268075 w 524404"/>
                  <a:gd name="connsiteY3" fmla="*/ 26989 h 30233"/>
                  <a:gd name="connsiteX4" fmla="*/ 4550 w 524404"/>
                  <a:gd name="connsiteY4" fmla="*/ 2 h 3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404" h="30233">
                    <a:moveTo>
                      <a:pt x="4550" y="2"/>
                    </a:moveTo>
                    <a:cubicBezTo>
                      <a:pt x="45560" y="267"/>
                      <a:pt x="455136" y="24079"/>
                      <a:pt x="514138" y="28577"/>
                    </a:cubicBezTo>
                    <a:cubicBezTo>
                      <a:pt x="573140" y="33075"/>
                      <a:pt x="358563" y="26989"/>
                      <a:pt x="358563" y="26989"/>
                    </a:cubicBezTo>
                    <a:cubicBezTo>
                      <a:pt x="317553" y="26724"/>
                      <a:pt x="324431" y="31222"/>
                      <a:pt x="268075" y="26989"/>
                    </a:cubicBezTo>
                    <a:cubicBezTo>
                      <a:pt x="211719" y="22756"/>
                      <a:pt x="-36460" y="-263"/>
                      <a:pt x="4550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E54AD1A0-A4DB-433C-8DE3-CD88BFC38926}"/>
                  </a:ext>
                </a:extLst>
              </p:cNvPr>
              <p:cNvSpPr/>
              <p:nvPr/>
            </p:nvSpPr>
            <p:spPr>
              <a:xfrm>
                <a:off x="7376684" y="6592322"/>
                <a:ext cx="882253" cy="91121"/>
              </a:xfrm>
              <a:custGeom>
                <a:avLst/>
                <a:gdLst>
                  <a:gd name="connsiteX0" fmla="*/ 24241 w 882253"/>
                  <a:gd name="connsiteY0" fmla="*/ 5328 h 91121"/>
                  <a:gd name="connsiteX1" fmla="*/ 843391 w 882253"/>
                  <a:gd name="connsiteY1" fmla="*/ 89466 h 91121"/>
                  <a:gd name="connsiteX2" fmla="*/ 700516 w 882253"/>
                  <a:gd name="connsiteY2" fmla="*/ 57716 h 91121"/>
                  <a:gd name="connsiteX3" fmla="*/ 262366 w 882253"/>
                  <a:gd name="connsiteY3" fmla="*/ 14853 h 91121"/>
                  <a:gd name="connsiteX4" fmla="*/ 24241 w 882253"/>
                  <a:gd name="connsiteY4" fmla="*/ 5328 h 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253" h="91121">
                    <a:moveTo>
                      <a:pt x="24241" y="5328"/>
                    </a:moveTo>
                    <a:cubicBezTo>
                      <a:pt x="121078" y="17763"/>
                      <a:pt x="730679" y="80735"/>
                      <a:pt x="843391" y="89466"/>
                    </a:cubicBezTo>
                    <a:cubicBezTo>
                      <a:pt x="956103" y="98197"/>
                      <a:pt x="797353" y="70151"/>
                      <a:pt x="700516" y="57716"/>
                    </a:cubicBezTo>
                    <a:cubicBezTo>
                      <a:pt x="603679" y="45281"/>
                      <a:pt x="380635" y="24907"/>
                      <a:pt x="262366" y="14853"/>
                    </a:cubicBezTo>
                    <a:cubicBezTo>
                      <a:pt x="144097" y="4799"/>
                      <a:pt x="-72596" y="-7107"/>
                      <a:pt x="24241" y="53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3FE163C2-51DD-47DD-9968-8A66128C4475}"/>
                  </a:ext>
                </a:extLst>
              </p:cNvPr>
              <p:cNvSpPr/>
              <p:nvPr/>
            </p:nvSpPr>
            <p:spPr>
              <a:xfrm>
                <a:off x="8239104" y="6734166"/>
                <a:ext cx="102104" cy="101634"/>
              </a:xfrm>
              <a:custGeom>
                <a:avLst/>
                <a:gdLst>
                  <a:gd name="connsiteX0" fmla="*/ 21 w 102104"/>
                  <a:gd name="connsiteY0" fmla="*/ 9 h 101634"/>
                  <a:gd name="connsiteX1" fmla="*/ 85746 w 102104"/>
                  <a:gd name="connsiteY1" fmla="*/ 65097 h 101634"/>
                  <a:gd name="connsiteX2" fmla="*/ 101621 w 102104"/>
                  <a:gd name="connsiteY2" fmla="*/ 101609 h 101634"/>
                  <a:gd name="connsiteX3" fmla="*/ 77809 w 102104"/>
                  <a:gd name="connsiteY3" fmla="*/ 69859 h 101634"/>
                  <a:gd name="connsiteX4" fmla="*/ 21 w 102104"/>
                  <a:gd name="connsiteY4" fmla="*/ 9 h 10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04" h="101634">
                    <a:moveTo>
                      <a:pt x="21" y="9"/>
                    </a:moveTo>
                    <a:cubicBezTo>
                      <a:pt x="1344" y="-785"/>
                      <a:pt x="68813" y="48164"/>
                      <a:pt x="85746" y="65097"/>
                    </a:cubicBezTo>
                    <a:cubicBezTo>
                      <a:pt x="102679" y="82030"/>
                      <a:pt x="102944" y="100815"/>
                      <a:pt x="101621" y="101609"/>
                    </a:cubicBezTo>
                    <a:cubicBezTo>
                      <a:pt x="100298" y="102403"/>
                      <a:pt x="96330" y="84676"/>
                      <a:pt x="77809" y="69859"/>
                    </a:cubicBezTo>
                    <a:cubicBezTo>
                      <a:pt x="59288" y="55042"/>
                      <a:pt x="-1302" y="803"/>
                      <a:pt x="21" y="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36B0093-78E1-4293-A3F7-5738C02F989A}"/>
                  </a:ext>
                </a:extLst>
              </p:cNvPr>
              <p:cNvSpPr/>
              <p:nvPr/>
            </p:nvSpPr>
            <p:spPr>
              <a:xfrm>
                <a:off x="8072546" y="6711875"/>
                <a:ext cx="176838" cy="18460"/>
              </a:xfrm>
              <a:custGeom>
                <a:avLst/>
                <a:gdLst>
                  <a:gd name="connsiteX0" fmla="*/ 1479 w 176838"/>
                  <a:gd name="connsiteY0" fmla="*/ 14363 h 18460"/>
                  <a:gd name="connsiteX1" fmla="*/ 174517 w 176838"/>
                  <a:gd name="connsiteY1" fmla="*/ 17538 h 18460"/>
                  <a:gd name="connsiteX2" fmla="*/ 95142 w 176838"/>
                  <a:gd name="connsiteY2" fmla="*/ 75 h 18460"/>
                  <a:gd name="connsiteX3" fmla="*/ 1479 w 176838"/>
                  <a:gd name="connsiteY3" fmla="*/ 14363 h 1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838" h="18460">
                    <a:moveTo>
                      <a:pt x="1479" y="14363"/>
                    </a:moveTo>
                    <a:cubicBezTo>
                      <a:pt x="14708" y="17273"/>
                      <a:pt x="158907" y="19919"/>
                      <a:pt x="174517" y="17538"/>
                    </a:cubicBezTo>
                    <a:cubicBezTo>
                      <a:pt x="190128" y="15157"/>
                      <a:pt x="122923" y="-1248"/>
                      <a:pt x="95142" y="75"/>
                    </a:cubicBezTo>
                    <a:cubicBezTo>
                      <a:pt x="67361" y="1398"/>
                      <a:pt x="-11750" y="11453"/>
                      <a:pt x="1479" y="143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8130F72D-9E8A-48C2-8C81-A3F8EEE6F392}"/>
                  </a:ext>
                </a:extLst>
              </p:cNvPr>
              <p:cNvSpPr/>
              <p:nvPr/>
            </p:nvSpPr>
            <p:spPr>
              <a:xfrm>
                <a:off x="8256580" y="6678476"/>
                <a:ext cx="156167" cy="136842"/>
              </a:xfrm>
              <a:custGeom>
                <a:avLst/>
                <a:gdLst>
                  <a:gd name="connsiteX0" fmla="*/ 8 w 156167"/>
                  <a:gd name="connsiteY0" fmla="*/ 1724 h 136842"/>
                  <a:gd name="connsiteX1" fmla="*/ 127008 w 156167"/>
                  <a:gd name="connsiteY1" fmla="*/ 42999 h 136842"/>
                  <a:gd name="connsiteX2" fmla="*/ 155583 w 156167"/>
                  <a:gd name="connsiteY2" fmla="*/ 135074 h 136842"/>
                  <a:gd name="connsiteX3" fmla="*/ 133358 w 156167"/>
                  <a:gd name="connsiteY3" fmla="*/ 96974 h 136842"/>
                  <a:gd name="connsiteX4" fmla="*/ 8 w 156167"/>
                  <a:gd name="connsiteY4" fmla="*/ 1724 h 13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67" h="136842">
                    <a:moveTo>
                      <a:pt x="8" y="1724"/>
                    </a:moveTo>
                    <a:cubicBezTo>
                      <a:pt x="-1050" y="-7272"/>
                      <a:pt x="101079" y="20774"/>
                      <a:pt x="127008" y="42999"/>
                    </a:cubicBezTo>
                    <a:cubicBezTo>
                      <a:pt x="152937" y="65224"/>
                      <a:pt x="154525" y="126078"/>
                      <a:pt x="155583" y="135074"/>
                    </a:cubicBezTo>
                    <a:cubicBezTo>
                      <a:pt x="156641" y="144070"/>
                      <a:pt x="159023" y="116818"/>
                      <a:pt x="133358" y="96974"/>
                    </a:cubicBezTo>
                    <a:cubicBezTo>
                      <a:pt x="107693" y="77130"/>
                      <a:pt x="1066" y="10720"/>
                      <a:pt x="8" y="17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E811D2EB-E503-4341-8716-CEA000DD49E2}"/>
                  </a:ext>
                </a:extLst>
              </p:cNvPr>
              <p:cNvSpPr/>
              <p:nvPr/>
            </p:nvSpPr>
            <p:spPr>
              <a:xfrm>
                <a:off x="7432675" y="6538913"/>
                <a:ext cx="1007388" cy="122648"/>
              </a:xfrm>
              <a:custGeom>
                <a:avLst/>
                <a:gdLst>
                  <a:gd name="connsiteX0" fmla="*/ 0 w 1007388"/>
                  <a:gd name="connsiteY0" fmla="*/ 0 h 122648"/>
                  <a:gd name="connsiteX1" fmla="*/ 407988 w 1007388"/>
                  <a:gd name="connsiteY1" fmla="*/ 41275 h 122648"/>
                  <a:gd name="connsiteX2" fmla="*/ 950913 w 1007388"/>
                  <a:gd name="connsiteY2" fmla="*/ 104775 h 122648"/>
                  <a:gd name="connsiteX3" fmla="*/ 987425 w 1007388"/>
                  <a:gd name="connsiteY3" fmla="*/ 122237 h 122648"/>
                  <a:gd name="connsiteX4" fmla="*/ 923925 w 1007388"/>
                  <a:gd name="connsiteY4" fmla="*/ 92075 h 122648"/>
                  <a:gd name="connsiteX5" fmla="*/ 800100 w 1007388"/>
                  <a:gd name="connsiteY5" fmla="*/ 71437 h 122648"/>
                  <a:gd name="connsiteX6" fmla="*/ 0 w 1007388"/>
                  <a:gd name="connsiteY6" fmla="*/ 0 h 1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388" h="122648">
                    <a:moveTo>
                      <a:pt x="0" y="0"/>
                    </a:moveTo>
                    <a:lnTo>
                      <a:pt x="407988" y="41275"/>
                    </a:lnTo>
                    <a:lnTo>
                      <a:pt x="950913" y="104775"/>
                    </a:lnTo>
                    <a:cubicBezTo>
                      <a:pt x="1047486" y="118269"/>
                      <a:pt x="991923" y="124354"/>
                      <a:pt x="987425" y="122237"/>
                    </a:cubicBezTo>
                    <a:cubicBezTo>
                      <a:pt x="982927" y="120120"/>
                      <a:pt x="955146" y="100542"/>
                      <a:pt x="923925" y="92075"/>
                    </a:cubicBezTo>
                    <a:cubicBezTo>
                      <a:pt x="892704" y="83608"/>
                      <a:pt x="950913" y="85989"/>
                      <a:pt x="800100" y="714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37AA3459-A1EF-4AD7-AC44-F78C83DA1728}"/>
                  </a:ext>
                </a:extLst>
              </p:cNvPr>
              <p:cNvSpPr/>
              <p:nvPr/>
            </p:nvSpPr>
            <p:spPr>
              <a:xfrm>
                <a:off x="8197679" y="8357260"/>
                <a:ext cx="189933" cy="30368"/>
              </a:xfrm>
              <a:custGeom>
                <a:avLst/>
                <a:gdLst>
                  <a:gd name="connsiteX0" fmla="*/ 171 w 189933"/>
                  <a:gd name="connsiteY0" fmla="*/ 928 h 30368"/>
                  <a:gd name="connsiteX1" fmla="*/ 122409 w 189933"/>
                  <a:gd name="connsiteY1" fmla="*/ 29503 h 30368"/>
                  <a:gd name="connsiteX2" fmla="*/ 189084 w 189933"/>
                  <a:gd name="connsiteY2" fmla="*/ 21565 h 30368"/>
                  <a:gd name="connsiteX3" fmla="*/ 150984 w 189933"/>
                  <a:gd name="connsiteY3" fmla="*/ 7278 h 30368"/>
                  <a:gd name="connsiteX4" fmla="*/ 171 w 189933"/>
                  <a:gd name="connsiteY4" fmla="*/ 928 h 3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" h="30368">
                    <a:moveTo>
                      <a:pt x="171" y="928"/>
                    </a:moveTo>
                    <a:cubicBezTo>
                      <a:pt x="-4591" y="4632"/>
                      <a:pt x="90924" y="26064"/>
                      <a:pt x="122409" y="29503"/>
                    </a:cubicBezTo>
                    <a:cubicBezTo>
                      <a:pt x="153894" y="32942"/>
                      <a:pt x="184322" y="25269"/>
                      <a:pt x="189084" y="21565"/>
                    </a:cubicBezTo>
                    <a:cubicBezTo>
                      <a:pt x="193846" y="17861"/>
                      <a:pt x="178236" y="8865"/>
                      <a:pt x="150984" y="7278"/>
                    </a:cubicBezTo>
                    <a:cubicBezTo>
                      <a:pt x="123732" y="5691"/>
                      <a:pt x="4933" y="-2776"/>
                      <a:pt x="171" y="9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BBB85F59-1640-4A61-9B85-F847487A2261}"/>
                  </a:ext>
                </a:extLst>
              </p:cNvPr>
              <p:cNvSpPr/>
              <p:nvPr/>
            </p:nvSpPr>
            <p:spPr>
              <a:xfrm>
                <a:off x="8360068" y="8089564"/>
                <a:ext cx="82715" cy="284235"/>
              </a:xfrm>
              <a:custGeom>
                <a:avLst/>
                <a:gdLst>
                  <a:gd name="connsiteX0" fmla="*/ 82257 w 82715"/>
                  <a:gd name="connsiteY0" fmla="*/ 336 h 284235"/>
                  <a:gd name="connsiteX1" fmla="*/ 36220 w 82715"/>
                  <a:gd name="connsiteY1" fmla="*/ 89236 h 284235"/>
                  <a:gd name="connsiteX2" fmla="*/ 26695 w 82715"/>
                  <a:gd name="connsiteY2" fmla="*/ 282911 h 284235"/>
                  <a:gd name="connsiteX3" fmla="*/ 7645 w 82715"/>
                  <a:gd name="connsiteY3" fmla="*/ 171786 h 284235"/>
                  <a:gd name="connsiteX4" fmla="*/ 4470 w 82715"/>
                  <a:gd name="connsiteY4" fmla="*/ 117811 h 284235"/>
                  <a:gd name="connsiteX5" fmla="*/ 82257 w 82715"/>
                  <a:gd name="connsiteY5" fmla="*/ 336 h 28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15" h="284235">
                    <a:moveTo>
                      <a:pt x="82257" y="336"/>
                    </a:moveTo>
                    <a:cubicBezTo>
                      <a:pt x="87549" y="-4427"/>
                      <a:pt x="45480" y="42140"/>
                      <a:pt x="36220" y="89236"/>
                    </a:cubicBezTo>
                    <a:cubicBezTo>
                      <a:pt x="26960" y="136332"/>
                      <a:pt x="31457" y="269153"/>
                      <a:pt x="26695" y="282911"/>
                    </a:cubicBezTo>
                    <a:cubicBezTo>
                      <a:pt x="21933" y="296669"/>
                      <a:pt x="11349" y="199303"/>
                      <a:pt x="7645" y="171786"/>
                    </a:cubicBezTo>
                    <a:cubicBezTo>
                      <a:pt x="3941" y="144269"/>
                      <a:pt x="-5584" y="141888"/>
                      <a:pt x="4470" y="117811"/>
                    </a:cubicBezTo>
                    <a:cubicBezTo>
                      <a:pt x="14524" y="93734"/>
                      <a:pt x="76965" y="5099"/>
                      <a:pt x="82257" y="33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1E71E544-13C8-43B2-A0DE-FFD2F5F94CB2}"/>
                  </a:ext>
                </a:extLst>
              </p:cNvPr>
              <p:cNvSpPr/>
              <p:nvPr/>
            </p:nvSpPr>
            <p:spPr>
              <a:xfrm>
                <a:off x="8252724" y="8350706"/>
                <a:ext cx="20036" cy="501310"/>
              </a:xfrm>
              <a:custGeom>
                <a:avLst/>
                <a:gdLst>
                  <a:gd name="connsiteX0" fmla="*/ 689 w 20036"/>
                  <a:gd name="connsiteY0" fmla="*/ 21769 h 501310"/>
                  <a:gd name="connsiteX1" fmla="*/ 3864 w 20036"/>
                  <a:gd name="connsiteY1" fmla="*/ 488494 h 501310"/>
                  <a:gd name="connsiteX2" fmla="*/ 689 w 20036"/>
                  <a:gd name="connsiteY2" fmla="*/ 347207 h 501310"/>
                  <a:gd name="connsiteX3" fmla="*/ 19739 w 20036"/>
                  <a:gd name="connsiteY3" fmla="*/ 104319 h 501310"/>
                  <a:gd name="connsiteX4" fmla="*/ 689 w 20036"/>
                  <a:gd name="connsiteY4" fmla="*/ 21769 h 50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36" h="501310">
                    <a:moveTo>
                      <a:pt x="689" y="21769"/>
                    </a:moveTo>
                    <a:cubicBezTo>
                      <a:pt x="-1957" y="85798"/>
                      <a:pt x="3864" y="434254"/>
                      <a:pt x="3864" y="488494"/>
                    </a:cubicBezTo>
                    <a:cubicBezTo>
                      <a:pt x="3864" y="542734"/>
                      <a:pt x="-1957" y="411236"/>
                      <a:pt x="689" y="347207"/>
                    </a:cubicBezTo>
                    <a:cubicBezTo>
                      <a:pt x="3335" y="283178"/>
                      <a:pt x="16829" y="158559"/>
                      <a:pt x="19739" y="104319"/>
                    </a:cubicBezTo>
                    <a:cubicBezTo>
                      <a:pt x="22649" y="50079"/>
                      <a:pt x="3335" y="-42260"/>
                      <a:pt x="689" y="2176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42FDD2D3-EE20-4CF1-80EC-86E03AE18017}"/>
                  </a:ext>
                </a:extLst>
              </p:cNvPr>
              <p:cNvSpPr/>
              <p:nvPr/>
            </p:nvSpPr>
            <p:spPr>
              <a:xfrm>
                <a:off x="8217506" y="8346207"/>
                <a:ext cx="33826" cy="650348"/>
              </a:xfrm>
              <a:custGeom>
                <a:avLst/>
                <a:gdLst>
                  <a:gd name="connsiteX0" fmla="*/ 4157 w 33826"/>
                  <a:gd name="connsiteY0" fmla="*/ 10393 h 650348"/>
                  <a:gd name="connsiteX1" fmla="*/ 29557 w 33826"/>
                  <a:gd name="connsiteY1" fmla="*/ 618406 h 650348"/>
                  <a:gd name="connsiteX2" fmla="*/ 31144 w 33826"/>
                  <a:gd name="connsiteY2" fmla="*/ 532681 h 650348"/>
                  <a:gd name="connsiteX3" fmla="*/ 2569 w 33826"/>
                  <a:gd name="connsiteY3" fmla="*/ 253281 h 650348"/>
                  <a:gd name="connsiteX4" fmla="*/ 4157 w 33826"/>
                  <a:gd name="connsiteY4" fmla="*/ 10393 h 65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26" h="650348">
                    <a:moveTo>
                      <a:pt x="4157" y="10393"/>
                    </a:moveTo>
                    <a:cubicBezTo>
                      <a:pt x="8655" y="71247"/>
                      <a:pt x="25059" y="531358"/>
                      <a:pt x="29557" y="618406"/>
                    </a:cubicBezTo>
                    <a:cubicBezTo>
                      <a:pt x="34055" y="705454"/>
                      <a:pt x="35642" y="593535"/>
                      <a:pt x="31144" y="532681"/>
                    </a:cubicBezTo>
                    <a:cubicBezTo>
                      <a:pt x="26646" y="471827"/>
                      <a:pt x="6802" y="334243"/>
                      <a:pt x="2569" y="253281"/>
                    </a:cubicBezTo>
                    <a:cubicBezTo>
                      <a:pt x="-1664" y="172319"/>
                      <a:pt x="-341" y="-50461"/>
                      <a:pt x="4157" y="103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A247A17F-D5D4-4E9C-A293-29DEDCAB7979}"/>
                  </a:ext>
                </a:extLst>
              </p:cNvPr>
              <p:cNvSpPr/>
              <p:nvPr/>
            </p:nvSpPr>
            <p:spPr>
              <a:xfrm>
                <a:off x="8323260" y="8309476"/>
                <a:ext cx="26370" cy="718235"/>
              </a:xfrm>
              <a:custGeom>
                <a:avLst/>
                <a:gdLst>
                  <a:gd name="connsiteX0" fmla="*/ 22228 w 26370"/>
                  <a:gd name="connsiteY0" fmla="*/ 16962 h 718235"/>
                  <a:gd name="connsiteX1" fmla="*/ 3 w 26370"/>
                  <a:gd name="connsiteY1" fmla="*/ 691649 h 718235"/>
                  <a:gd name="connsiteX2" fmla="*/ 20640 w 26370"/>
                  <a:gd name="connsiteY2" fmla="*/ 548774 h 718235"/>
                  <a:gd name="connsiteX3" fmla="*/ 25403 w 26370"/>
                  <a:gd name="connsiteY3" fmla="*/ 232862 h 718235"/>
                  <a:gd name="connsiteX4" fmla="*/ 22228 w 26370"/>
                  <a:gd name="connsiteY4" fmla="*/ 16962 h 71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0" h="718235">
                    <a:moveTo>
                      <a:pt x="22228" y="16962"/>
                    </a:moveTo>
                    <a:cubicBezTo>
                      <a:pt x="17995" y="93426"/>
                      <a:pt x="268" y="603014"/>
                      <a:pt x="3" y="691649"/>
                    </a:cubicBezTo>
                    <a:cubicBezTo>
                      <a:pt x="-262" y="780284"/>
                      <a:pt x="16407" y="625238"/>
                      <a:pt x="20640" y="548774"/>
                    </a:cubicBezTo>
                    <a:cubicBezTo>
                      <a:pt x="24873" y="472310"/>
                      <a:pt x="28049" y="323614"/>
                      <a:pt x="25403" y="232862"/>
                    </a:cubicBezTo>
                    <a:cubicBezTo>
                      <a:pt x="22757" y="142110"/>
                      <a:pt x="26461" y="-59502"/>
                      <a:pt x="22228" y="1696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5647B960-AD56-474F-A559-BB118BE5D703}"/>
                  </a:ext>
                </a:extLst>
              </p:cNvPr>
              <p:cNvSpPr/>
              <p:nvPr/>
            </p:nvSpPr>
            <p:spPr>
              <a:xfrm>
                <a:off x="8356500" y="8351521"/>
                <a:ext cx="39494" cy="706294"/>
              </a:xfrm>
              <a:custGeom>
                <a:avLst/>
                <a:gdLst>
                  <a:gd name="connsiteX0" fmla="*/ 30263 w 39494"/>
                  <a:gd name="connsiteY0" fmla="*/ 86042 h 706294"/>
                  <a:gd name="connsiteX1" fmla="*/ 27088 w 39494"/>
                  <a:gd name="connsiteY1" fmla="*/ 689292 h 706294"/>
                  <a:gd name="connsiteX2" fmla="*/ 27088 w 39494"/>
                  <a:gd name="connsiteY2" fmla="*/ 519429 h 706294"/>
                  <a:gd name="connsiteX3" fmla="*/ 100 w 39494"/>
                  <a:gd name="connsiteY3" fmla="*/ 300354 h 706294"/>
                  <a:gd name="connsiteX4" fmla="*/ 38200 w 39494"/>
                  <a:gd name="connsiteY4" fmla="*/ 30479 h 706294"/>
                  <a:gd name="connsiteX5" fmla="*/ 30263 w 39494"/>
                  <a:gd name="connsiteY5" fmla="*/ 86042 h 70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4" h="706294">
                    <a:moveTo>
                      <a:pt x="30263" y="86042"/>
                    </a:moveTo>
                    <a:cubicBezTo>
                      <a:pt x="28411" y="195844"/>
                      <a:pt x="27617" y="617061"/>
                      <a:pt x="27088" y="689292"/>
                    </a:cubicBezTo>
                    <a:cubicBezTo>
                      <a:pt x="26559" y="761523"/>
                      <a:pt x="31586" y="584252"/>
                      <a:pt x="27088" y="519429"/>
                    </a:cubicBezTo>
                    <a:cubicBezTo>
                      <a:pt x="22590" y="454606"/>
                      <a:pt x="-1752" y="381846"/>
                      <a:pt x="100" y="300354"/>
                    </a:cubicBezTo>
                    <a:cubicBezTo>
                      <a:pt x="1952" y="218862"/>
                      <a:pt x="33173" y="72812"/>
                      <a:pt x="38200" y="30479"/>
                    </a:cubicBezTo>
                    <a:cubicBezTo>
                      <a:pt x="43227" y="-11854"/>
                      <a:pt x="32115" y="-23760"/>
                      <a:pt x="30263" y="860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7ED70442-BA09-4BFB-87F7-8C404D20C7D6}"/>
                  </a:ext>
                </a:extLst>
              </p:cNvPr>
              <p:cNvSpPr/>
              <p:nvPr/>
            </p:nvSpPr>
            <p:spPr>
              <a:xfrm>
                <a:off x="8218055" y="9014350"/>
                <a:ext cx="59684" cy="513762"/>
              </a:xfrm>
              <a:custGeom>
                <a:avLst/>
                <a:gdLst>
                  <a:gd name="connsiteX0" fmla="*/ 36945 w 59684"/>
                  <a:gd name="connsiteY0" fmla="*/ 2650 h 513762"/>
                  <a:gd name="connsiteX1" fmla="*/ 6783 w 59684"/>
                  <a:gd name="connsiteY1" fmla="*/ 421750 h 513762"/>
                  <a:gd name="connsiteX2" fmla="*/ 433 w 59684"/>
                  <a:gd name="connsiteY2" fmla="*/ 512238 h 513762"/>
                  <a:gd name="connsiteX3" fmla="*/ 14720 w 59684"/>
                  <a:gd name="connsiteY3" fmla="*/ 461438 h 513762"/>
                  <a:gd name="connsiteX4" fmla="*/ 59170 w 59684"/>
                  <a:gd name="connsiteY4" fmla="*/ 255063 h 513762"/>
                  <a:gd name="connsiteX5" fmla="*/ 36945 w 59684"/>
                  <a:gd name="connsiteY5" fmla="*/ 2650 h 51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84" h="513762">
                    <a:moveTo>
                      <a:pt x="36945" y="2650"/>
                    </a:moveTo>
                    <a:cubicBezTo>
                      <a:pt x="28214" y="30431"/>
                      <a:pt x="12868" y="336819"/>
                      <a:pt x="6783" y="421750"/>
                    </a:cubicBezTo>
                    <a:cubicBezTo>
                      <a:pt x="698" y="506681"/>
                      <a:pt x="-890" y="505623"/>
                      <a:pt x="433" y="512238"/>
                    </a:cubicBezTo>
                    <a:cubicBezTo>
                      <a:pt x="1756" y="518853"/>
                      <a:pt x="4931" y="504300"/>
                      <a:pt x="14720" y="461438"/>
                    </a:cubicBezTo>
                    <a:cubicBezTo>
                      <a:pt x="24509" y="418576"/>
                      <a:pt x="55466" y="337348"/>
                      <a:pt x="59170" y="255063"/>
                    </a:cubicBezTo>
                    <a:cubicBezTo>
                      <a:pt x="62874" y="172778"/>
                      <a:pt x="45676" y="-25131"/>
                      <a:pt x="36945" y="265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01FB0D75-CEDE-4F1F-9768-A4BD6DF4A17E}"/>
                  </a:ext>
                </a:extLst>
              </p:cNvPr>
              <p:cNvSpPr/>
              <p:nvPr/>
            </p:nvSpPr>
            <p:spPr>
              <a:xfrm>
                <a:off x="8362419" y="8842685"/>
                <a:ext cx="20018" cy="538951"/>
              </a:xfrm>
              <a:custGeom>
                <a:avLst/>
                <a:gdLst>
                  <a:gd name="connsiteX0" fmla="*/ 5294 w 20018"/>
                  <a:gd name="connsiteY0" fmla="*/ 29853 h 538951"/>
                  <a:gd name="connsiteX1" fmla="*/ 5294 w 20018"/>
                  <a:gd name="connsiteY1" fmla="*/ 525153 h 538951"/>
                  <a:gd name="connsiteX2" fmla="*/ 531 w 20018"/>
                  <a:gd name="connsiteY2" fmla="*/ 374340 h 538951"/>
                  <a:gd name="connsiteX3" fmla="*/ 19581 w 20018"/>
                  <a:gd name="connsiteY3" fmla="*/ 90178 h 538951"/>
                  <a:gd name="connsiteX4" fmla="*/ 5294 w 20018"/>
                  <a:gd name="connsiteY4" fmla="*/ 29853 h 53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8" h="538951">
                    <a:moveTo>
                      <a:pt x="5294" y="29853"/>
                    </a:moveTo>
                    <a:cubicBezTo>
                      <a:pt x="2913" y="102349"/>
                      <a:pt x="6088" y="467739"/>
                      <a:pt x="5294" y="525153"/>
                    </a:cubicBezTo>
                    <a:cubicBezTo>
                      <a:pt x="4500" y="582567"/>
                      <a:pt x="-1850" y="446836"/>
                      <a:pt x="531" y="374340"/>
                    </a:cubicBezTo>
                    <a:cubicBezTo>
                      <a:pt x="2912" y="301844"/>
                      <a:pt x="16406" y="147857"/>
                      <a:pt x="19581" y="90178"/>
                    </a:cubicBezTo>
                    <a:cubicBezTo>
                      <a:pt x="22756" y="32499"/>
                      <a:pt x="7675" y="-42643"/>
                      <a:pt x="5294" y="2985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C8FE364D-C10E-4991-A7C3-FC26537B0881}"/>
                  </a:ext>
                </a:extLst>
              </p:cNvPr>
              <p:cNvSpPr/>
              <p:nvPr/>
            </p:nvSpPr>
            <p:spPr>
              <a:xfrm>
                <a:off x="8285096" y="9083382"/>
                <a:ext cx="43813" cy="481482"/>
              </a:xfrm>
              <a:custGeom>
                <a:avLst/>
                <a:gdLst>
                  <a:gd name="connsiteX0" fmla="*/ 41342 w 43813"/>
                  <a:gd name="connsiteY0" fmla="*/ 293 h 481482"/>
                  <a:gd name="connsiteX1" fmla="*/ 38167 w 43813"/>
                  <a:gd name="connsiteY1" fmla="*/ 206668 h 481482"/>
                  <a:gd name="connsiteX2" fmla="*/ 30229 w 43813"/>
                  <a:gd name="connsiteY2" fmla="*/ 476543 h 481482"/>
                  <a:gd name="connsiteX3" fmla="*/ 23879 w 43813"/>
                  <a:gd name="connsiteY3" fmla="*/ 371768 h 481482"/>
                  <a:gd name="connsiteX4" fmla="*/ 67 w 43813"/>
                  <a:gd name="connsiteY4" fmla="*/ 251118 h 481482"/>
                  <a:gd name="connsiteX5" fmla="*/ 41342 w 43813"/>
                  <a:gd name="connsiteY5" fmla="*/ 293 h 48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13" h="481482">
                    <a:moveTo>
                      <a:pt x="41342" y="293"/>
                    </a:moveTo>
                    <a:cubicBezTo>
                      <a:pt x="47692" y="-7115"/>
                      <a:pt x="40019" y="127293"/>
                      <a:pt x="38167" y="206668"/>
                    </a:cubicBezTo>
                    <a:cubicBezTo>
                      <a:pt x="36315" y="286043"/>
                      <a:pt x="32610" y="449026"/>
                      <a:pt x="30229" y="476543"/>
                    </a:cubicBezTo>
                    <a:cubicBezTo>
                      <a:pt x="27848" y="504060"/>
                      <a:pt x="28906" y="409339"/>
                      <a:pt x="23879" y="371768"/>
                    </a:cubicBezTo>
                    <a:cubicBezTo>
                      <a:pt x="18852" y="334197"/>
                      <a:pt x="1919" y="317793"/>
                      <a:pt x="67" y="251118"/>
                    </a:cubicBezTo>
                    <a:cubicBezTo>
                      <a:pt x="-1785" y="184443"/>
                      <a:pt x="34992" y="7701"/>
                      <a:pt x="41342" y="29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A5B303EB-F6EA-46E0-B646-29A172710528}"/>
                  </a:ext>
                </a:extLst>
              </p:cNvPr>
              <p:cNvSpPr/>
              <p:nvPr/>
            </p:nvSpPr>
            <p:spPr>
              <a:xfrm>
                <a:off x="8337545" y="9037543"/>
                <a:ext cx="12316" cy="521580"/>
              </a:xfrm>
              <a:custGeom>
                <a:avLst/>
                <a:gdLst>
                  <a:gd name="connsiteX0" fmla="*/ 11118 w 12316"/>
                  <a:gd name="connsiteY0" fmla="*/ 3270 h 521580"/>
                  <a:gd name="connsiteX1" fmla="*/ 11118 w 12316"/>
                  <a:gd name="connsiteY1" fmla="*/ 501745 h 521580"/>
                  <a:gd name="connsiteX2" fmla="*/ 3180 w 12316"/>
                  <a:gd name="connsiteY2" fmla="*/ 409670 h 521580"/>
                  <a:gd name="connsiteX3" fmla="*/ 5 w 12316"/>
                  <a:gd name="connsiteY3" fmla="*/ 290607 h 521580"/>
                  <a:gd name="connsiteX4" fmla="*/ 11118 w 12316"/>
                  <a:gd name="connsiteY4" fmla="*/ 3270 h 5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6" h="521580">
                    <a:moveTo>
                      <a:pt x="11118" y="3270"/>
                    </a:moveTo>
                    <a:cubicBezTo>
                      <a:pt x="12970" y="38460"/>
                      <a:pt x="12441" y="434012"/>
                      <a:pt x="11118" y="501745"/>
                    </a:cubicBezTo>
                    <a:cubicBezTo>
                      <a:pt x="9795" y="569478"/>
                      <a:pt x="5032" y="444860"/>
                      <a:pt x="3180" y="409670"/>
                    </a:cubicBezTo>
                    <a:cubicBezTo>
                      <a:pt x="1328" y="374480"/>
                      <a:pt x="269" y="354107"/>
                      <a:pt x="5" y="290607"/>
                    </a:cubicBezTo>
                    <a:cubicBezTo>
                      <a:pt x="-259" y="227107"/>
                      <a:pt x="9266" y="-31920"/>
                      <a:pt x="11118" y="327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3B274EDD-6E81-4B1C-A757-7A1B0C536252}"/>
                  </a:ext>
                </a:extLst>
              </p:cNvPr>
              <p:cNvSpPr/>
              <p:nvPr/>
            </p:nvSpPr>
            <p:spPr>
              <a:xfrm>
                <a:off x="8162316" y="9491445"/>
                <a:ext cx="254546" cy="137297"/>
              </a:xfrm>
              <a:custGeom>
                <a:avLst/>
                <a:gdLst>
                  <a:gd name="connsiteX0" fmla="*/ 33947 w 254546"/>
                  <a:gd name="connsiteY0" fmla="*/ 218 h 137297"/>
                  <a:gd name="connsiteX1" fmla="*/ 37122 w 254546"/>
                  <a:gd name="connsiteY1" fmla="*/ 98643 h 137297"/>
                  <a:gd name="connsiteX2" fmla="*/ 64109 w 254546"/>
                  <a:gd name="connsiteY2" fmla="*/ 120868 h 137297"/>
                  <a:gd name="connsiteX3" fmla="*/ 248259 w 254546"/>
                  <a:gd name="connsiteY3" fmla="*/ 130393 h 137297"/>
                  <a:gd name="connsiteX4" fmla="*/ 192697 w 254546"/>
                  <a:gd name="connsiteY4" fmla="*/ 131980 h 137297"/>
                  <a:gd name="connsiteX5" fmla="*/ 8547 w 254546"/>
                  <a:gd name="connsiteY5" fmla="*/ 128805 h 137297"/>
                  <a:gd name="connsiteX6" fmla="*/ 33947 w 254546"/>
                  <a:gd name="connsiteY6" fmla="*/ 218 h 13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546" h="137297">
                    <a:moveTo>
                      <a:pt x="33947" y="218"/>
                    </a:moveTo>
                    <a:cubicBezTo>
                      <a:pt x="38710" y="-4809"/>
                      <a:pt x="32095" y="78535"/>
                      <a:pt x="37122" y="98643"/>
                    </a:cubicBezTo>
                    <a:cubicBezTo>
                      <a:pt x="42149" y="118751"/>
                      <a:pt x="28920" y="115576"/>
                      <a:pt x="64109" y="120868"/>
                    </a:cubicBezTo>
                    <a:cubicBezTo>
                      <a:pt x="99298" y="126160"/>
                      <a:pt x="226828" y="128541"/>
                      <a:pt x="248259" y="130393"/>
                    </a:cubicBezTo>
                    <a:cubicBezTo>
                      <a:pt x="269690" y="132245"/>
                      <a:pt x="232649" y="132245"/>
                      <a:pt x="192697" y="131980"/>
                    </a:cubicBezTo>
                    <a:cubicBezTo>
                      <a:pt x="152745" y="131715"/>
                      <a:pt x="36328" y="146003"/>
                      <a:pt x="8547" y="128805"/>
                    </a:cubicBezTo>
                    <a:cubicBezTo>
                      <a:pt x="-19234" y="111607"/>
                      <a:pt x="29184" y="5245"/>
                      <a:pt x="33947" y="2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FA2D14DC-4BAD-490A-953A-6E977112B079}"/>
                  </a:ext>
                </a:extLst>
              </p:cNvPr>
              <p:cNvSpPr/>
              <p:nvPr/>
            </p:nvSpPr>
            <p:spPr>
              <a:xfrm>
                <a:off x="8221684" y="9483620"/>
                <a:ext cx="188334" cy="139064"/>
              </a:xfrm>
              <a:custGeom>
                <a:avLst/>
                <a:gdLst>
                  <a:gd name="connsiteX0" fmla="*/ 6329 w 188334"/>
                  <a:gd name="connsiteY0" fmla="*/ 105 h 139064"/>
                  <a:gd name="connsiteX1" fmla="*/ 3154 w 188334"/>
                  <a:gd name="connsiteY1" fmla="*/ 84243 h 139064"/>
                  <a:gd name="connsiteX2" fmla="*/ 52366 w 188334"/>
                  <a:gd name="connsiteY2" fmla="*/ 98530 h 139064"/>
                  <a:gd name="connsiteX3" fmla="*/ 160316 w 188334"/>
                  <a:gd name="connsiteY3" fmla="*/ 96943 h 139064"/>
                  <a:gd name="connsiteX4" fmla="*/ 166666 w 188334"/>
                  <a:gd name="connsiteY4" fmla="*/ 106468 h 139064"/>
                  <a:gd name="connsiteX5" fmla="*/ 168254 w 188334"/>
                  <a:gd name="connsiteY5" fmla="*/ 138218 h 139064"/>
                  <a:gd name="connsiteX6" fmla="*/ 179366 w 188334"/>
                  <a:gd name="connsiteY6" fmla="*/ 68368 h 139064"/>
                  <a:gd name="connsiteX7" fmla="*/ 20616 w 188334"/>
                  <a:gd name="connsiteY7" fmla="*/ 85830 h 139064"/>
                  <a:gd name="connsiteX8" fmla="*/ 1566 w 188334"/>
                  <a:gd name="connsiteY8" fmla="*/ 66780 h 139064"/>
                  <a:gd name="connsiteX9" fmla="*/ 6329 w 188334"/>
                  <a:gd name="connsiteY9" fmla="*/ 105 h 1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334" h="139064">
                    <a:moveTo>
                      <a:pt x="6329" y="105"/>
                    </a:moveTo>
                    <a:cubicBezTo>
                      <a:pt x="6594" y="3015"/>
                      <a:pt x="-4519" y="67839"/>
                      <a:pt x="3154" y="84243"/>
                    </a:cubicBezTo>
                    <a:cubicBezTo>
                      <a:pt x="10827" y="100647"/>
                      <a:pt x="26172" y="96413"/>
                      <a:pt x="52366" y="98530"/>
                    </a:cubicBezTo>
                    <a:cubicBezTo>
                      <a:pt x="78560" y="100647"/>
                      <a:pt x="141266" y="95620"/>
                      <a:pt x="160316" y="96943"/>
                    </a:cubicBezTo>
                    <a:cubicBezTo>
                      <a:pt x="179366" y="98266"/>
                      <a:pt x="165343" y="99589"/>
                      <a:pt x="166666" y="106468"/>
                    </a:cubicBezTo>
                    <a:cubicBezTo>
                      <a:pt x="167989" y="113347"/>
                      <a:pt x="166137" y="144568"/>
                      <a:pt x="168254" y="138218"/>
                    </a:cubicBezTo>
                    <a:cubicBezTo>
                      <a:pt x="170371" y="131868"/>
                      <a:pt x="203972" y="77099"/>
                      <a:pt x="179366" y="68368"/>
                    </a:cubicBezTo>
                    <a:cubicBezTo>
                      <a:pt x="154760" y="59637"/>
                      <a:pt x="50249" y="86095"/>
                      <a:pt x="20616" y="85830"/>
                    </a:cubicBezTo>
                    <a:cubicBezTo>
                      <a:pt x="-9017" y="85565"/>
                      <a:pt x="6858" y="78422"/>
                      <a:pt x="1566" y="66780"/>
                    </a:cubicBezTo>
                    <a:cubicBezTo>
                      <a:pt x="-3726" y="55138"/>
                      <a:pt x="6064" y="-2805"/>
                      <a:pt x="6329" y="10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6" name="グループ化 445">
              <a:extLst>
                <a:ext uri="{FF2B5EF4-FFF2-40B4-BE49-F238E27FC236}">
                  <a16:creationId xmlns:a16="http://schemas.microsoft.com/office/drawing/2014/main" id="{FDD282B6-61CB-400F-9980-145F71E28E8B}"/>
                </a:ext>
              </a:extLst>
            </p:cNvPr>
            <p:cNvGrpSpPr/>
            <p:nvPr/>
          </p:nvGrpSpPr>
          <p:grpSpPr>
            <a:xfrm>
              <a:off x="4098819" y="1589638"/>
              <a:ext cx="3613675" cy="10886144"/>
              <a:chOff x="4098819" y="1589638"/>
              <a:chExt cx="3613675" cy="10886144"/>
            </a:xfrm>
          </p:grpSpPr>
          <p:grpSp>
            <p:nvGrpSpPr>
              <p:cNvPr id="507" name="グループ化 506">
                <a:extLst>
                  <a:ext uri="{FF2B5EF4-FFF2-40B4-BE49-F238E27FC236}">
                    <a16:creationId xmlns:a16="http://schemas.microsoft.com/office/drawing/2014/main" id="{70A55106-F550-496E-9065-AAE7D1568C93}"/>
                  </a:ext>
                </a:extLst>
              </p:cNvPr>
              <p:cNvGrpSpPr/>
              <p:nvPr/>
            </p:nvGrpSpPr>
            <p:grpSpPr>
              <a:xfrm>
                <a:off x="4098819" y="1589638"/>
                <a:ext cx="3613675" cy="10886144"/>
                <a:chOff x="4098819" y="1589638"/>
                <a:chExt cx="3613675" cy="10886144"/>
              </a:xfrm>
            </p:grpSpPr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B76FF3C7-0277-462A-932C-38389C1F14DB}"/>
                    </a:ext>
                  </a:extLst>
                </p:cNvPr>
                <p:cNvSpPr/>
                <p:nvPr/>
              </p:nvSpPr>
              <p:spPr>
                <a:xfrm>
                  <a:off x="5804841" y="2370955"/>
                  <a:ext cx="217900" cy="86862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31F29219-08E9-454B-8F7E-E2EECC13A700}"/>
                    </a:ext>
                  </a:extLst>
                </p:cNvPr>
                <p:cNvSpPr/>
                <p:nvPr/>
              </p:nvSpPr>
              <p:spPr>
                <a:xfrm>
                  <a:off x="5776913" y="2387434"/>
                  <a:ext cx="241270" cy="5097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AD46265A-95D5-4EAD-B379-9B06EA9EFA74}"/>
                    </a:ext>
                  </a:extLst>
                </p:cNvPr>
                <p:cNvSpPr/>
                <p:nvPr/>
              </p:nvSpPr>
              <p:spPr>
                <a:xfrm>
                  <a:off x="5783737" y="2436761"/>
                  <a:ext cx="232929" cy="14339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7E6FA5B2-F01F-4D94-9550-A2E23F8250F7}"/>
                    </a:ext>
                  </a:extLst>
                </p:cNvPr>
                <p:cNvSpPr/>
                <p:nvPr/>
              </p:nvSpPr>
              <p:spPr>
                <a:xfrm>
                  <a:off x="5777195" y="2392252"/>
                  <a:ext cx="117003" cy="47745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4A26F19F-DF2E-476E-867A-E361022E223A}"/>
                    </a:ext>
                  </a:extLst>
                </p:cNvPr>
                <p:cNvSpPr/>
                <p:nvPr/>
              </p:nvSpPr>
              <p:spPr>
                <a:xfrm>
                  <a:off x="5767388" y="2430476"/>
                  <a:ext cx="206622" cy="24157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1A053433-E53E-4CFB-8AE9-06808726E09F}"/>
                    </a:ext>
                  </a:extLst>
                </p:cNvPr>
                <p:cNvSpPr/>
                <p:nvPr/>
              </p:nvSpPr>
              <p:spPr>
                <a:xfrm>
                  <a:off x="5913384" y="2419761"/>
                  <a:ext cx="111103" cy="22151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B6E5ECEC-E727-43CF-BC2B-F1F3BF8ECEF6}"/>
                    </a:ext>
                  </a:extLst>
                </p:cNvPr>
                <p:cNvSpPr/>
                <p:nvPr/>
              </p:nvSpPr>
              <p:spPr>
                <a:xfrm>
                  <a:off x="5854654" y="2387699"/>
                  <a:ext cx="138528" cy="52636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16EA2F85-6C54-46E4-8A01-58A4DA83E873}"/>
                    </a:ext>
                  </a:extLst>
                </p:cNvPr>
                <p:cNvSpPr/>
                <p:nvPr/>
              </p:nvSpPr>
              <p:spPr>
                <a:xfrm>
                  <a:off x="6196402" y="2343876"/>
                  <a:ext cx="217549" cy="81861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5817E01F-F922-4855-AFD8-19D70040ADAE}"/>
                    </a:ext>
                  </a:extLst>
                </p:cNvPr>
                <p:cNvSpPr/>
                <p:nvPr/>
              </p:nvSpPr>
              <p:spPr>
                <a:xfrm>
                  <a:off x="6195003" y="2363350"/>
                  <a:ext cx="139156" cy="65255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FF99885C-6681-4061-906E-1443026C5E38}"/>
                    </a:ext>
                  </a:extLst>
                </p:cNvPr>
                <p:cNvSpPr/>
                <p:nvPr/>
              </p:nvSpPr>
              <p:spPr>
                <a:xfrm>
                  <a:off x="6257872" y="2357818"/>
                  <a:ext cx="187407" cy="52060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4A23D6A9-F117-4B64-A0BF-D9D7C9051832}"/>
                    </a:ext>
                  </a:extLst>
                </p:cNvPr>
                <p:cNvSpPr/>
                <p:nvPr/>
              </p:nvSpPr>
              <p:spPr>
                <a:xfrm>
                  <a:off x="6327749" y="2377084"/>
                  <a:ext cx="106448" cy="28844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19DAF3FC-4EF0-432F-AF92-0616A16790A2}"/>
                    </a:ext>
                  </a:extLst>
                </p:cNvPr>
                <p:cNvSpPr/>
                <p:nvPr/>
              </p:nvSpPr>
              <p:spPr>
                <a:xfrm>
                  <a:off x="6230846" y="2357364"/>
                  <a:ext cx="136171" cy="63773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2F04BE18-FBFD-4336-85AC-8A196E30A61B}"/>
                    </a:ext>
                  </a:extLst>
                </p:cNvPr>
                <p:cNvSpPr/>
                <p:nvPr/>
              </p:nvSpPr>
              <p:spPr>
                <a:xfrm>
                  <a:off x="6221391" y="2403322"/>
                  <a:ext cx="197143" cy="35447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B8E557AD-ECC1-48DD-BA3F-9C7BF9634689}"/>
                    </a:ext>
                  </a:extLst>
                </p:cNvPr>
                <p:cNvSpPr/>
                <p:nvPr/>
              </p:nvSpPr>
              <p:spPr>
                <a:xfrm>
                  <a:off x="5866630" y="2447863"/>
                  <a:ext cx="136247" cy="43614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9106D69E-923B-49A4-ADC6-BD6C73824A6A}"/>
                    </a:ext>
                  </a:extLst>
                </p:cNvPr>
                <p:cNvSpPr/>
                <p:nvPr/>
              </p:nvSpPr>
              <p:spPr>
                <a:xfrm>
                  <a:off x="6208484" y="2430286"/>
                  <a:ext cx="166703" cy="471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1493AA64-4175-4FC4-9FED-C9A4E3ABE890}"/>
                    </a:ext>
                  </a:extLst>
                </p:cNvPr>
                <p:cNvSpPr/>
                <p:nvPr/>
              </p:nvSpPr>
              <p:spPr>
                <a:xfrm>
                  <a:off x="5979402" y="2598738"/>
                  <a:ext cx="64331" cy="96837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D8D373F7-1A41-4942-A804-1F2AAABE3736}"/>
                    </a:ext>
                  </a:extLst>
                </p:cNvPr>
                <p:cNvSpPr/>
                <p:nvPr/>
              </p:nvSpPr>
              <p:spPr>
                <a:xfrm>
                  <a:off x="6173758" y="2585756"/>
                  <a:ext cx="87156" cy="106373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1FB322DE-3C03-43EB-A29C-56AF2BD2ECCC}"/>
                    </a:ext>
                  </a:extLst>
                </p:cNvPr>
                <p:cNvSpPr/>
                <p:nvPr/>
              </p:nvSpPr>
              <p:spPr>
                <a:xfrm>
                  <a:off x="6049919" y="2341485"/>
                  <a:ext cx="41398" cy="141778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ED745EEB-75F7-4D15-A2AE-71C3735BF319}"/>
                    </a:ext>
                  </a:extLst>
                </p:cNvPr>
                <p:cNvSpPr/>
                <p:nvPr/>
              </p:nvSpPr>
              <p:spPr>
                <a:xfrm>
                  <a:off x="6126036" y="2319094"/>
                  <a:ext cx="45188" cy="154601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E04D5AD0-2E11-4905-8442-2AFED2F8CFA8}"/>
                    </a:ext>
                  </a:extLst>
                </p:cNvPr>
                <p:cNvSpPr/>
                <p:nvPr/>
              </p:nvSpPr>
              <p:spPr>
                <a:xfrm>
                  <a:off x="6044407" y="2519363"/>
                  <a:ext cx="42362" cy="127158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9B0D5011-BEE8-4834-B1DC-CA25B2CB9947}"/>
                    </a:ext>
                  </a:extLst>
                </p:cNvPr>
                <p:cNvSpPr/>
                <p:nvPr/>
              </p:nvSpPr>
              <p:spPr>
                <a:xfrm>
                  <a:off x="6135544" y="2469997"/>
                  <a:ext cx="49442" cy="159692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1805B0CC-812C-4D93-B5EC-C32C64E3B4DC}"/>
                    </a:ext>
                  </a:extLst>
                </p:cNvPr>
                <p:cNvSpPr/>
                <p:nvPr/>
              </p:nvSpPr>
              <p:spPr>
                <a:xfrm>
                  <a:off x="6046768" y="2687512"/>
                  <a:ext cx="127169" cy="4277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0EE7E550-6E83-4A35-9327-55B7480AD7A7}"/>
                    </a:ext>
                  </a:extLst>
                </p:cNvPr>
                <p:cNvSpPr/>
                <p:nvPr/>
              </p:nvSpPr>
              <p:spPr>
                <a:xfrm>
                  <a:off x="6078304" y="2616160"/>
                  <a:ext cx="106763" cy="43328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76359DEF-38C2-4518-95F0-648C5F75512F}"/>
                    </a:ext>
                  </a:extLst>
                </p:cNvPr>
                <p:cNvSpPr/>
                <p:nvPr/>
              </p:nvSpPr>
              <p:spPr>
                <a:xfrm>
                  <a:off x="5904464" y="2776118"/>
                  <a:ext cx="241089" cy="62546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273BAD20-4C45-419D-844C-B987CF8D91C7}"/>
                    </a:ext>
                  </a:extLst>
                </p:cNvPr>
                <p:cNvSpPr/>
                <p:nvPr/>
              </p:nvSpPr>
              <p:spPr>
                <a:xfrm>
                  <a:off x="6111492" y="2781300"/>
                  <a:ext cx="224721" cy="47625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47822705-0442-4563-A2D7-D774B4EC6077}"/>
                    </a:ext>
                  </a:extLst>
                </p:cNvPr>
                <p:cNvSpPr/>
                <p:nvPr/>
              </p:nvSpPr>
              <p:spPr>
                <a:xfrm>
                  <a:off x="5997557" y="2801129"/>
                  <a:ext cx="124039" cy="17121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BA5058BB-86FF-4300-91F7-8F2DF06D4C5C}"/>
                    </a:ext>
                  </a:extLst>
                </p:cNvPr>
                <p:cNvSpPr/>
                <p:nvPr/>
              </p:nvSpPr>
              <p:spPr>
                <a:xfrm>
                  <a:off x="6121400" y="2794000"/>
                  <a:ext cx="146050" cy="25518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0A0CE11E-5887-483C-8B6D-54009AB6B2F0}"/>
                    </a:ext>
                  </a:extLst>
                </p:cNvPr>
                <p:cNvSpPr/>
                <p:nvPr/>
              </p:nvSpPr>
              <p:spPr>
                <a:xfrm>
                  <a:off x="6153586" y="2814489"/>
                  <a:ext cx="194853" cy="147687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C7D5DCFC-D1BC-4C46-9256-CB74E35A08EF}"/>
                    </a:ext>
                  </a:extLst>
                </p:cNvPr>
                <p:cNvSpPr/>
                <p:nvPr/>
              </p:nvSpPr>
              <p:spPr>
                <a:xfrm>
                  <a:off x="5943443" y="2887652"/>
                  <a:ext cx="222515" cy="79431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AEC50AA7-3E99-4893-91FF-9304E154D336}"/>
                    </a:ext>
                  </a:extLst>
                </p:cNvPr>
                <p:cNvSpPr/>
                <p:nvPr/>
              </p:nvSpPr>
              <p:spPr>
                <a:xfrm>
                  <a:off x="6104118" y="2887364"/>
                  <a:ext cx="186205" cy="49791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C816C370-666E-49F7-9780-CDAA7E8AA52D}"/>
                    </a:ext>
                  </a:extLst>
                </p:cNvPr>
                <p:cNvSpPr/>
                <p:nvPr/>
              </p:nvSpPr>
              <p:spPr>
                <a:xfrm>
                  <a:off x="5952895" y="2824147"/>
                  <a:ext cx="333242" cy="69324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2D8A2801-84B1-42FF-A9E0-705C68A67759}"/>
                    </a:ext>
                  </a:extLst>
                </p:cNvPr>
                <p:cNvSpPr/>
                <p:nvPr/>
              </p:nvSpPr>
              <p:spPr>
                <a:xfrm>
                  <a:off x="6187511" y="2229826"/>
                  <a:ext cx="196685" cy="78399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E5429E7C-29BB-466A-989A-CC273DF6CBBD}"/>
                    </a:ext>
                  </a:extLst>
                </p:cNvPr>
                <p:cNvSpPr/>
                <p:nvPr/>
              </p:nvSpPr>
              <p:spPr>
                <a:xfrm>
                  <a:off x="6251403" y="2274712"/>
                  <a:ext cx="91401" cy="22626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C0F30290-5EBF-4A05-8E0A-CBCA3A21234C}"/>
                    </a:ext>
                  </a:extLst>
                </p:cNvPr>
                <p:cNvSpPr/>
                <p:nvPr/>
              </p:nvSpPr>
              <p:spPr>
                <a:xfrm>
                  <a:off x="5754566" y="2257300"/>
                  <a:ext cx="129429" cy="52524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C1C13423-4564-48AF-BCA2-84FD7953398B}"/>
                    </a:ext>
                  </a:extLst>
                </p:cNvPr>
                <p:cNvSpPr/>
                <p:nvPr/>
              </p:nvSpPr>
              <p:spPr>
                <a:xfrm>
                  <a:off x="5757830" y="2296108"/>
                  <a:ext cx="114453" cy="47175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591A8930-132A-4C90-AC30-D8A96BB8FFA2}"/>
                    </a:ext>
                  </a:extLst>
                </p:cNvPr>
                <p:cNvSpPr/>
                <p:nvPr/>
              </p:nvSpPr>
              <p:spPr>
                <a:xfrm>
                  <a:off x="5841960" y="2264853"/>
                  <a:ext cx="154992" cy="59903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C38B9F3A-B687-4396-B0AA-AE163A60D3D4}"/>
                    </a:ext>
                  </a:extLst>
                </p:cNvPr>
                <p:cNvSpPr/>
                <p:nvPr/>
              </p:nvSpPr>
              <p:spPr>
                <a:xfrm>
                  <a:off x="5873631" y="2301875"/>
                  <a:ext cx="97262" cy="16249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19BB9508-9823-4C1A-A772-7C415BD6757E}"/>
                    </a:ext>
                  </a:extLst>
                </p:cNvPr>
                <p:cNvSpPr/>
                <p:nvPr/>
              </p:nvSpPr>
              <p:spPr>
                <a:xfrm>
                  <a:off x="5853764" y="2598738"/>
                  <a:ext cx="129762" cy="176257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1D631E44-B2EB-4FE5-B781-EC47A2885D5E}"/>
                    </a:ext>
                  </a:extLst>
                </p:cNvPr>
                <p:cNvSpPr/>
                <p:nvPr/>
              </p:nvSpPr>
              <p:spPr>
                <a:xfrm>
                  <a:off x="6209313" y="2558350"/>
                  <a:ext cx="206028" cy="230939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943A952C-8979-4C27-819C-DD865E956894}"/>
                    </a:ext>
                  </a:extLst>
                </p:cNvPr>
                <p:cNvSpPr/>
                <p:nvPr/>
              </p:nvSpPr>
              <p:spPr>
                <a:xfrm>
                  <a:off x="5870566" y="2881181"/>
                  <a:ext cx="126887" cy="12182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06873622-EA6F-4257-937A-E981EF9258D0}"/>
                    </a:ext>
                  </a:extLst>
                </p:cNvPr>
                <p:cNvSpPr/>
                <p:nvPr/>
              </p:nvSpPr>
              <p:spPr>
                <a:xfrm>
                  <a:off x="6346887" y="2819396"/>
                  <a:ext cx="106492" cy="25399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8B7C0721-3306-4BE5-B562-7F4C0F69012D}"/>
                    </a:ext>
                  </a:extLst>
                </p:cNvPr>
                <p:cNvSpPr/>
                <p:nvPr/>
              </p:nvSpPr>
              <p:spPr>
                <a:xfrm>
                  <a:off x="6350539" y="2813050"/>
                  <a:ext cx="158281" cy="294683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7CEB61DC-9F9E-4F9B-999D-03ADF4AC4F24}"/>
                    </a:ext>
                  </a:extLst>
                </p:cNvPr>
                <p:cNvSpPr/>
                <p:nvPr/>
              </p:nvSpPr>
              <p:spPr>
                <a:xfrm>
                  <a:off x="6478438" y="2410798"/>
                  <a:ext cx="63179" cy="313822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C4806D2D-CB46-42CA-A5B0-EC9284E63995}"/>
                    </a:ext>
                  </a:extLst>
                </p:cNvPr>
                <p:cNvSpPr/>
                <p:nvPr/>
              </p:nvSpPr>
              <p:spPr>
                <a:xfrm>
                  <a:off x="5783734" y="1932886"/>
                  <a:ext cx="228510" cy="252524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2CC702B0-ECE3-4045-BAB2-6F950D692F93}"/>
                    </a:ext>
                  </a:extLst>
                </p:cNvPr>
                <p:cNvSpPr/>
                <p:nvPr/>
              </p:nvSpPr>
              <p:spPr>
                <a:xfrm>
                  <a:off x="6029087" y="1937757"/>
                  <a:ext cx="314629" cy="195783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15E4F9FB-30C9-468E-9C50-FC13EB7B607A}"/>
                    </a:ext>
                  </a:extLst>
                </p:cNvPr>
                <p:cNvSpPr/>
                <p:nvPr/>
              </p:nvSpPr>
              <p:spPr>
                <a:xfrm>
                  <a:off x="5735567" y="2219317"/>
                  <a:ext cx="46513" cy="190930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58CC3C07-5649-46D4-B06E-F7AE515EA705}"/>
                    </a:ext>
                  </a:extLst>
                </p:cNvPr>
                <p:cNvSpPr/>
                <p:nvPr/>
              </p:nvSpPr>
              <p:spPr>
                <a:xfrm>
                  <a:off x="6364805" y="2179054"/>
                  <a:ext cx="76281" cy="155019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4D1C8D48-9F21-4BDE-AF50-CA34A295D5BF}"/>
                    </a:ext>
                  </a:extLst>
                </p:cNvPr>
                <p:cNvSpPr/>
                <p:nvPr/>
              </p:nvSpPr>
              <p:spPr>
                <a:xfrm>
                  <a:off x="5700255" y="2477394"/>
                  <a:ext cx="37224" cy="187033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13D3DC32-A432-483B-9E5B-F8CD08274667}"/>
                    </a:ext>
                  </a:extLst>
                </p:cNvPr>
                <p:cNvSpPr/>
                <p:nvPr/>
              </p:nvSpPr>
              <p:spPr>
                <a:xfrm>
                  <a:off x="5692579" y="2701871"/>
                  <a:ext cx="71521" cy="21008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EA0457EE-4B1F-46D5-BEB6-D0A0D90D24A8}"/>
                    </a:ext>
                  </a:extLst>
                </p:cNvPr>
                <p:cNvSpPr/>
                <p:nvPr/>
              </p:nvSpPr>
              <p:spPr>
                <a:xfrm>
                  <a:off x="5764204" y="2927109"/>
                  <a:ext cx="136694" cy="135077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7F7B7A3A-BD4A-453F-8139-E85D8D153825}"/>
                    </a:ext>
                  </a:extLst>
                </p:cNvPr>
                <p:cNvSpPr/>
                <p:nvPr/>
              </p:nvSpPr>
              <p:spPr>
                <a:xfrm>
                  <a:off x="5814978" y="2895572"/>
                  <a:ext cx="132660" cy="22929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C8654E89-E497-429D-B530-2E42253BE656}"/>
                    </a:ext>
                  </a:extLst>
                </p:cNvPr>
                <p:cNvSpPr/>
                <p:nvPr/>
              </p:nvSpPr>
              <p:spPr>
                <a:xfrm>
                  <a:off x="5978811" y="3097908"/>
                  <a:ext cx="376389" cy="87061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楕円 559">
                  <a:extLst>
                    <a:ext uri="{FF2B5EF4-FFF2-40B4-BE49-F238E27FC236}">
                      <a16:creationId xmlns:a16="http://schemas.microsoft.com/office/drawing/2014/main" id="{57C8BC10-C0A1-4CFE-8063-5CB2803F6029}"/>
                    </a:ext>
                  </a:extLst>
                </p:cNvPr>
                <p:cNvSpPr/>
                <p:nvPr/>
              </p:nvSpPr>
              <p:spPr>
                <a:xfrm>
                  <a:off x="5889625" y="239871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61" name="楕円 560">
                  <a:extLst>
                    <a:ext uri="{FF2B5EF4-FFF2-40B4-BE49-F238E27FC236}">
                      <a16:creationId xmlns:a16="http://schemas.microsoft.com/office/drawing/2014/main" id="{AE90EA73-67D0-4336-92AF-555DAB6D8F36}"/>
                    </a:ext>
                  </a:extLst>
                </p:cNvPr>
                <p:cNvSpPr/>
                <p:nvPr/>
              </p:nvSpPr>
              <p:spPr>
                <a:xfrm>
                  <a:off x="6300788" y="236855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57EE2D5D-1190-4361-AB23-81D76B653B82}"/>
                    </a:ext>
                  </a:extLst>
                </p:cNvPr>
                <p:cNvSpPr/>
                <p:nvPr/>
              </p:nvSpPr>
              <p:spPr>
                <a:xfrm>
                  <a:off x="6437173" y="2547926"/>
                  <a:ext cx="63706" cy="138911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72A0E07B-4116-40FF-B82A-C05F62A8E03E}"/>
                    </a:ext>
                  </a:extLst>
                </p:cNvPr>
                <p:cNvSpPr/>
                <p:nvPr/>
              </p:nvSpPr>
              <p:spPr>
                <a:xfrm>
                  <a:off x="5787305" y="2589211"/>
                  <a:ext cx="43664" cy="193679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F31BE3B0-ACBC-4E97-A6AA-911C47390073}"/>
                    </a:ext>
                  </a:extLst>
                </p:cNvPr>
                <p:cNvSpPr/>
                <p:nvPr/>
              </p:nvSpPr>
              <p:spPr>
                <a:xfrm>
                  <a:off x="5596427" y="1717387"/>
                  <a:ext cx="330029" cy="303342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81B7DFE9-AD34-456E-9848-A0E45D56A3BB}"/>
                    </a:ext>
                  </a:extLst>
                </p:cNvPr>
                <p:cNvSpPr/>
                <p:nvPr/>
              </p:nvSpPr>
              <p:spPr>
                <a:xfrm>
                  <a:off x="5492830" y="2107789"/>
                  <a:ext cx="114773" cy="592234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フリーフォーム: 図形 565">
                  <a:extLst>
                    <a:ext uri="{FF2B5EF4-FFF2-40B4-BE49-F238E27FC236}">
                      <a16:creationId xmlns:a16="http://schemas.microsoft.com/office/drawing/2014/main" id="{D685B520-DABB-4D5D-A098-C361B39CEC83}"/>
                    </a:ext>
                  </a:extLst>
                </p:cNvPr>
                <p:cNvSpPr/>
                <p:nvPr/>
              </p:nvSpPr>
              <p:spPr>
                <a:xfrm>
                  <a:off x="5435499" y="2049780"/>
                  <a:ext cx="129239" cy="335659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7" name="フリーフォーム: 図形 566">
                  <a:extLst>
                    <a:ext uri="{FF2B5EF4-FFF2-40B4-BE49-F238E27FC236}">
                      <a16:creationId xmlns:a16="http://schemas.microsoft.com/office/drawing/2014/main" id="{38554B3C-33EE-4B0B-B74F-1E0BFF40DD46}"/>
                    </a:ext>
                  </a:extLst>
                </p:cNvPr>
                <p:cNvSpPr/>
                <p:nvPr/>
              </p:nvSpPr>
              <p:spPr>
                <a:xfrm>
                  <a:off x="5848139" y="1636072"/>
                  <a:ext cx="428412" cy="303192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フリーフォーム: 図形 567">
                  <a:extLst>
                    <a:ext uri="{FF2B5EF4-FFF2-40B4-BE49-F238E27FC236}">
                      <a16:creationId xmlns:a16="http://schemas.microsoft.com/office/drawing/2014/main" id="{5DED25A3-5455-4277-8373-E7DB75E2F607}"/>
                    </a:ext>
                  </a:extLst>
                </p:cNvPr>
                <p:cNvSpPr/>
                <p:nvPr/>
              </p:nvSpPr>
              <p:spPr>
                <a:xfrm>
                  <a:off x="5966114" y="1589638"/>
                  <a:ext cx="516938" cy="115478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9" name="フリーフォーム: 図形 568">
                  <a:extLst>
                    <a:ext uri="{FF2B5EF4-FFF2-40B4-BE49-F238E27FC236}">
                      <a16:creationId xmlns:a16="http://schemas.microsoft.com/office/drawing/2014/main" id="{9015E1B0-E8D5-4D84-B5BA-27B2F14709FF}"/>
                    </a:ext>
                  </a:extLst>
                </p:cNvPr>
                <p:cNvSpPr/>
                <p:nvPr/>
              </p:nvSpPr>
              <p:spPr>
                <a:xfrm>
                  <a:off x="6203078" y="1727401"/>
                  <a:ext cx="385978" cy="598502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0" name="フリーフォーム: 図形 569">
                  <a:extLst>
                    <a:ext uri="{FF2B5EF4-FFF2-40B4-BE49-F238E27FC236}">
                      <a16:creationId xmlns:a16="http://schemas.microsoft.com/office/drawing/2014/main" id="{ED114538-8A86-465D-B269-489FA9FB2DEE}"/>
                    </a:ext>
                  </a:extLst>
                </p:cNvPr>
                <p:cNvSpPr/>
                <p:nvPr/>
              </p:nvSpPr>
              <p:spPr>
                <a:xfrm>
                  <a:off x="5712086" y="1841431"/>
                  <a:ext cx="218824" cy="29255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1" name="フリーフォーム: 図形 570">
                  <a:extLst>
                    <a:ext uri="{FF2B5EF4-FFF2-40B4-BE49-F238E27FC236}">
                      <a16:creationId xmlns:a16="http://schemas.microsoft.com/office/drawing/2014/main" id="{3582F5E6-5A15-41D9-98CF-55B2F11A7FE9}"/>
                    </a:ext>
                  </a:extLst>
                </p:cNvPr>
                <p:cNvSpPr/>
                <p:nvPr/>
              </p:nvSpPr>
              <p:spPr>
                <a:xfrm>
                  <a:off x="5318710" y="2563115"/>
                  <a:ext cx="144431" cy="317518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フリーフォーム: 図形 571">
                  <a:extLst>
                    <a:ext uri="{FF2B5EF4-FFF2-40B4-BE49-F238E27FC236}">
                      <a16:creationId xmlns:a16="http://schemas.microsoft.com/office/drawing/2014/main" id="{B32D9D6A-E085-4322-A6BB-9736447E33DB}"/>
                    </a:ext>
                  </a:extLst>
                </p:cNvPr>
                <p:cNvSpPr/>
                <p:nvPr/>
              </p:nvSpPr>
              <p:spPr>
                <a:xfrm>
                  <a:off x="6613425" y="1892300"/>
                  <a:ext cx="163341" cy="456364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3" name="フリーフォーム: 図形 572">
                  <a:extLst>
                    <a:ext uri="{FF2B5EF4-FFF2-40B4-BE49-F238E27FC236}">
                      <a16:creationId xmlns:a16="http://schemas.microsoft.com/office/drawing/2014/main" id="{ADA6DDFF-C379-4E7F-A92C-DF11D82EDBB6}"/>
                    </a:ext>
                  </a:extLst>
                </p:cNvPr>
                <p:cNvSpPr/>
                <p:nvPr/>
              </p:nvSpPr>
              <p:spPr>
                <a:xfrm>
                  <a:off x="5939705" y="1756833"/>
                  <a:ext cx="510551" cy="422102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フリーフォーム: 図形 573">
                  <a:extLst>
                    <a:ext uri="{FF2B5EF4-FFF2-40B4-BE49-F238E27FC236}">
                      <a16:creationId xmlns:a16="http://schemas.microsoft.com/office/drawing/2014/main" id="{70A6C0F4-26AD-44C4-A6DD-1DEDEF991FBF}"/>
                    </a:ext>
                  </a:extLst>
                </p:cNvPr>
                <p:cNvSpPr/>
                <p:nvPr/>
              </p:nvSpPr>
              <p:spPr>
                <a:xfrm>
                  <a:off x="6167446" y="1677807"/>
                  <a:ext cx="474331" cy="215528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5" name="フリーフォーム: 図形 574">
                  <a:extLst>
                    <a:ext uri="{FF2B5EF4-FFF2-40B4-BE49-F238E27FC236}">
                      <a16:creationId xmlns:a16="http://schemas.microsoft.com/office/drawing/2014/main" id="{9FEAB2BA-EC88-4DB8-9347-CB3BA9E3E665}"/>
                    </a:ext>
                  </a:extLst>
                </p:cNvPr>
                <p:cNvSpPr/>
                <p:nvPr/>
              </p:nvSpPr>
              <p:spPr>
                <a:xfrm>
                  <a:off x="5678506" y="2230141"/>
                  <a:ext cx="74061" cy="241625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6" name="フリーフォーム: 図形 575">
                  <a:extLst>
                    <a:ext uri="{FF2B5EF4-FFF2-40B4-BE49-F238E27FC236}">
                      <a16:creationId xmlns:a16="http://schemas.microsoft.com/office/drawing/2014/main" id="{93984F70-5B01-4898-96A8-C52B41E04584}"/>
                    </a:ext>
                  </a:extLst>
                </p:cNvPr>
                <p:cNvSpPr/>
                <p:nvPr/>
              </p:nvSpPr>
              <p:spPr>
                <a:xfrm>
                  <a:off x="6764650" y="2380813"/>
                  <a:ext cx="171446" cy="471377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7" name="フリーフォーム: 図形 576">
                  <a:extLst>
                    <a:ext uri="{FF2B5EF4-FFF2-40B4-BE49-F238E27FC236}">
                      <a16:creationId xmlns:a16="http://schemas.microsoft.com/office/drawing/2014/main" id="{257E076D-B4FD-44FF-BD54-A46F9188B01E}"/>
                    </a:ext>
                  </a:extLst>
                </p:cNvPr>
                <p:cNvSpPr/>
                <p:nvPr/>
              </p:nvSpPr>
              <p:spPr>
                <a:xfrm>
                  <a:off x="6593021" y="1997978"/>
                  <a:ext cx="131808" cy="802687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8" name="フリーフォーム: 図形 577">
                  <a:extLst>
                    <a:ext uri="{FF2B5EF4-FFF2-40B4-BE49-F238E27FC236}">
                      <a16:creationId xmlns:a16="http://schemas.microsoft.com/office/drawing/2014/main" id="{579D3BAD-51BE-4BFB-8953-D3FE3E47C3EF}"/>
                    </a:ext>
                  </a:extLst>
                </p:cNvPr>
                <p:cNvSpPr/>
                <p:nvPr/>
              </p:nvSpPr>
              <p:spPr>
                <a:xfrm>
                  <a:off x="5576946" y="2046724"/>
                  <a:ext cx="147591" cy="764474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9" name="フリーフォーム: 図形 578">
                  <a:extLst>
                    <a:ext uri="{FF2B5EF4-FFF2-40B4-BE49-F238E27FC236}">
                      <a16:creationId xmlns:a16="http://schemas.microsoft.com/office/drawing/2014/main" id="{2DDF2AC9-A091-4CAB-A786-EB9F02C275FC}"/>
                    </a:ext>
                  </a:extLst>
                </p:cNvPr>
                <p:cNvSpPr/>
                <p:nvPr/>
              </p:nvSpPr>
              <p:spPr>
                <a:xfrm>
                  <a:off x="5361697" y="2730930"/>
                  <a:ext cx="183322" cy="520086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0" name="フリーフォーム: 図形 579">
                  <a:extLst>
                    <a:ext uri="{FF2B5EF4-FFF2-40B4-BE49-F238E27FC236}">
                      <a16:creationId xmlns:a16="http://schemas.microsoft.com/office/drawing/2014/main" id="{725822B0-1E13-4A53-9E39-5F734F5D295B}"/>
                    </a:ext>
                  </a:extLst>
                </p:cNvPr>
                <p:cNvSpPr/>
                <p:nvPr/>
              </p:nvSpPr>
              <p:spPr>
                <a:xfrm>
                  <a:off x="5634396" y="2855001"/>
                  <a:ext cx="254721" cy="672074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1" name="フリーフォーム: 図形 580">
                  <a:extLst>
                    <a:ext uri="{FF2B5EF4-FFF2-40B4-BE49-F238E27FC236}">
                      <a16:creationId xmlns:a16="http://schemas.microsoft.com/office/drawing/2014/main" id="{E4ABF511-EA6B-422F-AEA7-E650B962F249}"/>
                    </a:ext>
                  </a:extLst>
                </p:cNvPr>
                <p:cNvSpPr/>
                <p:nvPr/>
              </p:nvSpPr>
              <p:spPr>
                <a:xfrm>
                  <a:off x="6015710" y="1925194"/>
                  <a:ext cx="355681" cy="301492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2" name="フリーフォーム: 図形 581">
                  <a:extLst>
                    <a:ext uri="{FF2B5EF4-FFF2-40B4-BE49-F238E27FC236}">
                      <a16:creationId xmlns:a16="http://schemas.microsoft.com/office/drawing/2014/main" id="{B37172CC-C0E1-455C-BD74-141562222209}"/>
                    </a:ext>
                  </a:extLst>
                </p:cNvPr>
                <p:cNvSpPr/>
                <p:nvPr/>
              </p:nvSpPr>
              <p:spPr>
                <a:xfrm>
                  <a:off x="6323994" y="2192811"/>
                  <a:ext cx="170325" cy="230334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3" name="フリーフォーム: 図形 582">
                  <a:extLst>
                    <a:ext uri="{FF2B5EF4-FFF2-40B4-BE49-F238E27FC236}">
                      <a16:creationId xmlns:a16="http://schemas.microsoft.com/office/drawing/2014/main" id="{8A474064-8EDE-48AD-8BA1-B472A4BBE493}"/>
                    </a:ext>
                  </a:extLst>
                </p:cNvPr>
                <p:cNvSpPr/>
                <p:nvPr/>
              </p:nvSpPr>
              <p:spPr>
                <a:xfrm>
                  <a:off x="6500807" y="2546328"/>
                  <a:ext cx="129698" cy="810110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4" name="フリーフォーム: 図形 583">
                  <a:extLst>
                    <a:ext uri="{FF2B5EF4-FFF2-40B4-BE49-F238E27FC236}">
                      <a16:creationId xmlns:a16="http://schemas.microsoft.com/office/drawing/2014/main" id="{7C1DC41C-CC07-4594-9EE5-356C6BD0AED6}"/>
                    </a:ext>
                  </a:extLst>
                </p:cNvPr>
                <p:cNvSpPr/>
                <p:nvPr/>
              </p:nvSpPr>
              <p:spPr>
                <a:xfrm>
                  <a:off x="6777787" y="2564213"/>
                  <a:ext cx="267545" cy="681820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5" name="フリーフォーム: 図形 584">
                  <a:extLst>
                    <a:ext uri="{FF2B5EF4-FFF2-40B4-BE49-F238E27FC236}">
                      <a16:creationId xmlns:a16="http://schemas.microsoft.com/office/drawing/2014/main" id="{F6B10885-D8DB-4563-BAEF-9E082BA15E5C}"/>
                    </a:ext>
                  </a:extLst>
                </p:cNvPr>
                <p:cNvSpPr/>
                <p:nvPr/>
              </p:nvSpPr>
              <p:spPr>
                <a:xfrm>
                  <a:off x="6638244" y="2774950"/>
                  <a:ext cx="364238" cy="59064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6" name="フリーフォーム: 図形 585">
                  <a:extLst>
                    <a:ext uri="{FF2B5EF4-FFF2-40B4-BE49-F238E27FC236}">
                      <a16:creationId xmlns:a16="http://schemas.microsoft.com/office/drawing/2014/main" id="{B8D36F81-9F11-4B17-9D89-A7EC654AE135}"/>
                    </a:ext>
                  </a:extLst>
                </p:cNvPr>
                <p:cNvSpPr/>
                <p:nvPr/>
              </p:nvSpPr>
              <p:spPr>
                <a:xfrm>
                  <a:off x="6430859" y="3100561"/>
                  <a:ext cx="292221" cy="500015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7" name="フリーフォーム: 図形 586">
                  <a:extLst>
                    <a:ext uri="{FF2B5EF4-FFF2-40B4-BE49-F238E27FC236}">
                      <a16:creationId xmlns:a16="http://schemas.microsoft.com/office/drawing/2014/main" id="{4BE7D53A-44A0-47D3-B9E5-B57E6AEEF2BB}"/>
                    </a:ext>
                  </a:extLst>
                </p:cNvPr>
                <p:cNvSpPr/>
                <p:nvPr/>
              </p:nvSpPr>
              <p:spPr>
                <a:xfrm>
                  <a:off x="5504803" y="2469760"/>
                  <a:ext cx="152505" cy="101816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8" name="フリーフォーム: 図形 587">
                  <a:extLst>
                    <a:ext uri="{FF2B5EF4-FFF2-40B4-BE49-F238E27FC236}">
                      <a16:creationId xmlns:a16="http://schemas.microsoft.com/office/drawing/2014/main" id="{07660B0A-D7D5-4155-92F4-F2BF76A87F2A}"/>
                    </a:ext>
                  </a:extLst>
                </p:cNvPr>
                <p:cNvSpPr/>
                <p:nvPr/>
              </p:nvSpPr>
              <p:spPr>
                <a:xfrm>
                  <a:off x="6370104" y="3460634"/>
                  <a:ext cx="115041" cy="439616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9" name="フリーフォーム: 図形 588">
                  <a:extLst>
                    <a:ext uri="{FF2B5EF4-FFF2-40B4-BE49-F238E27FC236}">
                      <a16:creationId xmlns:a16="http://schemas.microsoft.com/office/drawing/2014/main" id="{76A5EEE8-A183-4788-A116-1AF8BE04A683}"/>
                    </a:ext>
                  </a:extLst>
                </p:cNvPr>
                <p:cNvSpPr/>
                <p:nvPr/>
              </p:nvSpPr>
              <p:spPr>
                <a:xfrm>
                  <a:off x="5731220" y="3450059"/>
                  <a:ext cx="176940" cy="410382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0" name="フリーフォーム: 図形 589">
                  <a:extLst>
                    <a:ext uri="{FF2B5EF4-FFF2-40B4-BE49-F238E27FC236}">
                      <a16:creationId xmlns:a16="http://schemas.microsoft.com/office/drawing/2014/main" id="{E8964870-9F89-47A8-A487-8D60591CECE6}"/>
                    </a:ext>
                  </a:extLst>
                </p:cNvPr>
                <p:cNvSpPr/>
                <p:nvPr/>
              </p:nvSpPr>
              <p:spPr>
                <a:xfrm>
                  <a:off x="5408692" y="3301369"/>
                  <a:ext cx="218517" cy="408701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1" name="フリーフォーム: 図形 590">
                  <a:extLst>
                    <a:ext uri="{FF2B5EF4-FFF2-40B4-BE49-F238E27FC236}">
                      <a16:creationId xmlns:a16="http://schemas.microsoft.com/office/drawing/2014/main" id="{9BF79BB3-CE04-4E79-B58D-344D667EDCE5}"/>
                    </a:ext>
                  </a:extLst>
                </p:cNvPr>
                <p:cNvSpPr/>
                <p:nvPr/>
              </p:nvSpPr>
              <p:spPr>
                <a:xfrm>
                  <a:off x="5890525" y="3147231"/>
                  <a:ext cx="79009" cy="381835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2" name="フリーフォーム: 図形 591">
                  <a:extLst>
                    <a:ext uri="{FF2B5EF4-FFF2-40B4-BE49-F238E27FC236}">
                      <a16:creationId xmlns:a16="http://schemas.microsoft.com/office/drawing/2014/main" id="{D7916958-EEA1-4EA8-8A8E-30D3D3C4868D}"/>
                    </a:ext>
                  </a:extLst>
                </p:cNvPr>
                <p:cNvSpPr/>
                <p:nvPr/>
              </p:nvSpPr>
              <p:spPr>
                <a:xfrm>
                  <a:off x="6322442" y="3168650"/>
                  <a:ext cx="55839" cy="240884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2A603F0A-8EB0-43DF-BC72-25523CEBF88C}"/>
                    </a:ext>
                  </a:extLst>
                </p:cNvPr>
                <p:cNvSpPr/>
                <p:nvPr/>
              </p:nvSpPr>
              <p:spPr>
                <a:xfrm>
                  <a:off x="5339408" y="3511517"/>
                  <a:ext cx="218196" cy="353899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F5C6847B-062A-427B-B327-6F63F546E02F}"/>
                    </a:ext>
                  </a:extLst>
                </p:cNvPr>
                <p:cNvSpPr/>
                <p:nvPr/>
              </p:nvSpPr>
              <p:spPr>
                <a:xfrm>
                  <a:off x="5542518" y="3645803"/>
                  <a:ext cx="278861" cy="200809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F898751F-C1A2-4F46-BD03-1AFA6CA3AF3D}"/>
                    </a:ext>
                  </a:extLst>
                </p:cNvPr>
                <p:cNvSpPr/>
                <p:nvPr/>
              </p:nvSpPr>
              <p:spPr>
                <a:xfrm>
                  <a:off x="5585888" y="3577342"/>
                  <a:ext cx="264096" cy="314421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8CD4CE01-8C98-41E3-9003-057F0042E0D8}"/>
                    </a:ext>
                  </a:extLst>
                </p:cNvPr>
                <p:cNvSpPr/>
                <p:nvPr/>
              </p:nvSpPr>
              <p:spPr>
                <a:xfrm>
                  <a:off x="5560277" y="3817937"/>
                  <a:ext cx="148440" cy="268205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4E29DFA0-CAD6-4C1B-8B1C-5B83A2B41919}"/>
                    </a:ext>
                  </a:extLst>
                </p:cNvPr>
                <p:cNvSpPr/>
                <p:nvPr/>
              </p:nvSpPr>
              <p:spPr>
                <a:xfrm>
                  <a:off x="5915960" y="3587692"/>
                  <a:ext cx="333810" cy="72026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232E9CA9-5783-4524-96BC-917D39EE6B5A}"/>
                    </a:ext>
                  </a:extLst>
                </p:cNvPr>
                <p:cNvSpPr/>
                <p:nvPr/>
              </p:nvSpPr>
              <p:spPr>
                <a:xfrm>
                  <a:off x="5196720" y="3343055"/>
                  <a:ext cx="334170" cy="176131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AB899424-786C-41B1-AF5B-B95B01B42773}"/>
                    </a:ext>
                  </a:extLst>
                </p:cNvPr>
                <p:cNvSpPr/>
                <p:nvPr/>
              </p:nvSpPr>
              <p:spPr>
                <a:xfrm>
                  <a:off x="4944836" y="3517484"/>
                  <a:ext cx="411687" cy="168166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7DA1DE47-C8FF-4AAE-A44C-786F013B6ED0}"/>
                    </a:ext>
                  </a:extLst>
                </p:cNvPr>
                <p:cNvSpPr/>
                <p:nvPr/>
              </p:nvSpPr>
              <p:spPr>
                <a:xfrm>
                  <a:off x="6654623" y="3098511"/>
                  <a:ext cx="399911" cy="527014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A42FC4FA-EF42-4113-8CF0-476214F2FC52}"/>
                    </a:ext>
                  </a:extLst>
                </p:cNvPr>
                <p:cNvSpPr/>
                <p:nvPr/>
              </p:nvSpPr>
              <p:spPr>
                <a:xfrm>
                  <a:off x="6961682" y="3452033"/>
                  <a:ext cx="278418" cy="14848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617E5D99-60F5-4B4E-829C-2B46760F6E09}"/>
                    </a:ext>
                  </a:extLst>
                </p:cNvPr>
                <p:cNvSpPr/>
                <p:nvPr/>
              </p:nvSpPr>
              <p:spPr>
                <a:xfrm>
                  <a:off x="7267988" y="3608835"/>
                  <a:ext cx="173322" cy="290963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0D74DBA6-EA20-4AC4-94DC-DA4745D5E658}"/>
                    </a:ext>
                  </a:extLst>
                </p:cNvPr>
                <p:cNvSpPr/>
                <p:nvPr/>
              </p:nvSpPr>
              <p:spPr>
                <a:xfrm>
                  <a:off x="6461435" y="3790175"/>
                  <a:ext cx="225653" cy="189137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B21ACB46-B22A-4427-A30C-8862940A69BE}"/>
                    </a:ext>
                  </a:extLst>
                </p:cNvPr>
                <p:cNvSpPr/>
                <p:nvPr/>
              </p:nvSpPr>
              <p:spPr>
                <a:xfrm>
                  <a:off x="4780356" y="3674630"/>
                  <a:ext cx="223465" cy="65090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B05FD07D-74E0-4246-B7CE-3B220DABE104}"/>
                    </a:ext>
                  </a:extLst>
                </p:cNvPr>
                <p:cNvSpPr/>
                <p:nvPr/>
              </p:nvSpPr>
              <p:spPr>
                <a:xfrm>
                  <a:off x="4673434" y="4342355"/>
                  <a:ext cx="87050" cy="428731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C0CB78E1-1D24-44CC-AF3C-64EB5AC2F8C6}"/>
                    </a:ext>
                  </a:extLst>
                </p:cNvPr>
                <p:cNvSpPr/>
                <p:nvPr/>
              </p:nvSpPr>
              <p:spPr>
                <a:xfrm>
                  <a:off x="4691048" y="4766345"/>
                  <a:ext cx="40795" cy="29091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DDE642C8-3CE6-4DE5-B309-7EDEFF98D504}"/>
                    </a:ext>
                  </a:extLst>
                </p:cNvPr>
                <p:cNvSpPr/>
                <p:nvPr/>
              </p:nvSpPr>
              <p:spPr>
                <a:xfrm>
                  <a:off x="4727635" y="4744158"/>
                  <a:ext cx="172983" cy="285078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D0DE159F-A0B1-4DD1-A50C-CCDF6A7B3716}"/>
                    </a:ext>
                  </a:extLst>
                </p:cNvPr>
                <p:cNvSpPr/>
                <p:nvPr/>
              </p:nvSpPr>
              <p:spPr>
                <a:xfrm>
                  <a:off x="4900216" y="4781550"/>
                  <a:ext cx="229599" cy="363827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271D5D37-D060-4025-857B-071A8156BBED}"/>
                    </a:ext>
                  </a:extLst>
                </p:cNvPr>
                <p:cNvSpPr/>
                <p:nvPr/>
              </p:nvSpPr>
              <p:spPr>
                <a:xfrm>
                  <a:off x="7381772" y="3736255"/>
                  <a:ext cx="175013" cy="628066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247C4A46-49CA-4135-B6A5-4FE76DA70957}"/>
                    </a:ext>
                  </a:extLst>
                </p:cNvPr>
                <p:cNvSpPr/>
                <p:nvPr/>
              </p:nvSpPr>
              <p:spPr>
                <a:xfrm>
                  <a:off x="7547324" y="4343260"/>
                  <a:ext cx="142770" cy="791751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6242656F-AF53-4803-9D70-123C180E4943}"/>
                    </a:ext>
                  </a:extLst>
                </p:cNvPr>
                <p:cNvSpPr/>
                <p:nvPr/>
              </p:nvSpPr>
              <p:spPr>
                <a:xfrm>
                  <a:off x="6733903" y="5270197"/>
                  <a:ext cx="464027" cy="106920"/>
                </a:xfrm>
                <a:custGeom>
                  <a:avLst/>
                  <a:gdLst>
                    <a:gd name="connsiteX0" fmla="*/ 272 w 464027"/>
                    <a:gd name="connsiteY0" fmla="*/ 106666 h 106920"/>
                    <a:gd name="connsiteX1" fmla="*/ 259035 w 464027"/>
                    <a:gd name="connsiteY1" fmla="*/ 33641 h 106920"/>
                    <a:gd name="connsiteX2" fmla="*/ 459060 w 464027"/>
                    <a:gd name="connsiteY2" fmla="*/ 63803 h 106920"/>
                    <a:gd name="connsiteX3" fmla="*/ 395560 w 464027"/>
                    <a:gd name="connsiteY3" fmla="*/ 27291 h 106920"/>
                    <a:gd name="connsiteX4" fmla="*/ 309835 w 464027"/>
                    <a:gd name="connsiteY4" fmla="*/ 3478 h 106920"/>
                    <a:gd name="connsiteX5" fmla="*/ 272 w 464027"/>
                    <a:gd name="connsiteY5" fmla="*/ 106666 h 106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4027" h="106920">
                      <a:moveTo>
                        <a:pt x="272" y="106666"/>
                      </a:moveTo>
                      <a:cubicBezTo>
                        <a:pt x="-8195" y="111693"/>
                        <a:pt x="182570" y="40785"/>
                        <a:pt x="259035" y="33641"/>
                      </a:cubicBezTo>
                      <a:cubicBezTo>
                        <a:pt x="335500" y="26497"/>
                        <a:pt x="436306" y="64861"/>
                        <a:pt x="459060" y="63803"/>
                      </a:cubicBezTo>
                      <a:cubicBezTo>
                        <a:pt x="481814" y="62745"/>
                        <a:pt x="420431" y="37345"/>
                        <a:pt x="395560" y="27291"/>
                      </a:cubicBezTo>
                      <a:cubicBezTo>
                        <a:pt x="370689" y="17237"/>
                        <a:pt x="372541" y="-9486"/>
                        <a:pt x="309835" y="3478"/>
                      </a:cubicBezTo>
                      <a:cubicBezTo>
                        <a:pt x="247129" y="16442"/>
                        <a:pt x="8739" y="101639"/>
                        <a:pt x="272" y="106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91FC5963-89F1-44FD-9753-60B8CCE2873D}"/>
                    </a:ext>
                  </a:extLst>
                </p:cNvPr>
                <p:cNvSpPr/>
                <p:nvPr/>
              </p:nvSpPr>
              <p:spPr>
                <a:xfrm>
                  <a:off x="7195136" y="5111092"/>
                  <a:ext cx="517358" cy="207086"/>
                </a:xfrm>
                <a:custGeom>
                  <a:avLst/>
                  <a:gdLst>
                    <a:gd name="connsiteX0" fmla="*/ 1002 w 517358"/>
                    <a:gd name="connsiteY0" fmla="*/ 205446 h 207086"/>
                    <a:gd name="connsiteX1" fmla="*/ 240714 w 517358"/>
                    <a:gd name="connsiteY1" fmla="*/ 126071 h 207086"/>
                    <a:gd name="connsiteX2" fmla="*/ 509002 w 517358"/>
                    <a:gd name="connsiteY2" fmla="*/ 7008 h 207086"/>
                    <a:gd name="connsiteX3" fmla="*/ 439152 w 517358"/>
                    <a:gd name="connsiteY3" fmla="*/ 18121 h 207086"/>
                    <a:gd name="connsiteX4" fmla="*/ 334377 w 517358"/>
                    <a:gd name="connsiteY4" fmla="*/ 53046 h 207086"/>
                    <a:gd name="connsiteX5" fmla="*/ 1002 w 517358"/>
                    <a:gd name="connsiteY5" fmla="*/ 205446 h 20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358" h="207086">
                      <a:moveTo>
                        <a:pt x="1002" y="205446"/>
                      </a:moveTo>
                      <a:cubicBezTo>
                        <a:pt x="-14609" y="217617"/>
                        <a:pt x="156047" y="159144"/>
                        <a:pt x="240714" y="126071"/>
                      </a:cubicBezTo>
                      <a:cubicBezTo>
                        <a:pt x="325381" y="92998"/>
                        <a:pt x="475929" y="25000"/>
                        <a:pt x="509002" y="7008"/>
                      </a:cubicBezTo>
                      <a:cubicBezTo>
                        <a:pt x="542075" y="-10984"/>
                        <a:pt x="468256" y="10448"/>
                        <a:pt x="439152" y="18121"/>
                      </a:cubicBezTo>
                      <a:cubicBezTo>
                        <a:pt x="410048" y="25794"/>
                        <a:pt x="405021" y="21561"/>
                        <a:pt x="334377" y="53046"/>
                      </a:cubicBezTo>
                      <a:cubicBezTo>
                        <a:pt x="263733" y="84531"/>
                        <a:pt x="16613" y="193275"/>
                        <a:pt x="1002" y="205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29E0BE86-D14D-45E6-8789-E555DE46EA9C}"/>
                    </a:ext>
                  </a:extLst>
                </p:cNvPr>
                <p:cNvSpPr/>
                <p:nvPr/>
              </p:nvSpPr>
              <p:spPr>
                <a:xfrm>
                  <a:off x="5019734" y="5119684"/>
                  <a:ext cx="551094" cy="73863"/>
                </a:xfrm>
                <a:custGeom>
                  <a:avLst/>
                  <a:gdLst>
                    <a:gd name="connsiteX0" fmla="*/ 1529 w 551094"/>
                    <a:gd name="connsiteY0" fmla="*/ 53979 h 73863"/>
                    <a:gd name="connsiteX1" fmla="*/ 134879 w 551094"/>
                    <a:gd name="connsiteY1" fmla="*/ 28579 h 73863"/>
                    <a:gd name="connsiteX2" fmla="*/ 536516 w 551094"/>
                    <a:gd name="connsiteY2" fmla="*/ 73029 h 73863"/>
                    <a:gd name="connsiteX3" fmla="*/ 469841 w 551094"/>
                    <a:gd name="connsiteY3" fmla="*/ 58741 h 73863"/>
                    <a:gd name="connsiteX4" fmla="*/ 204729 w 551094"/>
                    <a:gd name="connsiteY4" fmla="*/ 4 h 73863"/>
                    <a:gd name="connsiteX5" fmla="*/ 1529 w 551094"/>
                    <a:gd name="connsiteY5" fmla="*/ 53979 h 7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1094" h="73863">
                      <a:moveTo>
                        <a:pt x="1529" y="53979"/>
                      </a:moveTo>
                      <a:cubicBezTo>
                        <a:pt x="-10113" y="58741"/>
                        <a:pt x="45715" y="25404"/>
                        <a:pt x="134879" y="28579"/>
                      </a:cubicBezTo>
                      <a:cubicBezTo>
                        <a:pt x="224043" y="31754"/>
                        <a:pt x="480689" y="68002"/>
                        <a:pt x="536516" y="73029"/>
                      </a:cubicBezTo>
                      <a:cubicBezTo>
                        <a:pt x="592343" y="78056"/>
                        <a:pt x="469841" y="58741"/>
                        <a:pt x="469841" y="58741"/>
                      </a:cubicBezTo>
                      <a:cubicBezTo>
                        <a:pt x="414543" y="46570"/>
                        <a:pt x="279341" y="533"/>
                        <a:pt x="204729" y="4"/>
                      </a:cubicBezTo>
                      <a:cubicBezTo>
                        <a:pt x="130117" y="-525"/>
                        <a:pt x="13171" y="49217"/>
                        <a:pt x="1529" y="539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2F2D8211-62D7-411A-91B2-80FFBC4623A3}"/>
                    </a:ext>
                  </a:extLst>
                </p:cNvPr>
                <p:cNvSpPr/>
                <p:nvPr/>
              </p:nvSpPr>
              <p:spPr>
                <a:xfrm>
                  <a:off x="5584743" y="5114700"/>
                  <a:ext cx="575049" cy="105002"/>
                </a:xfrm>
                <a:custGeom>
                  <a:avLst/>
                  <a:gdLst>
                    <a:gd name="connsiteX0" fmla="*/ 82 w 575049"/>
                    <a:gd name="connsiteY0" fmla="*/ 79600 h 105002"/>
                    <a:gd name="connsiteX1" fmla="*/ 266782 w 575049"/>
                    <a:gd name="connsiteY1" fmla="*/ 78013 h 105002"/>
                    <a:gd name="connsiteX2" fmla="*/ 557295 w 575049"/>
                    <a:gd name="connsiteY2" fmla="*/ 3400 h 105002"/>
                    <a:gd name="connsiteX3" fmla="*/ 523957 w 575049"/>
                    <a:gd name="connsiteY3" fmla="*/ 19275 h 105002"/>
                    <a:gd name="connsiteX4" fmla="*/ 365207 w 575049"/>
                    <a:gd name="connsiteY4" fmla="*/ 78013 h 105002"/>
                    <a:gd name="connsiteX5" fmla="*/ 239795 w 575049"/>
                    <a:gd name="connsiteY5" fmla="*/ 105000 h 105002"/>
                    <a:gd name="connsiteX6" fmla="*/ 82 w 575049"/>
                    <a:gd name="connsiteY6" fmla="*/ 79600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5049" h="105002">
                      <a:moveTo>
                        <a:pt x="82" y="79600"/>
                      </a:moveTo>
                      <a:cubicBezTo>
                        <a:pt x="4580" y="75102"/>
                        <a:pt x="173913" y="90713"/>
                        <a:pt x="266782" y="78013"/>
                      </a:cubicBezTo>
                      <a:cubicBezTo>
                        <a:pt x="359651" y="65313"/>
                        <a:pt x="514433" y="13190"/>
                        <a:pt x="557295" y="3400"/>
                      </a:cubicBezTo>
                      <a:cubicBezTo>
                        <a:pt x="600158" y="-6390"/>
                        <a:pt x="555972" y="6840"/>
                        <a:pt x="523957" y="19275"/>
                      </a:cubicBezTo>
                      <a:cubicBezTo>
                        <a:pt x="491942" y="31710"/>
                        <a:pt x="412567" y="63725"/>
                        <a:pt x="365207" y="78013"/>
                      </a:cubicBezTo>
                      <a:cubicBezTo>
                        <a:pt x="317847" y="92301"/>
                        <a:pt x="303030" y="104736"/>
                        <a:pt x="239795" y="105000"/>
                      </a:cubicBezTo>
                      <a:cubicBezTo>
                        <a:pt x="176560" y="105264"/>
                        <a:pt x="-4416" y="84098"/>
                        <a:pt x="82" y="79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9196B3B7-6FD8-47E2-AC7A-28C7F815BBEB}"/>
                    </a:ext>
                  </a:extLst>
                </p:cNvPr>
                <p:cNvSpPr/>
                <p:nvPr/>
              </p:nvSpPr>
              <p:spPr>
                <a:xfrm>
                  <a:off x="4730012" y="5076517"/>
                  <a:ext cx="89856" cy="494005"/>
                </a:xfrm>
                <a:custGeom>
                  <a:avLst/>
                  <a:gdLst>
                    <a:gd name="connsiteX0" fmla="*/ 10263 w 89856"/>
                    <a:gd name="connsiteY0" fmla="*/ 3483 h 494005"/>
                    <a:gd name="connsiteX1" fmla="*/ 2326 w 89856"/>
                    <a:gd name="connsiteY1" fmla="*/ 87621 h 494005"/>
                    <a:gd name="connsiteX2" fmla="*/ 2326 w 89856"/>
                    <a:gd name="connsiteY2" fmla="*/ 184458 h 494005"/>
                    <a:gd name="connsiteX3" fmla="*/ 29313 w 89856"/>
                    <a:gd name="connsiteY3" fmla="*/ 311458 h 494005"/>
                    <a:gd name="connsiteX4" fmla="*/ 88051 w 89856"/>
                    <a:gd name="connsiteY4" fmla="*/ 490846 h 494005"/>
                    <a:gd name="connsiteX5" fmla="*/ 70588 w 89856"/>
                    <a:gd name="connsiteY5" fmla="*/ 409883 h 494005"/>
                    <a:gd name="connsiteX6" fmla="*/ 27726 w 89856"/>
                    <a:gd name="connsiteY6" fmla="*/ 209858 h 494005"/>
                    <a:gd name="connsiteX7" fmla="*/ 10263 w 89856"/>
                    <a:gd name="connsiteY7" fmla="*/ 3483 h 494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856" h="494005">
                      <a:moveTo>
                        <a:pt x="10263" y="3483"/>
                      </a:moveTo>
                      <a:cubicBezTo>
                        <a:pt x="6030" y="-16890"/>
                        <a:pt x="3649" y="57459"/>
                        <a:pt x="2326" y="87621"/>
                      </a:cubicBezTo>
                      <a:cubicBezTo>
                        <a:pt x="1003" y="117783"/>
                        <a:pt x="-2172" y="147152"/>
                        <a:pt x="2326" y="184458"/>
                      </a:cubicBezTo>
                      <a:cubicBezTo>
                        <a:pt x="6824" y="221764"/>
                        <a:pt x="15025" y="260393"/>
                        <a:pt x="29313" y="311458"/>
                      </a:cubicBezTo>
                      <a:cubicBezTo>
                        <a:pt x="43601" y="362523"/>
                        <a:pt x="81172" y="474442"/>
                        <a:pt x="88051" y="490846"/>
                      </a:cubicBezTo>
                      <a:cubicBezTo>
                        <a:pt x="94930" y="507250"/>
                        <a:pt x="80642" y="456714"/>
                        <a:pt x="70588" y="409883"/>
                      </a:cubicBezTo>
                      <a:cubicBezTo>
                        <a:pt x="60534" y="363052"/>
                        <a:pt x="38045" y="273358"/>
                        <a:pt x="27726" y="209858"/>
                      </a:cubicBezTo>
                      <a:cubicBezTo>
                        <a:pt x="17407" y="146358"/>
                        <a:pt x="14496" y="23856"/>
                        <a:pt x="10263" y="34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7F8823FE-83D9-42AE-9BD2-C44B64769F92}"/>
                    </a:ext>
                  </a:extLst>
                </p:cNvPr>
                <p:cNvSpPr/>
                <p:nvPr/>
              </p:nvSpPr>
              <p:spPr>
                <a:xfrm>
                  <a:off x="4787164" y="5503710"/>
                  <a:ext cx="244529" cy="154378"/>
                </a:xfrm>
                <a:custGeom>
                  <a:avLst/>
                  <a:gdLst>
                    <a:gd name="connsiteX0" fmla="*/ 736 w 244529"/>
                    <a:gd name="connsiteY0" fmla="*/ 153 h 154378"/>
                    <a:gd name="connsiteX1" fmla="*/ 73761 w 244529"/>
                    <a:gd name="connsiteY1" fmla="*/ 119215 h 154378"/>
                    <a:gd name="connsiteX2" fmla="*/ 242036 w 244529"/>
                    <a:gd name="connsiteY2" fmla="*/ 100165 h 154378"/>
                    <a:gd name="connsiteX3" fmla="*/ 167424 w 244529"/>
                    <a:gd name="connsiteY3" fmla="*/ 108103 h 154378"/>
                    <a:gd name="connsiteX4" fmla="*/ 70586 w 244529"/>
                    <a:gd name="connsiteY4" fmla="*/ 127153 h 154378"/>
                    <a:gd name="connsiteX5" fmla="*/ 37249 w 244529"/>
                    <a:gd name="connsiteY5" fmla="*/ 147790 h 154378"/>
                    <a:gd name="connsiteX6" fmla="*/ 736 w 244529"/>
                    <a:gd name="connsiteY6" fmla="*/ 153 h 15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529" h="154378">
                      <a:moveTo>
                        <a:pt x="736" y="153"/>
                      </a:moveTo>
                      <a:cubicBezTo>
                        <a:pt x="6821" y="-4609"/>
                        <a:pt x="33544" y="102546"/>
                        <a:pt x="73761" y="119215"/>
                      </a:cubicBezTo>
                      <a:cubicBezTo>
                        <a:pt x="113978" y="135884"/>
                        <a:pt x="242036" y="100165"/>
                        <a:pt x="242036" y="100165"/>
                      </a:cubicBezTo>
                      <a:cubicBezTo>
                        <a:pt x="257646" y="98313"/>
                        <a:pt x="195999" y="103605"/>
                        <a:pt x="167424" y="108103"/>
                      </a:cubicBezTo>
                      <a:cubicBezTo>
                        <a:pt x="138849" y="112601"/>
                        <a:pt x="92282" y="120539"/>
                        <a:pt x="70586" y="127153"/>
                      </a:cubicBezTo>
                      <a:cubicBezTo>
                        <a:pt x="48890" y="133768"/>
                        <a:pt x="46509" y="168692"/>
                        <a:pt x="37249" y="147790"/>
                      </a:cubicBezTo>
                      <a:cubicBezTo>
                        <a:pt x="27989" y="126888"/>
                        <a:pt x="-5349" y="4915"/>
                        <a:pt x="736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0CC015B3-5D8E-483A-B37A-B061BFBF439B}"/>
                    </a:ext>
                  </a:extLst>
                </p:cNvPr>
                <p:cNvSpPr/>
                <p:nvPr/>
              </p:nvSpPr>
              <p:spPr>
                <a:xfrm>
                  <a:off x="4967921" y="5568342"/>
                  <a:ext cx="465328" cy="82806"/>
                </a:xfrm>
                <a:custGeom>
                  <a:avLst/>
                  <a:gdLst>
                    <a:gd name="connsiteX0" fmla="*/ 5717 w 465328"/>
                    <a:gd name="connsiteY0" fmla="*/ 608 h 82806"/>
                    <a:gd name="connsiteX1" fmla="*/ 142242 w 465328"/>
                    <a:gd name="connsiteY1" fmla="*/ 68871 h 82806"/>
                    <a:gd name="connsiteX2" fmla="*/ 454979 w 465328"/>
                    <a:gd name="connsiteY2" fmla="*/ 81571 h 82806"/>
                    <a:gd name="connsiteX3" fmla="*/ 381954 w 465328"/>
                    <a:gd name="connsiteY3" fmla="*/ 79983 h 82806"/>
                    <a:gd name="connsiteX4" fmla="*/ 297817 w 465328"/>
                    <a:gd name="connsiteY4" fmla="*/ 60933 h 82806"/>
                    <a:gd name="connsiteX5" fmla="*/ 51754 w 465328"/>
                    <a:gd name="connsiteY5" fmla="*/ 35533 h 82806"/>
                    <a:gd name="connsiteX6" fmla="*/ 5717 w 465328"/>
                    <a:gd name="connsiteY6" fmla="*/ 608 h 8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328" h="82806">
                      <a:moveTo>
                        <a:pt x="5717" y="608"/>
                      </a:moveTo>
                      <a:cubicBezTo>
                        <a:pt x="20798" y="6164"/>
                        <a:pt x="67365" y="55377"/>
                        <a:pt x="142242" y="68871"/>
                      </a:cubicBezTo>
                      <a:cubicBezTo>
                        <a:pt x="217119" y="82365"/>
                        <a:pt x="415027" y="79719"/>
                        <a:pt x="454979" y="81571"/>
                      </a:cubicBezTo>
                      <a:cubicBezTo>
                        <a:pt x="494931" y="83423"/>
                        <a:pt x="408148" y="83423"/>
                        <a:pt x="381954" y="79983"/>
                      </a:cubicBezTo>
                      <a:cubicBezTo>
                        <a:pt x="355760" y="76543"/>
                        <a:pt x="352850" y="68341"/>
                        <a:pt x="297817" y="60933"/>
                      </a:cubicBezTo>
                      <a:cubicBezTo>
                        <a:pt x="242784" y="53525"/>
                        <a:pt x="98321" y="41883"/>
                        <a:pt x="51754" y="35533"/>
                      </a:cubicBezTo>
                      <a:cubicBezTo>
                        <a:pt x="5187" y="29183"/>
                        <a:pt x="-9364" y="-4948"/>
                        <a:pt x="5717" y="6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2539F8A3-99A3-4A6A-ABD4-9D9DE641FD9E}"/>
                    </a:ext>
                  </a:extLst>
                </p:cNvPr>
                <p:cNvSpPr/>
                <p:nvPr/>
              </p:nvSpPr>
              <p:spPr>
                <a:xfrm>
                  <a:off x="5370877" y="5549866"/>
                  <a:ext cx="433154" cy="86811"/>
                </a:xfrm>
                <a:custGeom>
                  <a:avLst/>
                  <a:gdLst>
                    <a:gd name="connsiteX0" fmla="*/ 1223 w 433154"/>
                    <a:gd name="connsiteY0" fmla="*/ 85759 h 86811"/>
                    <a:gd name="connsiteX1" fmla="*/ 299673 w 433154"/>
                    <a:gd name="connsiteY1" fmla="*/ 14322 h 86811"/>
                    <a:gd name="connsiteX2" fmla="*/ 431436 w 433154"/>
                    <a:gd name="connsiteY2" fmla="*/ 12734 h 86811"/>
                    <a:gd name="connsiteX3" fmla="*/ 363173 w 433154"/>
                    <a:gd name="connsiteY3" fmla="*/ 1622 h 86811"/>
                    <a:gd name="connsiteX4" fmla="*/ 199661 w 433154"/>
                    <a:gd name="connsiteY4" fmla="*/ 52422 h 86811"/>
                    <a:gd name="connsiteX5" fmla="*/ 1223 w 433154"/>
                    <a:gd name="connsiteY5" fmla="*/ 85759 h 8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154" h="86811">
                      <a:moveTo>
                        <a:pt x="1223" y="85759"/>
                      </a:moveTo>
                      <a:cubicBezTo>
                        <a:pt x="17892" y="79409"/>
                        <a:pt x="227971" y="26493"/>
                        <a:pt x="299673" y="14322"/>
                      </a:cubicBezTo>
                      <a:cubicBezTo>
                        <a:pt x="371375" y="2151"/>
                        <a:pt x="420853" y="14851"/>
                        <a:pt x="431436" y="12734"/>
                      </a:cubicBezTo>
                      <a:cubicBezTo>
                        <a:pt x="442019" y="10617"/>
                        <a:pt x="401802" y="-4993"/>
                        <a:pt x="363173" y="1622"/>
                      </a:cubicBezTo>
                      <a:cubicBezTo>
                        <a:pt x="324544" y="8237"/>
                        <a:pt x="256546" y="36547"/>
                        <a:pt x="199661" y="52422"/>
                      </a:cubicBezTo>
                      <a:cubicBezTo>
                        <a:pt x="142776" y="68297"/>
                        <a:pt x="-15446" y="92109"/>
                        <a:pt x="1223" y="857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0553EDC9-8F80-4666-A99D-C2725BB12B26}"/>
                    </a:ext>
                  </a:extLst>
                </p:cNvPr>
                <p:cNvSpPr/>
                <p:nvPr/>
              </p:nvSpPr>
              <p:spPr>
                <a:xfrm>
                  <a:off x="5836184" y="5465736"/>
                  <a:ext cx="210942" cy="86089"/>
                </a:xfrm>
                <a:custGeom>
                  <a:avLst/>
                  <a:gdLst>
                    <a:gd name="connsiteX0" fmla="*/ 1054 w 210942"/>
                    <a:gd name="connsiteY0" fmla="*/ 84164 h 86089"/>
                    <a:gd name="connsiteX1" fmla="*/ 182029 w 210942"/>
                    <a:gd name="connsiteY1" fmla="*/ 20664 h 86089"/>
                    <a:gd name="connsiteX2" fmla="*/ 210604 w 210942"/>
                    <a:gd name="connsiteY2" fmla="*/ 27 h 86089"/>
                    <a:gd name="connsiteX3" fmla="*/ 183616 w 210942"/>
                    <a:gd name="connsiteY3" fmla="*/ 23839 h 86089"/>
                    <a:gd name="connsiteX4" fmla="*/ 112179 w 210942"/>
                    <a:gd name="connsiteY4" fmla="*/ 65114 h 86089"/>
                    <a:gd name="connsiteX5" fmla="*/ 1054 w 210942"/>
                    <a:gd name="connsiteY5" fmla="*/ 84164 h 86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42" h="86089">
                      <a:moveTo>
                        <a:pt x="1054" y="84164"/>
                      </a:moveTo>
                      <a:cubicBezTo>
                        <a:pt x="12696" y="76756"/>
                        <a:pt x="147104" y="34687"/>
                        <a:pt x="182029" y="20664"/>
                      </a:cubicBezTo>
                      <a:cubicBezTo>
                        <a:pt x="216954" y="6641"/>
                        <a:pt x="210340" y="-502"/>
                        <a:pt x="210604" y="27"/>
                      </a:cubicBezTo>
                      <a:cubicBezTo>
                        <a:pt x="210869" y="556"/>
                        <a:pt x="183616" y="23839"/>
                        <a:pt x="183616" y="23839"/>
                      </a:cubicBezTo>
                      <a:cubicBezTo>
                        <a:pt x="167212" y="34687"/>
                        <a:pt x="147104" y="54266"/>
                        <a:pt x="112179" y="65114"/>
                      </a:cubicBezTo>
                      <a:cubicBezTo>
                        <a:pt x="77254" y="75962"/>
                        <a:pt x="-10588" y="91572"/>
                        <a:pt x="1054" y="841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1372CE51-A908-435D-BB28-510D32023456}"/>
                    </a:ext>
                  </a:extLst>
                </p:cNvPr>
                <p:cNvSpPr/>
                <p:nvPr/>
              </p:nvSpPr>
              <p:spPr>
                <a:xfrm>
                  <a:off x="5975310" y="5435351"/>
                  <a:ext cx="263031" cy="52985"/>
                </a:xfrm>
                <a:custGeom>
                  <a:avLst/>
                  <a:gdLst>
                    <a:gd name="connsiteX0" fmla="*/ 261978 w 263031"/>
                    <a:gd name="connsiteY0" fmla="*/ 249 h 52985"/>
                    <a:gd name="connsiteX1" fmla="*/ 168315 w 263031"/>
                    <a:gd name="connsiteY1" fmla="*/ 33587 h 52985"/>
                    <a:gd name="connsiteX2" fmla="*/ 112753 w 263031"/>
                    <a:gd name="connsiteY2" fmla="*/ 51049 h 52985"/>
                    <a:gd name="connsiteX3" fmla="*/ 40 w 263031"/>
                    <a:gd name="connsiteY3" fmla="*/ 20887 h 52985"/>
                    <a:gd name="connsiteX4" fmla="*/ 101640 w 263031"/>
                    <a:gd name="connsiteY4" fmla="*/ 52637 h 52985"/>
                    <a:gd name="connsiteX5" fmla="*/ 261978 w 263031"/>
                    <a:gd name="connsiteY5" fmla="*/ 249 h 52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031" h="52985">
                      <a:moveTo>
                        <a:pt x="261978" y="249"/>
                      </a:moveTo>
                      <a:cubicBezTo>
                        <a:pt x="273091" y="-2926"/>
                        <a:pt x="193186" y="25120"/>
                        <a:pt x="168315" y="33587"/>
                      </a:cubicBezTo>
                      <a:cubicBezTo>
                        <a:pt x="143444" y="42054"/>
                        <a:pt x="140799" y="53166"/>
                        <a:pt x="112753" y="51049"/>
                      </a:cubicBezTo>
                      <a:cubicBezTo>
                        <a:pt x="84707" y="48932"/>
                        <a:pt x="1892" y="20622"/>
                        <a:pt x="40" y="20887"/>
                      </a:cubicBezTo>
                      <a:cubicBezTo>
                        <a:pt x="-1812" y="21152"/>
                        <a:pt x="60894" y="56870"/>
                        <a:pt x="101640" y="52637"/>
                      </a:cubicBezTo>
                      <a:cubicBezTo>
                        <a:pt x="142386" y="48404"/>
                        <a:pt x="250865" y="3424"/>
                        <a:pt x="261978" y="2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36BB94FF-58B9-4571-B4FA-A47822E018DD}"/>
                    </a:ext>
                  </a:extLst>
                </p:cNvPr>
                <p:cNvSpPr/>
                <p:nvPr/>
              </p:nvSpPr>
              <p:spPr>
                <a:xfrm>
                  <a:off x="5955956" y="5454877"/>
                  <a:ext cx="291037" cy="42637"/>
                </a:xfrm>
                <a:custGeom>
                  <a:avLst/>
                  <a:gdLst>
                    <a:gd name="connsiteX0" fmla="*/ 1932 w 291037"/>
                    <a:gd name="connsiteY0" fmla="*/ 1361 h 42637"/>
                    <a:gd name="connsiteX1" fmla="*/ 119407 w 291037"/>
                    <a:gd name="connsiteY1" fmla="*/ 42636 h 42637"/>
                    <a:gd name="connsiteX2" fmla="*/ 287682 w 291037"/>
                    <a:gd name="connsiteY2" fmla="*/ 2948 h 42637"/>
                    <a:gd name="connsiteX3" fmla="*/ 214657 w 291037"/>
                    <a:gd name="connsiteY3" fmla="*/ 9298 h 42637"/>
                    <a:gd name="connsiteX4" fmla="*/ 1932 w 291037"/>
                    <a:gd name="connsiteY4" fmla="*/ 1361 h 42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037" h="42637">
                      <a:moveTo>
                        <a:pt x="1932" y="1361"/>
                      </a:moveTo>
                      <a:cubicBezTo>
                        <a:pt x="-13943" y="6917"/>
                        <a:pt x="71782" y="42372"/>
                        <a:pt x="119407" y="42636"/>
                      </a:cubicBezTo>
                      <a:cubicBezTo>
                        <a:pt x="167032" y="42901"/>
                        <a:pt x="271807" y="8504"/>
                        <a:pt x="287682" y="2948"/>
                      </a:cubicBezTo>
                      <a:cubicBezTo>
                        <a:pt x="303557" y="-2608"/>
                        <a:pt x="260430" y="9563"/>
                        <a:pt x="214657" y="9298"/>
                      </a:cubicBezTo>
                      <a:cubicBezTo>
                        <a:pt x="168884" y="9034"/>
                        <a:pt x="17807" y="-4195"/>
                        <a:pt x="1932" y="13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7DF7E555-4F4A-4978-A7A0-996DA31902A0}"/>
                    </a:ext>
                  </a:extLst>
                </p:cNvPr>
                <p:cNvSpPr/>
                <p:nvPr/>
              </p:nvSpPr>
              <p:spPr>
                <a:xfrm>
                  <a:off x="6109601" y="4893847"/>
                  <a:ext cx="313541" cy="227256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44CB199E-5432-4CD3-B570-0912A9BCEEEF}"/>
                    </a:ext>
                  </a:extLst>
                </p:cNvPr>
                <p:cNvSpPr/>
                <p:nvPr/>
              </p:nvSpPr>
              <p:spPr>
                <a:xfrm>
                  <a:off x="6370569" y="4847905"/>
                  <a:ext cx="233542" cy="6161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96EB8878-F94C-4344-93A6-45157AD61587}"/>
                    </a:ext>
                  </a:extLst>
                </p:cNvPr>
                <p:cNvSpPr/>
                <p:nvPr/>
              </p:nvSpPr>
              <p:spPr>
                <a:xfrm>
                  <a:off x="6581098" y="4840185"/>
                  <a:ext cx="138063" cy="31102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B4236B57-11C5-4E41-B14D-54F32CA96889}"/>
                    </a:ext>
                  </a:extLst>
                </p:cNvPr>
                <p:cNvSpPr/>
                <p:nvPr/>
              </p:nvSpPr>
              <p:spPr>
                <a:xfrm>
                  <a:off x="6683106" y="4855279"/>
                  <a:ext cx="134291" cy="43837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FC0AD5BC-674A-437B-BA25-10EB49EEB057}"/>
                    </a:ext>
                  </a:extLst>
                </p:cNvPr>
                <p:cNvSpPr/>
                <p:nvPr/>
              </p:nvSpPr>
              <p:spPr>
                <a:xfrm>
                  <a:off x="6669066" y="4854456"/>
                  <a:ext cx="147798" cy="49598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B2F37B0B-E60D-45A3-8679-BDDA87BF6E1A}"/>
                    </a:ext>
                  </a:extLst>
                </p:cNvPr>
                <p:cNvSpPr/>
                <p:nvPr/>
              </p:nvSpPr>
              <p:spPr>
                <a:xfrm>
                  <a:off x="6478060" y="4894709"/>
                  <a:ext cx="170773" cy="80553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8C6BBE5E-4C20-4D86-AAE1-F8E38AA6C3D1}"/>
                    </a:ext>
                  </a:extLst>
                </p:cNvPr>
                <p:cNvSpPr/>
                <p:nvPr/>
              </p:nvSpPr>
              <p:spPr>
                <a:xfrm>
                  <a:off x="6646806" y="4914738"/>
                  <a:ext cx="95459" cy="16425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7BFD5E91-B946-4315-995B-F5C8FB337C53}"/>
                    </a:ext>
                  </a:extLst>
                </p:cNvPr>
                <p:cNvSpPr/>
                <p:nvPr/>
              </p:nvSpPr>
              <p:spPr>
                <a:xfrm>
                  <a:off x="6468853" y="4908232"/>
                  <a:ext cx="313003" cy="60819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5495E4C0-93F8-4E83-99A9-C07AEBD1E2C7}"/>
                    </a:ext>
                  </a:extLst>
                </p:cNvPr>
                <p:cNvSpPr/>
                <p:nvPr/>
              </p:nvSpPr>
              <p:spPr>
                <a:xfrm>
                  <a:off x="6030906" y="2735018"/>
                  <a:ext cx="78507" cy="32416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A7EBCFAC-EAE8-4C15-8E2F-4D0AF7ACEB56}"/>
                    </a:ext>
                  </a:extLst>
                </p:cNvPr>
                <p:cNvSpPr/>
                <p:nvPr/>
              </p:nvSpPr>
              <p:spPr>
                <a:xfrm>
                  <a:off x="6145009" y="2713035"/>
                  <a:ext cx="99172" cy="39695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5660BC02-776D-4D58-B06A-B0CBBEDC510F}"/>
                    </a:ext>
                  </a:extLst>
                </p:cNvPr>
                <p:cNvSpPr/>
                <p:nvPr/>
              </p:nvSpPr>
              <p:spPr>
                <a:xfrm>
                  <a:off x="6426200" y="4967230"/>
                  <a:ext cx="234550" cy="2714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A898C201-D70F-4FD3-8B39-4764AE65CAA0}"/>
                    </a:ext>
                  </a:extLst>
                </p:cNvPr>
                <p:cNvSpPr/>
                <p:nvPr/>
              </p:nvSpPr>
              <p:spPr>
                <a:xfrm>
                  <a:off x="6629230" y="4954588"/>
                  <a:ext cx="138612" cy="31750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C4D541B0-886B-42AA-9E51-C7F4A4361562}"/>
                    </a:ext>
                  </a:extLst>
                </p:cNvPr>
                <p:cNvSpPr/>
                <p:nvPr/>
              </p:nvSpPr>
              <p:spPr>
                <a:xfrm>
                  <a:off x="6697476" y="4962521"/>
                  <a:ext cx="82533" cy="112976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76795952-A888-4E45-995E-BF2F2D7DE221}"/>
                    </a:ext>
                  </a:extLst>
                </p:cNvPr>
                <p:cNvSpPr/>
                <p:nvPr/>
              </p:nvSpPr>
              <p:spPr>
                <a:xfrm>
                  <a:off x="6386129" y="5074811"/>
                  <a:ext cx="308499" cy="124255"/>
                </a:xfrm>
                <a:custGeom>
                  <a:avLst/>
                  <a:gdLst>
                    <a:gd name="connsiteX0" fmla="*/ 384 w 308499"/>
                    <a:gd name="connsiteY0" fmla="*/ 124252 h 124255"/>
                    <a:gd name="connsiteX1" fmla="*/ 257559 w 308499"/>
                    <a:gd name="connsiteY1" fmla="*/ 38527 h 124255"/>
                    <a:gd name="connsiteX2" fmla="*/ 308359 w 308499"/>
                    <a:gd name="connsiteY2" fmla="*/ 427 h 124255"/>
                    <a:gd name="connsiteX3" fmla="*/ 270259 w 308499"/>
                    <a:gd name="connsiteY3" fmla="*/ 19477 h 124255"/>
                    <a:gd name="connsiteX4" fmla="*/ 200409 w 308499"/>
                    <a:gd name="connsiteY4" fmla="*/ 41702 h 124255"/>
                    <a:gd name="connsiteX5" fmla="*/ 384 w 308499"/>
                    <a:gd name="connsiteY5" fmla="*/ 124252 h 12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499" h="124255">
                      <a:moveTo>
                        <a:pt x="384" y="124252"/>
                      </a:moveTo>
                      <a:cubicBezTo>
                        <a:pt x="9909" y="123723"/>
                        <a:pt x="206230" y="59164"/>
                        <a:pt x="257559" y="38527"/>
                      </a:cubicBezTo>
                      <a:cubicBezTo>
                        <a:pt x="308888" y="17890"/>
                        <a:pt x="306242" y="3602"/>
                        <a:pt x="308359" y="427"/>
                      </a:cubicBezTo>
                      <a:cubicBezTo>
                        <a:pt x="310476" y="-2748"/>
                        <a:pt x="288251" y="12598"/>
                        <a:pt x="270259" y="19477"/>
                      </a:cubicBezTo>
                      <a:cubicBezTo>
                        <a:pt x="252267" y="26356"/>
                        <a:pt x="239567" y="27944"/>
                        <a:pt x="200409" y="41702"/>
                      </a:cubicBezTo>
                      <a:cubicBezTo>
                        <a:pt x="161251" y="55460"/>
                        <a:pt x="-9141" y="124781"/>
                        <a:pt x="384" y="124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8E71545A-C5F4-416E-B7DA-B9FA885024B4}"/>
                    </a:ext>
                  </a:extLst>
                </p:cNvPr>
                <p:cNvSpPr/>
                <p:nvPr/>
              </p:nvSpPr>
              <p:spPr>
                <a:xfrm>
                  <a:off x="6685143" y="5059273"/>
                  <a:ext cx="80785" cy="82642"/>
                </a:xfrm>
                <a:custGeom>
                  <a:avLst/>
                  <a:gdLst>
                    <a:gd name="connsiteX0" fmla="*/ 80782 w 80785"/>
                    <a:gd name="connsiteY0" fmla="*/ 90 h 82642"/>
                    <a:gd name="connsiteX1" fmla="*/ 7757 w 80785"/>
                    <a:gd name="connsiteY1" fmla="*/ 54065 h 82642"/>
                    <a:gd name="connsiteX2" fmla="*/ 1407 w 80785"/>
                    <a:gd name="connsiteY2" fmla="*/ 82640 h 82642"/>
                    <a:gd name="connsiteX3" fmla="*/ 1407 w 80785"/>
                    <a:gd name="connsiteY3" fmla="*/ 55652 h 82642"/>
                    <a:gd name="connsiteX4" fmla="*/ 10932 w 80785"/>
                    <a:gd name="connsiteY4" fmla="*/ 41365 h 82642"/>
                    <a:gd name="connsiteX5" fmla="*/ 80782 w 80785"/>
                    <a:gd name="connsiteY5" fmla="*/ 90 h 82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785" h="82642">
                      <a:moveTo>
                        <a:pt x="80782" y="90"/>
                      </a:moveTo>
                      <a:cubicBezTo>
                        <a:pt x="80253" y="2207"/>
                        <a:pt x="20986" y="40307"/>
                        <a:pt x="7757" y="54065"/>
                      </a:cubicBezTo>
                      <a:cubicBezTo>
                        <a:pt x="-5472" y="67823"/>
                        <a:pt x="2465" y="82376"/>
                        <a:pt x="1407" y="82640"/>
                      </a:cubicBezTo>
                      <a:cubicBezTo>
                        <a:pt x="349" y="82905"/>
                        <a:pt x="-180" y="62531"/>
                        <a:pt x="1407" y="55652"/>
                      </a:cubicBezTo>
                      <a:cubicBezTo>
                        <a:pt x="2994" y="48773"/>
                        <a:pt x="84" y="49302"/>
                        <a:pt x="10932" y="41365"/>
                      </a:cubicBezTo>
                      <a:cubicBezTo>
                        <a:pt x="21780" y="33428"/>
                        <a:pt x="81311" y="-2027"/>
                        <a:pt x="80782" y="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FE4A65A2-1383-455B-94CE-8A91742CA194}"/>
                    </a:ext>
                  </a:extLst>
                </p:cNvPr>
                <p:cNvSpPr/>
                <p:nvPr/>
              </p:nvSpPr>
              <p:spPr>
                <a:xfrm>
                  <a:off x="6753206" y="5045937"/>
                  <a:ext cx="35716" cy="105455"/>
                </a:xfrm>
                <a:custGeom>
                  <a:avLst/>
                  <a:gdLst>
                    <a:gd name="connsiteX0" fmla="*/ 28594 w 35716"/>
                    <a:gd name="connsiteY0" fmla="*/ 726 h 105455"/>
                    <a:gd name="connsiteX1" fmla="*/ 19 w 35716"/>
                    <a:gd name="connsiteY1" fmla="*/ 103913 h 105455"/>
                    <a:gd name="connsiteX2" fmla="*/ 33357 w 35716"/>
                    <a:gd name="connsiteY2" fmla="*/ 59463 h 105455"/>
                    <a:gd name="connsiteX3" fmla="*/ 28594 w 35716"/>
                    <a:gd name="connsiteY3" fmla="*/ 726 h 105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16" h="105455">
                      <a:moveTo>
                        <a:pt x="28594" y="726"/>
                      </a:moveTo>
                      <a:cubicBezTo>
                        <a:pt x="23038" y="8134"/>
                        <a:pt x="-775" y="94124"/>
                        <a:pt x="19" y="103913"/>
                      </a:cubicBezTo>
                      <a:cubicBezTo>
                        <a:pt x="813" y="113702"/>
                        <a:pt x="28065" y="74280"/>
                        <a:pt x="33357" y="59463"/>
                      </a:cubicBezTo>
                      <a:cubicBezTo>
                        <a:pt x="38649" y="44646"/>
                        <a:pt x="34150" y="-6682"/>
                        <a:pt x="28594" y="7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F921ACB0-B5DC-4242-8F29-CBA1920D7BC9}"/>
                    </a:ext>
                  </a:extLst>
                </p:cNvPr>
                <p:cNvSpPr/>
                <p:nvPr/>
              </p:nvSpPr>
              <p:spPr>
                <a:xfrm>
                  <a:off x="6553194" y="5212299"/>
                  <a:ext cx="146956" cy="109209"/>
                </a:xfrm>
                <a:custGeom>
                  <a:avLst/>
                  <a:gdLst>
                    <a:gd name="connsiteX0" fmla="*/ 6 w 146956"/>
                    <a:gd name="connsiteY0" fmla="*/ 109001 h 109209"/>
                    <a:gd name="connsiteX1" fmla="*/ 100019 w 146956"/>
                    <a:gd name="connsiteY1" fmla="*/ 78839 h 109209"/>
                    <a:gd name="connsiteX2" fmla="*/ 146056 w 146956"/>
                    <a:gd name="connsiteY2" fmla="*/ 1051 h 109209"/>
                    <a:gd name="connsiteX3" fmla="*/ 128594 w 146956"/>
                    <a:gd name="connsiteY3" fmla="*/ 35976 h 109209"/>
                    <a:gd name="connsiteX4" fmla="*/ 104781 w 146956"/>
                    <a:gd name="connsiteY4" fmla="*/ 66139 h 109209"/>
                    <a:gd name="connsiteX5" fmla="*/ 6 w 146956"/>
                    <a:gd name="connsiteY5" fmla="*/ 109001 h 109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956" h="109209">
                      <a:moveTo>
                        <a:pt x="6" y="109001"/>
                      </a:moveTo>
                      <a:cubicBezTo>
                        <a:pt x="-788" y="111118"/>
                        <a:pt x="75677" y="96831"/>
                        <a:pt x="100019" y="78839"/>
                      </a:cubicBezTo>
                      <a:cubicBezTo>
                        <a:pt x="124361" y="60847"/>
                        <a:pt x="141294" y="8195"/>
                        <a:pt x="146056" y="1051"/>
                      </a:cubicBezTo>
                      <a:cubicBezTo>
                        <a:pt x="150818" y="-6093"/>
                        <a:pt x="135473" y="25128"/>
                        <a:pt x="128594" y="35976"/>
                      </a:cubicBezTo>
                      <a:cubicBezTo>
                        <a:pt x="121715" y="46824"/>
                        <a:pt x="123566" y="55291"/>
                        <a:pt x="104781" y="66139"/>
                      </a:cubicBezTo>
                      <a:cubicBezTo>
                        <a:pt x="85996" y="76987"/>
                        <a:pt x="800" y="106884"/>
                        <a:pt x="6" y="1090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EAB3185E-9366-4653-A72D-C048267A4A3A}"/>
                    </a:ext>
                  </a:extLst>
                </p:cNvPr>
                <p:cNvSpPr/>
                <p:nvPr/>
              </p:nvSpPr>
              <p:spPr>
                <a:xfrm>
                  <a:off x="6574811" y="5165386"/>
                  <a:ext cx="97452" cy="87835"/>
                </a:xfrm>
                <a:custGeom>
                  <a:avLst/>
                  <a:gdLst>
                    <a:gd name="connsiteX0" fmla="*/ 97452 w 97452"/>
                    <a:gd name="connsiteY0" fmla="*/ 339 h 87835"/>
                    <a:gd name="connsiteX1" fmla="*/ 33952 w 97452"/>
                    <a:gd name="connsiteY1" fmla="*/ 36852 h 87835"/>
                    <a:gd name="connsiteX2" fmla="*/ 614 w 97452"/>
                    <a:gd name="connsiteY2" fmla="*/ 51139 h 87835"/>
                    <a:gd name="connsiteX3" fmla="*/ 14902 w 97452"/>
                    <a:gd name="connsiteY3" fmla="*/ 47964 h 87835"/>
                    <a:gd name="connsiteX4" fmla="*/ 46652 w 97452"/>
                    <a:gd name="connsiteY4" fmla="*/ 87652 h 87835"/>
                    <a:gd name="connsiteX5" fmla="*/ 33952 w 97452"/>
                    <a:gd name="connsiteY5" fmla="*/ 60664 h 87835"/>
                    <a:gd name="connsiteX6" fmla="*/ 97452 w 97452"/>
                    <a:gd name="connsiteY6" fmla="*/ 339 h 8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52" h="87835">
                      <a:moveTo>
                        <a:pt x="97452" y="339"/>
                      </a:moveTo>
                      <a:cubicBezTo>
                        <a:pt x="97452" y="-3630"/>
                        <a:pt x="50092" y="28385"/>
                        <a:pt x="33952" y="36852"/>
                      </a:cubicBezTo>
                      <a:cubicBezTo>
                        <a:pt x="17812" y="45319"/>
                        <a:pt x="3789" y="49287"/>
                        <a:pt x="614" y="51139"/>
                      </a:cubicBezTo>
                      <a:cubicBezTo>
                        <a:pt x="-2561" y="52991"/>
                        <a:pt x="7229" y="41879"/>
                        <a:pt x="14902" y="47964"/>
                      </a:cubicBezTo>
                      <a:cubicBezTo>
                        <a:pt x="22575" y="54049"/>
                        <a:pt x="43477" y="85535"/>
                        <a:pt x="46652" y="87652"/>
                      </a:cubicBezTo>
                      <a:cubicBezTo>
                        <a:pt x="49827" y="89769"/>
                        <a:pt x="27337" y="73100"/>
                        <a:pt x="33952" y="60664"/>
                      </a:cubicBezTo>
                      <a:cubicBezTo>
                        <a:pt x="40566" y="48229"/>
                        <a:pt x="97452" y="4308"/>
                        <a:pt x="97452" y="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E19ED725-31DA-4117-B629-5596F20C11E5}"/>
                    </a:ext>
                  </a:extLst>
                </p:cNvPr>
                <p:cNvSpPr/>
                <p:nvPr/>
              </p:nvSpPr>
              <p:spPr>
                <a:xfrm>
                  <a:off x="6690967" y="5153024"/>
                  <a:ext cx="76615" cy="79379"/>
                </a:xfrm>
                <a:custGeom>
                  <a:avLst/>
                  <a:gdLst>
                    <a:gd name="connsiteX0" fmla="*/ 76546 w 76615"/>
                    <a:gd name="connsiteY0" fmla="*/ 1 h 79379"/>
                    <a:gd name="connsiteX1" fmla="*/ 19396 w 76615"/>
                    <a:gd name="connsiteY1" fmla="*/ 50801 h 79379"/>
                    <a:gd name="connsiteX2" fmla="*/ 1933 w 76615"/>
                    <a:gd name="connsiteY2" fmla="*/ 79376 h 79379"/>
                    <a:gd name="connsiteX3" fmla="*/ 6696 w 76615"/>
                    <a:gd name="connsiteY3" fmla="*/ 52389 h 79379"/>
                    <a:gd name="connsiteX4" fmla="*/ 76546 w 76615"/>
                    <a:gd name="connsiteY4" fmla="*/ 1 h 7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615" h="79379">
                      <a:moveTo>
                        <a:pt x="76546" y="1"/>
                      </a:moveTo>
                      <a:cubicBezTo>
                        <a:pt x="78663" y="-264"/>
                        <a:pt x="31831" y="37572"/>
                        <a:pt x="19396" y="50801"/>
                      </a:cubicBezTo>
                      <a:cubicBezTo>
                        <a:pt x="6960" y="64030"/>
                        <a:pt x="4050" y="79111"/>
                        <a:pt x="1933" y="79376"/>
                      </a:cubicBezTo>
                      <a:cubicBezTo>
                        <a:pt x="-184" y="79641"/>
                        <a:pt x="-2564" y="63766"/>
                        <a:pt x="6696" y="52389"/>
                      </a:cubicBezTo>
                      <a:cubicBezTo>
                        <a:pt x="15956" y="41012"/>
                        <a:pt x="74429" y="266"/>
                        <a:pt x="76546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9911D447-039B-4AF2-B94A-9E1C67FD6C9A}"/>
                    </a:ext>
                  </a:extLst>
                </p:cNvPr>
                <p:cNvSpPr/>
                <p:nvPr/>
              </p:nvSpPr>
              <p:spPr>
                <a:xfrm>
                  <a:off x="6544987" y="5163057"/>
                  <a:ext cx="245693" cy="228661"/>
                </a:xfrm>
                <a:custGeom>
                  <a:avLst/>
                  <a:gdLst>
                    <a:gd name="connsiteX0" fmla="*/ 220938 w 245693"/>
                    <a:gd name="connsiteY0" fmla="*/ 1081 h 228661"/>
                    <a:gd name="connsiteX1" fmla="*/ 244751 w 245693"/>
                    <a:gd name="connsiteY1" fmla="*/ 56643 h 228661"/>
                    <a:gd name="connsiteX2" fmla="*/ 186013 w 245693"/>
                    <a:gd name="connsiteY2" fmla="*/ 124906 h 228661"/>
                    <a:gd name="connsiteX3" fmla="*/ 135213 w 245693"/>
                    <a:gd name="connsiteY3" fmla="*/ 140781 h 228661"/>
                    <a:gd name="connsiteX4" fmla="*/ 70126 w 245693"/>
                    <a:gd name="connsiteY4" fmla="*/ 218568 h 228661"/>
                    <a:gd name="connsiteX5" fmla="*/ 276 w 245693"/>
                    <a:gd name="connsiteY5" fmla="*/ 226506 h 228661"/>
                    <a:gd name="connsiteX6" fmla="*/ 47901 w 245693"/>
                    <a:gd name="connsiteY6" fmla="*/ 207456 h 228661"/>
                    <a:gd name="connsiteX7" fmla="*/ 101876 w 245693"/>
                    <a:gd name="connsiteY7" fmla="*/ 158243 h 228661"/>
                    <a:gd name="connsiteX8" fmla="*/ 203476 w 245693"/>
                    <a:gd name="connsiteY8" fmla="*/ 107443 h 228661"/>
                    <a:gd name="connsiteX9" fmla="*/ 220938 w 245693"/>
                    <a:gd name="connsiteY9" fmla="*/ 1081 h 22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693" h="228661">
                      <a:moveTo>
                        <a:pt x="220938" y="1081"/>
                      </a:moveTo>
                      <a:cubicBezTo>
                        <a:pt x="227817" y="-7386"/>
                        <a:pt x="250572" y="36006"/>
                        <a:pt x="244751" y="56643"/>
                      </a:cubicBezTo>
                      <a:cubicBezTo>
                        <a:pt x="238930" y="77280"/>
                        <a:pt x="204269" y="110883"/>
                        <a:pt x="186013" y="124906"/>
                      </a:cubicBezTo>
                      <a:cubicBezTo>
                        <a:pt x="167757" y="138929"/>
                        <a:pt x="154527" y="125171"/>
                        <a:pt x="135213" y="140781"/>
                      </a:cubicBezTo>
                      <a:cubicBezTo>
                        <a:pt x="115899" y="156391"/>
                        <a:pt x="92615" y="204281"/>
                        <a:pt x="70126" y="218568"/>
                      </a:cubicBezTo>
                      <a:cubicBezTo>
                        <a:pt x="47636" y="232856"/>
                        <a:pt x="3980" y="228358"/>
                        <a:pt x="276" y="226506"/>
                      </a:cubicBezTo>
                      <a:cubicBezTo>
                        <a:pt x="-3428" y="224654"/>
                        <a:pt x="30968" y="218833"/>
                        <a:pt x="47901" y="207456"/>
                      </a:cubicBezTo>
                      <a:cubicBezTo>
                        <a:pt x="64834" y="196079"/>
                        <a:pt x="75947" y="174912"/>
                        <a:pt x="101876" y="158243"/>
                      </a:cubicBezTo>
                      <a:cubicBezTo>
                        <a:pt x="127805" y="141574"/>
                        <a:pt x="183103" y="128345"/>
                        <a:pt x="203476" y="107443"/>
                      </a:cubicBezTo>
                      <a:cubicBezTo>
                        <a:pt x="223849" y="86541"/>
                        <a:pt x="214059" y="9548"/>
                        <a:pt x="220938" y="10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23E6AAC6-0144-4B73-982A-FB2D31E7F74A}"/>
                    </a:ext>
                  </a:extLst>
                </p:cNvPr>
                <p:cNvSpPr/>
                <p:nvPr/>
              </p:nvSpPr>
              <p:spPr>
                <a:xfrm>
                  <a:off x="6522257" y="5297164"/>
                  <a:ext cx="231770" cy="149664"/>
                </a:xfrm>
                <a:custGeom>
                  <a:avLst/>
                  <a:gdLst>
                    <a:gd name="connsiteX0" fmla="*/ 229381 w 231770"/>
                    <a:gd name="connsiteY0" fmla="*/ 324 h 149664"/>
                    <a:gd name="connsiteX1" fmla="*/ 210331 w 231770"/>
                    <a:gd name="connsiteY1" fmla="*/ 65411 h 149664"/>
                    <a:gd name="connsiteX2" fmla="*/ 124606 w 231770"/>
                    <a:gd name="connsiteY2" fmla="*/ 92399 h 149664"/>
                    <a:gd name="connsiteX3" fmla="*/ 51581 w 231770"/>
                    <a:gd name="connsiteY3" fmla="*/ 120974 h 149664"/>
                    <a:gd name="connsiteX4" fmla="*/ 2368 w 231770"/>
                    <a:gd name="connsiteY4" fmla="*/ 149549 h 149664"/>
                    <a:gd name="connsiteX5" fmla="*/ 127781 w 231770"/>
                    <a:gd name="connsiteY5" fmla="*/ 109861 h 149664"/>
                    <a:gd name="connsiteX6" fmla="*/ 169056 w 231770"/>
                    <a:gd name="connsiteY6" fmla="*/ 95574 h 149664"/>
                    <a:gd name="connsiteX7" fmla="*/ 229381 w 231770"/>
                    <a:gd name="connsiteY7" fmla="*/ 324 h 14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770" h="149664">
                      <a:moveTo>
                        <a:pt x="229381" y="324"/>
                      </a:moveTo>
                      <a:cubicBezTo>
                        <a:pt x="236260" y="-4703"/>
                        <a:pt x="227793" y="50065"/>
                        <a:pt x="210331" y="65411"/>
                      </a:cubicBezTo>
                      <a:cubicBezTo>
                        <a:pt x="192869" y="80757"/>
                        <a:pt x="151064" y="83139"/>
                        <a:pt x="124606" y="92399"/>
                      </a:cubicBezTo>
                      <a:cubicBezTo>
                        <a:pt x="98148" y="101659"/>
                        <a:pt x="71954" y="111449"/>
                        <a:pt x="51581" y="120974"/>
                      </a:cubicBezTo>
                      <a:cubicBezTo>
                        <a:pt x="31208" y="130499"/>
                        <a:pt x="-10332" y="151401"/>
                        <a:pt x="2368" y="149549"/>
                      </a:cubicBezTo>
                      <a:cubicBezTo>
                        <a:pt x="15068" y="147697"/>
                        <a:pt x="100000" y="118857"/>
                        <a:pt x="127781" y="109861"/>
                      </a:cubicBezTo>
                      <a:cubicBezTo>
                        <a:pt x="155562" y="100865"/>
                        <a:pt x="153181" y="111449"/>
                        <a:pt x="169056" y="95574"/>
                      </a:cubicBezTo>
                      <a:cubicBezTo>
                        <a:pt x="184931" y="79699"/>
                        <a:pt x="222502" y="5351"/>
                        <a:pt x="229381" y="3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EE2F1F52-6773-4423-B71F-DAC829F6368C}"/>
                    </a:ext>
                  </a:extLst>
                </p:cNvPr>
                <p:cNvSpPr/>
                <p:nvPr/>
              </p:nvSpPr>
              <p:spPr>
                <a:xfrm>
                  <a:off x="6218058" y="5425830"/>
                  <a:ext cx="332395" cy="23270"/>
                </a:xfrm>
                <a:custGeom>
                  <a:avLst/>
                  <a:gdLst>
                    <a:gd name="connsiteX0" fmla="*/ 180 w 332395"/>
                    <a:gd name="connsiteY0" fmla="*/ 1833 h 23270"/>
                    <a:gd name="connsiteX1" fmla="*/ 157342 w 332395"/>
                    <a:gd name="connsiteY1" fmla="*/ 20883 h 23270"/>
                    <a:gd name="connsiteX2" fmla="*/ 231955 w 332395"/>
                    <a:gd name="connsiteY2" fmla="*/ 22470 h 23270"/>
                    <a:gd name="connsiteX3" fmla="*/ 331967 w 332395"/>
                    <a:gd name="connsiteY3" fmla="*/ 16120 h 23270"/>
                    <a:gd name="connsiteX4" fmla="*/ 190680 w 332395"/>
                    <a:gd name="connsiteY4" fmla="*/ 1833 h 23270"/>
                    <a:gd name="connsiteX5" fmla="*/ 180 w 332395"/>
                    <a:gd name="connsiteY5" fmla="*/ 1833 h 2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395" h="23270">
                      <a:moveTo>
                        <a:pt x="180" y="1833"/>
                      </a:moveTo>
                      <a:cubicBezTo>
                        <a:pt x="-5376" y="5008"/>
                        <a:pt x="118713" y="17443"/>
                        <a:pt x="157342" y="20883"/>
                      </a:cubicBezTo>
                      <a:cubicBezTo>
                        <a:pt x="195971" y="24323"/>
                        <a:pt x="202851" y="23264"/>
                        <a:pt x="231955" y="22470"/>
                      </a:cubicBezTo>
                      <a:cubicBezTo>
                        <a:pt x="261059" y="21676"/>
                        <a:pt x="338846" y="19559"/>
                        <a:pt x="331967" y="16120"/>
                      </a:cubicBezTo>
                      <a:cubicBezTo>
                        <a:pt x="325088" y="12681"/>
                        <a:pt x="245449" y="3421"/>
                        <a:pt x="190680" y="1833"/>
                      </a:cubicBezTo>
                      <a:cubicBezTo>
                        <a:pt x="135911" y="245"/>
                        <a:pt x="5736" y="-1342"/>
                        <a:pt x="180" y="18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71E655C9-9123-40EE-9525-3FF17BF5663D}"/>
                    </a:ext>
                  </a:extLst>
                </p:cNvPr>
                <p:cNvSpPr/>
                <p:nvPr/>
              </p:nvSpPr>
              <p:spPr>
                <a:xfrm>
                  <a:off x="7565868" y="5154077"/>
                  <a:ext cx="59139" cy="332434"/>
                </a:xfrm>
                <a:custGeom>
                  <a:avLst/>
                  <a:gdLst>
                    <a:gd name="connsiteX0" fmla="*/ 26615 w 59139"/>
                    <a:gd name="connsiteY0" fmla="*/ 6 h 332434"/>
                    <a:gd name="connsiteX1" fmla="*/ 58365 w 59139"/>
                    <a:gd name="connsiteY1" fmla="*/ 167223 h 332434"/>
                    <a:gd name="connsiteX2" fmla="*/ 45665 w 59139"/>
                    <a:gd name="connsiteY2" fmla="*/ 211673 h 332434"/>
                    <a:gd name="connsiteX3" fmla="*/ 5449 w 59139"/>
                    <a:gd name="connsiteY3" fmla="*/ 330206 h 332434"/>
                    <a:gd name="connsiteX4" fmla="*/ 3332 w 59139"/>
                    <a:gd name="connsiteY4" fmla="*/ 279406 h 332434"/>
                    <a:gd name="connsiteX5" fmla="*/ 32965 w 59139"/>
                    <a:gd name="connsiteY5" fmla="*/ 160873 h 332434"/>
                    <a:gd name="connsiteX6" fmla="*/ 26615 w 59139"/>
                    <a:gd name="connsiteY6" fmla="*/ 6 h 33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139" h="332434">
                      <a:moveTo>
                        <a:pt x="26615" y="6"/>
                      </a:moveTo>
                      <a:cubicBezTo>
                        <a:pt x="30848" y="1064"/>
                        <a:pt x="55190" y="131945"/>
                        <a:pt x="58365" y="167223"/>
                      </a:cubicBezTo>
                      <a:cubicBezTo>
                        <a:pt x="61540" y="202501"/>
                        <a:pt x="54484" y="184509"/>
                        <a:pt x="45665" y="211673"/>
                      </a:cubicBezTo>
                      <a:cubicBezTo>
                        <a:pt x="36846" y="238837"/>
                        <a:pt x="12504" y="318917"/>
                        <a:pt x="5449" y="330206"/>
                      </a:cubicBezTo>
                      <a:cubicBezTo>
                        <a:pt x="-1606" y="341495"/>
                        <a:pt x="-1254" y="307628"/>
                        <a:pt x="3332" y="279406"/>
                      </a:cubicBezTo>
                      <a:cubicBezTo>
                        <a:pt x="7918" y="251184"/>
                        <a:pt x="28026" y="203559"/>
                        <a:pt x="32965" y="160873"/>
                      </a:cubicBezTo>
                      <a:cubicBezTo>
                        <a:pt x="37904" y="118187"/>
                        <a:pt x="22382" y="-1052"/>
                        <a:pt x="26615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BF6695CD-EB51-42B9-866E-A0D7ED9C9A3E}"/>
                    </a:ext>
                  </a:extLst>
                </p:cNvPr>
                <p:cNvSpPr/>
                <p:nvPr/>
              </p:nvSpPr>
              <p:spPr>
                <a:xfrm>
                  <a:off x="7520517" y="5504155"/>
                  <a:ext cx="82275" cy="567905"/>
                </a:xfrm>
                <a:custGeom>
                  <a:avLst/>
                  <a:gdLst>
                    <a:gd name="connsiteX0" fmla="*/ 65616 w 82275"/>
                    <a:gd name="connsiteY0" fmla="*/ 1295 h 567905"/>
                    <a:gd name="connsiteX1" fmla="*/ 40216 w 82275"/>
                    <a:gd name="connsiteY1" fmla="*/ 295512 h 567905"/>
                    <a:gd name="connsiteX2" fmla="*/ 80433 w 82275"/>
                    <a:gd name="connsiteY2" fmla="*/ 560095 h 567905"/>
                    <a:gd name="connsiteX3" fmla="*/ 67733 w 82275"/>
                    <a:gd name="connsiteY3" fmla="*/ 471195 h 567905"/>
                    <a:gd name="connsiteX4" fmla="*/ 0 w 82275"/>
                    <a:gd name="connsiteY4" fmla="*/ 200262 h 567905"/>
                    <a:gd name="connsiteX5" fmla="*/ 65616 w 82275"/>
                    <a:gd name="connsiteY5" fmla="*/ 1295 h 5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275" h="567905">
                      <a:moveTo>
                        <a:pt x="65616" y="1295"/>
                      </a:moveTo>
                      <a:cubicBezTo>
                        <a:pt x="72319" y="17170"/>
                        <a:pt x="37746" y="202379"/>
                        <a:pt x="40216" y="295512"/>
                      </a:cubicBezTo>
                      <a:cubicBezTo>
                        <a:pt x="42686" y="388645"/>
                        <a:pt x="75847" y="530815"/>
                        <a:pt x="80433" y="560095"/>
                      </a:cubicBezTo>
                      <a:cubicBezTo>
                        <a:pt x="85019" y="589375"/>
                        <a:pt x="81138" y="531167"/>
                        <a:pt x="67733" y="471195"/>
                      </a:cubicBezTo>
                      <a:cubicBezTo>
                        <a:pt x="54328" y="411223"/>
                        <a:pt x="0" y="281401"/>
                        <a:pt x="0" y="200262"/>
                      </a:cubicBezTo>
                      <a:cubicBezTo>
                        <a:pt x="0" y="119123"/>
                        <a:pt x="58913" y="-14580"/>
                        <a:pt x="65616" y="12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3C6E1518-92ED-4F43-A69D-009CC4624ADC}"/>
                    </a:ext>
                  </a:extLst>
                </p:cNvPr>
                <p:cNvSpPr/>
                <p:nvPr/>
              </p:nvSpPr>
              <p:spPr>
                <a:xfrm>
                  <a:off x="7401335" y="6000567"/>
                  <a:ext cx="213890" cy="542458"/>
                </a:xfrm>
                <a:custGeom>
                  <a:avLst/>
                  <a:gdLst>
                    <a:gd name="connsiteX0" fmla="*/ 148815 w 213890"/>
                    <a:gd name="connsiteY0" fmla="*/ 183 h 542458"/>
                    <a:gd name="connsiteX1" fmla="*/ 209140 w 213890"/>
                    <a:gd name="connsiteY1" fmla="*/ 324033 h 542458"/>
                    <a:gd name="connsiteX2" fmla="*/ 2765 w 213890"/>
                    <a:gd name="connsiteY2" fmla="*/ 539933 h 542458"/>
                    <a:gd name="connsiteX3" fmla="*/ 94840 w 213890"/>
                    <a:gd name="connsiteY3" fmla="*/ 431983 h 542458"/>
                    <a:gd name="connsiteX4" fmla="*/ 161515 w 213890"/>
                    <a:gd name="connsiteY4" fmla="*/ 279583 h 542458"/>
                    <a:gd name="connsiteX5" fmla="*/ 148815 w 213890"/>
                    <a:gd name="connsiteY5" fmla="*/ 183 h 54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890" h="542458">
                      <a:moveTo>
                        <a:pt x="148815" y="183"/>
                      </a:moveTo>
                      <a:cubicBezTo>
                        <a:pt x="156753" y="7591"/>
                        <a:pt x="233482" y="234075"/>
                        <a:pt x="209140" y="324033"/>
                      </a:cubicBezTo>
                      <a:cubicBezTo>
                        <a:pt x="184798" y="413991"/>
                        <a:pt x="21815" y="521941"/>
                        <a:pt x="2765" y="539933"/>
                      </a:cubicBezTo>
                      <a:cubicBezTo>
                        <a:pt x="-16285" y="557925"/>
                        <a:pt x="68382" y="475375"/>
                        <a:pt x="94840" y="431983"/>
                      </a:cubicBezTo>
                      <a:cubicBezTo>
                        <a:pt x="121298" y="388591"/>
                        <a:pt x="152519" y="347316"/>
                        <a:pt x="161515" y="279583"/>
                      </a:cubicBezTo>
                      <a:cubicBezTo>
                        <a:pt x="170511" y="211850"/>
                        <a:pt x="140877" y="-7225"/>
                        <a:pt x="148815" y="1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D743361E-DE57-4BCC-A8D2-9C7CDFDED322}"/>
                    </a:ext>
                  </a:extLst>
                </p:cNvPr>
                <p:cNvSpPr/>
                <p:nvPr/>
              </p:nvSpPr>
              <p:spPr>
                <a:xfrm>
                  <a:off x="7049768" y="6488613"/>
                  <a:ext cx="392545" cy="507061"/>
                </a:xfrm>
                <a:custGeom>
                  <a:avLst/>
                  <a:gdLst>
                    <a:gd name="connsiteX0" fmla="*/ 1907 w 392545"/>
                    <a:gd name="connsiteY0" fmla="*/ 502737 h 507061"/>
                    <a:gd name="connsiteX1" fmla="*/ 154307 w 392545"/>
                    <a:gd name="connsiteY1" fmla="*/ 391612 h 507061"/>
                    <a:gd name="connsiteX2" fmla="*/ 341632 w 392545"/>
                    <a:gd name="connsiteY2" fmla="*/ 315412 h 507061"/>
                    <a:gd name="connsiteX3" fmla="*/ 322582 w 392545"/>
                    <a:gd name="connsiteY3" fmla="*/ 191587 h 507061"/>
                    <a:gd name="connsiteX4" fmla="*/ 392432 w 392545"/>
                    <a:gd name="connsiteY4" fmla="*/ 7437 h 507061"/>
                    <a:gd name="connsiteX5" fmla="*/ 303532 w 392545"/>
                    <a:gd name="connsiteY5" fmla="*/ 55062 h 507061"/>
                    <a:gd name="connsiteX6" fmla="*/ 262257 w 392545"/>
                    <a:gd name="connsiteY6" fmla="*/ 229687 h 507061"/>
                    <a:gd name="connsiteX7" fmla="*/ 1907 w 392545"/>
                    <a:gd name="connsiteY7" fmla="*/ 502737 h 50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2545" h="507061">
                      <a:moveTo>
                        <a:pt x="1907" y="502737"/>
                      </a:moveTo>
                      <a:cubicBezTo>
                        <a:pt x="-16085" y="529724"/>
                        <a:pt x="97686" y="422833"/>
                        <a:pt x="154307" y="391612"/>
                      </a:cubicBezTo>
                      <a:cubicBezTo>
                        <a:pt x="210928" y="360391"/>
                        <a:pt x="313586" y="348750"/>
                        <a:pt x="341632" y="315412"/>
                      </a:cubicBezTo>
                      <a:cubicBezTo>
                        <a:pt x="369678" y="282074"/>
                        <a:pt x="314115" y="242916"/>
                        <a:pt x="322582" y="191587"/>
                      </a:cubicBezTo>
                      <a:cubicBezTo>
                        <a:pt x="331049" y="140258"/>
                        <a:pt x="395607" y="30191"/>
                        <a:pt x="392432" y="7437"/>
                      </a:cubicBezTo>
                      <a:cubicBezTo>
                        <a:pt x="389257" y="-15317"/>
                        <a:pt x="325228" y="18020"/>
                        <a:pt x="303532" y="55062"/>
                      </a:cubicBezTo>
                      <a:cubicBezTo>
                        <a:pt x="281836" y="92104"/>
                        <a:pt x="308824" y="156662"/>
                        <a:pt x="262257" y="229687"/>
                      </a:cubicBezTo>
                      <a:cubicBezTo>
                        <a:pt x="215690" y="302712"/>
                        <a:pt x="19899" y="475750"/>
                        <a:pt x="1907" y="5027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69E9E220-216E-431D-BF53-D892993AF038}"/>
                    </a:ext>
                  </a:extLst>
                </p:cNvPr>
                <p:cNvSpPr/>
                <p:nvPr/>
              </p:nvSpPr>
              <p:spPr>
                <a:xfrm>
                  <a:off x="5786427" y="6802131"/>
                  <a:ext cx="307999" cy="226555"/>
                </a:xfrm>
                <a:custGeom>
                  <a:avLst/>
                  <a:gdLst>
                    <a:gd name="connsiteX0" fmla="*/ 12711 w 307999"/>
                    <a:gd name="connsiteY0" fmla="*/ 220969 h 226555"/>
                    <a:gd name="connsiteX1" fmla="*/ 261948 w 307999"/>
                    <a:gd name="connsiteY1" fmla="*/ 19357 h 226555"/>
                    <a:gd name="connsiteX2" fmla="*/ 301636 w 307999"/>
                    <a:gd name="connsiteY2" fmla="*/ 9832 h 226555"/>
                    <a:gd name="connsiteX3" fmla="*/ 182573 w 307999"/>
                    <a:gd name="connsiteY3" fmla="*/ 35232 h 226555"/>
                    <a:gd name="connsiteX4" fmla="*/ 52398 w 307999"/>
                    <a:gd name="connsiteY4" fmla="*/ 157469 h 226555"/>
                    <a:gd name="connsiteX5" fmla="*/ 12711 w 307999"/>
                    <a:gd name="connsiteY5" fmla="*/ 220969 h 22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7999" h="226555">
                      <a:moveTo>
                        <a:pt x="12711" y="220969"/>
                      </a:moveTo>
                      <a:cubicBezTo>
                        <a:pt x="47636" y="197950"/>
                        <a:pt x="213794" y="54546"/>
                        <a:pt x="261948" y="19357"/>
                      </a:cubicBezTo>
                      <a:cubicBezTo>
                        <a:pt x="310102" y="-15832"/>
                        <a:pt x="314865" y="7186"/>
                        <a:pt x="301636" y="9832"/>
                      </a:cubicBezTo>
                      <a:cubicBezTo>
                        <a:pt x="288407" y="12478"/>
                        <a:pt x="224113" y="10626"/>
                        <a:pt x="182573" y="35232"/>
                      </a:cubicBezTo>
                      <a:cubicBezTo>
                        <a:pt x="141033" y="59838"/>
                        <a:pt x="82031" y="124396"/>
                        <a:pt x="52398" y="157469"/>
                      </a:cubicBezTo>
                      <a:cubicBezTo>
                        <a:pt x="22765" y="190542"/>
                        <a:pt x="-22214" y="243988"/>
                        <a:pt x="12711" y="2209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9" name="フリーフォーム: 図形 648">
                  <a:extLst>
                    <a:ext uri="{FF2B5EF4-FFF2-40B4-BE49-F238E27FC236}">
                      <a16:creationId xmlns:a16="http://schemas.microsoft.com/office/drawing/2014/main" id="{00DDFC35-CE26-47A8-AA60-0A284332AFE4}"/>
                    </a:ext>
                  </a:extLst>
                </p:cNvPr>
                <p:cNvSpPr/>
                <p:nvPr/>
              </p:nvSpPr>
              <p:spPr>
                <a:xfrm>
                  <a:off x="6039095" y="6756044"/>
                  <a:ext cx="726546" cy="89324"/>
                </a:xfrm>
                <a:custGeom>
                  <a:avLst/>
                  <a:gdLst>
                    <a:gd name="connsiteX0" fmla="*/ 101355 w 726546"/>
                    <a:gd name="connsiteY0" fmla="*/ 55919 h 89324"/>
                    <a:gd name="connsiteX1" fmla="*/ 439493 w 726546"/>
                    <a:gd name="connsiteY1" fmla="*/ 33694 h 89324"/>
                    <a:gd name="connsiteX2" fmla="*/ 723655 w 726546"/>
                    <a:gd name="connsiteY2" fmla="*/ 71794 h 89324"/>
                    <a:gd name="connsiteX3" fmla="*/ 571255 w 726546"/>
                    <a:gd name="connsiteY3" fmla="*/ 30519 h 89324"/>
                    <a:gd name="connsiteX4" fmla="*/ 326780 w 726546"/>
                    <a:gd name="connsiteY4" fmla="*/ 1944 h 89324"/>
                    <a:gd name="connsiteX5" fmla="*/ 12455 w 726546"/>
                    <a:gd name="connsiteY5" fmla="*/ 86081 h 89324"/>
                    <a:gd name="connsiteX6" fmla="*/ 101355 w 726546"/>
                    <a:gd name="connsiteY6" fmla="*/ 55919 h 8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6546" h="89324">
                      <a:moveTo>
                        <a:pt x="101355" y="55919"/>
                      </a:moveTo>
                      <a:cubicBezTo>
                        <a:pt x="172528" y="47188"/>
                        <a:pt x="335776" y="31048"/>
                        <a:pt x="439493" y="33694"/>
                      </a:cubicBezTo>
                      <a:cubicBezTo>
                        <a:pt x="543210" y="36340"/>
                        <a:pt x="701695" y="72323"/>
                        <a:pt x="723655" y="71794"/>
                      </a:cubicBezTo>
                      <a:cubicBezTo>
                        <a:pt x="745615" y="71265"/>
                        <a:pt x="637401" y="42161"/>
                        <a:pt x="571255" y="30519"/>
                      </a:cubicBezTo>
                      <a:cubicBezTo>
                        <a:pt x="505109" y="18877"/>
                        <a:pt x="419913" y="-7316"/>
                        <a:pt x="326780" y="1944"/>
                      </a:cubicBezTo>
                      <a:cubicBezTo>
                        <a:pt x="233647" y="11204"/>
                        <a:pt x="50820" y="72058"/>
                        <a:pt x="12455" y="86081"/>
                      </a:cubicBezTo>
                      <a:cubicBezTo>
                        <a:pt x="-25910" y="100104"/>
                        <a:pt x="30182" y="64650"/>
                        <a:pt x="101355" y="559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0" name="フリーフォーム: 図形 649">
                  <a:extLst>
                    <a:ext uri="{FF2B5EF4-FFF2-40B4-BE49-F238E27FC236}">
                      <a16:creationId xmlns:a16="http://schemas.microsoft.com/office/drawing/2014/main" id="{466A505F-692E-477E-B366-614F0493C9E8}"/>
                    </a:ext>
                  </a:extLst>
                </p:cNvPr>
                <p:cNvSpPr/>
                <p:nvPr/>
              </p:nvSpPr>
              <p:spPr>
                <a:xfrm>
                  <a:off x="6738894" y="6776425"/>
                  <a:ext cx="318493" cy="227641"/>
                </a:xfrm>
                <a:custGeom>
                  <a:avLst/>
                  <a:gdLst>
                    <a:gd name="connsiteX0" fmla="*/ 44 w 318493"/>
                    <a:gd name="connsiteY0" fmla="*/ 18075 h 227641"/>
                    <a:gd name="connsiteX1" fmla="*/ 144506 w 318493"/>
                    <a:gd name="connsiteY1" fmla="*/ 16488 h 227641"/>
                    <a:gd name="connsiteX2" fmla="*/ 314369 w 318493"/>
                    <a:gd name="connsiteY2" fmla="*/ 221275 h 227641"/>
                    <a:gd name="connsiteX3" fmla="*/ 257219 w 318493"/>
                    <a:gd name="connsiteY3" fmla="*/ 165713 h 227641"/>
                    <a:gd name="connsiteX4" fmla="*/ 158794 w 318493"/>
                    <a:gd name="connsiteY4" fmla="*/ 64113 h 227641"/>
                    <a:gd name="connsiteX5" fmla="*/ 44 w 318493"/>
                    <a:gd name="connsiteY5" fmla="*/ 18075 h 22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493" h="227641">
                      <a:moveTo>
                        <a:pt x="44" y="18075"/>
                      </a:moveTo>
                      <a:cubicBezTo>
                        <a:pt x="-2337" y="10138"/>
                        <a:pt x="92119" y="-17379"/>
                        <a:pt x="144506" y="16488"/>
                      </a:cubicBezTo>
                      <a:cubicBezTo>
                        <a:pt x="196893" y="50355"/>
                        <a:pt x="295584" y="196404"/>
                        <a:pt x="314369" y="221275"/>
                      </a:cubicBezTo>
                      <a:cubicBezTo>
                        <a:pt x="333155" y="246146"/>
                        <a:pt x="283148" y="191907"/>
                        <a:pt x="257219" y="165713"/>
                      </a:cubicBezTo>
                      <a:cubicBezTo>
                        <a:pt x="231290" y="139519"/>
                        <a:pt x="200863" y="86603"/>
                        <a:pt x="158794" y="64113"/>
                      </a:cubicBezTo>
                      <a:cubicBezTo>
                        <a:pt x="116725" y="41623"/>
                        <a:pt x="2425" y="26012"/>
                        <a:pt x="44" y="180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1" name="フリーフォーム: 図形 650">
                  <a:extLst>
                    <a:ext uri="{FF2B5EF4-FFF2-40B4-BE49-F238E27FC236}">
                      <a16:creationId xmlns:a16="http://schemas.microsoft.com/office/drawing/2014/main" id="{FF80D958-1380-4C21-844F-F615D16464A3}"/>
                    </a:ext>
                  </a:extLst>
                </p:cNvPr>
                <p:cNvSpPr/>
                <p:nvPr/>
              </p:nvSpPr>
              <p:spPr>
                <a:xfrm>
                  <a:off x="4920936" y="6676956"/>
                  <a:ext cx="727260" cy="127045"/>
                </a:xfrm>
                <a:custGeom>
                  <a:avLst/>
                  <a:gdLst>
                    <a:gd name="connsiteX0" fmla="*/ 4547 w 727260"/>
                    <a:gd name="connsiteY0" fmla="*/ 51927 h 127045"/>
                    <a:gd name="connsiteX1" fmla="*/ 197164 w 727260"/>
                    <a:gd name="connsiteY1" fmla="*/ 15944 h 127045"/>
                    <a:gd name="connsiteX2" fmla="*/ 377081 w 727260"/>
                    <a:gd name="connsiteY2" fmla="*/ 41344 h 127045"/>
                    <a:gd name="connsiteX3" fmla="*/ 533714 w 727260"/>
                    <a:gd name="connsiteY3" fmla="*/ 75211 h 127045"/>
                    <a:gd name="connsiteX4" fmla="*/ 722097 w 727260"/>
                    <a:gd name="connsiteY4" fmla="*/ 126011 h 127045"/>
                    <a:gd name="connsiteX5" fmla="*/ 650131 w 727260"/>
                    <a:gd name="connsiteY5" fmla="*/ 100611 h 127045"/>
                    <a:gd name="connsiteX6" fmla="*/ 400364 w 727260"/>
                    <a:gd name="connsiteY6" fmla="*/ 1127 h 127045"/>
                    <a:gd name="connsiteX7" fmla="*/ 4547 w 727260"/>
                    <a:gd name="connsiteY7" fmla="*/ 51927 h 12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7260" h="127045">
                      <a:moveTo>
                        <a:pt x="4547" y="51927"/>
                      </a:moveTo>
                      <a:cubicBezTo>
                        <a:pt x="-29320" y="54397"/>
                        <a:pt x="135075" y="17708"/>
                        <a:pt x="197164" y="15944"/>
                      </a:cubicBezTo>
                      <a:cubicBezTo>
                        <a:pt x="259253" y="14180"/>
                        <a:pt x="320989" y="31466"/>
                        <a:pt x="377081" y="41344"/>
                      </a:cubicBezTo>
                      <a:cubicBezTo>
                        <a:pt x="433173" y="51222"/>
                        <a:pt x="476211" y="61100"/>
                        <a:pt x="533714" y="75211"/>
                      </a:cubicBezTo>
                      <a:cubicBezTo>
                        <a:pt x="591217" y="89322"/>
                        <a:pt x="702694" y="121778"/>
                        <a:pt x="722097" y="126011"/>
                      </a:cubicBezTo>
                      <a:cubicBezTo>
                        <a:pt x="741500" y="130244"/>
                        <a:pt x="703753" y="121425"/>
                        <a:pt x="650131" y="100611"/>
                      </a:cubicBezTo>
                      <a:cubicBezTo>
                        <a:pt x="596509" y="79797"/>
                        <a:pt x="504081" y="11005"/>
                        <a:pt x="400364" y="1127"/>
                      </a:cubicBezTo>
                      <a:cubicBezTo>
                        <a:pt x="296647" y="-8751"/>
                        <a:pt x="38414" y="49457"/>
                        <a:pt x="4547" y="519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2" name="フリーフォーム: 図形 651">
                  <a:extLst>
                    <a:ext uri="{FF2B5EF4-FFF2-40B4-BE49-F238E27FC236}">
                      <a16:creationId xmlns:a16="http://schemas.microsoft.com/office/drawing/2014/main" id="{50E3F189-B4A2-4C33-B935-B6F457664EA1}"/>
                    </a:ext>
                  </a:extLst>
                </p:cNvPr>
                <p:cNvSpPr/>
                <p:nvPr/>
              </p:nvSpPr>
              <p:spPr>
                <a:xfrm>
                  <a:off x="4689450" y="6571418"/>
                  <a:ext cx="292433" cy="75164"/>
                </a:xfrm>
                <a:custGeom>
                  <a:avLst/>
                  <a:gdLst>
                    <a:gd name="connsiteX0" fmla="*/ 25 w 292433"/>
                    <a:gd name="connsiteY0" fmla="*/ 48457 h 75164"/>
                    <a:gd name="connsiteX1" fmla="*/ 139725 w 292433"/>
                    <a:gd name="connsiteY1" fmla="*/ 73857 h 75164"/>
                    <a:gd name="connsiteX2" fmla="*/ 292125 w 292433"/>
                    <a:gd name="connsiteY2" fmla="*/ 832 h 75164"/>
                    <a:gd name="connsiteX3" fmla="*/ 177825 w 292433"/>
                    <a:gd name="connsiteY3" fmla="*/ 35757 h 75164"/>
                    <a:gd name="connsiteX4" fmla="*/ 128613 w 292433"/>
                    <a:gd name="connsiteY4" fmla="*/ 57982 h 75164"/>
                    <a:gd name="connsiteX5" fmla="*/ 25 w 292433"/>
                    <a:gd name="connsiteY5" fmla="*/ 48457 h 75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433" h="75164">
                      <a:moveTo>
                        <a:pt x="25" y="48457"/>
                      </a:moveTo>
                      <a:cubicBezTo>
                        <a:pt x="1877" y="51103"/>
                        <a:pt x="91042" y="81794"/>
                        <a:pt x="139725" y="73857"/>
                      </a:cubicBezTo>
                      <a:cubicBezTo>
                        <a:pt x="188408" y="65920"/>
                        <a:pt x="285775" y="7182"/>
                        <a:pt x="292125" y="832"/>
                      </a:cubicBezTo>
                      <a:cubicBezTo>
                        <a:pt x="298475" y="-5518"/>
                        <a:pt x="205077" y="26232"/>
                        <a:pt x="177825" y="35757"/>
                      </a:cubicBezTo>
                      <a:cubicBezTo>
                        <a:pt x="150573" y="45282"/>
                        <a:pt x="159040" y="56130"/>
                        <a:pt x="128613" y="57982"/>
                      </a:cubicBezTo>
                      <a:cubicBezTo>
                        <a:pt x="98186" y="59834"/>
                        <a:pt x="-1827" y="45811"/>
                        <a:pt x="25" y="484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3" name="フリーフォーム: 図形 652">
                  <a:extLst>
                    <a:ext uri="{FF2B5EF4-FFF2-40B4-BE49-F238E27FC236}">
                      <a16:creationId xmlns:a16="http://schemas.microsoft.com/office/drawing/2014/main" id="{F0EC9ABC-AA75-4EF1-82E6-E9B68FDC119C}"/>
                    </a:ext>
                  </a:extLst>
                </p:cNvPr>
                <p:cNvSpPr/>
                <p:nvPr/>
              </p:nvSpPr>
              <p:spPr>
                <a:xfrm>
                  <a:off x="4905347" y="6570484"/>
                  <a:ext cx="206409" cy="148892"/>
                </a:xfrm>
                <a:custGeom>
                  <a:avLst/>
                  <a:gdLst>
                    <a:gd name="connsiteX0" fmla="*/ 27016 w 206409"/>
                    <a:gd name="connsiteY0" fmla="*/ 179 h 148892"/>
                    <a:gd name="connsiteX1" fmla="*/ 28 w 206409"/>
                    <a:gd name="connsiteY1" fmla="*/ 111304 h 148892"/>
                    <a:gd name="connsiteX2" fmla="*/ 23841 w 206409"/>
                    <a:gd name="connsiteY2" fmla="*/ 147816 h 148892"/>
                    <a:gd name="connsiteX3" fmla="*/ 104803 w 206409"/>
                    <a:gd name="connsiteY3" fmla="*/ 138291 h 148892"/>
                    <a:gd name="connsiteX4" fmla="*/ 206403 w 206409"/>
                    <a:gd name="connsiteY4" fmla="*/ 128766 h 148892"/>
                    <a:gd name="connsiteX5" fmla="*/ 100041 w 206409"/>
                    <a:gd name="connsiteY5" fmla="*/ 108129 h 148892"/>
                    <a:gd name="connsiteX6" fmla="*/ 184178 w 206409"/>
                    <a:gd name="connsiteY6" fmla="*/ 114479 h 148892"/>
                    <a:gd name="connsiteX7" fmla="*/ 25428 w 206409"/>
                    <a:gd name="connsiteY7" fmla="*/ 139879 h 148892"/>
                    <a:gd name="connsiteX8" fmla="*/ 27016 w 206409"/>
                    <a:gd name="connsiteY8" fmla="*/ 179 h 148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09" h="148892">
                      <a:moveTo>
                        <a:pt x="27016" y="179"/>
                      </a:moveTo>
                      <a:cubicBezTo>
                        <a:pt x="22783" y="-4583"/>
                        <a:pt x="557" y="86698"/>
                        <a:pt x="28" y="111304"/>
                      </a:cubicBezTo>
                      <a:cubicBezTo>
                        <a:pt x="-501" y="135910"/>
                        <a:pt x="6379" y="143318"/>
                        <a:pt x="23841" y="147816"/>
                      </a:cubicBezTo>
                      <a:cubicBezTo>
                        <a:pt x="41303" y="152314"/>
                        <a:pt x="74376" y="141466"/>
                        <a:pt x="104803" y="138291"/>
                      </a:cubicBezTo>
                      <a:cubicBezTo>
                        <a:pt x="135230" y="135116"/>
                        <a:pt x="207197" y="133793"/>
                        <a:pt x="206403" y="128766"/>
                      </a:cubicBezTo>
                      <a:cubicBezTo>
                        <a:pt x="205609" y="123739"/>
                        <a:pt x="103745" y="110510"/>
                        <a:pt x="100041" y="108129"/>
                      </a:cubicBezTo>
                      <a:cubicBezTo>
                        <a:pt x="96337" y="105748"/>
                        <a:pt x="196613" y="109187"/>
                        <a:pt x="184178" y="114479"/>
                      </a:cubicBezTo>
                      <a:cubicBezTo>
                        <a:pt x="171743" y="119771"/>
                        <a:pt x="49505" y="157606"/>
                        <a:pt x="25428" y="139879"/>
                      </a:cubicBezTo>
                      <a:cubicBezTo>
                        <a:pt x="1351" y="122152"/>
                        <a:pt x="31249" y="4941"/>
                        <a:pt x="27016" y="1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4" name="フリーフォーム: 図形 653">
                  <a:extLst>
                    <a:ext uri="{FF2B5EF4-FFF2-40B4-BE49-F238E27FC236}">
                      <a16:creationId xmlns:a16="http://schemas.microsoft.com/office/drawing/2014/main" id="{28CBD281-4958-4F6C-A328-E0023DCAF09A}"/>
                    </a:ext>
                  </a:extLst>
                </p:cNvPr>
                <p:cNvSpPr/>
                <p:nvPr/>
              </p:nvSpPr>
              <p:spPr>
                <a:xfrm>
                  <a:off x="4779129" y="5588997"/>
                  <a:ext cx="64111" cy="456249"/>
                </a:xfrm>
                <a:custGeom>
                  <a:avLst/>
                  <a:gdLst>
                    <a:gd name="connsiteX0" fmla="*/ 13004 w 64111"/>
                    <a:gd name="connsiteY0" fmla="*/ 1120 h 456249"/>
                    <a:gd name="connsiteX1" fmla="*/ 17238 w 64111"/>
                    <a:gd name="connsiteY1" fmla="*/ 365186 h 456249"/>
                    <a:gd name="connsiteX2" fmla="*/ 304 w 64111"/>
                    <a:gd name="connsiteY2" fmla="*/ 456203 h 456249"/>
                    <a:gd name="connsiteX3" fmla="*/ 34171 w 64111"/>
                    <a:gd name="connsiteY3" fmla="*/ 375770 h 456249"/>
                    <a:gd name="connsiteX4" fmla="*/ 63804 w 64111"/>
                    <a:gd name="connsiteY4" fmla="*/ 255120 h 456249"/>
                    <a:gd name="connsiteX5" fmla="*/ 13004 w 64111"/>
                    <a:gd name="connsiteY5" fmla="*/ 1120 h 45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11" h="456249">
                      <a:moveTo>
                        <a:pt x="13004" y="1120"/>
                      </a:moveTo>
                      <a:cubicBezTo>
                        <a:pt x="5243" y="19464"/>
                        <a:pt x="19355" y="289339"/>
                        <a:pt x="17238" y="365186"/>
                      </a:cubicBezTo>
                      <a:cubicBezTo>
                        <a:pt x="15121" y="441033"/>
                        <a:pt x="-2518" y="454439"/>
                        <a:pt x="304" y="456203"/>
                      </a:cubicBezTo>
                      <a:cubicBezTo>
                        <a:pt x="3126" y="457967"/>
                        <a:pt x="23588" y="409284"/>
                        <a:pt x="34171" y="375770"/>
                      </a:cubicBezTo>
                      <a:cubicBezTo>
                        <a:pt x="44754" y="342256"/>
                        <a:pt x="66979" y="315445"/>
                        <a:pt x="63804" y="255120"/>
                      </a:cubicBezTo>
                      <a:cubicBezTo>
                        <a:pt x="60629" y="194795"/>
                        <a:pt x="20765" y="-17224"/>
                        <a:pt x="13004" y="1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5" name="フリーフォーム: 図形 654">
                  <a:extLst>
                    <a:ext uri="{FF2B5EF4-FFF2-40B4-BE49-F238E27FC236}">
                      <a16:creationId xmlns:a16="http://schemas.microsoft.com/office/drawing/2014/main" id="{2C75CD21-B186-4545-8718-530E573DEB59}"/>
                    </a:ext>
                  </a:extLst>
                </p:cNvPr>
                <p:cNvSpPr/>
                <p:nvPr/>
              </p:nvSpPr>
              <p:spPr>
                <a:xfrm>
                  <a:off x="4682993" y="6093814"/>
                  <a:ext cx="147337" cy="525460"/>
                </a:xfrm>
                <a:custGeom>
                  <a:avLst/>
                  <a:gdLst>
                    <a:gd name="connsiteX0" fmla="*/ 145124 w 147337"/>
                    <a:gd name="connsiteY0" fmla="*/ 69 h 525460"/>
                    <a:gd name="connsiteX1" fmla="*/ 66807 w 147337"/>
                    <a:gd name="connsiteY1" fmla="*/ 254069 h 525460"/>
                    <a:gd name="connsiteX2" fmla="*/ 3307 w 147337"/>
                    <a:gd name="connsiteY2" fmla="*/ 516536 h 525460"/>
                    <a:gd name="connsiteX3" fmla="*/ 20240 w 147337"/>
                    <a:gd name="connsiteY3" fmla="*/ 442453 h 525460"/>
                    <a:gd name="connsiteX4" fmla="*/ 115490 w 147337"/>
                    <a:gd name="connsiteY4" fmla="*/ 230786 h 525460"/>
                    <a:gd name="connsiteX5" fmla="*/ 145124 w 147337"/>
                    <a:gd name="connsiteY5" fmla="*/ 69 h 52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337" h="525460">
                      <a:moveTo>
                        <a:pt x="145124" y="69"/>
                      </a:moveTo>
                      <a:cubicBezTo>
                        <a:pt x="137010" y="3949"/>
                        <a:pt x="90443" y="167991"/>
                        <a:pt x="66807" y="254069"/>
                      </a:cubicBezTo>
                      <a:cubicBezTo>
                        <a:pt x="43171" y="340147"/>
                        <a:pt x="11068" y="485139"/>
                        <a:pt x="3307" y="516536"/>
                      </a:cubicBezTo>
                      <a:cubicBezTo>
                        <a:pt x="-4454" y="547933"/>
                        <a:pt x="1543" y="490078"/>
                        <a:pt x="20240" y="442453"/>
                      </a:cubicBezTo>
                      <a:cubicBezTo>
                        <a:pt x="38937" y="394828"/>
                        <a:pt x="92912" y="306633"/>
                        <a:pt x="115490" y="230786"/>
                      </a:cubicBezTo>
                      <a:cubicBezTo>
                        <a:pt x="138068" y="154939"/>
                        <a:pt x="153238" y="-3811"/>
                        <a:pt x="145124" y="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6" name="フリーフォーム: 図形 655">
                  <a:extLst>
                    <a:ext uri="{FF2B5EF4-FFF2-40B4-BE49-F238E27FC236}">
                      <a16:creationId xmlns:a16="http://schemas.microsoft.com/office/drawing/2014/main" id="{E99B6382-1DEA-452D-9F81-346DD27C37A0}"/>
                    </a:ext>
                  </a:extLst>
                </p:cNvPr>
                <p:cNvSpPr/>
                <p:nvPr/>
              </p:nvSpPr>
              <p:spPr>
                <a:xfrm>
                  <a:off x="6197600" y="5455016"/>
                  <a:ext cx="462665" cy="125047"/>
                </a:xfrm>
                <a:custGeom>
                  <a:avLst/>
                  <a:gdLst>
                    <a:gd name="connsiteX0" fmla="*/ 0 w 462665"/>
                    <a:gd name="connsiteY0" fmla="*/ 125047 h 125047"/>
                    <a:gd name="connsiteX1" fmla="*/ 239713 w 462665"/>
                    <a:gd name="connsiteY1" fmla="*/ 75834 h 125047"/>
                    <a:gd name="connsiteX2" fmla="*/ 455613 w 462665"/>
                    <a:gd name="connsiteY2" fmla="*/ 2809 h 125047"/>
                    <a:gd name="connsiteX3" fmla="*/ 414338 w 462665"/>
                    <a:gd name="connsiteY3" fmla="*/ 13922 h 125047"/>
                    <a:gd name="connsiteX4" fmla="*/ 220663 w 462665"/>
                    <a:gd name="connsiteY4" fmla="*/ 61547 h 125047"/>
                    <a:gd name="connsiteX5" fmla="*/ 0 w 462665"/>
                    <a:gd name="connsiteY5" fmla="*/ 125047 h 12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665" h="125047">
                      <a:moveTo>
                        <a:pt x="0" y="125047"/>
                      </a:moveTo>
                      <a:cubicBezTo>
                        <a:pt x="81888" y="110627"/>
                        <a:pt x="163777" y="96207"/>
                        <a:pt x="239713" y="75834"/>
                      </a:cubicBezTo>
                      <a:cubicBezTo>
                        <a:pt x="315649" y="55461"/>
                        <a:pt x="426509" y="13128"/>
                        <a:pt x="455613" y="2809"/>
                      </a:cubicBezTo>
                      <a:cubicBezTo>
                        <a:pt x="484717" y="-7510"/>
                        <a:pt x="414338" y="13922"/>
                        <a:pt x="414338" y="13922"/>
                      </a:cubicBezTo>
                      <a:lnTo>
                        <a:pt x="220663" y="61547"/>
                      </a:lnTo>
                      <a:lnTo>
                        <a:pt x="0" y="12504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7" name="フリーフォーム: 図形 656">
                  <a:extLst>
                    <a:ext uri="{FF2B5EF4-FFF2-40B4-BE49-F238E27FC236}">
                      <a16:creationId xmlns:a16="http://schemas.microsoft.com/office/drawing/2014/main" id="{B117BC49-A066-40B8-817B-A7C6358E3EBF}"/>
                    </a:ext>
                  </a:extLst>
                </p:cNvPr>
                <p:cNvSpPr/>
                <p:nvPr/>
              </p:nvSpPr>
              <p:spPr>
                <a:xfrm>
                  <a:off x="5901749" y="5541471"/>
                  <a:ext cx="418520" cy="57344"/>
                </a:xfrm>
                <a:custGeom>
                  <a:avLst/>
                  <a:gdLst>
                    <a:gd name="connsiteX0" fmla="*/ 2164 w 418520"/>
                    <a:gd name="connsiteY0" fmla="*/ 52879 h 57344"/>
                    <a:gd name="connsiteX1" fmla="*/ 294264 w 418520"/>
                    <a:gd name="connsiteY1" fmla="*/ 17954 h 57344"/>
                    <a:gd name="connsiteX2" fmla="*/ 414914 w 418520"/>
                    <a:gd name="connsiteY2" fmla="*/ 10017 h 57344"/>
                    <a:gd name="connsiteX3" fmla="*/ 367289 w 418520"/>
                    <a:gd name="connsiteY3" fmla="*/ 2079 h 57344"/>
                    <a:gd name="connsiteX4" fmla="*/ 172026 w 418520"/>
                    <a:gd name="connsiteY4" fmla="*/ 51292 h 57344"/>
                    <a:gd name="connsiteX5" fmla="*/ 2164 w 418520"/>
                    <a:gd name="connsiteY5" fmla="*/ 52879 h 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520" h="57344">
                      <a:moveTo>
                        <a:pt x="2164" y="52879"/>
                      </a:moveTo>
                      <a:cubicBezTo>
                        <a:pt x="22537" y="47323"/>
                        <a:pt x="225472" y="25098"/>
                        <a:pt x="294264" y="17954"/>
                      </a:cubicBezTo>
                      <a:cubicBezTo>
                        <a:pt x="363056" y="10810"/>
                        <a:pt x="402743" y="12663"/>
                        <a:pt x="414914" y="10017"/>
                      </a:cubicBezTo>
                      <a:cubicBezTo>
                        <a:pt x="427085" y="7371"/>
                        <a:pt x="407770" y="-4800"/>
                        <a:pt x="367289" y="2079"/>
                      </a:cubicBezTo>
                      <a:cubicBezTo>
                        <a:pt x="326808" y="8958"/>
                        <a:pt x="233674" y="42825"/>
                        <a:pt x="172026" y="51292"/>
                      </a:cubicBezTo>
                      <a:cubicBezTo>
                        <a:pt x="110378" y="59759"/>
                        <a:pt x="-18209" y="58435"/>
                        <a:pt x="2164" y="528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8" name="フリーフォーム: 図形 657">
                  <a:extLst>
                    <a:ext uri="{FF2B5EF4-FFF2-40B4-BE49-F238E27FC236}">
                      <a16:creationId xmlns:a16="http://schemas.microsoft.com/office/drawing/2014/main" id="{2BD5A1A4-ECA3-46AE-981B-CDFABAA531E0}"/>
                    </a:ext>
                  </a:extLst>
                </p:cNvPr>
                <p:cNvSpPr/>
                <p:nvPr/>
              </p:nvSpPr>
              <p:spPr>
                <a:xfrm>
                  <a:off x="7311924" y="5251429"/>
                  <a:ext cx="162363" cy="451839"/>
                </a:xfrm>
                <a:custGeom>
                  <a:avLst/>
                  <a:gdLst>
                    <a:gd name="connsiteX0" fmla="*/ 162026 w 162363"/>
                    <a:gd name="connsiteY0" fmla="*/ 21 h 451839"/>
                    <a:gd name="connsiteX1" fmla="*/ 82651 w 162363"/>
                    <a:gd name="connsiteY1" fmla="*/ 311171 h 451839"/>
                    <a:gd name="connsiteX2" fmla="*/ 82651 w 162363"/>
                    <a:gd name="connsiteY2" fmla="*/ 403246 h 451839"/>
                    <a:gd name="connsiteX3" fmla="*/ 101 w 162363"/>
                    <a:gd name="connsiteY3" fmla="*/ 450871 h 451839"/>
                    <a:gd name="connsiteX4" fmla="*/ 101701 w 162363"/>
                    <a:gd name="connsiteY4" fmla="*/ 361971 h 451839"/>
                    <a:gd name="connsiteX5" fmla="*/ 111226 w 162363"/>
                    <a:gd name="connsiteY5" fmla="*/ 327046 h 451839"/>
                    <a:gd name="connsiteX6" fmla="*/ 162026 w 162363"/>
                    <a:gd name="connsiteY6" fmla="*/ 21 h 45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363" h="451839">
                      <a:moveTo>
                        <a:pt x="162026" y="21"/>
                      </a:moveTo>
                      <a:cubicBezTo>
                        <a:pt x="157264" y="-2625"/>
                        <a:pt x="95880" y="243967"/>
                        <a:pt x="82651" y="311171"/>
                      </a:cubicBezTo>
                      <a:cubicBezTo>
                        <a:pt x="69422" y="378375"/>
                        <a:pt x="96409" y="379963"/>
                        <a:pt x="82651" y="403246"/>
                      </a:cubicBezTo>
                      <a:cubicBezTo>
                        <a:pt x="68893" y="426529"/>
                        <a:pt x="-3074" y="457750"/>
                        <a:pt x="101" y="450871"/>
                      </a:cubicBezTo>
                      <a:cubicBezTo>
                        <a:pt x="3276" y="443992"/>
                        <a:pt x="83180" y="382608"/>
                        <a:pt x="101701" y="361971"/>
                      </a:cubicBezTo>
                      <a:cubicBezTo>
                        <a:pt x="120222" y="341334"/>
                        <a:pt x="102759" y="383138"/>
                        <a:pt x="111226" y="327046"/>
                      </a:cubicBezTo>
                      <a:cubicBezTo>
                        <a:pt x="119693" y="270954"/>
                        <a:pt x="166788" y="2667"/>
                        <a:pt x="162026" y="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9" name="フリーフォーム: 図形 658">
                  <a:extLst>
                    <a:ext uri="{FF2B5EF4-FFF2-40B4-BE49-F238E27FC236}">
                      <a16:creationId xmlns:a16="http://schemas.microsoft.com/office/drawing/2014/main" id="{48CD57FF-FD8A-4813-934E-8450FF374BCF}"/>
                    </a:ext>
                  </a:extLst>
                </p:cNvPr>
                <p:cNvSpPr/>
                <p:nvPr/>
              </p:nvSpPr>
              <p:spPr>
                <a:xfrm>
                  <a:off x="6770550" y="5677950"/>
                  <a:ext cx="590603" cy="176262"/>
                </a:xfrm>
                <a:custGeom>
                  <a:avLst/>
                  <a:gdLst>
                    <a:gd name="connsiteX0" fmla="*/ 667 w 590603"/>
                    <a:gd name="connsiteY0" fmla="*/ 174633 h 176262"/>
                    <a:gd name="connsiteX1" fmla="*/ 241967 w 590603"/>
                    <a:gd name="connsiteY1" fmla="*/ 117483 h 176262"/>
                    <a:gd name="connsiteX2" fmla="*/ 551000 w 590603"/>
                    <a:gd name="connsiteY2" fmla="*/ 11650 h 176262"/>
                    <a:gd name="connsiteX3" fmla="*/ 578517 w 590603"/>
                    <a:gd name="connsiteY3" fmla="*/ 3183 h 176262"/>
                    <a:gd name="connsiteX4" fmla="*/ 476917 w 590603"/>
                    <a:gd name="connsiteY4" fmla="*/ 15883 h 176262"/>
                    <a:gd name="connsiteX5" fmla="*/ 316050 w 590603"/>
                    <a:gd name="connsiteY5" fmla="*/ 56100 h 176262"/>
                    <a:gd name="connsiteX6" fmla="*/ 667 w 590603"/>
                    <a:gd name="connsiteY6" fmla="*/ 174633 h 17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0603" h="176262">
                      <a:moveTo>
                        <a:pt x="667" y="174633"/>
                      </a:moveTo>
                      <a:cubicBezTo>
                        <a:pt x="-11680" y="184864"/>
                        <a:pt x="150245" y="144647"/>
                        <a:pt x="241967" y="117483"/>
                      </a:cubicBezTo>
                      <a:cubicBezTo>
                        <a:pt x="333689" y="90319"/>
                        <a:pt x="551000" y="11650"/>
                        <a:pt x="551000" y="11650"/>
                      </a:cubicBezTo>
                      <a:cubicBezTo>
                        <a:pt x="607092" y="-7400"/>
                        <a:pt x="590864" y="2478"/>
                        <a:pt x="578517" y="3183"/>
                      </a:cubicBezTo>
                      <a:cubicBezTo>
                        <a:pt x="566170" y="3888"/>
                        <a:pt x="520662" y="7063"/>
                        <a:pt x="476917" y="15883"/>
                      </a:cubicBezTo>
                      <a:cubicBezTo>
                        <a:pt x="433173" y="24702"/>
                        <a:pt x="390839" y="28230"/>
                        <a:pt x="316050" y="56100"/>
                      </a:cubicBezTo>
                      <a:cubicBezTo>
                        <a:pt x="241261" y="83969"/>
                        <a:pt x="13014" y="164402"/>
                        <a:pt x="667" y="1746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0" name="フリーフォーム: 図形 659">
                  <a:extLst>
                    <a:ext uri="{FF2B5EF4-FFF2-40B4-BE49-F238E27FC236}">
                      <a16:creationId xmlns:a16="http://schemas.microsoft.com/office/drawing/2014/main" id="{43761565-E276-4AB3-B7DC-8DBA767CBBB6}"/>
                    </a:ext>
                  </a:extLst>
                </p:cNvPr>
                <p:cNvSpPr/>
                <p:nvPr/>
              </p:nvSpPr>
              <p:spPr>
                <a:xfrm>
                  <a:off x="6241800" y="5835541"/>
                  <a:ext cx="512908" cy="56069"/>
                </a:xfrm>
                <a:custGeom>
                  <a:avLst/>
                  <a:gdLst>
                    <a:gd name="connsiteX0" fmla="*/ 250 w 512908"/>
                    <a:gd name="connsiteY0" fmla="*/ 50909 h 56069"/>
                    <a:gd name="connsiteX1" fmla="*/ 243667 w 512908"/>
                    <a:gd name="connsiteY1" fmla="*/ 55142 h 56069"/>
                    <a:gd name="connsiteX2" fmla="*/ 400300 w 512908"/>
                    <a:gd name="connsiteY2" fmla="*/ 36092 h 56069"/>
                    <a:gd name="connsiteX3" fmla="*/ 512483 w 512908"/>
                    <a:gd name="connsiteY3" fmla="*/ 109 h 56069"/>
                    <a:gd name="connsiteX4" fmla="*/ 434167 w 512908"/>
                    <a:gd name="connsiteY4" fmla="*/ 25509 h 56069"/>
                    <a:gd name="connsiteX5" fmla="*/ 319867 w 512908"/>
                    <a:gd name="connsiteY5" fmla="*/ 42442 h 56069"/>
                    <a:gd name="connsiteX6" fmla="*/ 199217 w 512908"/>
                    <a:gd name="connsiteY6" fmla="*/ 31859 h 56069"/>
                    <a:gd name="connsiteX7" fmla="*/ 250 w 512908"/>
                    <a:gd name="connsiteY7" fmla="*/ 50909 h 56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2908" h="56069">
                      <a:moveTo>
                        <a:pt x="250" y="50909"/>
                      </a:moveTo>
                      <a:cubicBezTo>
                        <a:pt x="7658" y="54790"/>
                        <a:pt x="176992" y="57612"/>
                        <a:pt x="243667" y="55142"/>
                      </a:cubicBezTo>
                      <a:cubicBezTo>
                        <a:pt x="310342" y="52672"/>
                        <a:pt x="355497" y="45264"/>
                        <a:pt x="400300" y="36092"/>
                      </a:cubicBezTo>
                      <a:cubicBezTo>
                        <a:pt x="445103" y="26920"/>
                        <a:pt x="506839" y="1873"/>
                        <a:pt x="512483" y="109"/>
                      </a:cubicBezTo>
                      <a:cubicBezTo>
                        <a:pt x="518127" y="-1655"/>
                        <a:pt x="466270" y="18453"/>
                        <a:pt x="434167" y="25509"/>
                      </a:cubicBezTo>
                      <a:cubicBezTo>
                        <a:pt x="402064" y="32565"/>
                        <a:pt x="359025" y="41384"/>
                        <a:pt x="319867" y="42442"/>
                      </a:cubicBezTo>
                      <a:cubicBezTo>
                        <a:pt x="280709" y="43500"/>
                        <a:pt x="246489" y="29742"/>
                        <a:pt x="199217" y="31859"/>
                      </a:cubicBezTo>
                      <a:cubicBezTo>
                        <a:pt x="151945" y="33976"/>
                        <a:pt x="-7158" y="47028"/>
                        <a:pt x="250" y="509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1" name="フリーフォーム: 図形 660">
                  <a:extLst>
                    <a:ext uri="{FF2B5EF4-FFF2-40B4-BE49-F238E27FC236}">
                      <a16:creationId xmlns:a16="http://schemas.microsoft.com/office/drawing/2014/main" id="{1A98E3CE-0F1D-43A1-BBE8-6648897CAD3E}"/>
                    </a:ext>
                  </a:extLst>
                </p:cNvPr>
                <p:cNvSpPr/>
                <p:nvPr/>
              </p:nvSpPr>
              <p:spPr>
                <a:xfrm>
                  <a:off x="5945752" y="5796215"/>
                  <a:ext cx="625559" cy="93766"/>
                </a:xfrm>
                <a:custGeom>
                  <a:avLst/>
                  <a:gdLst>
                    <a:gd name="connsiteX0" fmla="*/ 2081 w 625559"/>
                    <a:gd name="connsiteY0" fmla="*/ 92352 h 93766"/>
                    <a:gd name="connsiteX1" fmla="*/ 177765 w 625559"/>
                    <a:gd name="connsiteY1" fmla="*/ 86002 h 93766"/>
                    <a:gd name="connsiteX2" fmla="*/ 306881 w 625559"/>
                    <a:gd name="connsiteY2" fmla="*/ 73302 h 93766"/>
                    <a:gd name="connsiteX3" fmla="*/ 624381 w 625559"/>
                    <a:gd name="connsiteY3" fmla="*/ 1335 h 93766"/>
                    <a:gd name="connsiteX4" fmla="*/ 410598 w 625559"/>
                    <a:gd name="connsiteY4" fmla="*/ 28852 h 93766"/>
                    <a:gd name="connsiteX5" fmla="*/ 304765 w 625559"/>
                    <a:gd name="connsiteY5" fmla="*/ 58485 h 93766"/>
                    <a:gd name="connsiteX6" fmla="*/ 2081 w 625559"/>
                    <a:gd name="connsiteY6" fmla="*/ 92352 h 9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5559" h="93766">
                      <a:moveTo>
                        <a:pt x="2081" y="92352"/>
                      </a:moveTo>
                      <a:cubicBezTo>
                        <a:pt x="-19085" y="96938"/>
                        <a:pt x="126965" y="89177"/>
                        <a:pt x="177765" y="86002"/>
                      </a:cubicBezTo>
                      <a:cubicBezTo>
                        <a:pt x="228565" y="82827"/>
                        <a:pt x="232445" y="87413"/>
                        <a:pt x="306881" y="73302"/>
                      </a:cubicBezTo>
                      <a:cubicBezTo>
                        <a:pt x="381317" y="59191"/>
                        <a:pt x="607095" y="8743"/>
                        <a:pt x="624381" y="1335"/>
                      </a:cubicBezTo>
                      <a:cubicBezTo>
                        <a:pt x="641667" y="-6073"/>
                        <a:pt x="463867" y="19327"/>
                        <a:pt x="410598" y="28852"/>
                      </a:cubicBezTo>
                      <a:cubicBezTo>
                        <a:pt x="357329" y="38377"/>
                        <a:pt x="373910" y="50371"/>
                        <a:pt x="304765" y="58485"/>
                      </a:cubicBezTo>
                      <a:lnTo>
                        <a:pt x="2081" y="9235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フリーフォーム: 図形 661">
                  <a:extLst>
                    <a:ext uri="{FF2B5EF4-FFF2-40B4-BE49-F238E27FC236}">
                      <a16:creationId xmlns:a16="http://schemas.microsoft.com/office/drawing/2014/main" id="{640892FD-3DB4-4995-8A92-8AAFF67EFE19}"/>
                    </a:ext>
                  </a:extLst>
                </p:cNvPr>
                <p:cNvSpPr/>
                <p:nvPr/>
              </p:nvSpPr>
              <p:spPr>
                <a:xfrm>
                  <a:off x="5627496" y="5589359"/>
                  <a:ext cx="300422" cy="32752"/>
                </a:xfrm>
                <a:custGeom>
                  <a:avLst/>
                  <a:gdLst>
                    <a:gd name="connsiteX0" fmla="*/ 192 w 300422"/>
                    <a:gd name="connsiteY0" fmla="*/ 30391 h 32752"/>
                    <a:gd name="connsiteX1" fmla="*/ 155767 w 300422"/>
                    <a:gd name="connsiteY1" fmla="*/ 229 h 32752"/>
                    <a:gd name="connsiteX2" fmla="*/ 298642 w 300422"/>
                    <a:gd name="connsiteY2" fmla="*/ 16104 h 32752"/>
                    <a:gd name="connsiteX3" fmla="*/ 228792 w 300422"/>
                    <a:gd name="connsiteY3" fmla="*/ 8166 h 32752"/>
                    <a:gd name="connsiteX4" fmla="*/ 125604 w 300422"/>
                    <a:gd name="connsiteY4" fmla="*/ 28804 h 32752"/>
                    <a:gd name="connsiteX5" fmla="*/ 192 w 300422"/>
                    <a:gd name="connsiteY5" fmla="*/ 30391 h 32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22" h="32752">
                      <a:moveTo>
                        <a:pt x="192" y="30391"/>
                      </a:moveTo>
                      <a:cubicBezTo>
                        <a:pt x="5219" y="25629"/>
                        <a:pt x="106025" y="2610"/>
                        <a:pt x="155767" y="229"/>
                      </a:cubicBezTo>
                      <a:cubicBezTo>
                        <a:pt x="205509" y="-2152"/>
                        <a:pt x="286471" y="14781"/>
                        <a:pt x="298642" y="16104"/>
                      </a:cubicBezTo>
                      <a:cubicBezTo>
                        <a:pt x="310813" y="17427"/>
                        <a:pt x="257632" y="6049"/>
                        <a:pt x="228792" y="8166"/>
                      </a:cubicBezTo>
                      <a:cubicBezTo>
                        <a:pt x="199952" y="10283"/>
                        <a:pt x="161323" y="25894"/>
                        <a:pt x="125604" y="28804"/>
                      </a:cubicBezTo>
                      <a:cubicBezTo>
                        <a:pt x="89885" y="31714"/>
                        <a:pt x="-4835" y="35153"/>
                        <a:pt x="192" y="303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3" name="フリーフォーム: 図形 662">
                  <a:extLst>
                    <a:ext uri="{FF2B5EF4-FFF2-40B4-BE49-F238E27FC236}">
                      <a16:creationId xmlns:a16="http://schemas.microsoft.com/office/drawing/2014/main" id="{42D47F42-2ECB-4A21-8E5A-C1C463F95A57}"/>
                    </a:ext>
                  </a:extLst>
                </p:cNvPr>
                <p:cNvSpPr/>
                <p:nvPr/>
              </p:nvSpPr>
              <p:spPr>
                <a:xfrm>
                  <a:off x="5386157" y="5590504"/>
                  <a:ext cx="300484" cy="102271"/>
                </a:xfrm>
                <a:custGeom>
                  <a:avLst/>
                  <a:gdLst>
                    <a:gd name="connsiteX0" fmla="*/ 231 w 300484"/>
                    <a:gd name="connsiteY0" fmla="*/ 102271 h 102271"/>
                    <a:gd name="connsiteX1" fmla="*/ 206606 w 300484"/>
                    <a:gd name="connsiteY1" fmla="*/ 27659 h 102271"/>
                    <a:gd name="connsiteX2" fmla="*/ 300268 w 300484"/>
                    <a:gd name="connsiteY2" fmla="*/ 671 h 102271"/>
                    <a:gd name="connsiteX3" fmla="*/ 230418 w 300484"/>
                    <a:gd name="connsiteY3" fmla="*/ 8609 h 102271"/>
                    <a:gd name="connsiteX4" fmla="*/ 166918 w 300484"/>
                    <a:gd name="connsiteY4" fmla="*/ 13371 h 102271"/>
                    <a:gd name="connsiteX5" fmla="*/ 231 w 300484"/>
                    <a:gd name="connsiteY5" fmla="*/ 102271 h 10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0484" h="102271">
                      <a:moveTo>
                        <a:pt x="231" y="102271"/>
                      </a:moveTo>
                      <a:lnTo>
                        <a:pt x="206606" y="27659"/>
                      </a:lnTo>
                      <a:cubicBezTo>
                        <a:pt x="256612" y="10726"/>
                        <a:pt x="296299" y="3846"/>
                        <a:pt x="300268" y="671"/>
                      </a:cubicBezTo>
                      <a:cubicBezTo>
                        <a:pt x="304237" y="-2504"/>
                        <a:pt x="252643" y="6492"/>
                        <a:pt x="230418" y="8609"/>
                      </a:cubicBezTo>
                      <a:cubicBezTo>
                        <a:pt x="208193" y="10726"/>
                        <a:pt x="203430" y="-916"/>
                        <a:pt x="166918" y="13371"/>
                      </a:cubicBezTo>
                      <a:cubicBezTo>
                        <a:pt x="130406" y="27658"/>
                        <a:pt x="-6384" y="99890"/>
                        <a:pt x="231" y="1022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4" name="フリーフォーム: 図形 663">
                  <a:extLst>
                    <a:ext uri="{FF2B5EF4-FFF2-40B4-BE49-F238E27FC236}">
                      <a16:creationId xmlns:a16="http://schemas.microsoft.com/office/drawing/2014/main" id="{8D277874-10F6-4729-8E34-1727950D55F6}"/>
                    </a:ext>
                  </a:extLst>
                </p:cNvPr>
                <p:cNvSpPr/>
                <p:nvPr/>
              </p:nvSpPr>
              <p:spPr>
                <a:xfrm>
                  <a:off x="5292974" y="5665658"/>
                  <a:ext cx="165555" cy="46172"/>
                </a:xfrm>
                <a:custGeom>
                  <a:avLst/>
                  <a:gdLst>
                    <a:gd name="connsiteX0" fmla="*/ 1339 w 165555"/>
                    <a:gd name="connsiteY0" fmla="*/ 46167 h 46172"/>
                    <a:gd name="connsiteX1" fmla="*/ 163264 w 165555"/>
                    <a:gd name="connsiteY1" fmla="*/ 3305 h 46172"/>
                    <a:gd name="connsiteX2" fmla="*/ 90239 w 165555"/>
                    <a:gd name="connsiteY2" fmla="*/ 6480 h 46172"/>
                    <a:gd name="connsiteX3" fmla="*/ 1339 w 165555"/>
                    <a:gd name="connsiteY3" fmla="*/ 46167 h 46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555" h="46172">
                      <a:moveTo>
                        <a:pt x="1339" y="46167"/>
                      </a:moveTo>
                      <a:cubicBezTo>
                        <a:pt x="13510" y="45638"/>
                        <a:pt x="148447" y="9920"/>
                        <a:pt x="163264" y="3305"/>
                      </a:cubicBezTo>
                      <a:cubicBezTo>
                        <a:pt x="178081" y="-3310"/>
                        <a:pt x="117227" y="1188"/>
                        <a:pt x="90239" y="6480"/>
                      </a:cubicBezTo>
                      <a:cubicBezTo>
                        <a:pt x="63252" y="11772"/>
                        <a:pt x="-10832" y="46696"/>
                        <a:pt x="1339" y="46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5" name="フリーフォーム: 図形 664">
                  <a:extLst>
                    <a:ext uri="{FF2B5EF4-FFF2-40B4-BE49-F238E27FC236}">
                      <a16:creationId xmlns:a16="http://schemas.microsoft.com/office/drawing/2014/main" id="{29F42042-D900-4EA7-ACF1-51BC884B7A08}"/>
                    </a:ext>
                  </a:extLst>
                </p:cNvPr>
                <p:cNvSpPr/>
                <p:nvPr/>
              </p:nvSpPr>
              <p:spPr>
                <a:xfrm>
                  <a:off x="5256844" y="5693768"/>
                  <a:ext cx="64625" cy="108609"/>
                </a:xfrm>
                <a:custGeom>
                  <a:avLst/>
                  <a:gdLst>
                    <a:gd name="connsiteX0" fmla="*/ 62869 w 64625"/>
                    <a:gd name="connsiteY0" fmla="*/ 595 h 108609"/>
                    <a:gd name="connsiteX1" fmla="*/ 956 w 64625"/>
                    <a:gd name="connsiteY1" fmla="*/ 38695 h 108609"/>
                    <a:gd name="connsiteX2" fmla="*/ 27944 w 64625"/>
                    <a:gd name="connsiteY2" fmla="*/ 91082 h 108609"/>
                    <a:gd name="connsiteX3" fmla="*/ 64456 w 64625"/>
                    <a:gd name="connsiteY3" fmla="*/ 108545 h 108609"/>
                    <a:gd name="connsiteX4" fmla="*/ 40644 w 64625"/>
                    <a:gd name="connsiteY4" fmla="*/ 86320 h 108609"/>
                    <a:gd name="connsiteX5" fmla="*/ 18419 w 64625"/>
                    <a:gd name="connsiteY5" fmla="*/ 68857 h 108609"/>
                    <a:gd name="connsiteX6" fmla="*/ 62869 w 64625"/>
                    <a:gd name="connsiteY6" fmla="*/ 595 h 10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625" h="108609">
                      <a:moveTo>
                        <a:pt x="62869" y="595"/>
                      </a:moveTo>
                      <a:cubicBezTo>
                        <a:pt x="59959" y="-4432"/>
                        <a:pt x="6777" y="23614"/>
                        <a:pt x="956" y="38695"/>
                      </a:cubicBezTo>
                      <a:cubicBezTo>
                        <a:pt x="-4865" y="53776"/>
                        <a:pt x="17361" y="79440"/>
                        <a:pt x="27944" y="91082"/>
                      </a:cubicBezTo>
                      <a:cubicBezTo>
                        <a:pt x="38527" y="102724"/>
                        <a:pt x="62339" y="109339"/>
                        <a:pt x="64456" y="108545"/>
                      </a:cubicBezTo>
                      <a:cubicBezTo>
                        <a:pt x="66573" y="107751"/>
                        <a:pt x="48317" y="92935"/>
                        <a:pt x="40644" y="86320"/>
                      </a:cubicBezTo>
                      <a:cubicBezTo>
                        <a:pt x="32971" y="79705"/>
                        <a:pt x="16302" y="79969"/>
                        <a:pt x="18419" y="68857"/>
                      </a:cubicBezTo>
                      <a:cubicBezTo>
                        <a:pt x="20536" y="57745"/>
                        <a:pt x="65779" y="5622"/>
                        <a:pt x="62869" y="5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6" name="フリーフォーム: 図形 665">
                  <a:extLst>
                    <a:ext uri="{FF2B5EF4-FFF2-40B4-BE49-F238E27FC236}">
                      <a16:creationId xmlns:a16="http://schemas.microsoft.com/office/drawing/2014/main" id="{C1656BE4-399B-4566-AB55-2D489EADE53B}"/>
                    </a:ext>
                  </a:extLst>
                </p:cNvPr>
                <p:cNvSpPr/>
                <p:nvPr/>
              </p:nvSpPr>
              <p:spPr>
                <a:xfrm>
                  <a:off x="5287963" y="5776913"/>
                  <a:ext cx="95492" cy="25960"/>
                </a:xfrm>
                <a:custGeom>
                  <a:avLst/>
                  <a:gdLst>
                    <a:gd name="connsiteX0" fmla="*/ 0 w 95492"/>
                    <a:gd name="connsiteY0" fmla="*/ 0 h 25960"/>
                    <a:gd name="connsiteX1" fmla="*/ 95250 w 95492"/>
                    <a:gd name="connsiteY1" fmla="*/ 25400 h 25960"/>
                    <a:gd name="connsiteX2" fmla="*/ 0 w 95492"/>
                    <a:gd name="connsiteY2" fmla="*/ 0 h 2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492" h="25960">
                      <a:moveTo>
                        <a:pt x="0" y="0"/>
                      </a:moveTo>
                      <a:cubicBezTo>
                        <a:pt x="0" y="0"/>
                        <a:pt x="89429" y="20373"/>
                        <a:pt x="95250" y="25400"/>
                      </a:cubicBezTo>
                      <a:cubicBezTo>
                        <a:pt x="101071" y="30427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7" name="フリーフォーム: 図形 666">
                  <a:extLst>
                    <a:ext uri="{FF2B5EF4-FFF2-40B4-BE49-F238E27FC236}">
                      <a16:creationId xmlns:a16="http://schemas.microsoft.com/office/drawing/2014/main" id="{E267DB17-61C6-48FF-8E7E-93316508949F}"/>
                    </a:ext>
                  </a:extLst>
                </p:cNvPr>
                <p:cNvSpPr/>
                <p:nvPr/>
              </p:nvSpPr>
              <p:spPr>
                <a:xfrm>
                  <a:off x="5198313" y="5794870"/>
                  <a:ext cx="99252" cy="180380"/>
                </a:xfrm>
                <a:custGeom>
                  <a:avLst/>
                  <a:gdLst>
                    <a:gd name="connsiteX0" fmla="*/ 99175 w 99252"/>
                    <a:gd name="connsiteY0" fmla="*/ 1093 h 180380"/>
                    <a:gd name="connsiteX1" fmla="*/ 21387 w 99252"/>
                    <a:gd name="connsiteY1" fmla="*/ 75705 h 180380"/>
                    <a:gd name="connsiteX2" fmla="*/ 10275 w 99252"/>
                    <a:gd name="connsiteY2" fmla="*/ 96343 h 180380"/>
                    <a:gd name="connsiteX3" fmla="*/ 38850 w 99252"/>
                    <a:gd name="connsiteY3" fmla="*/ 178893 h 180380"/>
                    <a:gd name="connsiteX4" fmla="*/ 11862 w 99252"/>
                    <a:gd name="connsiteY4" fmla="*/ 148730 h 180380"/>
                    <a:gd name="connsiteX5" fmla="*/ 5512 w 99252"/>
                    <a:gd name="connsiteY5" fmla="*/ 139205 h 180380"/>
                    <a:gd name="connsiteX6" fmla="*/ 99175 w 99252"/>
                    <a:gd name="connsiteY6" fmla="*/ 1093 h 18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252" h="180380">
                      <a:moveTo>
                        <a:pt x="99175" y="1093"/>
                      </a:moveTo>
                      <a:cubicBezTo>
                        <a:pt x="101821" y="-9490"/>
                        <a:pt x="36204" y="59830"/>
                        <a:pt x="21387" y="75705"/>
                      </a:cubicBezTo>
                      <a:cubicBezTo>
                        <a:pt x="6570" y="91580"/>
                        <a:pt x="7364" y="79145"/>
                        <a:pt x="10275" y="96343"/>
                      </a:cubicBezTo>
                      <a:cubicBezTo>
                        <a:pt x="13186" y="113541"/>
                        <a:pt x="38586" y="170162"/>
                        <a:pt x="38850" y="178893"/>
                      </a:cubicBezTo>
                      <a:cubicBezTo>
                        <a:pt x="39114" y="187624"/>
                        <a:pt x="17418" y="155345"/>
                        <a:pt x="11862" y="148730"/>
                      </a:cubicBezTo>
                      <a:cubicBezTo>
                        <a:pt x="6306" y="142115"/>
                        <a:pt x="-7717" y="158784"/>
                        <a:pt x="5512" y="139205"/>
                      </a:cubicBezTo>
                      <a:cubicBezTo>
                        <a:pt x="18741" y="119626"/>
                        <a:pt x="96529" y="11676"/>
                        <a:pt x="99175" y="1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8" name="フリーフォーム: 図形 667">
                  <a:extLst>
                    <a:ext uri="{FF2B5EF4-FFF2-40B4-BE49-F238E27FC236}">
                      <a16:creationId xmlns:a16="http://schemas.microsoft.com/office/drawing/2014/main" id="{563C7181-C606-4FB0-A87F-37FD8434E3A8}"/>
                    </a:ext>
                  </a:extLst>
                </p:cNvPr>
                <p:cNvSpPr/>
                <p:nvPr/>
              </p:nvSpPr>
              <p:spPr>
                <a:xfrm>
                  <a:off x="5260937" y="5824538"/>
                  <a:ext cx="136633" cy="41568"/>
                </a:xfrm>
                <a:custGeom>
                  <a:avLst/>
                  <a:gdLst>
                    <a:gd name="connsiteX0" fmla="*/ 38 w 136633"/>
                    <a:gd name="connsiteY0" fmla="*/ 36512 h 41568"/>
                    <a:gd name="connsiteX1" fmla="*/ 114338 w 136633"/>
                    <a:gd name="connsiteY1" fmla="*/ 14287 h 41568"/>
                    <a:gd name="connsiteX2" fmla="*/ 136563 w 136633"/>
                    <a:gd name="connsiteY2" fmla="*/ 0 h 41568"/>
                    <a:gd name="connsiteX3" fmla="*/ 120688 w 136633"/>
                    <a:gd name="connsiteY3" fmla="*/ 14287 h 41568"/>
                    <a:gd name="connsiteX4" fmla="*/ 101638 w 136633"/>
                    <a:gd name="connsiteY4" fmla="*/ 39687 h 41568"/>
                    <a:gd name="connsiteX5" fmla="*/ 38 w 136633"/>
                    <a:gd name="connsiteY5" fmla="*/ 36512 h 4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33" h="41568">
                      <a:moveTo>
                        <a:pt x="38" y="36512"/>
                      </a:moveTo>
                      <a:cubicBezTo>
                        <a:pt x="2155" y="32279"/>
                        <a:pt x="91584" y="20372"/>
                        <a:pt x="114338" y="14287"/>
                      </a:cubicBezTo>
                      <a:cubicBezTo>
                        <a:pt x="137092" y="8202"/>
                        <a:pt x="135505" y="0"/>
                        <a:pt x="136563" y="0"/>
                      </a:cubicBezTo>
                      <a:cubicBezTo>
                        <a:pt x="137621" y="0"/>
                        <a:pt x="126509" y="7672"/>
                        <a:pt x="120688" y="14287"/>
                      </a:cubicBezTo>
                      <a:cubicBezTo>
                        <a:pt x="114867" y="20901"/>
                        <a:pt x="120423" y="35718"/>
                        <a:pt x="101638" y="39687"/>
                      </a:cubicBezTo>
                      <a:cubicBezTo>
                        <a:pt x="82853" y="43656"/>
                        <a:pt x="-2079" y="40745"/>
                        <a:pt x="38" y="365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9" name="フリーフォーム: 図形 668">
                  <a:extLst>
                    <a:ext uri="{FF2B5EF4-FFF2-40B4-BE49-F238E27FC236}">
                      <a16:creationId xmlns:a16="http://schemas.microsoft.com/office/drawing/2014/main" id="{F7598584-19FA-4DDB-BE71-07AFADD619A9}"/>
                    </a:ext>
                  </a:extLst>
                </p:cNvPr>
                <p:cNvSpPr/>
                <p:nvPr/>
              </p:nvSpPr>
              <p:spPr>
                <a:xfrm>
                  <a:off x="5230813" y="5943777"/>
                  <a:ext cx="187998" cy="22377"/>
                </a:xfrm>
                <a:custGeom>
                  <a:avLst/>
                  <a:gdLst>
                    <a:gd name="connsiteX0" fmla="*/ 0 w 187998"/>
                    <a:gd name="connsiteY0" fmla="*/ 9348 h 22377"/>
                    <a:gd name="connsiteX1" fmla="*/ 92075 w 187998"/>
                    <a:gd name="connsiteY1" fmla="*/ 20461 h 22377"/>
                    <a:gd name="connsiteX2" fmla="*/ 185737 w 187998"/>
                    <a:gd name="connsiteY2" fmla="*/ 20461 h 22377"/>
                    <a:gd name="connsiteX3" fmla="*/ 155575 w 187998"/>
                    <a:gd name="connsiteY3" fmla="*/ 1411 h 22377"/>
                    <a:gd name="connsiteX4" fmla="*/ 117475 w 187998"/>
                    <a:gd name="connsiteY4" fmla="*/ 1411 h 22377"/>
                    <a:gd name="connsiteX5" fmla="*/ 0 w 187998"/>
                    <a:gd name="connsiteY5" fmla="*/ 9348 h 22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998" h="22377">
                      <a:moveTo>
                        <a:pt x="0" y="9348"/>
                      </a:moveTo>
                      <a:cubicBezTo>
                        <a:pt x="30559" y="13978"/>
                        <a:pt x="61119" y="18609"/>
                        <a:pt x="92075" y="20461"/>
                      </a:cubicBezTo>
                      <a:cubicBezTo>
                        <a:pt x="123031" y="22313"/>
                        <a:pt x="175154" y="23636"/>
                        <a:pt x="185737" y="20461"/>
                      </a:cubicBezTo>
                      <a:cubicBezTo>
                        <a:pt x="196320" y="17286"/>
                        <a:pt x="166952" y="4586"/>
                        <a:pt x="155575" y="1411"/>
                      </a:cubicBezTo>
                      <a:cubicBezTo>
                        <a:pt x="144198" y="-1764"/>
                        <a:pt x="117475" y="1411"/>
                        <a:pt x="117475" y="1411"/>
                      </a:cubicBezTo>
                      <a:lnTo>
                        <a:pt x="0" y="934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0" name="フリーフォーム: 図形 669">
                  <a:extLst>
                    <a:ext uri="{FF2B5EF4-FFF2-40B4-BE49-F238E27FC236}">
                      <a16:creationId xmlns:a16="http://schemas.microsoft.com/office/drawing/2014/main" id="{846A5289-A801-4022-AFED-1F7A5638175F}"/>
                    </a:ext>
                  </a:extLst>
                </p:cNvPr>
                <p:cNvSpPr/>
                <p:nvPr/>
              </p:nvSpPr>
              <p:spPr>
                <a:xfrm>
                  <a:off x="5255196" y="5950877"/>
                  <a:ext cx="41061" cy="122963"/>
                </a:xfrm>
                <a:custGeom>
                  <a:avLst/>
                  <a:gdLst>
                    <a:gd name="connsiteX0" fmla="*/ 12129 w 41061"/>
                    <a:gd name="connsiteY0" fmla="*/ 661 h 122963"/>
                    <a:gd name="connsiteX1" fmla="*/ 40704 w 41061"/>
                    <a:gd name="connsiteY1" fmla="*/ 118136 h 122963"/>
                    <a:gd name="connsiteX2" fmla="*/ 26417 w 41061"/>
                    <a:gd name="connsiteY2" fmla="*/ 97498 h 122963"/>
                    <a:gd name="connsiteX3" fmla="*/ 1017 w 41061"/>
                    <a:gd name="connsiteY3" fmla="*/ 70511 h 122963"/>
                    <a:gd name="connsiteX4" fmla="*/ 12129 w 41061"/>
                    <a:gd name="connsiteY4" fmla="*/ 661 h 12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61" h="122963">
                      <a:moveTo>
                        <a:pt x="12129" y="661"/>
                      </a:moveTo>
                      <a:cubicBezTo>
                        <a:pt x="18743" y="8598"/>
                        <a:pt x="38323" y="101997"/>
                        <a:pt x="40704" y="118136"/>
                      </a:cubicBezTo>
                      <a:cubicBezTo>
                        <a:pt x="43085" y="134275"/>
                        <a:pt x="33031" y="105435"/>
                        <a:pt x="26417" y="97498"/>
                      </a:cubicBezTo>
                      <a:cubicBezTo>
                        <a:pt x="19803" y="89561"/>
                        <a:pt x="4986" y="82417"/>
                        <a:pt x="1017" y="70511"/>
                      </a:cubicBezTo>
                      <a:cubicBezTo>
                        <a:pt x="-2952" y="58605"/>
                        <a:pt x="5515" y="-7276"/>
                        <a:pt x="12129" y="6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1" name="フリーフォーム: 図形 670">
                  <a:extLst>
                    <a:ext uri="{FF2B5EF4-FFF2-40B4-BE49-F238E27FC236}">
                      <a16:creationId xmlns:a16="http://schemas.microsoft.com/office/drawing/2014/main" id="{0D14EA6E-11AB-4C9D-8672-9BAE1A9F4EC9}"/>
                    </a:ext>
                  </a:extLst>
                </p:cNvPr>
                <p:cNvSpPr/>
                <p:nvPr/>
              </p:nvSpPr>
              <p:spPr>
                <a:xfrm>
                  <a:off x="5259386" y="5954043"/>
                  <a:ext cx="157172" cy="45428"/>
                </a:xfrm>
                <a:custGeom>
                  <a:avLst/>
                  <a:gdLst>
                    <a:gd name="connsiteX0" fmla="*/ 2 w 157172"/>
                    <a:gd name="connsiteY0" fmla="*/ 45120 h 45428"/>
                    <a:gd name="connsiteX1" fmla="*/ 109539 w 157172"/>
                    <a:gd name="connsiteY1" fmla="*/ 19720 h 45428"/>
                    <a:gd name="connsiteX2" fmla="*/ 157164 w 157172"/>
                    <a:gd name="connsiteY2" fmla="*/ 7020 h 45428"/>
                    <a:gd name="connsiteX3" fmla="*/ 112714 w 157172"/>
                    <a:gd name="connsiteY3" fmla="*/ 670 h 45428"/>
                    <a:gd name="connsiteX4" fmla="*/ 2 w 157172"/>
                    <a:gd name="connsiteY4" fmla="*/ 45120 h 4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172" h="45428">
                      <a:moveTo>
                        <a:pt x="2" y="45120"/>
                      </a:moveTo>
                      <a:cubicBezTo>
                        <a:pt x="-527" y="48295"/>
                        <a:pt x="83345" y="26070"/>
                        <a:pt x="109539" y="19720"/>
                      </a:cubicBezTo>
                      <a:cubicBezTo>
                        <a:pt x="135733" y="13370"/>
                        <a:pt x="156635" y="10195"/>
                        <a:pt x="157164" y="7020"/>
                      </a:cubicBezTo>
                      <a:cubicBezTo>
                        <a:pt x="157693" y="3845"/>
                        <a:pt x="132822" y="-1976"/>
                        <a:pt x="112714" y="670"/>
                      </a:cubicBezTo>
                      <a:cubicBezTo>
                        <a:pt x="92606" y="3316"/>
                        <a:pt x="531" y="41945"/>
                        <a:pt x="2" y="451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2" name="フリーフォーム: 図形 671">
                  <a:extLst>
                    <a:ext uri="{FF2B5EF4-FFF2-40B4-BE49-F238E27FC236}">
                      <a16:creationId xmlns:a16="http://schemas.microsoft.com/office/drawing/2014/main" id="{276AFC21-F621-43F7-A2E6-6A1FAFB95EC0}"/>
                    </a:ext>
                  </a:extLst>
                </p:cNvPr>
                <p:cNvSpPr/>
                <p:nvPr/>
              </p:nvSpPr>
              <p:spPr>
                <a:xfrm>
                  <a:off x="5278141" y="6027512"/>
                  <a:ext cx="242714" cy="38463"/>
                </a:xfrm>
                <a:custGeom>
                  <a:avLst/>
                  <a:gdLst>
                    <a:gd name="connsiteX0" fmla="*/ 297 w 242714"/>
                    <a:gd name="connsiteY0" fmla="*/ 226 h 38463"/>
                    <a:gd name="connsiteX1" fmla="*/ 82847 w 242714"/>
                    <a:gd name="connsiteY1" fmla="*/ 38326 h 38463"/>
                    <a:gd name="connsiteX2" fmla="*/ 238422 w 242714"/>
                    <a:gd name="connsiteY2" fmla="*/ 12926 h 38463"/>
                    <a:gd name="connsiteX3" fmla="*/ 195559 w 242714"/>
                    <a:gd name="connsiteY3" fmla="*/ 11338 h 38463"/>
                    <a:gd name="connsiteX4" fmla="*/ 157459 w 242714"/>
                    <a:gd name="connsiteY4" fmla="*/ 4988 h 38463"/>
                    <a:gd name="connsiteX5" fmla="*/ 109834 w 242714"/>
                    <a:gd name="connsiteY5" fmla="*/ 20863 h 38463"/>
                    <a:gd name="connsiteX6" fmla="*/ 297 w 242714"/>
                    <a:gd name="connsiteY6" fmla="*/ 226 h 3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714" h="38463">
                      <a:moveTo>
                        <a:pt x="297" y="226"/>
                      </a:moveTo>
                      <a:cubicBezTo>
                        <a:pt x="-4201" y="3137"/>
                        <a:pt x="43160" y="36209"/>
                        <a:pt x="82847" y="38326"/>
                      </a:cubicBezTo>
                      <a:cubicBezTo>
                        <a:pt x="122534" y="40443"/>
                        <a:pt x="219637" y="17424"/>
                        <a:pt x="238422" y="12926"/>
                      </a:cubicBezTo>
                      <a:cubicBezTo>
                        <a:pt x="257207" y="8428"/>
                        <a:pt x="209053" y="12661"/>
                        <a:pt x="195559" y="11338"/>
                      </a:cubicBezTo>
                      <a:cubicBezTo>
                        <a:pt x="182065" y="10015"/>
                        <a:pt x="171746" y="3401"/>
                        <a:pt x="157459" y="4988"/>
                      </a:cubicBezTo>
                      <a:cubicBezTo>
                        <a:pt x="143172" y="6575"/>
                        <a:pt x="133911" y="18217"/>
                        <a:pt x="109834" y="20863"/>
                      </a:cubicBezTo>
                      <a:cubicBezTo>
                        <a:pt x="85757" y="23509"/>
                        <a:pt x="4795" y="-2685"/>
                        <a:pt x="297" y="2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3" name="フリーフォーム: 図形 672">
                  <a:extLst>
                    <a:ext uri="{FF2B5EF4-FFF2-40B4-BE49-F238E27FC236}">
                      <a16:creationId xmlns:a16="http://schemas.microsoft.com/office/drawing/2014/main" id="{CE092182-DD34-42A3-B236-8CC08930C786}"/>
                    </a:ext>
                  </a:extLst>
                </p:cNvPr>
                <p:cNvSpPr/>
                <p:nvPr/>
              </p:nvSpPr>
              <p:spPr>
                <a:xfrm>
                  <a:off x="5298431" y="6026342"/>
                  <a:ext cx="251609" cy="90050"/>
                </a:xfrm>
                <a:custGeom>
                  <a:avLst/>
                  <a:gdLst>
                    <a:gd name="connsiteX0" fmla="*/ 2232 w 251609"/>
                    <a:gd name="connsiteY0" fmla="*/ 88708 h 90050"/>
                    <a:gd name="connsiteX1" fmla="*/ 70494 w 251609"/>
                    <a:gd name="connsiteY1" fmla="*/ 74421 h 90050"/>
                    <a:gd name="connsiteX2" fmla="*/ 246707 w 251609"/>
                    <a:gd name="connsiteY2" fmla="*/ 2983 h 90050"/>
                    <a:gd name="connsiteX3" fmla="*/ 197494 w 251609"/>
                    <a:gd name="connsiteY3" fmla="*/ 17271 h 90050"/>
                    <a:gd name="connsiteX4" fmla="*/ 143519 w 251609"/>
                    <a:gd name="connsiteY4" fmla="*/ 52196 h 90050"/>
                    <a:gd name="connsiteX5" fmla="*/ 2232 w 251609"/>
                    <a:gd name="connsiteY5" fmla="*/ 88708 h 9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609" h="90050">
                      <a:moveTo>
                        <a:pt x="2232" y="88708"/>
                      </a:moveTo>
                      <a:cubicBezTo>
                        <a:pt x="-9939" y="92412"/>
                        <a:pt x="29748" y="88708"/>
                        <a:pt x="70494" y="74421"/>
                      </a:cubicBezTo>
                      <a:cubicBezTo>
                        <a:pt x="111240" y="60134"/>
                        <a:pt x="225540" y="12508"/>
                        <a:pt x="246707" y="2983"/>
                      </a:cubicBezTo>
                      <a:cubicBezTo>
                        <a:pt x="267874" y="-6542"/>
                        <a:pt x="214692" y="9069"/>
                        <a:pt x="197494" y="17271"/>
                      </a:cubicBezTo>
                      <a:cubicBezTo>
                        <a:pt x="180296" y="25473"/>
                        <a:pt x="176063" y="42936"/>
                        <a:pt x="143519" y="52196"/>
                      </a:cubicBezTo>
                      <a:cubicBezTo>
                        <a:pt x="110975" y="61456"/>
                        <a:pt x="14403" y="85004"/>
                        <a:pt x="2232" y="887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4" name="フリーフォーム: 図形 673">
                  <a:extLst>
                    <a:ext uri="{FF2B5EF4-FFF2-40B4-BE49-F238E27FC236}">
                      <a16:creationId xmlns:a16="http://schemas.microsoft.com/office/drawing/2014/main" id="{7462B821-AFFC-4B5B-B9EE-0CBA3BA2C7E9}"/>
                    </a:ext>
                  </a:extLst>
                </p:cNvPr>
                <p:cNvSpPr/>
                <p:nvPr/>
              </p:nvSpPr>
              <p:spPr>
                <a:xfrm>
                  <a:off x="5806777" y="5893635"/>
                  <a:ext cx="306831" cy="107621"/>
                </a:xfrm>
                <a:custGeom>
                  <a:avLst/>
                  <a:gdLst>
                    <a:gd name="connsiteX0" fmla="*/ 306686 w 306831"/>
                    <a:gd name="connsiteY0" fmla="*/ 2340 h 107621"/>
                    <a:gd name="connsiteX1" fmla="*/ 133648 w 306831"/>
                    <a:gd name="connsiteY1" fmla="*/ 18215 h 107621"/>
                    <a:gd name="connsiteX2" fmla="*/ 298 w 306831"/>
                    <a:gd name="connsiteY2" fmla="*/ 107115 h 107621"/>
                    <a:gd name="connsiteX3" fmla="*/ 103486 w 306831"/>
                    <a:gd name="connsiteY3" fmla="*/ 51553 h 107621"/>
                    <a:gd name="connsiteX4" fmla="*/ 306686 w 306831"/>
                    <a:gd name="connsiteY4" fmla="*/ 2340 h 107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831" h="107621">
                      <a:moveTo>
                        <a:pt x="306686" y="2340"/>
                      </a:moveTo>
                      <a:cubicBezTo>
                        <a:pt x="311713" y="-3216"/>
                        <a:pt x="184713" y="753"/>
                        <a:pt x="133648" y="18215"/>
                      </a:cubicBezTo>
                      <a:cubicBezTo>
                        <a:pt x="82583" y="35677"/>
                        <a:pt x="5325" y="101559"/>
                        <a:pt x="298" y="107115"/>
                      </a:cubicBezTo>
                      <a:cubicBezTo>
                        <a:pt x="-4729" y="112671"/>
                        <a:pt x="54803" y="71132"/>
                        <a:pt x="103486" y="51553"/>
                      </a:cubicBezTo>
                      <a:cubicBezTo>
                        <a:pt x="152169" y="31974"/>
                        <a:pt x="301659" y="7896"/>
                        <a:pt x="306686" y="2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5" name="フリーフォーム: 図形 674">
                  <a:extLst>
                    <a:ext uri="{FF2B5EF4-FFF2-40B4-BE49-F238E27FC236}">
                      <a16:creationId xmlns:a16="http://schemas.microsoft.com/office/drawing/2014/main" id="{8942930A-B1A8-402A-A674-AD519686B273}"/>
                    </a:ext>
                  </a:extLst>
                </p:cNvPr>
                <p:cNvSpPr/>
                <p:nvPr/>
              </p:nvSpPr>
              <p:spPr>
                <a:xfrm>
                  <a:off x="5482720" y="6054354"/>
                  <a:ext cx="155379" cy="70259"/>
                </a:xfrm>
                <a:custGeom>
                  <a:avLst/>
                  <a:gdLst>
                    <a:gd name="connsiteX0" fmla="*/ 505 w 155379"/>
                    <a:gd name="connsiteY0" fmla="*/ 70221 h 70259"/>
                    <a:gd name="connsiteX1" fmla="*/ 151318 w 155379"/>
                    <a:gd name="connsiteY1" fmla="*/ 13071 h 70259"/>
                    <a:gd name="connsiteX2" fmla="*/ 103693 w 155379"/>
                    <a:gd name="connsiteY2" fmla="*/ 3546 h 70259"/>
                    <a:gd name="connsiteX3" fmla="*/ 505 w 155379"/>
                    <a:gd name="connsiteY3" fmla="*/ 70221 h 7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379" h="70259">
                      <a:moveTo>
                        <a:pt x="505" y="70221"/>
                      </a:moveTo>
                      <a:cubicBezTo>
                        <a:pt x="8443" y="71809"/>
                        <a:pt x="134120" y="24183"/>
                        <a:pt x="151318" y="13071"/>
                      </a:cubicBezTo>
                      <a:cubicBezTo>
                        <a:pt x="168516" y="1959"/>
                        <a:pt x="126976" y="-4392"/>
                        <a:pt x="103693" y="3546"/>
                      </a:cubicBezTo>
                      <a:cubicBezTo>
                        <a:pt x="80410" y="11483"/>
                        <a:pt x="-7433" y="68633"/>
                        <a:pt x="505" y="702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6" name="フリーフォーム: 図形 675">
                  <a:extLst>
                    <a:ext uri="{FF2B5EF4-FFF2-40B4-BE49-F238E27FC236}">
                      <a16:creationId xmlns:a16="http://schemas.microsoft.com/office/drawing/2014/main" id="{5FB1D747-D342-4BEB-833F-488EAF94C66C}"/>
                    </a:ext>
                  </a:extLst>
                </p:cNvPr>
                <p:cNvSpPr/>
                <p:nvPr/>
              </p:nvSpPr>
              <p:spPr>
                <a:xfrm>
                  <a:off x="5635602" y="5983993"/>
                  <a:ext cx="176288" cy="101256"/>
                </a:xfrm>
                <a:custGeom>
                  <a:avLst/>
                  <a:gdLst>
                    <a:gd name="connsiteX0" fmla="*/ 23 w 176288"/>
                    <a:gd name="connsiteY0" fmla="*/ 100895 h 101256"/>
                    <a:gd name="connsiteX1" fmla="*/ 106386 w 176288"/>
                    <a:gd name="connsiteY1" fmla="*/ 50095 h 101256"/>
                    <a:gd name="connsiteX2" fmla="*/ 176236 w 176288"/>
                    <a:gd name="connsiteY2" fmla="*/ 882 h 101256"/>
                    <a:gd name="connsiteX3" fmla="*/ 115911 w 176288"/>
                    <a:gd name="connsiteY3" fmla="*/ 23107 h 101256"/>
                    <a:gd name="connsiteX4" fmla="*/ 23 w 176288"/>
                    <a:gd name="connsiteY4" fmla="*/ 100895 h 10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288" h="101256">
                      <a:moveTo>
                        <a:pt x="23" y="100895"/>
                      </a:moveTo>
                      <a:cubicBezTo>
                        <a:pt x="-1565" y="105393"/>
                        <a:pt x="77017" y="66764"/>
                        <a:pt x="106386" y="50095"/>
                      </a:cubicBezTo>
                      <a:cubicBezTo>
                        <a:pt x="135755" y="33426"/>
                        <a:pt x="174649" y="5380"/>
                        <a:pt x="176236" y="882"/>
                      </a:cubicBezTo>
                      <a:cubicBezTo>
                        <a:pt x="177824" y="-3616"/>
                        <a:pt x="142899" y="9878"/>
                        <a:pt x="115911" y="23107"/>
                      </a:cubicBezTo>
                      <a:cubicBezTo>
                        <a:pt x="88924" y="36336"/>
                        <a:pt x="1611" y="96397"/>
                        <a:pt x="23" y="1008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7" name="フリーフォーム: 図形 676">
                  <a:extLst>
                    <a:ext uri="{FF2B5EF4-FFF2-40B4-BE49-F238E27FC236}">
                      <a16:creationId xmlns:a16="http://schemas.microsoft.com/office/drawing/2014/main" id="{850153F5-3DE1-4B5B-BEAF-9A8E0EEC3860}"/>
                    </a:ext>
                  </a:extLst>
                </p:cNvPr>
                <p:cNvSpPr/>
                <p:nvPr/>
              </p:nvSpPr>
              <p:spPr>
                <a:xfrm>
                  <a:off x="5334000" y="6096863"/>
                  <a:ext cx="167453" cy="48964"/>
                </a:xfrm>
                <a:custGeom>
                  <a:avLst/>
                  <a:gdLst>
                    <a:gd name="connsiteX0" fmla="*/ 0 w 167453"/>
                    <a:gd name="connsiteY0" fmla="*/ 43587 h 48964"/>
                    <a:gd name="connsiteX1" fmla="*/ 80963 w 167453"/>
                    <a:gd name="connsiteY1" fmla="*/ 45175 h 48964"/>
                    <a:gd name="connsiteX2" fmla="*/ 161925 w 167453"/>
                    <a:gd name="connsiteY2" fmla="*/ 725 h 48964"/>
                    <a:gd name="connsiteX3" fmla="*/ 152400 w 167453"/>
                    <a:gd name="connsiteY3" fmla="*/ 18187 h 48964"/>
                    <a:gd name="connsiteX4" fmla="*/ 88900 w 167453"/>
                    <a:gd name="connsiteY4" fmla="*/ 26125 h 48964"/>
                    <a:gd name="connsiteX5" fmla="*/ 0 w 167453"/>
                    <a:gd name="connsiteY5" fmla="*/ 43587 h 4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453" h="48964">
                      <a:moveTo>
                        <a:pt x="0" y="43587"/>
                      </a:moveTo>
                      <a:cubicBezTo>
                        <a:pt x="26988" y="47953"/>
                        <a:pt x="53976" y="52319"/>
                        <a:pt x="80963" y="45175"/>
                      </a:cubicBezTo>
                      <a:cubicBezTo>
                        <a:pt x="107951" y="38031"/>
                        <a:pt x="150019" y="5223"/>
                        <a:pt x="161925" y="725"/>
                      </a:cubicBezTo>
                      <a:cubicBezTo>
                        <a:pt x="173831" y="-3773"/>
                        <a:pt x="164571" y="13954"/>
                        <a:pt x="152400" y="18187"/>
                      </a:cubicBezTo>
                      <a:cubicBezTo>
                        <a:pt x="140229" y="22420"/>
                        <a:pt x="88900" y="26125"/>
                        <a:pt x="88900" y="26125"/>
                      </a:cubicBezTo>
                      <a:lnTo>
                        <a:pt x="0" y="4358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8" name="フリーフォーム: 図形 677">
                  <a:extLst>
                    <a:ext uri="{FF2B5EF4-FFF2-40B4-BE49-F238E27FC236}">
                      <a16:creationId xmlns:a16="http://schemas.microsoft.com/office/drawing/2014/main" id="{549E2887-566E-4BEF-BA28-BDA42AB4D621}"/>
                    </a:ext>
                  </a:extLst>
                </p:cNvPr>
                <p:cNvSpPr/>
                <p:nvPr/>
              </p:nvSpPr>
              <p:spPr>
                <a:xfrm>
                  <a:off x="5270423" y="6111245"/>
                  <a:ext cx="112718" cy="26039"/>
                </a:xfrm>
                <a:custGeom>
                  <a:avLst/>
                  <a:gdLst>
                    <a:gd name="connsiteX0" fmla="*/ 77 w 112718"/>
                    <a:gd name="connsiteY0" fmla="*/ 8568 h 26039"/>
                    <a:gd name="connsiteX1" fmla="*/ 79452 w 112718"/>
                    <a:gd name="connsiteY1" fmla="*/ 18093 h 26039"/>
                    <a:gd name="connsiteX2" fmla="*/ 111202 w 112718"/>
                    <a:gd name="connsiteY2" fmla="*/ 26030 h 26039"/>
                    <a:gd name="connsiteX3" fmla="*/ 103265 w 112718"/>
                    <a:gd name="connsiteY3" fmla="*/ 16505 h 26039"/>
                    <a:gd name="connsiteX4" fmla="*/ 65165 w 112718"/>
                    <a:gd name="connsiteY4" fmla="*/ 630 h 26039"/>
                    <a:gd name="connsiteX5" fmla="*/ 77 w 112718"/>
                    <a:gd name="connsiteY5" fmla="*/ 8568 h 26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718" h="26039">
                      <a:moveTo>
                        <a:pt x="77" y="8568"/>
                      </a:moveTo>
                      <a:cubicBezTo>
                        <a:pt x="2458" y="11478"/>
                        <a:pt x="60931" y="15183"/>
                        <a:pt x="79452" y="18093"/>
                      </a:cubicBezTo>
                      <a:cubicBezTo>
                        <a:pt x="97973" y="21003"/>
                        <a:pt x="107233" y="26295"/>
                        <a:pt x="111202" y="26030"/>
                      </a:cubicBezTo>
                      <a:cubicBezTo>
                        <a:pt x="115171" y="25765"/>
                        <a:pt x="110938" y="20738"/>
                        <a:pt x="103265" y="16505"/>
                      </a:cubicBezTo>
                      <a:cubicBezTo>
                        <a:pt x="95592" y="12272"/>
                        <a:pt x="79453" y="3540"/>
                        <a:pt x="65165" y="630"/>
                      </a:cubicBezTo>
                      <a:cubicBezTo>
                        <a:pt x="50877" y="-2280"/>
                        <a:pt x="-2304" y="5658"/>
                        <a:pt x="77" y="85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9" name="フリーフォーム: 図形 678">
                  <a:extLst>
                    <a:ext uri="{FF2B5EF4-FFF2-40B4-BE49-F238E27FC236}">
                      <a16:creationId xmlns:a16="http://schemas.microsoft.com/office/drawing/2014/main" id="{9CDFEECF-4914-4B57-828D-B2481FE2C007}"/>
                    </a:ext>
                  </a:extLst>
                </p:cNvPr>
                <p:cNvSpPr/>
                <p:nvPr/>
              </p:nvSpPr>
              <p:spPr>
                <a:xfrm>
                  <a:off x="5262563" y="6126027"/>
                  <a:ext cx="136527" cy="24431"/>
                </a:xfrm>
                <a:custGeom>
                  <a:avLst/>
                  <a:gdLst>
                    <a:gd name="connsiteX0" fmla="*/ 0 w 136527"/>
                    <a:gd name="connsiteY0" fmla="*/ 136 h 24431"/>
                    <a:gd name="connsiteX1" fmla="*/ 96837 w 136527"/>
                    <a:gd name="connsiteY1" fmla="*/ 23948 h 24431"/>
                    <a:gd name="connsiteX2" fmla="*/ 136525 w 136527"/>
                    <a:gd name="connsiteY2" fmla="*/ 16011 h 24431"/>
                    <a:gd name="connsiteX3" fmla="*/ 95250 w 136527"/>
                    <a:gd name="connsiteY3" fmla="*/ 14423 h 24431"/>
                    <a:gd name="connsiteX4" fmla="*/ 0 w 136527"/>
                    <a:gd name="connsiteY4" fmla="*/ 136 h 2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7" h="24431">
                      <a:moveTo>
                        <a:pt x="0" y="136"/>
                      </a:moveTo>
                      <a:cubicBezTo>
                        <a:pt x="264" y="1723"/>
                        <a:pt x="74083" y="21302"/>
                        <a:pt x="96837" y="23948"/>
                      </a:cubicBezTo>
                      <a:cubicBezTo>
                        <a:pt x="119591" y="26594"/>
                        <a:pt x="136789" y="17598"/>
                        <a:pt x="136525" y="16011"/>
                      </a:cubicBezTo>
                      <a:cubicBezTo>
                        <a:pt x="136261" y="14424"/>
                        <a:pt x="115094" y="17598"/>
                        <a:pt x="95250" y="14423"/>
                      </a:cubicBezTo>
                      <a:cubicBezTo>
                        <a:pt x="75406" y="11248"/>
                        <a:pt x="-264" y="-1451"/>
                        <a:pt x="0" y="1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0" name="フリーフォーム: 図形 679">
                  <a:extLst>
                    <a:ext uri="{FF2B5EF4-FFF2-40B4-BE49-F238E27FC236}">
                      <a16:creationId xmlns:a16="http://schemas.microsoft.com/office/drawing/2014/main" id="{8E51545B-2D98-4495-A0B9-587E91452C12}"/>
                    </a:ext>
                  </a:extLst>
                </p:cNvPr>
                <p:cNvSpPr/>
                <p:nvPr/>
              </p:nvSpPr>
              <p:spPr>
                <a:xfrm>
                  <a:off x="4790781" y="6653823"/>
                  <a:ext cx="143590" cy="590655"/>
                </a:xfrm>
                <a:custGeom>
                  <a:avLst/>
                  <a:gdLst>
                    <a:gd name="connsiteX0" fmla="*/ 143169 w 143590"/>
                    <a:gd name="connsiteY0" fmla="*/ 977 h 590655"/>
                    <a:gd name="connsiteX1" fmla="*/ 45802 w 143590"/>
                    <a:gd name="connsiteY1" fmla="*/ 157610 h 590655"/>
                    <a:gd name="connsiteX2" fmla="*/ 18286 w 143590"/>
                    <a:gd name="connsiteY2" fmla="*/ 574594 h 590655"/>
                    <a:gd name="connsiteX3" fmla="*/ 26752 w 143590"/>
                    <a:gd name="connsiteY3" fmla="*/ 477227 h 590655"/>
                    <a:gd name="connsiteX4" fmla="*/ 3469 w 143590"/>
                    <a:gd name="connsiteY4" fmla="*/ 218994 h 590655"/>
                    <a:gd name="connsiteX5" fmla="*/ 143169 w 143590"/>
                    <a:gd name="connsiteY5" fmla="*/ 977 h 59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590" h="590655">
                      <a:moveTo>
                        <a:pt x="143169" y="977"/>
                      </a:moveTo>
                      <a:cubicBezTo>
                        <a:pt x="150224" y="-9254"/>
                        <a:pt x="66616" y="62007"/>
                        <a:pt x="45802" y="157610"/>
                      </a:cubicBezTo>
                      <a:cubicBezTo>
                        <a:pt x="24988" y="253213"/>
                        <a:pt x="21461" y="521325"/>
                        <a:pt x="18286" y="574594"/>
                      </a:cubicBezTo>
                      <a:cubicBezTo>
                        <a:pt x="15111" y="627863"/>
                        <a:pt x="29221" y="536494"/>
                        <a:pt x="26752" y="477227"/>
                      </a:cubicBezTo>
                      <a:cubicBezTo>
                        <a:pt x="24283" y="417960"/>
                        <a:pt x="-10995" y="295194"/>
                        <a:pt x="3469" y="218994"/>
                      </a:cubicBezTo>
                      <a:cubicBezTo>
                        <a:pt x="17933" y="142794"/>
                        <a:pt x="136114" y="11208"/>
                        <a:pt x="143169" y="9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1" name="フリーフォーム: 図形 680">
                  <a:extLst>
                    <a:ext uri="{FF2B5EF4-FFF2-40B4-BE49-F238E27FC236}">
                      <a16:creationId xmlns:a16="http://schemas.microsoft.com/office/drawing/2014/main" id="{B9FF4822-E590-4A20-ACDA-E2D93BF081F5}"/>
                    </a:ext>
                  </a:extLst>
                </p:cNvPr>
                <p:cNvSpPr/>
                <p:nvPr/>
              </p:nvSpPr>
              <p:spPr>
                <a:xfrm>
                  <a:off x="4814218" y="7238873"/>
                  <a:ext cx="50729" cy="714362"/>
                </a:xfrm>
                <a:custGeom>
                  <a:avLst/>
                  <a:gdLst>
                    <a:gd name="connsiteX0" fmla="*/ 1199 w 50729"/>
                    <a:gd name="connsiteY0" fmla="*/ 82677 h 714362"/>
                    <a:gd name="connsiteX1" fmla="*/ 49882 w 50729"/>
                    <a:gd name="connsiteY1" fmla="*/ 690160 h 714362"/>
                    <a:gd name="connsiteX2" fmla="*/ 32949 w 50729"/>
                    <a:gd name="connsiteY2" fmla="*/ 565277 h 714362"/>
                    <a:gd name="connsiteX3" fmla="*/ 43532 w 50729"/>
                    <a:gd name="connsiteY3" fmla="*/ 300694 h 714362"/>
                    <a:gd name="connsiteX4" fmla="*/ 18132 w 50729"/>
                    <a:gd name="connsiteY4" fmla="*/ 33994 h 714362"/>
                    <a:gd name="connsiteX5" fmla="*/ 1199 w 50729"/>
                    <a:gd name="connsiteY5" fmla="*/ 82677 h 7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729" h="714362">
                      <a:moveTo>
                        <a:pt x="1199" y="82677"/>
                      </a:moveTo>
                      <a:cubicBezTo>
                        <a:pt x="6491" y="192038"/>
                        <a:pt x="44590" y="609727"/>
                        <a:pt x="49882" y="690160"/>
                      </a:cubicBezTo>
                      <a:cubicBezTo>
                        <a:pt x="55174" y="770593"/>
                        <a:pt x="34007" y="630188"/>
                        <a:pt x="32949" y="565277"/>
                      </a:cubicBezTo>
                      <a:cubicBezTo>
                        <a:pt x="31891" y="500366"/>
                        <a:pt x="46001" y="389241"/>
                        <a:pt x="43532" y="300694"/>
                      </a:cubicBezTo>
                      <a:cubicBezTo>
                        <a:pt x="41063" y="212147"/>
                        <a:pt x="26951" y="78444"/>
                        <a:pt x="18132" y="33994"/>
                      </a:cubicBezTo>
                      <a:cubicBezTo>
                        <a:pt x="9313" y="-10456"/>
                        <a:pt x="-4093" y="-26684"/>
                        <a:pt x="1199" y="82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2" name="フリーフォーム: 図形 681">
                  <a:extLst>
                    <a:ext uri="{FF2B5EF4-FFF2-40B4-BE49-F238E27FC236}">
                      <a16:creationId xmlns:a16="http://schemas.microsoft.com/office/drawing/2014/main" id="{9A5D2878-F218-4FC1-A515-981DDC00F15C}"/>
                    </a:ext>
                  </a:extLst>
                </p:cNvPr>
                <p:cNvSpPr/>
                <p:nvPr/>
              </p:nvSpPr>
              <p:spPr>
                <a:xfrm>
                  <a:off x="4822780" y="8040687"/>
                  <a:ext cx="92120" cy="608703"/>
                </a:xfrm>
                <a:custGeom>
                  <a:avLst/>
                  <a:gdLst>
                    <a:gd name="connsiteX0" fmla="*/ 28620 w 92120"/>
                    <a:gd name="connsiteY0" fmla="*/ 4763 h 608703"/>
                    <a:gd name="connsiteX1" fmla="*/ 38145 w 92120"/>
                    <a:gd name="connsiteY1" fmla="*/ 401638 h 608703"/>
                    <a:gd name="connsiteX2" fmla="*/ 45 w 92120"/>
                    <a:gd name="connsiteY2" fmla="*/ 608013 h 608703"/>
                    <a:gd name="connsiteX3" fmla="*/ 31795 w 92120"/>
                    <a:gd name="connsiteY3" fmla="*/ 458788 h 608703"/>
                    <a:gd name="connsiteX4" fmla="*/ 92120 w 92120"/>
                    <a:gd name="connsiteY4" fmla="*/ 201613 h 608703"/>
                    <a:gd name="connsiteX5" fmla="*/ 28620 w 92120"/>
                    <a:gd name="connsiteY5" fmla="*/ 4763 h 608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20" h="608703">
                      <a:moveTo>
                        <a:pt x="28620" y="4763"/>
                      </a:moveTo>
                      <a:cubicBezTo>
                        <a:pt x="19624" y="38100"/>
                        <a:pt x="42908" y="301096"/>
                        <a:pt x="38145" y="401638"/>
                      </a:cubicBezTo>
                      <a:cubicBezTo>
                        <a:pt x="33383" y="502180"/>
                        <a:pt x="1103" y="598488"/>
                        <a:pt x="45" y="608013"/>
                      </a:cubicBezTo>
                      <a:cubicBezTo>
                        <a:pt x="-1013" y="617538"/>
                        <a:pt x="16449" y="526521"/>
                        <a:pt x="31795" y="458788"/>
                      </a:cubicBezTo>
                      <a:cubicBezTo>
                        <a:pt x="47141" y="391055"/>
                        <a:pt x="92120" y="282046"/>
                        <a:pt x="92120" y="201613"/>
                      </a:cubicBezTo>
                      <a:cubicBezTo>
                        <a:pt x="92120" y="121180"/>
                        <a:pt x="37616" y="-28574"/>
                        <a:pt x="28620" y="47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3" name="フリーフォーム: 図形 682">
                  <a:extLst>
                    <a:ext uri="{FF2B5EF4-FFF2-40B4-BE49-F238E27FC236}">
                      <a16:creationId xmlns:a16="http://schemas.microsoft.com/office/drawing/2014/main" id="{EEEA2976-07D4-4ACE-B30F-A9681D01FB19}"/>
                    </a:ext>
                  </a:extLst>
                </p:cNvPr>
                <p:cNvSpPr/>
                <p:nvPr/>
              </p:nvSpPr>
              <p:spPr>
                <a:xfrm>
                  <a:off x="4682068" y="8822704"/>
                  <a:ext cx="141166" cy="586924"/>
                </a:xfrm>
                <a:custGeom>
                  <a:avLst/>
                  <a:gdLst>
                    <a:gd name="connsiteX0" fmla="*/ 128057 w 141166"/>
                    <a:gd name="connsiteY0" fmla="*/ 621 h 586924"/>
                    <a:gd name="connsiteX1" fmla="*/ 58207 w 141166"/>
                    <a:gd name="connsiteY1" fmla="*/ 219696 h 586924"/>
                    <a:gd name="connsiteX2" fmla="*/ 1057 w 141166"/>
                    <a:gd name="connsiteY2" fmla="*/ 581646 h 586924"/>
                    <a:gd name="connsiteX3" fmla="*/ 29632 w 141166"/>
                    <a:gd name="connsiteY3" fmla="*/ 416546 h 586924"/>
                    <a:gd name="connsiteX4" fmla="*/ 131232 w 141166"/>
                    <a:gd name="connsiteY4" fmla="*/ 162546 h 586924"/>
                    <a:gd name="connsiteX5" fmla="*/ 128057 w 141166"/>
                    <a:gd name="connsiteY5" fmla="*/ 621 h 586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166" h="586924">
                      <a:moveTo>
                        <a:pt x="128057" y="621"/>
                      </a:moveTo>
                      <a:cubicBezTo>
                        <a:pt x="115886" y="10146"/>
                        <a:pt x="79374" y="122858"/>
                        <a:pt x="58207" y="219696"/>
                      </a:cubicBezTo>
                      <a:cubicBezTo>
                        <a:pt x="37040" y="316534"/>
                        <a:pt x="1057" y="581646"/>
                        <a:pt x="1057" y="581646"/>
                      </a:cubicBezTo>
                      <a:cubicBezTo>
                        <a:pt x="-3706" y="614454"/>
                        <a:pt x="7936" y="486396"/>
                        <a:pt x="29632" y="416546"/>
                      </a:cubicBezTo>
                      <a:cubicBezTo>
                        <a:pt x="51328" y="346696"/>
                        <a:pt x="113770" y="231867"/>
                        <a:pt x="131232" y="162546"/>
                      </a:cubicBezTo>
                      <a:cubicBezTo>
                        <a:pt x="148694" y="93225"/>
                        <a:pt x="140228" y="-8904"/>
                        <a:pt x="128057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4" name="フリーフォーム: 図形 683">
                  <a:extLst>
                    <a:ext uri="{FF2B5EF4-FFF2-40B4-BE49-F238E27FC236}">
                      <a16:creationId xmlns:a16="http://schemas.microsoft.com/office/drawing/2014/main" id="{D5906BEA-7493-4465-85ED-2616F155B145}"/>
                    </a:ext>
                  </a:extLst>
                </p:cNvPr>
                <p:cNvSpPr/>
                <p:nvPr/>
              </p:nvSpPr>
              <p:spPr>
                <a:xfrm>
                  <a:off x="4685892" y="9478312"/>
                  <a:ext cx="63841" cy="1017890"/>
                </a:xfrm>
                <a:custGeom>
                  <a:avLst/>
                  <a:gdLst>
                    <a:gd name="connsiteX0" fmla="*/ 13108 w 63841"/>
                    <a:gd name="connsiteY0" fmla="*/ 2238 h 1017890"/>
                    <a:gd name="connsiteX1" fmla="*/ 6758 w 63841"/>
                    <a:gd name="connsiteY1" fmla="*/ 151463 h 1017890"/>
                    <a:gd name="connsiteX2" fmla="*/ 3583 w 63841"/>
                    <a:gd name="connsiteY2" fmla="*/ 405463 h 1017890"/>
                    <a:gd name="connsiteX3" fmla="*/ 60733 w 63841"/>
                    <a:gd name="connsiteY3" fmla="*/ 996013 h 1017890"/>
                    <a:gd name="connsiteX4" fmla="*/ 54383 w 63841"/>
                    <a:gd name="connsiteY4" fmla="*/ 830913 h 1017890"/>
                    <a:gd name="connsiteX5" fmla="*/ 38508 w 63841"/>
                    <a:gd name="connsiteY5" fmla="*/ 262588 h 1017890"/>
                    <a:gd name="connsiteX6" fmla="*/ 13108 w 63841"/>
                    <a:gd name="connsiteY6" fmla="*/ 2238 h 101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41" h="1017890">
                      <a:moveTo>
                        <a:pt x="13108" y="2238"/>
                      </a:moveTo>
                      <a:cubicBezTo>
                        <a:pt x="7816" y="-16283"/>
                        <a:pt x="8345" y="84259"/>
                        <a:pt x="6758" y="151463"/>
                      </a:cubicBezTo>
                      <a:cubicBezTo>
                        <a:pt x="5171" y="218667"/>
                        <a:pt x="-5413" y="264705"/>
                        <a:pt x="3583" y="405463"/>
                      </a:cubicBezTo>
                      <a:cubicBezTo>
                        <a:pt x="12579" y="546221"/>
                        <a:pt x="52266" y="925105"/>
                        <a:pt x="60733" y="996013"/>
                      </a:cubicBezTo>
                      <a:cubicBezTo>
                        <a:pt x="69200" y="1066921"/>
                        <a:pt x="58087" y="953150"/>
                        <a:pt x="54383" y="830913"/>
                      </a:cubicBezTo>
                      <a:cubicBezTo>
                        <a:pt x="50679" y="708676"/>
                        <a:pt x="43800" y="408109"/>
                        <a:pt x="38508" y="262588"/>
                      </a:cubicBezTo>
                      <a:cubicBezTo>
                        <a:pt x="33216" y="117067"/>
                        <a:pt x="18400" y="20759"/>
                        <a:pt x="13108" y="2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5" name="フリーフォーム: 図形 684">
                  <a:extLst>
                    <a:ext uri="{FF2B5EF4-FFF2-40B4-BE49-F238E27FC236}">
                      <a16:creationId xmlns:a16="http://schemas.microsoft.com/office/drawing/2014/main" id="{5FAC44F8-74A7-4394-8CB3-3F78754C92F3}"/>
                    </a:ext>
                  </a:extLst>
                </p:cNvPr>
                <p:cNvSpPr/>
                <p:nvPr/>
              </p:nvSpPr>
              <p:spPr>
                <a:xfrm>
                  <a:off x="5585842" y="6744994"/>
                  <a:ext cx="201742" cy="314291"/>
                </a:xfrm>
                <a:custGeom>
                  <a:avLst/>
                  <a:gdLst>
                    <a:gd name="connsiteX0" fmla="*/ 41 w 201742"/>
                    <a:gd name="connsiteY0" fmla="*/ 823 h 314291"/>
                    <a:gd name="connsiteX1" fmla="*/ 148208 w 201742"/>
                    <a:gd name="connsiteY1" fmla="*/ 233656 h 314291"/>
                    <a:gd name="connsiteX2" fmla="*/ 201125 w 201742"/>
                    <a:gd name="connsiteY2" fmla="*/ 314089 h 314291"/>
                    <a:gd name="connsiteX3" fmla="*/ 175725 w 201742"/>
                    <a:gd name="connsiteY3" fmla="*/ 254823 h 314291"/>
                    <a:gd name="connsiteX4" fmla="*/ 154558 w 201742"/>
                    <a:gd name="connsiteY4" fmla="*/ 197673 h 314291"/>
                    <a:gd name="connsiteX5" fmla="*/ 133391 w 201742"/>
                    <a:gd name="connsiteY5" fmla="*/ 157456 h 314291"/>
                    <a:gd name="connsiteX6" fmla="*/ 41 w 201742"/>
                    <a:gd name="connsiteY6" fmla="*/ 823 h 31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42" h="314291">
                      <a:moveTo>
                        <a:pt x="41" y="823"/>
                      </a:moveTo>
                      <a:cubicBezTo>
                        <a:pt x="2511" y="13523"/>
                        <a:pt x="114694" y="181445"/>
                        <a:pt x="148208" y="233656"/>
                      </a:cubicBezTo>
                      <a:cubicBezTo>
                        <a:pt x="181722" y="285867"/>
                        <a:pt x="196539" y="310561"/>
                        <a:pt x="201125" y="314089"/>
                      </a:cubicBezTo>
                      <a:cubicBezTo>
                        <a:pt x="205711" y="317617"/>
                        <a:pt x="183486" y="274226"/>
                        <a:pt x="175725" y="254823"/>
                      </a:cubicBezTo>
                      <a:cubicBezTo>
                        <a:pt x="167964" y="235420"/>
                        <a:pt x="161614" y="213901"/>
                        <a:pt x="154558" y="197673"/>
                      </a:cubicBezTo>
                      <a:cubicBezTo>
                        <a:pt x="147502" y="181445"/>
                        <a:pt x="160555" y="188853"/>
                        <a:pt x="133391" y="157456"/>
                      </a:cubicBezTo>
                      <a:cubicBezTo>
                        <a:pt x="106227" y="126059"/>
                        <a:pt x="-2429" y="-11877"/>
                        <a:pt x="41" y="8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6" name="フリーフォーム: 図形 685">
                  <a:extLst>
                    <a:ext uri="{FF2B5EF4-FFF2-40B4-BE49-F238E27FC236}">
                      <a16:creationId xmlns:a16="http://schemas.microsoft.com/office/drawing/2014/main" id="{5290C384-5937-40DA-81DD-127F5B025502}"/>
                    </a:ext>
                  </a:extLst>
                </p:cNvPr>
                <p:cNvSpPr/>
                <p:nvPr/>
              </p:nvSpPr>
              <p:spPr>
                <a:xfrm>
                  <a:off x="5671855" y="7042123"/>
                  <a:ext cx="113638" cy="230999"/>
                </a:xfrm>
                <a:custGeom>
                  <a:avLst/>
                  <a:gdLst>
                    <a:gd name="connsiteX0" fmla="*/ 112995 w 113638"/>
                    <a:gd name="connsiteY0" fmla="*/ 27 h 230999"/>
                    <a:gd name="connsiteX1" fmla="*/ 47908 w 113638"/>
                    <a:gd name="connsiteY1" fmla="*/ 104802 h 230999"/>
                    <a:gd name="connsiteX2" fmla="*/ 30445 w 113638"/>
                    <a:gd name="connsiteY2" fmla="*/ 228627 h 230999"/>
                    <a:gd name="connsiteX3" fmla="*/ 30445 w 113638"/>
                    <a:gd name="connsiteY3" fmla="*/ 179415 h 230999"/>
                    <a:gd name="connsiteX4" fmla="*/ 3458 w 113638"/>
                    <a:gd name="connsiteY4" fmla="*/ 95277 h 230999"/>
                    <a:gd name="connsiteX5" fmla="*/ 112995 w 113638"/>
                    <a:gd name="connsiteY5" fmla="*/ 27 h 230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638" h="230999">
                      <a:moveTo>
                        <a:pt x="112995" y="27"/>
                      </a:moveTo>
                      <a:cubicBezTo>
                        <a:pt x="120403" y="1614"/>
                        <a:pt x="61666" y="66702"/>
                        <a:pt x="47908" y="104802"/>
                      </a:cubicBezTo>
                      <a:cubicBezTo>
                        <a:pt x="34150" y="142902"/>
                        <a:pt x="33355" y="216192"/>
                        <a:pt x="30445" y="228627"/>
                      </a:cubicBezTo>
                      <a:cubicBezTo>
                        <a:pt x="27535" y="241062"/>
                        <a:pt x="34943" y="201640"/>
                        <a:pt x="30445" y="179415"/>
                      </a:cubicBezTo>
                      <a:cubicBezTo>
                        <a:pt x="25947" y="157190"/>
                        <a:pt x="-11359" y="123587"/>
                        <a:pt x="3458" y="95277"/>
                      </a:cubicBezTo>
                      <a:cubicBezTo>
                        <a:pt x="18275" y="66967"/>
                        <a:pt x="105587" y="-1560"/>
                        <a:pt x="112995" y="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7" name="フリーフォーム: 図形 686">
                  <a:extLst>
                    <a:ext uri="{FF2B5EF4-FFF2-40B4-BE49-F238E27FC236}">
                      <a16:creationId xmlns:a16="http://schemas.microsoft.com/office/drawing/2014/main" id="{7C9AB743-5529-4D5F-96E5-CD1C3A1A789E}"/>
                    </a:ext>
                  </a:extLst>
                </p:cNvPr>
                <p:cNvSpPr/>
                <p:nvPr/>
              </p:nvSpPr>
              <p:spPr>
                <a:xfrm>
                  <a:off x="5605664" y="7257146"/>
                  <a:ext cx="100289" cy="394129"/>
                </a:xfrm>
                <a:custGeom>
                  <a:avLst/>
                  <a:gdLst>
                    <a:gd name="connsiteX0" fmla="*/ 99811 w 100289"/>
                    <a:gd name="connsiteY0" fmla="*/ 8842 h 394129"/>
                    <a:gd name="connsiteX1" fmla="*/ 6149 w 100289"/>
                    <a:gd name="connsiteY1" fmla="*/ 375554 h 394129"/>
                    <a:gd name="connsiteX2" fmla="*/ 12499 w 100289"/>
                    <a:gd name="connsiteY2" fmla="*/ 318404 h 394129"/>
                    <a:gd name="connsiteX3" fmla="*/ 41074 w 100289"/>
                    <a:gd name="connsiteY3" fmla="*/ 131079 h 394129"/>
                    <a:gd name="connsiteX4" fmla="*/ 99811 w 100289"/>
                    <a:gd name="connsiteY4" fmla="*/ 8842 h 3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289" h="394129">
                      <a:moveTo>
                        <a:pt x="99811" y="8842"/>
                      </a:moveTo>
                      <a:cubicBezTo>
                        <a:pt x="93990" y="49588"/>
                        <a:pt x="20701" y="323960"/>
                        <a:pt x="6149" y="375554"/>
                      </a:cubicBezTo>
                      <a:cubicBezTo>
                        <a:pt x="-8403" y="427148"/>
                        <a:pt x="6678" y="359150"/>
                        <a:pt x="12499" y="318404"/>
                      </a:cubicBezTo>
                      <a:cubicBezTo>
                        <a:pt x="18320" y="277658"/>
                        <a:pt x="25464" y="183731"/>
                        <a:pt x="41074" y="131079"/>
                      </a:cubicBezTo>
                      <a:cubicBezTo>
                        <a:pt x="56684" y="78427"/>
                        <a:pt x="105632" y="-31904"/>
                        <a:pt x="99811" y="88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8" name="フリーフォーム: 図形 687">
                  <a:extLst>
                    <a:ext uri="{FF2B5EF4-FFF2-40B4-BE49-F238E27FC236}">
                      <a16:creationId xmlns:a16="http://schemas.microsoft.com/office/drawing/2014/main" id="{D93BB275-3444-4F6E-8341-B8939EAA13FA}"/>
                    </a:ext>
                  </a:extLst>
                </p:cNvPr>
                <p:cNvSpPr/>
                <p:nvPr/>
              </p:nvSpPr>
              <p:spPr>
                <a:xfrm>
                  <a:off x="5774842" y="6959545"/>
                  <a:ext cx="107074" cy="254542"/>
                </a:xfrm>
                <a:custGeom>
                  <a:avLst/>
                  <a:gdLst>
                    <a:gd name="connsiteX0" fmla="*/ 106846 w 107074"/>
                    <a:gd name="connsiteY0" fmla="*/ 55 h 254542"/>
                    <a:gd name="connsiteX1" fmla="*/ 30646 w 107074"/>
                    <a:gd name="connsiteY1" fmla="*/ 114355 h 254542"/>
                    <a:gd name="connsiteX2" fmla="*/ 48108 w 107074"/>
                    <a:gd name="connsiteY2" fmla="*/ 250880 h 254542"/>
                    <a:gd name="connsiteX3" fmla="*/ 33821 w 107074"/>
                    <a:gd name="connsiteY3" fmla="*/ 208018 h 254542"/>
                    <a:gd name="connsiteX4" fmla="*/ 2071 w 107074"/>
                    <a:gd name="connsiteY4" fmla="*/ 128643 h 254542"/>
                    <a:gd name="connsiteX5" fmla="*/ 106846 w 107074"/>
                    <a:gd name="connsiteY5" fmla="*/ 55 h 254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74" h="254542">
                      <a:moveTo>
                        <a:pt x="106846" y="55"/>
                      </a:moveTo>
                      <a:cubicBezTo>
                        <a:pt x="111608" y="-2326"/>
                        <a:pt x="40436" y="72551"/>
                        <a:pt x="30646" y="114355"/>
                      </a:cubicBezTo>
                      <a:cubicBezTo>
                        <a:pt x="20856" y="156159"/>
                        <a:pt x="47579" y="235270"/>
                        <a:pt x="48108" y="250880"/>
                      </a:cubicBezTo>
                      <a:cubicBezTo>
                        <a:pt x="48637" y="266491"/>
                        <a:pt x="41494" y="228391"/>
                        <a:pt x="33821" y="208018"/>
                      </a:cubicBezTo>
                      <a:cubicBezTo>
                        <a:pt x="26148" y="187645"/>
                        <a:pt x="-8777" y="157483"/>
                        <a:pt x="2071" y="128643"/>
                      </a:cubicBezTo>
                      <a:cubicBezTo>
                        <a:pt x="12919" y="99803"/>
                        <a:pt x="102084" y="2436"/>
                        <a:pt x="106846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9" name="フリーフォーム: 図形 688">
                  <a:extLst>
                    <a:ext uri="{FF2B5EF4-FFF2-40B4-BE49-F238E27FC236}">
                      <a16:creationId xmlns:a16="http://schemas.microsoft.com/office/drawing/2014/main" id="{C7C1B080-601B-4AF8-B24C-ACADEBC8C2AD}"/>
                    </a:ext>
                  </a:extLst>
                </p:cNvPr>
                <p:cNvSpPr/>
                <p:nvPr/>
              </p:nvSpPr>
              <p:spPr>
                <a:xfrm>
                  <a:off x="5640002" y="7036205"/>
                  <a:ext cx="158363" cy="629825"/>
                </a:xfrm>
                <a:custGeom>
                  <a:avLst/>
                  <a:gdLst>
                    <a:gd name="connsiteX0" fmla="*/ 141673 w 158363"/>
                    <a:gd name="connsiteY0" fmla="*/ 58333 h 629825"/>
                    <a:gd name="connsiteX1" fmla="*/ 122623 w 158363"/>
                    <a:gd name="connsiteY1" fmla="*/ 128183 h 629825"/>
                    <a:gd name="connsiteX2" fmla="*/ 121036 w 158363"/>
                    <a:gd name="connsiteY2" fmla="*/ 212320 h 629825"/>
                    <a:gd name="connsiteX3" fmla="*/ 81348 w 158363"/>
                    <a:gd name="connsiteY3" fmla="*/ 345670 h 629825"/>
                    <a:gd name="connsiteX4" fmla="*/ 1973 w 158363"/>
                    <a:gd name="connsiteY4" fmla="*/ 621895 h 629825"/>
                    <a:gd name="connsiteX5" fmla="*/ 32136 w 158363"/>
                    <a:gd name="connsiteY5" fmla="*/ 531408 h 629825"/>
                    <a:gd name="connsiteX6" fmla="*/ 119448 w 158363"/>
                    <a:gd name="connsiteY6" fmla="*/ 288520 h 629825"/>
                    <a:gd name="connsiteX7" fmla="*/ 98811 w 158363"/>
                    <a:gd name="connsiteY7" fmla="*/ 158345 h 629825"/>
                    <a:gd name="connsiteX8" fmla="*/ 155961 w 158363"/>
                    <a:gd name="connsiteY8" fmla="*/ 4358 h 629825"/>
                    <a:gd name="connsiteX9" fmla="*/ 141673 w 158363"/>
                    <a:gd name="connsiteY9" fmla="*/ 58333 h 6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363" h="629825">
                      <a:moveTo>
                        <a:pt x="141673" y="58333"/>
                      </a:moveTo>
                      <a:cubicBezTo>
                        <a:pt x="136117" y="78970"/>
                        <a:pt x="126062" y="102519"/>
                        <a:pt x="122623" y="128183"/>
                      </a:cubicBezTo>
                      <a:cubicBezTo>
                        <a:pt x="119184" y="153847"/>
                        <a:pt x="127915" y="176072"/>
                        <a:pt x="121036" y="212320"/>
                      </a:cubicBezTo>
                      <a:cubicBezTo>
                        <a:pt x="114157" y="248568"/>
                        <a:pt x="101192" y="277408"/>
                        <a:pt x="81348" y="345670"/>
                      </a:cubicBezTo>
                      <a:cubicBezTo>
                        <a:pt x="61504" y="413932"/>
                        <a:pt x="10175" y="590939"/>
                        <a:pt x="1973" y="621895"/>
                      </a:cubicBezTo>
                      <a:cubicBezTo>
                        <a:pt x="-6229" y="652851"/>
                        <a:pt x="12557" y="586971"/>
                        <a:pt x="32136" y="531408"/>
                      </a:cubicBezTo>
                      <a:cubicBezTo>
                        <a:pt x="51715" y="475846"/>
                        <a:pt x="108335" y="350697"/>
                        <a:pt x="119448" y="288520"/>
                      </a:cubicBezTo>
                      <a:cubicBezTo>
                        <a:pt x="130560" y="226343"/>
                        <a:pt x="92726" y="205705"/>
                        <a:pt x="98811" y="158345"/>
                      </a:cubicBezTo>
                      <a:cubicBezTo>
                        <a:pt x="104896" y="110985"/>
                        <a:pt x="147230" y="24202"/>
                        <a:pt x="155961" y="4358"/>
                      </a:cubicBezTo>
                      <a:cubicBezTo>
                        <a:pt x="164692" y="-15486"/>
                        <a:pt x="147229" y="37696"/>
                        <a:pt x="141673" y="58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0" name="フリーフォーム: 図形 689">
                  <a:extLst>
                    <a:ext uri="{FF2B5EF4-FFF2-40B4-BE49-F238E27FC236}">
                      <a16:creationId xmlns:a16="http://schemas.microsoft.com/office/drawing/2014/main" id="{E624CF76-680E-4C1B-BBA9-46FF0E85DE83}"/>
                    </a:ext>
                  </a:extLst>
                </p:cNvPr>
                <p:cNvSpPr/>
                <p:nvPr/>
              </p:nvSpPr>
              <p:spPr>
                <a:xfrm>
                  <a:off x="5478002" y="7741488"/>
                  <a:ext cx="163715" cy="360875"/>
                </a:xfrm>
                <a:custGeom>
                  <a:avLst/>
                  <a:gdLst>
                    <a:gd name="connsiteX0" fmla="*/ 159211 w 163715"/>
                    <a:gd name="connsiteY0" fmla="*/ 750 h 360875"/>
                    <a:gd name="connsiteX1" fmla="*/ 70311 w 163715"/>
                    <a:gd name="connsiteY1" fmla="*/ 197600 h 360875"/>
                    <a:gd name="connsiteX2" fmla="*/ 461 w 163715"/>
                    <a:gd name="connsiteY2" fmla="*/ 359525 h 360875"/>
                    <a:gd name="connsiteX3" fmla="*/ 44911 w 163715"/>
                    <a:gd name="connsiteY3" fmla="*/ 267450 h 360875"/>
                    <a:gd name="connsiteX4" fmla="*/ 138573 w 163715"/>
                    <a:gd name="connsiteY4" fmla="*/ 135687 h 360875"/>
                    <a:gd name="connsiteX5" fmla="*/ 159211 w 163715"/>
                    <a:gd name="connsiteY5" fmla="*/ 750 h 360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715" h="360875">
                      <a:moveTo>
                        <a:pt x="159211" y="750"/>
                      </a:moveTo>
                      <a:cubicBezTo>
                        <a:pt x="147834" y="11069"/>
                        <a:pt x="96769" y="137804"/>
                        <a:pt x="70311" y="197600"/>
                      </a:cubicBezTo>
                      <a:cubicBezTo>
                        <a:pt x="43853" y="257396"/>
                        <a:pt x="461" y="359525"/>
                        <a:pt x="461" y="359525"/>
                      </a:cubicBezTo>
                      <a:cubicBezTo>
                        <a:pt x="-3772" y="371167"/>
                        <a:pt x="21892" y="304756"/>
                        <a:pt x="44911" y="267450"/>
                      </a:cubicBezTo>
                      <a:cubicBezTo>
                        <a:pt x="67930" y="230144"/>
                        <a:pt x="117935" y="182254"/>
                        <a:pt x="138573" y="135687"/>
                      </a:cubicBezTo>
                      <a:cubicBezTo>
                        <a:pt x="159211" y="89120"/>
                        <a:pt x="170588" y="-9569"/>
                        <a:pt x="159211" y="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1" name="フリーフォーム: 図形 690">
                  <a:extLst>
                    <a:ext uri="{FF2B5EF4-FFF2-40B4-BE49-F238E27FC236}">
                      <a16:creationId xmlns:a16="http://schemas.microsoft.com/office/drawing/2014/main" id="{B547D96B-2908-4B58-BFAD-9A8FDFEBAF84}"/>
                    </a:ext>
                  </a:extLst>
                </p:cNvPr>
                <p:cNvSpPr/>
                <p:nvPr/>
              </p:nvSpPr>
              <p:spPr>
                <a:xfrm>
                  <a:off x="5352146" y="8234110"/>
                  <a:ext cx="103259" cy="337615"/>
                </a:xfrm>
                <a:custGeom>
                  <a:avLst/>
                  <a:gdLst>
                    <a:gd name="connsiteX0" fmla="*/ 102504 w 103259"/>
                    <a:gd name="connsiteY0" fmla="*/ 253 h 337615"/>
                    <a:gd name="connsiteX1" fmla="*/ 46942 w 103259"/>
                    <a:gd name="connsiteY1" fmla="*/ 128840 h 337615"/>
                    <a:gd name="connsiteX2" fmla="*/ 19954 w 103259"/>
                    <a:gd name="connsiteY2" fmla="*/ 332040 h 337615"/>
                    <a:gd name="connsiteX3" fmla="*/ 19954 w 103259"/>
                    <a:gd name="connsiteY3" fmla="*/ 270128 h 337615"/>
                    <a:gd name="connsiteX4" fmla="*/ 2492 w 103259"/>
                    <a:gd name="connsiteY4" fmla="*/ 160590 h 337615"/>
                    <a:gd name="connsiteX5" fmla="*/ 102504 w 103259"/>
                    <a:gd name="connsiteY5" fmla="*/ 253 h 337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259" h="337615">
                      <a:moveTo>
                        <a:pt x="102504" y="253"/>
                      </a:moveTo>
                      <a:cubicBezTo>
                        <a:pt x="109912" y="-5039"/>
                        <a:pt x="60700" y="73542"/>
                        <a:pt x="46942" y="128840"/>
                      </a:cubicBezTo>
                      <a:cubicBezTo>
                        <a:pt x="33184" y="184138"/>
                        <a:pt x="24452" y="308492"/>
                        <a:pt x="19954" y="332040"/>
                      </a:cubicBezTo>
                      <a:cubicBezTo>
                        <a:pt x="15456" y="355588"/>
                        <a:pt x="22864" y="298703"/>
                        <a:pt x="19954" y="270128"/>
                      </a:cubicBezTo>
                      <a:cubicBezTo>
                        <a:pt x="17044" y="241553"/>
                        <a:pt x="-7827" y="202394"/>
                        <a:pt x="2492" y="160590"/>
                      </a:cubicBezTo>
                      <a:cubicBezTo>
                        <a:pt x="12811" y="118786"/>
                        <a:pt x="95096" y="5545"/>
                        <a:pt x="102504" y="2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2" name="フリーフォーム: 図形 691">
                  <a:extLst>
                    <a:ext uri="{FF2B5EF4-FFF2-40B4-BE49-F238E27FC236}">
                      <a16:creationId xmlns:a16="http://schemas.microsoft.com/office/drawing/2014/main" id="{ABC1B2B5-6CE8-43D1-B5EE-241F693858E4}"/>
                    </a:ext>
                  </a:extLst>
                </p:cNvPr>
                <p:cNvSpPr/>
                <p:nvPr/>
              </p:nvSpPr>
              <p:spPr>
                <a:xfrm>
                  <a:off x="5335559" y="8483548"/>
                  <a:ext cx="35381" cy="160545"/>
                </a:xfrm>
                <a:custGeom>
                  <a:avLst/>
                  <a:gdLst>
                    <a:gd name="connsiteX0" fmla="*/ 9554 w 35381"/>
                    <a:gd name="connsiteY0" fmla="*/ 52 h 160545"/>
                    <a:gd name="connsiteX1" fmla="*/ 28604 w 35381"/>
                    <a:gd name="connsiteY1" fmla="*/ 103240 h 160545"/>
                    <a:gd name="connsiteX2" fmla="*/ 29 w 35381"/>
                    <a:gd name="connsiteY2" fmla="*/ 160390 h 160545"/>
                    <a:gd name="connsiteX3" fmla="*/ 34954 w 35381"/>
                    <a:gd name="connsiteY3" fmla="*/ 117527 h 160545"/>
                    <a:gd name="connsiteX4" fmla="*/ 9554 w 35381"/>
                    <a:gd name="connsiteY4" fmla="*/ 52 h 16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81" h="160545">
                      <a:moveTo>
                        <a:pt x="9554" y="52"/>
                      </a:moveTo>
                      <a:cubicBezTo>
                        <a:pt x="8496" y="-2329"/>
                        <a:pt x="30191" y="76517"/>
                        <a:pt x="28604" y="103240"/>
                      </a:cubicBezTo>
                      <a:cubicBezTo>
                        <a:pt x="27017" y="129963"/>
                        <a:pt x="-1029" y="158009"/>
                        <a:pt x="29" y="160390"/>
                      </a:cubicBezTo>
                      <a:cubicBezTo>
                        <a:pt x="1087" y="162771"/>
                        <a:pt x="30721" y="137371"/>
                        <a:pt x="34954" y="117527"/>
                      </a:cubicBezTo>
                      <a:cubicBezTo>
                        <a:pt x="39187" y="97683"/>
                        <a:pt x="10612" y="2433"/>
                        <a:pt x="9554" y="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3" name="フリーフォーム: 図形 692">
                  <a:extLst>
                    <a:ext uri="{FF2B5EF4-FFF2-40B4-BE49-F238E27FC236}">
                      <a16:creationId xmlns:a16="http://schemas.microsoft.com/office/drawing/2014/main" id="{EDEFF71A-8BF5-4121-BB05-7CA4F367D088}"/>
                    </a:ext>
                  </a:extLst>
                </p:cNvPr>
                <p:cNvSpPr/>
                <p:nvPr/>
              </p:nvSpPr>
              <p:spPr>
                <a:xfrm>
                  <a:off x="5311727" y="8651873"/>
                  <a:ext cx="37505" cy="220717"/>
                </a:xfrm>
                <a:custGeom>
                  <a:avLst/>
                  <a:gdLst>
                    <a:gd name="connsiteX0" fmla="*/ 36561 w 37505"/>
                    <a:gd name="connsiteY0" fmla="*/ 2 h 220717"/>
                    <a:gd name="connsiteX1" fmla="*/ 27036 w 37505"/>
                    <a:gd name="connsiteY1" fmla="*/ 133352 h 220717"/>
                    <a:gd name="connsiteX2" fmla="*/ 30211 w 37505"/>
                    <a:gd name="connsiteY2" fmla="*/ 219077 h 220717"/>
                    <a:gd name="connsiteX3" fmla="*/ 20686 w 37505"/>
                    <a:gd name="connsiteY3" fmla="*/ 185740 h 220717"/>
                    <a:gd name="connsiteX4" fmla="*/ 48 w 37505"/>
                    <a:gd name="connsiteY4" fmla="*/ 136527 h 220717"/>
                    <a:gd name="connsiteX5" fmla="*/ 36561 w 37505"/>
                    <a:gd name="connsiteY5" fmla="*/ 2 h 2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05" h="220717">
                      <a:moveTo>
                        <a:pt x="36561" y="2"/>
                      </a:moveTo>
                      <a:cubicBezTo>
                        <a:pt x="41059" y="-527"/>
                        <a:pt x="28094" y="96840"/>
                        <a:pt x="27036" y="133352"/>
                      </a:cubicBezTo>
                      <a:cubicBezTo>
                        <a:pt x="25978" y="169864"/>
                        <a:pt x="31269" y="210346"/>
                        <a:pt x="30211" y="219077"/>
                      </a:cubicBezTo>
                      <a:cubicBezTo>
                        <a:pt x="29153" y="227808"/>
                        <a:pt x="25713" y="199498"/>
                        <a:pt x="20686" y="185740"/>
                      </a:cubicBezTo>
                      <a:cubicBezTo>
                        <a:pt x="15659" y="171982"/>
                        <a:pt x="-1010" y="160869"/>
                        <a:pt x="48" y="136527"/>
                      </a:cubicBezTo>
                      <a:cubicBezTo>
                        <a:pt x="1106" y="112185"/>
                        <a:pt x="32063" y="531"/>
                        <a:pt x="36561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4" name="フリーフォーム: 図形 693">
                  <a:extLst>
                    <a:ext uri="{FF2B5EF4-FFF2-40B4-BE49-F238E27FC236}">
                      <a16:creationId xmlns:a16="http://schemas.microsoft.com/office/drawing/2014/main" id="{CB597749-5762-4F15-8642-2D8AEFD0463F}"/>
                    </a:ext>
                  </a:extLst>
                </p:cNvPr>
                <p:cNvSpPr/>
                <p:nvPr/>
              </p:nvSpPr>
              <p:spPr>
                <a:xfrm>
                  <a:off x="5265625" y="8896348"/>
                  <a:ext cx="86565" cy="284166"/>
                </a:xfrm>
                <a:custGeom>
                  <a:avLst/>
                  <a:gdLst>
                    <a:gd name="connsiteX0" fmla="*/ 85838 w 86565"/>
                    <a:gd name="connsiteY0" fmla="*/ 2 h 284166"/>
                    <a:gd name="connsiteX1" fmla="*/ 60438 w 86565"/>
                    <a:gd name="connsiteY1" fmla="*/ 112715 h 284166"/>
                    <a:gd name="connsiteX2" fmla="*/ 52500 w 86565"/>
                    <a:gd name="connsiteY2" fmla="*/ 219077 h 284166"/>
                    <a:gd name="connsiteX3" fmla="*/ 113 w 86565"/>
                    <a:gd name="connsiteY3" fmla="*/ 284165 h 284166"/>
                    <a:gd name="connsiteX4" fmla="*/ 38213 w 86565"/>
                    <a:gd name="connsiteY4" fmla="*/ 220665 h 284166"/>
                    <a:gd name="connsiteX5" fmla="*/ 28688 w 86565"/>
                    <a:gd name="connsiteY5" fmla="*/ 109540 h 284166"/>
                    <a:gd name="connsiteX6" fmla="*/ 85838 w 86565"/>
                    <a:gd name="connsiteY6" fmla="*/ 2 h 284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65" h="284166">
                      <a:moveTo>
                        <a:pt x="85838" y="2"/>
                      </a:moveTo>
                      <a:cubicBezTo>
                        <a:pt x="91130" y="531"/>
                        <a:pt x="65994" y="76203"/>
                        <a:pt x="60438" y="112715"/>
                      </a:cubicBezTo>
                      <a:cubicBezTo>
                        <a:pt x="54882" y="149227"/>
                        <a:pt x="62554" y="190502"/>
                        <a:pt x="52500" y="219077"/>
                      </a:cubicBezTo>
                      <a:cubicBezTo>
                        <a:pt x="42446" y="247652"/>
                        <a:pt x="2494" y="283900"/>
                        <a:pt x="113" y="284165"/>
                      </a:cubicBezTo>
                      <a:cubicBezTo>
                        <a:pt x="-2268" y="284430"/>
                        <a:pt x="33451" y="249769"/>
                        <a:pt x="38213" y="220665"/>
                      </a:cubicBezTo>
                      <a:cubicBezTo>
                        <a:pt x="42975" y="191561"/>
                        <a:pt x="19692" y="145259"/>
                        <a:pt x="28688" y="109540"/>
                      </a:cubicBezTo>
                      <a:cubicBezTo>
                        <a:pt x="37684" y="73821"/>
                        <a:pt x="80546" y="-527"/>
                        <a:pt x="8583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5" name="フリーフォーム: 図形 694">
                  <a:extLst>
                    <a:ext uri="{FF2B5EF4-FFF2-40B4-BE49-F238E27FC236}">
                      <a16:creationId xmlns:a16="http://schemas.microsoft.com/office/drawing/2014/main" id="{BEEBB892-EC85-4D57-9CFF-4DE3C389EF2B}"/>
                    </a:ext>
                  </a:extLst>
                </p:cNvPr>
                <p:cNvSpPr/>
                <p:nvPr/>
              </p:nvSpPr>
              <p:spPr>
                <a:xfrm>
                  <a:off x="5138538" y="9157292"/>
                  <a:ext cx="140326" cy="556351"/>
                </a:xfrm>
                <a:custGeom>
                  <a:avLst/>
                  <a:gdLst>
                    <a:gd name="connsiteX0" fmla="*/ 124025 w 140326"/>
                    <a:gd name="connsiteY0" fmla="*/ 7346 h 556351"/>
                    <a:gd name="connsiteX1" fmla="*/ 136725 w 140326"/>
                    <a:gd name="connsiteY1" fmla="*/ 112121 h 556351"/>
                    <a:gd name="connsiteX2" fmla="*/ 65287 w 140326"/>
                    <a:gd name="connsiteY2" fmla="*/ 243883 h 556351"/>
                    <a:gd name="connsiteX3" fmla="*/ 6550 w 140326"/>
                    <a:gd name="connsiteY3" fmla="*/ 389933 h 556351"/>
                    <a:gd name="connsiteX4" fmla="*/ 1787 w 140326"/>
                    <a:gd name="connsiteY4" fmla="*/ 555033 h 556351"/>
                    <a:gd name="connsiteX5" fmla="*/ 9725 w 140326"/>
                    <a:gd name="connsiteY5" fmla="*/ 459783 h 556351"/>
                    <a:gd name="connsiteX6" fmla="*/ 74812 w 140326"/>
                    <a:gd name="connsiteY6" fmla="*/ 323258 h 556351"/>
                    <a:gd name="connsiteX7" fmla="*/ 124025 w 140326"/>
                    <a:gd name="connsiteY7" fmla="*/ 7346 h 556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326" h="556351">
                      <a:moveTo>
                        <a:pt x="124025" y="7346"/>
                      </a:moveTo>
                      <a:cubicBezTo>
                        <a:pt x="134344" y="-27843"/>
                        <a:pt x="146515" y="72698"/>
                        <a:pt x="136725" y="112121"/>
                      </a:cubicBezTo>
                      <a:cubicBezTo>
                        <a:pt x="126935" y="151544"/>
                        <a:pt x="86983" y="197581"/>
                        <a:pt x="65287" y="243883"/>
                      </a:cubicBezTo>
                      <a:cubicBezTo>
                        <a:pt x="43591" y="290185"/>
                        <a:pt x="17133" y="338075"/>
                        <a:pt x="6550" y="389933"/>
                      </a:cubicBezTo>
                      <a:cubicBezTo>
                        <a:pt x="-4033" y="441791"/>
                        <a:pt x="1258" y="543391"/>
                        <a:pt x="1787" y="555033"/>
                      </a:cubicBezTo>
                      <a:cubicBezTo>
                        <a:pt x="2316" y="566675"/>
                        <a:pt x="-2446" y="498412"/>
                        <a:pt x="9725" y="459783"/>
                      </a:cubicBezTo>
                      <a:cubicBezTo>
                        <a:pt x="21896" y="421154"/>
                        <a:pt x="52058" y="394431"/>
                        <a:pt x="74812" y="323258"/>
                      </a:cubicBezTo>
                      <a:cubicBezTo>
                        <a:pt x="97566" y="252085"/>
                        <a:pt x="113706" y="42535"/>
                        <a:pt x="124025" y="73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6" name="フリーフォーム: 図形 695">
                  <a:extLst>
                    <a:ext uri="{FF2B5EF4-FFF2-40B4-BE49-F238E27FC236}">
                      <a16:creationId xmlns:a16="http://schemas.microsoft.com/office/drawing/2014/main" id="{9D5B4A20-84D7-420C-A533-4F63AF5F7585}"/>
                    </a:ext>
                  </a:extLst>
                </p:cNvPr>
                <p:cNvSpPr/>
                <p:nvPr/>
              </p:nvSpPr>
              <p:spPr>
                <a:xfrm>
                  <a:off x="5055889" y="9537197"/>
                  <a:ext cx="159556" cy="403126"/>
                </a:xfrm>
                <a:custGeom>
                  <a:avLst/>
                  <a:gdLst>
                    <a:gd name="connsiteX0" fmla="*/ 159049 w 159556"/>
                    <a:gd name="connsiteY0" fmla="*/ 503 h 403126"/>
                    <a:gd name="connsiteX1" fmla="*/ 52686 w 159556"/>
                    <a:gd name="connsiteY1" fmla="*/ 148141 h 403126"/>
                    <a:gd name="connsiteX2" fmla="*/ 33636 w 159556"/>
                    <a:gd name="connsiteY2" fmla="*/ 295778 h 403126"/>
                    <a:gd name="connsiteX3" fmla="*/ 73324 w 159556"/>
                    <a:gd name="connsiteY3" fmla="*/ 402141 h 403126"/>
                    <a:gd name="connsiteX4" fmla="*/ 52686 w 159556"/>
                    <a:gd name="connsiteY4" fmla="*/ 340228 h 403126"/>
                    <a:gd name="connsiteX5" fmla="*/ 3474 w 159556"/>
                    <a:gd name="connsiteY5" fmla="*/ 200528 h 403126"/>
                    <a:gd name="connsiteX6" fmla="*/ 159049 w 159556"/>
                    <a:gd name="connsiteY6" fmla="*/ 503 h 40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556" h="403126">
                      <a:moveTo>
                        <a:pt x="159049" y="503"/>
                      </a:moveTo>
                      <a:cubicBezTo>
                        <a:pt x="167251" y="-8228"/>
                        <a:pt x="73588" y="98929"/>
                        <a:pt x="52686" y="148141"/>
                      </a:cubicBezTo>
                      <a:cubicBezTo>
                        <a:pt x="31784" y="197353"/>
                        <a:pt x="30196" y="253445"/>
                        <a:pt x="33636" y="295778"/>
                      </a:cubicBezTo>
                      <a:cubicBezTo>
                        <a:pt x="37076" y="338111"/>
                        <a:pt x="70149" y="394733"/>
                        <a:pt x="73324" y="402141"/>
                      </a:cubicBezTo>
                      <a:cubicBezTo>
                        <a:pt x="76499" y="409549"/>
                        <a:pt x="64328" y="373830"/>
                        <a:pt x="52686" y="340228"/>
                      </a:cubicBezTo>
                      <a:cubicBezTo>
                        <a:pt x="41044" y="306626"/>
                        <a:pt x="-14253" y="256091"/>
                        <a:pt x="3474" y="200528"/>
                      </a:cubicBezTo>
                      <a:cubicBezTo>
                        <a:pt x="21201" y="144966"/>
                        <a:pt x="150847" y="9234"/>
                        <a:pt x="159049" y="5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7" name="フリーフォーム: 図形 696">
                  <a:extLst>
                    <a:ext uri="{FF2B5EF4-FFF2-40B4-BE49-F238E27FC236}">
                      <a16:creationId xmlns:a16="http://schemas.microsoft.com/office/drawing/2014/main" id="{6D5D545D-694B-41E3-88E4-AE989F964A39}"/>
                    </a:ext>
                  </a:extLst>
                </p:cNvPr>
                <p:cNvSpPr/>
                <p:nvPr/>
              </p:nvSpPr>
              <p:spPr>
                <a:xfrm>
                  <a:off x="4893462" y="9817017"/>
                  <a:ext cx="228192" cy="346684"/>
                </a:xfrm>
                <a:custGeom>
                  <a:avLst/>
                  <a:gdLst>
                    <a:gd name="connsiteX0" fmla="*/ 227813 w 228192"/>
                    <a:gd name="connsiteY0" fmla="*/ 83 h 346684"/>
                    <a:gd name="connsiteX1" fmla="*/ 107163 w 228192"/>
                    <a:gd name="connsiteY1" fmla="*/ 128671 h 346684"/>
                    <a:gd name="connsiteX2" fmla="*/ 801 w 228192"/>
                    <a:gd name="connsiteY2" fmla="*/ 344571 h 346684"/>
                    <a:gd name="connsiteX3" fmla="*/ 62713 w 228192"/>
                    <a:gd name="connsiteY3" fmla="*/ 233446 h 346684"/>
                    <a:gd name="connsiteX4" fmla="*/ 142088 w 228192"/>
                    <a:gd name="connsiteY4" fmla="*/ 146133 h 346684"/>
                    <a:gd name="connsiteX5" fmla="*/ 227813 w 228192"/>
                    <a:gd name="connsiteY5" fmla="*/ 83 h 346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192" h="346684">
                      <a:moveTo>
                        <a:pt x="227813" y="83"/>
                      </a:moveTo>
                      <a:cubicBezTo>
                        <a:pt x="221992" y="-2827"/>
                        <a:pt x="144998" y="71256"/>
                        <a:pt x="107163" y="128671"/>
                      </a:cubicBezTo>
                      <a:cubicBezTo>
                        <a:pt x="69328" y="186086"/>
                        <a:pt x="8209" y="327109"/>
                        <a:pt x="801" y="344571"/>
                      </a:cubicBezTo>
                      <a:cubicBezTo>
                        <a:pt x="-6607" y="362033"/>
                        <a:pt x="39165" y="266519"/>
                        <a:pt x="62713" y="233446"/>
                      </a:cubicBezTo>
                      <a:cubicBezTo>
                        <a:pt x="86261" y="200373"/>
                        <a:pt x="113248" y="182645"/>
                        <a:pt x="142088" y="146133"/>
                      </a:cubicBezTo>
                      <a:cubicBezTo>
                        <a:pt x="170928" y="109621"/>
                        <a:pt x="233634" y="2993"/>
                        <a:pt x="227813" y="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8" name="フリーフォーム: 図形 697">
                  <a:extLst>
                    <a:ext uri="{FF2B5EF4-FFF2-40B4-BE49-F238E27FC236}">
                      <a16:creationId xmlns:a16="http://schemas.microsoft.com/office/drawing/2014/main" id="{F31CA1CA-6315-4044-859F-3192B59E04D8}"/>
                    </a:ext>
                  </a:extLst>
                </p:cNvPr>
                <p:cNvSpPr/>
                <p:nvPr/>
              </p:nvSpPr>
              <p:spPr>
                <a:xfrm>
                  <a:off x="4849551" y="10175465"/>
                  <a:ext cx="77760" cy="264868"/>
                </a:xfrm>
                <a:custGeom>
                  <a:avLst/>
                  <a:gdLst>
                    <a:gd name="connsiteX0" fmla="*/ 76462 w 77760"/>
                    <a:gd name="connsiteY0" fmla="*/ 410 h 264868"/>
                    <a:gd name="connsiteX1" fmla="*/ 46299 w 77760"/>
                    <a:gd name="connsiteY1" fmla="*/ 86135 h 264868"/>
                    <a:gd name="connsiteX2" fmla="*/ 8199 w 77760"/>
                    <a:gd name="connsiteY2" fmla="*/ 262348 h 264868"/>
                    <a:gd name="connsiteX3" fmla="*/ 17724 w 77760"/>
                    <a:gd name="connsiteY3" fmla="*/ 181385 h 264868"/>
                    <a:gd name="connsiteX4" fmla="*/ 1849 w 77760"/>
                    <a:gd name="connsiteY4" fmla="*/ 59148 h 264868"/>
                    <a:gd name="connsiteX5" fmla="*/ 76462 w 77760"/>
                    <a:gd name="connsiteY5" fmla="*/ 410 h 26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760" h="264868">
                      <a:moveTo>
                        <a:pt x="76462" y="410"/>
                      </a:moveTo>
                      <a:cubicBezTo>
                        <a:pt x="83870" y="4908"/>
                        <a:pt x="57676" y="42479"/>
                        <a:pt x="46299" y="86135"/>
                      </a:cubicBezTo>
                      <a:cubicBezTo>
                        <a:pt x="34922" y="129791"/>
                        <a:pt x="12961" y="246473"/>
                        <a:pt x="8199" y="262348"/>
                      </a:cubicBezTo>
                      <a:cubicBezTo>
                        <a:pt x="3437" y="278223"/>
                        <a:pt x="18782" y="215252"/>
                        <a:pt x="17724" y="181385"/>
                      </a:cubicBezTo>
                      <a:cubicBezTo>
                        <a:pt x="16666" y="147518"/>
                        <a:pt x="-6618" y="89046"/>
                        <a:pt x="1849" y="59148"/>
                      </a:cubicBezTo>
                      <a:cubicBezTo>
                        <a:pt x="10316" y="29250"/>
                        <a:pt x="69054" y="-4088"/>
                        <a:pt x="76462" y="4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9" name="フリーフォーム: 図形 698">
                  <a:extLst>
                    <a:ext uri="{FF2B5EF4-FFF2-40B4-BE49-F238E27FC236}">
                      <a16:creationId xmlns:a16="http://schemas.microsoft.com/office/drawing/2014/main" id="{05241A63-8319-4540-95E5-CC655CFB38A1}"/>
                    </a:ext>
                  </a:extLst>
                </p:cNvPr>
                <p:cNvSpPr/>
                <p:nvPr/>
              </p:nvSpPr>
              <p:spPr>
                <a:xfrm>
                  <a:off x="4697122" y="10403735"/>
                  <a:ext cx="200941" cy="320656"/>
                </a:xfrm>
                <a:custGeom>
                  <a:avLst/>
                  <a:gdLst>
                    <a:gd name="connsiteX0" fmla="*/ 143166 w 200941"/>
                    <a:gd name="connsiteY0" fmla="*/ 740 h 320656"/>
                    <a:gd name="connsiteX1" fmla="*/ 147928 w 200941"/>
                    <a:gd name="connsiteY1" fmla="*/ 108690 h 320656"/>
                    <a:gd name="connsiteX2" fmla="*/ 66966 w 200941"/>
                    <a:gd name="connsiteY2" fmla="*/ 192828 h 320656"/>
                    <a:gd name="connsiteX3" fmla="*/ 291 w 200941"/>
                    <a:gd name="connsiteY3" fmla="*/ 319828 h 320656"/>
                    <a:gd name="connsiteX4" fmla="*/ 49503 w 200941"/>
                    <a:gd name="connsiteY4" fmla="*/ 238865 h 320656"/>
                    <a:gd name="connsiteX5" fmla="*/ 198728 w 200941"/>
                    <a:gd name="connsiteY5" fmla="*/ 70590 h 320656"/>
                    <a:gd name="connsiteX6" fmla="*/ 143166 w 200941"/>
                    <a:gd name="connsiteY6" fmla="*/ 740 h 32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941" h="320656">
                      <a:moveTo>
                        <a:pt x="143166" y="740"/>
                      </a:moveTo>
                      <a:cubicBezTo>
                        <a:pt x="134699" y="7090"/>
                        <a:pt x="160628" y="76675"/>
                        <a:pt x="147928" y="108690"/>
                      </a:cubicBezTo>
                      <a:cubicBezTo>
                        <a:pt x="135228" y="140705"/>
                        <a:pt x="91572" y="157638"/>
                        <a:pt x="66966" y="192828"/>
                      </a:cubicBezTo>
                      <a:cubicBezTo>
                        <a:pt x="42360" y="228018"/>
                        <a:pt x="3202" y="312155"/>
                        <a:pt x="291" y="319828"/>
                      </a:cubicBezTo>
                      <a:cubicBezTo>
                        <a:pt x="-2620" y="327501"/>
                        <a:pt x="16430" y="280405"/>
                        <a:pt x="49503" y="238865"/>
                      </a:cubicBezTo>
                      <a:cubicBezTo>
                        <a:pt x="82576" y="197325"/>
                        <a:pt x="184176" y="111336"/>
                        <a:pt x="198728" y="70590"/>
                      </a:cubicBezTo>
                      <a:cubicBezTo>
                        <a:pt x="213280" y="29844"/>
                        <a:pt x="151633" y="-5610"/>
                        <a:pt x="143166" y="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0" name="フリーフォーム: 図形 699">
                  <a:extLst>
                    <a:ext uri="{FF2B5EF4-FFF2-40B4-BE49-F238E27FC236}">
                      <a16:creationId xmlns:a16="http://schemas.microsoft.com/office/drawing/2014/main" id="{C979199C-39FD-40F1-BF6F-4355B4F50D91}"/>
                    </a:ext>
                  </a:extLst>
                </p:cNvPr>
                <p:cNvSpPr/>
                <p:nvPr/>
              </p:nvSpPr>
              <p:spPr>
                <a:xfrm>
                  <a:off x="4646066" y="10727704"/>
                  <a:ext cx="66267" cy="181141"/>
                </a:xfrm>
                <a:custGeom>
                  <a:avLst/>
                  <a:gdLst>
                    <a:gd name="connsiteX0" fmla="*/ 65634 w 66267"/>
                    <a:gd name="connsiteY0" fmla="*/ 621 h 181141"/>
                    <a:gd name="connsiteX1" fmla="*/ 33884 w 66267"/>
                    <a:gd name="connsiteY1" fmla="*/ 75234 h 181141"/>
                    <a:gd name="connsiteX2" fmla="*/ 19597 w 66267"/>
                    <a:gd name="connsiteY2" fmla="*/ 178421 h 181141"/>
                    <a:gd name="connsiteX3" fmla="*/ 11659 w 66267"/>
                    <a:gd name="connsiteY3" fmla="*/ 148259 h 181141"/>
                    <a:gd name="connsiteX4" fmla="*/ 2134 w 66267"/>
                    <a:gd name="connsiteY4" fmla="*/ 116509 h 181141"/>
                    <a:gd name="connsiteX5" fmla="*/ 65634 w 66267"/>
                    <a:gd name="connsiteY5" fmla="*/ 621 h 18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267" h="181141">
                      <a:moveTo>
                        <a:pt x="65634" y="621"/>
                      </a:moveTo>
                      <a:cubicBezTo>
                        <a:pt x="70926" y="-6258"/>
                        <a:pt x="41557" y="45601"/>
                        <a:pt x="33884" y="75234"/>
                      </a:cubicBezTo>
                      <a:cubicBezTo>
                        <a:pt x="26211" y="104867"/>
                        <a:pt x="23301" y="166250"/>
                        <a:pt x="19597" y="178421"/>
                      </a:cubicBezTo>
                      <a:cubicBezTo>
                        <a:pt x="15893" y="190592"/>
                        <a:pt x="14569" y="158578"/>
                        <a:pt x="11659" y="148259"/>
                      </a:cubicBezTo>
                      <a:cubicBezTo>
                        <a:pt x="8749" y="137940"/>
                        <a:pt x="-5274" y="141909"/>
                        <a:pt x="2134" y="116509"/>
                      </a:cubicBezTo>
                      <a:cubicBezTo>
                        <a:pt x="9542" y="91109"/>
                        <a:pt x="60342" y="7500"/>
                        <a:pt x="65634" y="6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1" name="フリーフォーム: 図形 700">
                  <a:extLst>
                    <a:ext uri="{FF2B5EF4-FFF2-40B4-BE49-F238E27FC236}">
                      <a16:creationId xmlns:a16="http://schemas.microsoft.com/office/drawing/2014/main" id="{37EF5D28-3C14-434D-8733-A5A93E40B698}"/>
                    </a:ext>
                  </a:extLst>
                </p:cNvPr>
                <p:cNvSpPr/>
                <p:nvPr/>
              </p:nvSpPr>
              <p:spPr>
                <a:xfrm>
                  <a:off x="7016059" y="6990909"/>
                  <a:ext cx="73928" cy="397765"/>
                </a:xfrm>
                <a:custGeom>
                  <a:avLst/>
                  <a:gdLst>
                    <a:gd name="connsiteX0" fmla="*/ 73716 w 73928"/>
                    <a:gd name="connsiteY0" fmla="*/ 2029 h 397765"/>
                    <a:gd name="connsiteX1" fmla="*/ 43554 w 73928"/>
                    <a:gd name="connsiteY1" fmla="*/ 267141 h 397765"/>
                    <a:gd name="connsiteX2" fmla="*/ 691 w 73928"/>
                    <a:gd name="connsiteY2" fmla="*/ 395729 h 397765"/>
                    <a:gd name="connsiteX3" fmla="*/ 19741 w 73928"/>
                    <a:gd name="connsiteY3" fmla="*/ 332229 h 397765"/>
                    <a:gd name="connsiteX4" fmla="*/ 54666 w 73928"/>
                    <a:gd name="connsiteY4" fmla="*/ 154429 h 397765"/>
                    <a:gd name="connsiteX5" fmla="*/ 73716 w 73928"/>
                    <a:gd name="connsiteY5" fmla="*/ 2029 h 39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928" h="397765">
                      <a:moveTo>
                        <a:pt x="73716" y="2029"/>
                      </a:moveTo>
                      <a:cubicBezTo>
                        <a:pt x="71864" y="20814"/>
                        <a:pt x="55725" y="201524"/>
                        <a:pt x="43554" y="267141"/>
                      </a:cubicBezTo>
                      <a:cubicBezTo>
                        <a:pt x="31383" y="332758"/>
                        <a:pt x="4660" y="384881"/>
                        <a:pt x="691" y="395729"/>
                      </a:cubicBezTo>
                      <a:cubicBezTo>
                        <a:pt x="-3278" y="406577"/>
                        <a:pt x="10745" y="372446"/>
                        <a:pt x="19741" y="332229"/>
                      </a:cubicBezTo>
                      <a:cubicBezTo>
                        <a:pt x="28737" y="292012"/>
                        <a:pt x="44347" y="209198"/>
                        <a:pt x="54666" y="154429"/>
                      </a:cubicBezTo>
                      <a:cubicBezTo>
                        <a:pt x="64985" y="99660"/>
                        <a:pt x="75568" y="-16756"/>
                        <a:pt x="73716" y="20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2" name="フリーフォーム: 図形 701">
                  <a:extLst>
                    <a:ext uri="{FF2B5EF4-FFF2-40B4-BE49-F238E27FC236}">
                      <a16:creationId xmlns:a16="http://schemas.microsoft.com/office/drawing/2014/main" id="{4D9D02E1-56E8-4361-AF61-08DF597768AA}"/>
                    </a:ext>
                  </a:extLst>
                </p:cNvPr>
                <p:cNvSpPr/>
                <p:nvPr/>
              </p:nvSpPr>
              <p:spPr>
                <a:xfrm>
                  <a:off x="6903764" y="7274683"/>
                  <a:ext cx="119414" cy="298082"/>
                </a:xfrm>
                <a:custGeom>
                  <a:avLst/>
                  <a:gdLst>
                    <a:gd name="connsiteX0" fmla="*/ 119336 w 119414"/>
                    <a:gd name="connsiteY0" fmla="*/ 830 h 298082"/>
                    <a:gd name="connsiteX1" fmla="*/ 70124 w 119414"/>
                    <a:gd name="connsiteY1" fmla="*/ 192917 h 298082"/>
                    <a:gd name="connsiteX2" fmla="*/ 274 w 119414"/>
                    <a:gd name="connsiteY2" fmla="*/ 297692 h 298082"/>
                    <a:gd name="connsiteX3" fmla="*/ 46311 w 119414"/>
                    <a:gd name="connsiteY3" fmla="*/ 224667 h 298082"/>
                    <a:gd name="connsiteX4" fmla="*/ 59011 w 119414"/>
                    <a:gd name="connsiteY4" fmla="*/ 126242 h 298082"/>
                    <a:gd name="connsiteX5" fmla="*/ 119336 w 119414"/>
                    <a:gd name="connsiteY5" fmla="*/ 830 h 29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14" h="298082">
                      <a:moveTo>
                        <a:pt x="119336" y="830"/>
                      </a:moveTo>
                      <a:cubicBezTo>
                        <a:pt x="121188" y="11942"/>
                        <a:pt x="89968" y="143440"/>
                        <a:pt x="70124" y="192917"/>
                      </a:cubicBezTo>
                      <a:cubicBezTo>
                        <a:pt x="50280" y="242394"/>
                        <a:pt x="4243" y="292400"/>
                        <a:pt x="274" y="297692"/>
                      </a:cubicBezTo>
                      <a:cubicBezTo>
                        <a:pt x="-3695" y="302984"/>
                        <a:pt x="36522" y="253242"/>
                        <a:pt x="46311" y="224667"/>
                      </a:cubicBezTo>
                      <a:cubicBezTo>
                        <a:pt x="56100" y="196092"/>
                        <a:pt x="46576" y="159315"/>
                        <a:pt x="59011" y="126242"/>
                      </a:cubicBezTo>
                      <a:cubicBezTo>
                        <a:pt x="71446" y="93169"/>
                        <a:pt x="117484" y="-10282"/>
                        <a:pt x="119336" y="8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3" name="フリーフォーム: 図形 702">
                  <a:extLst>
                    <a:ext uri="{FF2B5EF4-FFF2-40B4-BE49-F238E27FC236}">
                      <a16:creationId xmlns:a16="http://schemas.microsoft.com/office/drawing/2014/main" id="{C124B91F-3DB1-42EF-871C-F34784083118}"/>
                    </a:ext>
                  </a:extLst>
                </p:cNvPr>
                <p:cNvSpPr/>
                <p:nvPr/>
              </p:nvSpPr>
              <p:spPr>
                <a:xfrm>
                  <a:off x="6866601" y="7015750"/>
                  <a:ext cx="188847" cy="422724"/>
                </a:xfrm>
                <a:custGeom>
                  <a:avLst/>
                  <a:gdLst>
                    <a:gd name="connsiteX0" fmla="*/ 178724 w 188847"/>
                    <a:gd name="connsiteY0" fmla="*/ 1000 h 422724"/>
                    <a:gd name="connsiteX1" fmla="*/ 100937 w 188847"/>
                    <a:gd name="connsiteY1" fmla="*/ 194675 h 422724"/>
                    <a:gd name="connsiteX2" fmla="*/ 924 w 188847"/>
                    <a:gd name="connsiteY2" fmla="*/ 420100 h 422724"/>
                    <a:gd name="connsiteX3" fmla="*/ 58074 w 188847"/>
                    <a:gd name="connsiteY3" fmla="*/ 305800 h 422724"/>
                    <a:gd name="connsiteX4" fmla="*/ 172374 w 188847"/>
                    <a:gd name="connsiteY4" fmla="*/ 126413 h 422724"/>
                    <a:gd name="connsiteX5" fmla="*/ 178724 w 188847"/>
                    <a:gd name="connsiteY5" fmla="*/ 1000 h 422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847" h="422724">
                      <a:moveTo>
                        <a:pt x="178724" y="1000"/>
                      </a:moveTo>
                      <a:cubicBezTo>
                        <a:pt x="166818" y="12377"/>
                        <a:pt x="130570" y="124825"/>
                        <a:pt x="100937" y="194675"/>
                      </a:cubicBezTo>
                      <a:cubicBezTo>
                        <a:pt x="71304" y="264525"/>
                        <a:pt x="8068" y="401579"/>
                        <a:pt x="924" y="420100"/>
                      </a:cubicBezTo>
                      <a:cubicBezTo>
                        <a:pt x="-6220" y="438621"/>
                        <a:pt x="29499" y="354748"/>
                        <a:pt x="58074" y="305800"/>
                      </a:cubicBezTo>
                      <a:cubicBezTo>
                        <a:pt x="86649" y="256852"/>
                        <a:pt x="148826" y="174832"/>
                        <a:pt x="172374" y="126413"/>
                      </a:cubicBezTo>
                      <a:cubicBezTo>
                        <a:pt x="195922" y="77994"/>
                        <a:pt x="190630" y="-10377"/>
                        <a:pt x="178724" y="10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4" name="フリーフォーム: 図形 703">
                  <a:extLst>
                    <a:ext uri="{FF2B5EF4-FFF2-40B4-BE49-F238E27FC236}">
                      <a16:creationId xmlns:a16="http://schemas.microsoft.com/office/drawing/2014/main" id="{2D32201B-17C7-4253-8287-EE184CAE80CA}"/>
                    </a:ext>
                  </a:extLst>
                </p:cNvPr>
                <p:cNvSpPr/>
                <p:nvPr/>
              </p:nvSpPr>
              <p:spPr>
                <a:xfrm>
                  <a:off x="6519630" y="7514859"/>
                  <a:ext cx="293920" cy="381216"/>
                </a:xfrm>
                <a:custGeom>
                  <a:avLst/>
                  <a:gdLst>
                    <a:gd name="connsiteX0" fmla="*/ 293920 w 293920"/>
                    <a:gd name="connsiteY0" fmla="*/ 366 h 381216"/>
                    <a:gd name="connsiteX1" fmla="*/ 119295 w 293920"/>
                    <a:gd name="connsiteY1" fmla="*/ 194041 h 381216"/>
                    <a:gd name="connsiteX2" fmla="*/ 1820 w 293920"/>
                    <a:gd name="connsiteY2" fmla="*/ 378191 h 381216"/>
                    <a:gd name="connsiteX3" fmla="*/ 52620 w 293920"/>
                    <a:gd name="connsiteY3" fmla="*/ 297229 h 381216"/>
                    <a:gd name="connsiteX4" fmla="*/ 117708 w 293920"/>
                    <a:gd name="connsiteY4" fmla="*/ 149591 h 381216"/>
                    <a:gd name="connsiteX5" fmla="*/ 293920 w 293920"/>
                    <a:gd name="connsiteY5" fmla="*/ 366 h 38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920" h="381216">
                      <a:moveTo>
                        <a:pt x="293920" y="366"/>
                      </a:moveTo>
                      <a:cubicBezTo>
                        <a:pt x="294185" y="7774"/>
                        <a:pt x="167978" y="131070"/>
                        <a:pt x="119295" y="194041"/>
                      </a:cubicBezTo>
                      <a:cubicBezTo>
                        <a:pt x="70612" y="257012"/>
                        <a:pt x="12932" y="360993"/>
                        <a:pt x="1820" y="378191"/>
                      </a:cubicBezTo>
                      <a:cubicBezTo>
                        <a:pt x="-9292" y="395389"/>
                        <a:pt x="33305" y="335329"/>
                        <a:pt x="52620" y="297229"/>
                      </a:cubicBezTo>
                      <a:cubicBezTo>
                        <a:pt x="71935" y="259129"/>
                        <a:pt x="75639" y="199333"/>
                        <a:pt x="117708" y="149591"/>
                      </a:cubicBezTo>
                      <a:cubicBezTo>
                        <a:pt x="159777" y="99849"/>
                        <a:pt x="293655" y="-7042"/>
                        <a:pt x="29392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5" name="フリーフォーム: 図形 704">
                  <a:extLst>
                    <a:ext uri="{FF2B5EF4-FFF2-40B4-BE49-F238E27FC236}">
                      <a16:creationId xmlns:a16="http://schemas.microsoft.com/office/drawing/2014/main" id="{A1456A79-1963-4920-BBEA-EEE52FC87F12}"/>
                    </a:ext>
                  </a:extLst>
                </p:cNvPr>
                <p:cNvSpPr/>
                <p:nvPr/>
              </p:nvSpPr>
              <p:spPr>
                <a:xfrm>
                  <a:off x="6722702" y="7467589"/>
                  <a:ext cx="124345" cy="328557"/>
                </a:xfrm>
                <a:custGeom>
                  <a:avLst/>
                  <a:gdLst>
                    <a:gd name="connsiteX0" fmla="*/ 87673 w 124345"/>
                    <a:gd name="connsiteY0" fmla="*/ 11 h 328557"/>
                    <a:gd name="connsiteX1" fmla="*/ 94023 w 124345"/>
                    <a:gd name="connsiteY1" fmla="*/ 128599 h 328557"/>
                    <a:gd name="connsiteX2" fmla="*/ 1948 w 124345"/>
                    <a:gd name="connsiteY2" fmla="*/ 325449 h 328557"/>
                    <a:gd name="connsiteX3" fmla="*/ 38461 w 124345"/>
                    <a:gd name="connsiteY3" fmla="*/ 241311 h 328557"/>
                    <a:gd name="connsiteX4" fmla="*/ 122598 w 124345"/>
                    <a:gd name="connsiteY4" fmla="*/ 134949 h 328557"/>
                    <a:gd name="connsiteX5" fmla="*/ 87673 w 124345"/>
                    <a:gd name="connsiteY5" fmla="*/ 11 h 32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345" h="328557">
                      <a:moveTo>
                        <a:pt x="87673" y="11"/>
                      </a:moveTo>
                      <a:cubicBezTo>
                        <a:pt x="82911" y="-1047"/>
                        <a:pt x="108311" y="74359"/>
                        <a:pt x="94023" y="128599"/>
                      </a:cubicBezTo>
                      <a:cubicBezTo>
                        <a:pt x="79735" y="182839"/>
                        <a:pt x="11208" y="306664"/>
                        <a:pt x="1948" y="325449"/>
                      </a:cubicBezTo>
                      <a:cubicBezTo>
                        <a:pt x="-7312" y="344234"/>
                        <a:pt x="18353" y="273061"/>
                        <a:pt x="38461" y="241311"/>
                      </a:cubicBezTo>
                      <a:cubicBezTo>
                        <a:pt x="58569" y="209561"/>
                        <a:pt x="112015" y="175430"/>
                        <a:pt x="122598" y="134949"/>
                      </a:cubicBezTo>
                      <a:cubicBezTo>
                        <a:pt x="133181" y="94468"/>
                        <a:pt x="92435" y="1069"/>
                        <a:pt x="87673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6" name="フリーフォーム: 図形 705">
                  <a:extLst>
                    <a:ext uri="{FF2B5EF4-FFF2-40B4-BE49-F238E27FC236}">
                      <a16:creationId xmlns:a16="http://schemas.microsoft.com/office/drawing/2014/main" id="{6A3AFD90-F5AF-4699-B1B4-27A4FC82C47D}"/>
                    </a:ext>
                  </a:extLst>
                </p:cNvPr>
                <p:cNvSpPr/>
                <p:nvPr/>
              </p:nvSpPr>
              <p:spPr>
                <a:xfrm>
                  <a:off x="6407502" y="7759672"/>
                  <a:ext cx="162875" cy="394455"/>
                </a:xfrm>
                <a:custGeom>
                  <a:avLst/>
                  <a:gdLst>
                    <a:gd name="connsiteX0" fmla="*/ 162631 w 162875"/>
                    <a:gd name="connsiteY0" fmla="*/ 28 h 394455"/>
                    <a:gd name="connsiteX1" fmla="*/ 48331 w 162875"/>
                    <a:gd name="connsiteY1" fmla="*/ 177828 h 394455"/>
                    <a:gd name="connsiteX2" fmla="*/ 5998 w 162875"/>
                    <a:gd name="connsiteY2" fmla="*/ 389495 h 394455"/>
                    <a:gd name="connsiteX3" fmla="*/ 5998 w 162875"/>
                    <a:gd name="connsiteY3" fmla="*/ 332345 h 394455"/>
                    <a:gd name="connsiteX4" fmla="*/ 14465 w 162875"/>
                    <a:gd name="connsiteY4" fmla="*/ 190528 h 394455"/>
                    <a:gd name="connsiteX5" fmla="*/ 162631 w 162875"/>
                    <a:gd name="connsiteY5" fmla="*/ 28 h 394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5" h="394455">
                      <a:moveTo>
                        <a:pt x="162631" y="28"/>
                      </a:moveTo>
                      <a:cubicBezTo>
                        <a:pt x="168275" y="-2089"/>
                        <a:pt x="74436" y="112917"/>
                        <a:pt x="48331" y="177828"/>
                      </a:cubicBezTo>
                      <a:cubicBezTo>
                        <a:pt x="22226" y="242739"/>
                        <a:pt x="13053" y="363742"/>
                        <a:pt x="5998" y="389495"/>
                      </a:cubicBezTo>
                      <a:cubicBezTo>
                        <a:pt x="-1057" y="415248"/>
                        <a:pt x="5998" y="332345"/>
                        <a:pt x="5998" y="332345"/>
                      </a:cubicBezTo>
                      <a:cubicBezTo>
                        <a:pt x="7409" y="299184"/>
                        <a:pt x="-13052" y="250147"/>
                        <a:pt x="14465" y="190528"/>
                      </a:cubicBezTo>
                      <a:cubicBezTo>
                        <a:pt x="41982" y="130909"/>
                        <a:pt x="156987" y="2145"/>
                        <a:pt x="162631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7" name="フリーフォーム: 図形 706">
                  <a:extLst>
                    <a:ext uri="{FF2B5EF4-FFF2-40B4-BE49-F238E27FC236}">
                      <a16:creationId xmlns:a16="http://schemas.microsoft.com/office/drawing/2014/main" id="{A9F2F704-24DC-4517-9C3E-327A9C27D43E}"/>
                    </a:ext>
                  </a:extLst>
                </p:cNvPr>
                <p:cNvSpPr/>
                <p:nvPr/>
              </p:nvSpPr>
              <p:spPr>
                <a:xfrm>
                  <a:off x="6292712" y="8210549"/>
                  <a:ext cx="104077" cy="247086"/>
                </a:xfrm>
                <a:custGeom>
                  <a:avLst/>
                  <a:gdLst>
                    <a:gd name="connsiteX0" fmla="*/ 103855 w 104077"/>
                    <a:gd name="connsiteY0" fmla="*/ 1 h 247086"/>
                    <a:gd name="connsiteX1" fmla="*/ 34005 w 104077"/>
                    <a:gd name="connsiteY1" fmla="*/ 114301 h 247086"/>
                    <a:gd name="connsiteX2" fmla="*/ 4371 w 104077"/>
                    <a:gd name="connsiteY2" fmla="*/ 245534 h 247086"/>
                    <a:gd name="connsiteX3" fmla="*/ 4371 w 104077"/>
                    <a:gd name="connsiteY3" fmla="*/ 182034 h 247086"/>
                    <a:gd name="connsiteX4" fmla="*/ 8605 w 104077"/>
                    <a:gd name="connsiteY4" fmla="*/ 116418 h 247086"/>
                    <a:gd name="connsiteX5" fmla="*/ 103855 w 104077"/>
                    <a:gd name="connsiteY5" fmla="*/ 1 h 24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077" h="247086">
                      <a:moveTo>
                        <a:pt x="103855" y="1"/>
                      </a:moveTo>
                      <a:cubicBezTo>
                        <a:pt x="108088" y="-352"/>
                        <a:pt x="50586" y="73379"/>
                        <a:pt x="34005" y="114301"/>
                      </a:cubicBezTo>
                      <a:cubicBezTo>
                        <a:pt x="17424" y="155223"/>
                        <a:pt x="9310" y="234245"/>
                        <a:pt x="4371" y="245534"/>
                      </a:cubicBezTo>
                      <a:cubicBezTo>
                        <a:pt x="-568" y="256823"/>
                        <a:pt x="3665" y="203553"/>
                        <a:pt x="4371" y="182034"/>
                      </a:cubicBezTo>
                      <a:cubicBezTo>
                        <a:pt x="5077" y="160515"/>
                        <a:pt x="-8328" y="150990"/>
                        <a:pt x="8605" y="116418"/>
                      </a:cubicBezTo>
                      <a:cubicBezTo>
                        <a:pt x="25538" y="81846"/>
                        <a:pt x="99622" y="354"/>
                        <a:pt x="10385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8" name="フリーフォーム: 図形 707">
                  <a:extLst>
                    <a:ext uri="{FF2B5EF4-FFF2-40B4-BE49-F238E27FC236}">
                      <a16:creationId xmlns:a16="http://schemas.microsoft.com/office/drawing/2014/main" id="{8DE9F36E-8CCF-4FA0-ABE6-D8BB580573F6}"/>
                    </a:ext>
                  </a:extLst>
                </p:cNvPr>
                <p:cNvSpPr/>
                <p:nvPr/>
              </p:nvSpPr>
              <p:spPr>
                <a:xfrm>
                  <a:off x="6204599" y="8413664"/>
                  <a:ext cx="72732" cy="228331"/>
                </a:xfrm>
                <a:custGeom>
                  <a:avLst/>
                  <a:gdLst>
                    <a:gd name="connsiteX0" fmla="*/ 72376 w 72732"/>
                    <a:gd name="connsiteY0" fmla="*/ 86 h 228331"/>
                    <a:gd name="connsiteX1" fmla="*/ 29514 w 72732"/>
                    <a:gd name="connsiteY1" fmla="*/ 82636 h 228331"/>
                    <a:gd name="connsiteX2" fmla="*/ 24751 w 72732"/>
                    <a:gd name="connsiteY2" fmla="*/ 225511 h 228331"/>
                    <a:gd name="connsiteX3" fmla="*/ 10464 w 72732"/>
                    <a:gd name="connsiteY3" fmla="*/ 171536 h 228331"/>
                    <a:gd name="connsiteX4" fmla="*/ 2526 w 72732"/>
                    <a:gd name="connsiteY4" fmla="*/ 96924 h 228331"/>
                    <a:gd name="connsiteX5" fmla="*/ 72376 w 72732"/>
                    <a:gd name="connsiteY5" fmla="*/ 86 h 2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732" h="228331">
                      <a:moveTo>
                        <a:pt x="72376" y="86"/>
                      </a:moveTo>
                      <a:cubicBezTo>
                        <a:pt x="76874" y="-2295"/>
                        <a:pt x="37451" y="45065"/>
                        <a:pt x="29514" y="82636"/>
                      </a:cubicBezTo>
                      <a:cubicBezTo>
                        <a:pt x="21577" y="120207"/>
                        <a:pt x="27926" y="210694"/>
                        <a:pt x="24751" y="225511"/>
                      </a:cubicBezTo>
                      <a:cubicBezTo>
                        <a:pt x="21576" y="240328"/>
                        <a:pt x="14168" y="192967"/>
                        <a:pt x="10464" y="171536"/>
                      </a:cubicBezTo>
                      <a:cubicBezTo>
                        <a:pt x="6760" y="150105"/>
                        <a:pt x="-5147" y="127616"/>
                        <a:pt x="2526" y="96924"/>
                      </a:cubicBezTo>
                      <a:cubicBezTo>
                        <a:pt x="10199" y="66232"/>
                        <a:pt x="67878" y="2467"/>
                        <a:pt x="72376" y="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9" name="フリーフォーム: 図形 708">
                  <a:extLst>
                    <a:ext uri="{FF2B5EF4-FFF2-40B4-BE49-F238E27FC236}">
                      <a16:creationId xmlns:a16="http://schemas.microsoft.com/office/drawing/2014/main" id="{64E924E2-0229-4F73-A561-0ACC9C419AAA}"/>
                    </a:ext>
                  </a:extLst>
                </p:cNvPr>
                <p:cNvSpPr/>
                <p:nvPr/>
              </p:nvSpPr>
              <p:spPr>
                <a:xfrm>
                  <a:off x="6141914" y="8605791"/>
                  <a:ext cx="68537" cy="201362"/>
                </a:xfrm>
                <a:custGeom>
                  <a:avLst/>
                  <a:gdLst>
                    <a:gd name="connsiteX0" fmla="*/ 124 w 68537"/>
                    <a:gd name="connsiteY0" fmla="*/ 47 h 201362"/>
                    <a:gd name="connsiteX1" fmla="*/ 49336 w 68537"/>
                    <a:gd name="connsiteY1" fmla="*/ 100059 h 201362"/>
                    <a:gd name="connsiteX2" fmla="*/ 19174 w 68537"/>
                    <a:gd name="connsiteY2" fmla="*/ 200072 h 201362"/>
                    <a:gd name="connsiteX3" fmla="*/ 49336 w 68537"/>
                    <a:gd name="connsiteY3" fmla="*/ 154034 h 201362"/>
                    <a:gd name="connsiteX4" fmla="*/ 66799 w 68537"/>
                    <a:gd name="connsiteY4" fmla="*/ 112759 h 201362"/>
                    <a:gd name="connsiteX5" fmla="*/ 124 w 68537"/>
                    <a:gd name="connsiteY5" fmla="*/ 47 h 2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37" h="201362">
                      <a:moveTo>
                        <a:pt x="124" y="47"/>
                      </a:moveTo>
                      <a:cubicBezTo>
                        <a:pt x="-2786" y="-2070"/>
                        <a:pt x="46161" y="66722"/>
                        <a:pt x="49336" y="100059"/>
                      </a:cubicBezTo>
                      <a:cubicBezTo>
                        <a:pt x="52511" y="133396"/>
                        <a:pt x="19174" y="191076"/>
                        <a:pt x="19174" y="200072"/>
                      </a:cubicBezTo>
                      <a:cubicBezTo>
                        <a:pt x="19174" y="209068"/>
                        <a:pt x="41398" y="168586"/>
                        <a:pt x="49336" y="154034"/>
                      </a:cubicBezTo>
                      <a:cubicBezTo>
                        <a:pt x="57274" y="139482"/>
                        <a:pt x="73943" y="134719"/>
                        <a:pt x="66799" y="112759"/>
                      </a:cubicBezTo>
                      <a:cubicBezTo>
                        <a:pt x="59655" y="90799"/>
                        <a:pt x="3034" y="2164"/>
                        <a:pt x="124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0" name="フリーフォーム: 図形 709">
                  <a:extLst>
                    <a:ext uri="{FF2B5EF4-FFF2-40B4-BE49-F238E27FC236}">
                      <a16:creationId xmlns:a16="http://schemas.microsoft.com/office/drawing/2014/main" id="{B40DD266-BE52-4631-9975-69DE682467DD}"/>
                    </a:ext>
                  </a:extLst>
                </p:cNvPr>
                <p:cNvSpPr/>
                <p:nvPr/>
              </p:nvSpPr>
              <p:spPr>
                <a:xfrm>
                  <a:off x="6029322" y="8833495"/>
                  <a:ext cx="89514" cy="452842"/>
                </a:xfrm>
                <a:custGeom>
                  <a:avLst/>
                  <a:gdLst>
                    <a:gd name="connsiteX0" fmla="*/ 3 w 89514"/>
                    <a:gd name="connsiteY0" fmla="*/ 943 h 452842"/>
                    <a:gd name="connsiteX1" fmla="*/ 80966 w 89514"/>
                    <a:gd name="connsiteY1" fmla="*/ 170805 h 452842"/>
                    <a:gd name="connsiteX2" fmla="*/ 87316 w 89514"/>
                    <a:gd name="connsiteY2" fmla="*/ 443855 h 452842"/>
                    <a:gd name="connsiteX3" fmla="*/ 88903 w 89514"/>
                    <a:gd name="connsiteY3" fmla="*/ 374005 h 452842"/>
                    <a:gd name="connsiteX4" fmla="*/ 77791 w 89514"/>
                    <a:gd name="connsiteY4" fmla="*/ 243830 h 452842"/>
                    <a:gd name="connsiteX5" fmla="*/ 3 w 89514"/>
                    <a:gd name="connsiteY5" fmla="*/ 943 h 452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514" h="452842">
                      <a:moveTo>
                        <a:pt x="3" y="943"/>
                      </a:moveTo>
                      <a:cubicBezTo>
                        <a:pt x="532" y="-11228"/>
                        <a:pt x="66414" y="96986"/>
                        <a:pt x="80966" y="170805"/>
                      </a:cubicBezTo>
                      <a:cubicBezTo>
                        <a:pt x="95518" y="244624"/>
                        <a:pt x="85993" y="409988"/>
                        <a:pt x="87316" y="443855"/>
                      </a:cubicBezTo>
                      <a:cubicBezTo>
                        <a:pt x="88639" y="477722"/>
                        <a:pt x="90490" y="407342"/>
                        <a:pt x="88903" y="374005"/>
                      </a:cubicBezTo>
                      <a:cubicBezTo>
                        <a:pt x="87316" y="340668"/>
                        <a:pt x="91285" y="298334"/>
                        <a:pt x="77791" y="243830"/>
                      </a:cubicBezTo>
                      <a:cubicBezTo>
                        <a:pt x="64297" y="189326"/>
                        <a:pt x="-526" y="13114"/>
                        <a:pt x="3" y="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1" name="フリーフォーム: 図形 710">
                  <a:extLst>
                    <a:ext uri="{FF2B5EF4-FFF2-40B4-BE49-F238E27FC236}">
                      <a16:creationId xmlns:a16="http://schemas.microsoft.com/office/drawing/2014/main" id="{AEAC1F5F-C130-4906-B7E7-1F265B5497A5}"/>
                    </a:ext>
                  </a:extLst>
                </p:cNvPr>
                <p:cNvSpPr/>
                <p:nvPr/>
              </p:nvSpPr>
              <p:spPr>
                <a:xfrm>
                  <a:off x="5875983" y="9538348"/>
                  <a:ext cx="161753" cy="376963"/>
                </a:xfrm>
                <a:custGeom>
                  <a:avLst/>
                  <a:gdLst>
                    <a:gd name="connsiteX0" fmla="*/ 161280 w 161753"/>
                    <a:gd name="connsiteY0" fmla="*/ 4115 h 376963"/>
                    <a:gd name="connsiteX1" fmla="*/ 7292 w 161753"/>
                    <a:gd name="connsiteY1" fmla="*/ 367652 h 376963"/>
                    <a:gd name="connsiteX2" fmla="*/ 27930 w 161753"/>
                    <a:gd name="connsiteY2" fmla="*/ 261290 h 376963"/>
                    <a:gd name="connsiteX3" fmla="*/ 54917 w 161753"/>
                    <a:gd name="connsiteY3" fmla="*/ 175565 h 376963"/>
                    <a:gd name="connsiteX4" fmla="*/ 161280 w 161753"/>
                    <a:gd name="connsiteY4" fmla="*/ 4115 h 376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53" h="376963">
                      <a:moveTo>
                        <a:pt x="161280" y="4115"/>
                      </a:moveTo>
                      <a:cubicBezTo>
                        <a:pt x="153342" y="36130"/>
                        <a:pt x="29517" y="324790"/>
                        <a:pt x="7292" y="367652"/>
                      </a:cubicBezTo>
                      <a:cubicBezTo>
                        <a:pt x="-14933" y="410514"/>
                        <a:pt x="19992" y="293305"/>
                        <a:pt x="27930" y="261290"/>
                      </a:cubicBezTo>
                      <a:cubicBezTo>
                        <a:pt x="35867" y="229276"/>
                        <a:pt x="34809" y="214988"/>
                        <a:pt x="54917" y="175565"/>
                      </a:cubicBezTo>
                      <a:cubicBezTo>
                        <a:pt x="75025" y="136142"/>
                        <a:pt x="169218" y="-27900"/>
                        <a:pt x="161280" y="41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2" name="フリーフォーム: 図形 711">
                  <a:extLst>
                    <a:ext uri="{FF2B5EF4-FFF2-40B4-BE49-F238E27FC236}">
                      <a16:creationId xmlns:a16="http://schemas.microsoft.com/office/drawing/2014/main" id="{6CC33781-3CDD-4B42-83E9-2E1A371B0B11}"/>
                    </a:ext>
                  </a:extLst>
                </p:cNvPr>
                <p:cNvSpPr/>
                <p:nvPr/>
              </p:nvSpPr>
              <p:spPr>
                <a:xfrm>
                  <a:off x="5712628" y="9986913"/>
                  <a:ext cx="139101" cy="268196"/>
                </a:xfrm>
                <a:custGeom>
                  <a:avLst/>
                  <a:gdLst>
                    <a:gd name="connsiteX0" fmla="*/ 138897 w 139101"/>
                    <a:gd name="connsiteY0" fmla="*/ 50 h 268196"/>
                    <a:gd name="connsiteX1" fmla="*/ 37297 w 139101"/>
                    <a:gd name="connsiteY1" fmla="*/ 154037 h 268196"/>
                    <a:gd name="connsiteX2" fmla="*/ 34122 w 139101"/>
                    <a:gd name="connsiteY2" fmla="*/ 266750 h 268196"/>
                    <a:gd name="connsiteX3" fmla="*/ 19835 w 139101"/>
                    <a:gd name="connsiteY3" fmla="*/ 212775 h 268196"/>
                    <a:gd name="connsiteX4" fmla="*/ 7135 w 139101"/>
                    <a:gd name="connsiteY4" fmla="*/ 138162 h 268196"/>
                    <a:gd name="connsiteX5" fmla="*/ 138897 w 139101"/>
                    <a:gd name="connsiteY5" fmla="*/ 50 h 26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101" h="268196">
                      <a:moveTo>
                        <a:pt x="138897" y="50"/>
                      </a:moveTo>
                      <a:cubicBezTo>
                        <a:pt x="143924" y="2696"/>
                        <a:pt x="54759" y="109587"/>
                        <a:pt x="37297" y="154037"/>
                      </a:cubicBezTo>
                      <a:cubicBezTo>
                        <a:pt x="19835" y="198487"/>
                        <a:pt x="37032" y="256960"/>
                        <a:pt x="34122" y="266750"/>
                      </a:cubicBezTo>
                      <a:cubicBezTo>
                        <a:pt x="31212" y="276540"/>
                        <a:pt x="24333" y="234206"/>
                        <a:pt x="19835" y="212775"/>
                      </a:cubicBezTo>
                      <a:cubicBezTo>
                        <a:pt x="15337" y="191344"/>
                        <a:pt x="-12973" y="176791"/>
                        <a:pt x="7135" y="138162"/>
                      </a:cubicBezTo>
                      <a:cubicBezTo>
                        <a:pt x="27243" y="99533"/>
                        <a:pt x="133870" y="-2596"/>
                        <a:pt x="138897" y="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3" name="フリーフォーム: 図形 712">
                  <a:extLst>
                    <a:ext uri="{FF2B5EF4-FFF2-40B4-BE49-F238E27FC236}">
                      <a16:creationId xmlns:a16="http://schemas.microsoft.com/office/drawing/2014/main" id="{B6D098AD-C5D5-4D42-9FD1-87215B22837C}"/>
                    </a:ext>
                  </a:extLst>
                </p:cNvPr>
                <p:cNvSpPr/>
                <p:nvPr/>
              </p:nvSpPr>
              <p:spPr>
                <a:xfrm>
                  <a:off x="5520642" y="10272608"/>
                  <a:ext cx="218576" cy="347692"/>
                </a:xfrm>
                <a:custGeom>
                  <a:avLst/>
                  <a:gdLst>
                    <a:gd name="connsiteX0" fmla="*/ 218171 w 218576"/>
                    <a:gd name="connsiteY0" fmla="*/ 105 h 347692"/>
                    <a:gd name="connsiteX1" fmla="*/ 65771 w 218576"/>
                    <a:gd name="connsiteY1" fmla="*/ 211242 h 347692"/>
                    <a:gd name="connsiteX2" fmla="*/ 11796 w 218576"/>
                    <a:gd name="connsiteY2" fmla="*/ 346180 h 347692"/>
                    <a:gd name="connsiteX3" fmla="*/ 11796 w 218576"/>
                    <a:gd name="connsiteY3" fmla="*/ 287442 h 347692"/>
                    <a:gd name="connsiteX4" fmla="*/ 14971 w 218576"/>
                    <a:gd name="connsiteY4" fmla="*/ 239817 h 347692"/>
                    <a:gd name="connsiteX5" fmla="*/ 218171 w 218576"/>
                    <a:gd name="connsiteY5" fmla="*/ 105 h 34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76" h="347692">
                      <a:moveTo>
                        <a:pt x="218171" y="105"/>
                      </a:moveTo>
                      <a:cubicBezTo>
                        <a:pt x="226638" y="-4658"/>
                        <a:pt x="100167" y="153563"/>
                        <a:pt x="65771" y="211242"/>
                      </a:cubicBezTo>
                      <a:cubicBezTo>
                        <a:pt x="31375" y="268921"/>
                        <a:pt x="20792" y="333480"/>
                        <a:pt x="11796" y="346180"/>
                      </a:cubicBezTo>
                      <a:cubicBezTo>
                        <a:pt x="2800" y="358880"/>
                        <a:pt x="11796" y="287442"/>
                        <a:pt x="11796" y="287442"/>
                      </a:cubicBezTo>
                      <a:cubicBezTo>
                        <a:pt x="12325" y="269715"/>
                        <a:pt x="-17043" y="285325"/>
                        <a:pt x="14971" y="239817"/>
                      </a:cubicBezTo>
                      <a:cubicBezTo>
                        <a:pt x="46985" y="194309"/>
                        <a:pt x="209704" y="4868"/>
                        <a:pt x="218171" y="1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4" name="フリーフォーム: 図形 713">
                  <a:extLst>
                    <a:ext uri="{FF2B5EF4-FFF2-40B4-BE49-F238E27FC236}">
                      <a16:creationId xmlns:a16="http://schemas.microsoft.com/office/drawing/2014/main" id="{39E80DE3-9709-4BF7-847F-79A9D21D1526}"/>
                    </a:ext>
                  </a:extLst>
                </p:cNvPr>
                <p:cNvSpPr/>
                <p:nvPr/>
              </p:nvSpPr>
              <p:spPr>
                <a:xfrm>
                  <a:off x="5393309" y="10624127"/>
                  <a:ext cx="126184" cy="332060"/>
                </a:xfrm>
                <a:custGeom>
                  <a:avLst/>
                  <a:gdLst>
                    <a:gd name="connsiteX0" fmla="*/ 120079 w 126184"/>
                    <a:gd name="connsiteY0" fmla="*/ 5773 h 332060"/>
                    <a:gd name="connsiteX1" fmla="*/ 4191 w 126184"/>
                    <a:gd name="connsiteY1" fmla="*/ 321686 h 332060"/>
                    <a:gd name="connsiteX2" fmla="*/ 32766 w 126184"/>
                    <a:gd name="connsiteY2" fmla="*/ 243898 h 332060"/>
                    <a:gd name="connsiteX3" fmla="*/ 102616 w 126184"/>
                    <a:gd name="connsiteY3" fmla="*/ 124836 h 332060"/>
                    <a:gd name="connsiteX4" fmla="*/ 120079 w 126184"/>
                    <a:gd name="connsiteY4" fmla="*/ 5773 h 33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184" h="332060">
                      <a:moveTo>
                        <a:pt x="120079" y="5773"/>
                      </a:moveTo>
                      <a:cubicBezTo>
                        <a:pt x="103675" y="38581"/>
                        <a:pt x="18743" y="281999"/>
                        <a:pt x="4191" y="321686"/>
                      </a:cubicBezTo>
                      <a:cubicBezTo>
                        <a:pt x="-10361" y="361373"/>
                        <a:pt x="16362" y="276706"/>
                        <a:pt x="32766" y="243898"/>
                      </a:cubicBezTo>
                      <a:cubicBezTo>
                        <a:pt x="49170" y="211090"/>
                        <a:pt x="89122" y="160555"/>
                        <a:pt x="102616" y="124836"/>
                      </a:cubicBezTo>
                      <a:cubicBezTo>
                        <a:pt x="116110" y="89117"/>
                        <a:pt x="136483" y="-27035"/>
                        <a:pt x="120079" y="57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5" name="フリーフォーム: 図形 714">
                  <a:extLst>
                    <a:ext uri="{FF2B5EF4-FFF2-40B4-BE49-F238E27FC236}">
                      <a16:creationId xmlns:a16="http://schemas.microsoft.com/office/drawing/2014/main" id="{62588CF9-2A8E-4B2E-8280-5378508594A4}"/>
                    </a:ext>
                  </a:extLst>
                </p:cNvPr>
                <p:cNvSpPr/>
                <p:nvPr/>
              </p:nvSpPr>
              <p:spPr>
                <a:xfrm>
                  <a:off x="5319570" y="10893308"/>
                  <a:ext cx="127731" cy="251886"/>
                </a:xfrm>
                <a:custGeom>
                  <a:avLst/>
                  <a:gdLst>
                    <a:gd name="connsiteX0" fmla="*/ 127143 w 127731"/>
                    <a:gd name="connsiteY0" fmla="*/ 117 h 251886"/>
                    <a:gd name="connsiteX1" fmla="*/ 49355 w 127731"/>
                    <a:gd name="connsiteY1" fmla="*/ 90605 h 251886"/>
                    <a:gd name="connsiteX2" fmla="*/ 31893 w 127731"/>
                    <a:gd name="connsiteY2" fmla="*/ 249355 h 251886"/>
                    <a:gd name="connsiteX3" fmla="*/ 28718 w 127731"/>
                    <a:gd name="connsiteY3" fmla="*/ 182680 h 251886"/>
                    <a:gd name="connsiteX4" fmla="*/ 3318 w 127731"/>
                    <a:gd name="connsiteY4" fmla="*/ 108067 h 251886"/>
                    <a:gd name="connsiteX5" fmla="*/ 127143 w 127731"/>
                    <a:gd name="connsiteY5" fmla="*/ 117 h 25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731" h="251886">
                      <a:moveTo>
                        <a:pt x="127143" y="117"/>
                      </a:moveTo>
                      <a:cubicBezTo>
                        <a:pt x="134816" y="-2793"/>
                        <a:pt x="65230" y="49065"/>
                        <a:pt x="49355" y="90605"/>
                      </a:cubicBezTo>
                      <a:cubicBezTo>
                        <a:pt x="33480" y="132145"/>
                        <a:pt x="35332" y="234009"/>
                        <a:pt x="31893" y="249355"/>
                      </a:cubicBezTo>
                      <a:cubicBezTo>
                        <a:pt x="28453" y="264701"/>
                        <a:pt x="33480" y="206228"/>
                        <a:pt x="28718" y="182680"/>
                      </a:cubicBezTo>
                      <a:cubicBezTo>
                        <a:pt x="23956" y="159132"/>
                        <a:pt x="-10705" y="138759"/>
                        <a:pt x="3318" y="108067"/>
                      </a:cubicBezTo>
                      <a:cubicBezTo>
                        <a:pt x="17341" y="77375"/>
                        <a:pt x="119470" y="3027"/>
                        <a:pt x="127143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6" name="フリーフォーム: 図形 715">
                  <a:extLst>
                    <a:ext uri="{FF2B5EF4-FFF2-40B4-BE49-F238E27FC236}">
                      <a16:creationId xmlns:a16="http://schemas.microsoft.com/office/drawing/2014/main" id="{CA9194D7-BB43-483E-9A73-C076304C236C}"/>
                    </a:ext>
                  </a:extLst>
                </p:cNvPr>
                <p:cNvSpPr/>
                <p:nvPr/>
              </p:nvSpPr>
              <p:spPr>
                <a:xfrm>
                  <a:off x="4619557" y="10918202"/>
                  <a:ext cx="127465" cy="38973"/>
                </a:xfrm>
                <a:custGeom>
                  <a:avLst/>
                  <a:gdLst>
                    <a:gd name="connsiteX0" fmla="*/ 68 w 127465"/>
                    <a:gd name="connsiteY0" fmla="*/ 38723 h 38973"/>
                    <a:gd name="connsiteX1" fmla="*/ 120718 w 127465"/>
                    <a:gd name="connsiteY1" fmla="*/ 623 h 38973"/>
                    <a:gd name="connsiteX2" fmla="*/ 103256 w 127465"/>
                    <a:gd name="connsiteY2" fmla="*/ 16498 h 38973"/>
                    <a:gd name="connsiteX3" fmla="*/ 68 w 127465"/>
                    <a:gd name="connsiteY3" fmla="*/ 38723 h 3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465" h="38973">
                      <a:moveTo>
                        <a:pt x="68" y="38723"/>
                      </a:moveTo>
                      <a:cubicBezTo>
                        <a:pt x="2978" y="36077"/>
                        <a:pt x="103520" y="4327"/>
                        <a:pt x="120718" y="623"/>
                      </a:cubicBezTo>
                      <a:cubicBezTo>
                        <a:pt x="137916" y="-3081"/>
                        <a:pt x="118602" y="10677"/>
                        <a:pt x="103256" y="16498"/>
                      </a:cubicBezTo>
                      <a:cubicBezTo>
                        <a:pt x="87910" y="22319"/>
                        <a:pt x="-2842" y="41369"/>
                        <a:pt x="68" y="387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7" name="フリーフォーム: 図形 716">
                  <a:extLst>
                    <a:ext uri="{FF2B5EF4-FFF2-40B4-BE49-F238E27FC236}">
                      <a16:creationId xmlns:a16="http://schemas.microsoft.com/office/drawing/2014/main" id="{D751DBDC-AF51-4601-A9A5-0AEBC9DEDFA0}"/>
                    </a:ext>
                  </a:extLst>
                </p:cNvPr>
                <p:cNvSpPr/>
                <p:nvPr/>
              </p:nvSpPr>
              <p:spPr>
                <a:xfrm>
                  <a:off x="4627319" y="10868785"/>
                  <a:ext cx="156974" cy="42235"/>
                </a:xfrm>
                <a:custGeom>
                  <a:avLst/>
                  <a:gdLst>
                    <a:gd name="connsiteX0" fmla="*/ 244 w 156974"/>
                    <a:gd name="connsiteY0" fmla="*/ 42103 h 42235"/>
                    <a:gd name="connsiteX1" fmla="*/ 151056 w 156974"/>
                    <a:gd name="connsiteY1" fmla="*/ 13528 h 42235"/>
                    <a:gd name="connsiteX2" fmla="*/ 116131 w 156974"/>
                    <a:gd name="connsiteY2" fmla="*/ 828 h 42235"/>
                    <a:gd name="connsiteX3" fmla="*/ 244 w 156974"/>
                    <a:gd name="connsiteY3" fmla="*/ 42103 h 42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974" h="42235">
                      <a:moveTo>
                        <a:pt x="244" y="42103"/>
                      </a:moveTo>
                      <a:cubicBezTo>
                        <a:pt x="6065" y="44220"/>
                        <a:pt x="131742" y="20407"/>
                        <a:pt x="151056" y="13528"/>
                      </a:cubicBezTo>
                      <a:cubicBezTo>
                        <a:pt x="170371" y="6649"/>
                        <a:pt x="138091" y="-2876"/>
                        <a:pt x="116131" y="828"/>
                      </a:cubicBezTo>
                      <a:cubicBezTo>
                        <a:pt x="94171" y="4532"/>
                        <a:pt x="-5577" y="39986"/>
                        <a:pt x="244" y="4210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8" name="フリーフォーム: 図形 717">
                  <a:extLst>
                    <a:ext uri="{FF2B5EF4-FFF2-40B4-BE49-F238E27FC236}">
                      <a16:creationId xmlns:a16="http://schemas.microsoft.com/office/drawing/2014/main" id="{C5DD2DE7-EC14-48B7-8C7A-36ABA3604E2C}"/>
                    </a:ext>
                  </a:extLst>
                </p:cNvPr>
                <p:cNvSpPr/>
                <p:nvPr/>
              </p:nvSpPr>
              <p:spPr>
                <a:xfrm>
                  <a:off x="4640060" y="10871200"/>
                  <a:ext cx="20957" cy="174625"/>
                </a:xfrm>
                <a:custGeom>
                  <a:avLst/>
                  <a:gdLst>
                    <a:gd name="connsiteX0" fmla="*/ 203 w 20957"/>
                    <a:gd name="connsiteY0" fmla="*/ 0 h 174625"/>
                    <a:gd name="connsiteX1" fmla="*/ 9728 w 20957"/>
                    <a:gd name="connsiteY1" fmla="*/ 136525 h 174625"/>
                    <a:gd name="connsiteX2" fmla="*/ 203 w 20957"/>
                    <a:gd name="connsiteY2" fmla="*/ 174625 h 174625"/>
                    <a:gd name="connsiteX3" fmla="*/ 20840 w 20957"/>
                    <a:gd name="connsiteY3" fmla="*/ 136525 h 174625"/>
                    <a:gd name="connsiteX4" fmla="*/ 203 w 20957"/>
                    <a:gd name="connsiteY4" fmla="*/ 0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7" h="174625">
                      <a:moveTo>
                        <a:pt x="203" y="0"/>
                      </a:moveTo>
                      <a:cubicBezTo>
                        <a:pt x="-1649" y="0"/>
                        <a:pt x="9728" y="107421"/>
                        <a:pt x="9728" y="136525"/>
                      </a:cubicBezTo>
                      <a:cubicBezTo>
                        <a:pt x="9728" y="165629"/>
                        <a:pt x="-1649" y="174625"/>
                        <a:pt x="203" y="174625"/>
                      </a:cubicBezTo>
                      <a:cubicBezTo>
                        <a:pt x="2055" y="174625"/>
                        <a:pt x="18988" y="161925"/>
                        <a:pt x="20840" y="136525"/>
                      </a:cubicBezTo>
                      <a:cubicBezTo>
                        <a:pt x="22692" y="111125"/>
                        <a:pt x="2055" y="0"/>
                        <a:pt x="20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9" name="フリーフォーム: 図形 718">
                  <a:extLst>
                    <a:ext uri="{FF2B5EF4-FFF2-40B4-BE49-F238E27FC236}">
                      <a16:creationId xmlns:a16="http://schemas.microsoft.com/office/drawing/2014/main" id="{D6350415-6152-47B6-BF9F-C0D768935F68}"/>
                    </a:ext>
                  </a:extLst>
                </p:cNvPr>
                <p:cNvSpPr/>
                <p:nvPr/>
              </p:nvSpPr>
              <p:spPr>
                <a:xfrm>
                  <a:off x="4646463" y="10972225"/>
                  <a:ext cx="216611" cy="73683"/>
                </a:xfrm>
                <a:custGeom>
                  <a:avLst/>
                  <a:gdLst>
                    <a:gd name="connsiteX0" fmla="*/ 150 w 216611"/>
                    <a:gd name="connsiteY0" fmla="*/ 73600 h 73683"/>
                    <a:gd name="connsiteX1" fmla="*/ 120800 w 216611"/>
                    <a:gd name="connsiteY1" fmla="*/ 21213 h 73683"/>
                    <a:gd name="connsiteX2" fmla="*/ 216050 w 216611"/>
                    <a:gd name="connsiteY2" fmla="*/ 40263 h 73683"/>
                    <a:gd name="connsiteX3" fmla="*/ 157312 w 216611"/>
                    <a:gd name="connsiteY3" fmla="*/ 3750 h 73683"/>
                    <a:gd name="connsiteX4" fmla="*/ 96987 w 216611"/>
                    <a:gd name="connsiteY4" fmla="*/ 6925 h 73683"/>
                    <a:gd name="connsiteX5" fmla="*/ 150 w 216611"/>
                    <a:gd name="connsiteY5" fmla="*/ 73600 h 7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611" h="73683">
                      <a:moveTo>
                        <a:pt x="150" y="73600"/>
                      </a:moveTo>
                      <a:cubicBezTo>
                        <a:pt x="4119" y="75981"/>
                        <a:pt x="84817" y="26769"/>
                        <a:pt x="120800" y="21213"/>
                      </a:cubicBezTo>
                      <a:cubicBezTo>
                        <a:pt x="156783" y="15657"/>
                        <a:pt x="209965" y="43173"/>
                        <a:pt x="216050" y="40263"/>
                      </a:cubicBezTo>
                      <a:cubicBezTo>
                        <a:pt x="222135" y="37353"/>
                        <a:pt x="177156" y="9306"/>
                        <a:pt x="157312" y="3750"/>
                      </a:cubicBezTo>
                      <a:cubicBezTo>
                        <a:pt x="137468" y="-1806"/>
                        <a:pt x="122122" y="-1542"/>
                        <a:pt x="96987" y="6925"/>
                      </a:cubicBezTo>
                      <a:cubicBezTo>
                        <a:pt x="71852" y="15392"/>
                        <a:pt x="-3819" y="71219"/>
                        <a:pt x="150" y="736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0" name="フリーフォーム: 図形 719">
                  <a:extLst>
                    <a:ext uri="{FF2B5EF4-FFF2-40B4-BE49-F238E27FC236}">
                      <a16:creationId xmlns:a16="http://schemas.microsoft.com/office/drawing/2014/main" id="{E138C420-B39F-4850-B6EC-2375C3219829}"/>
                    </a:ext>
                  </a:extLst>
                </p:cNvPr>
                <p:cNvSpPr/>
                <p:nvPr/>
              </p:nvSpPr>
              <p:spPr>
                <a:xfrm>
                  <a:off x="4617984" y="11026539"/>
                  <a:ext cx="127601" cy="38915"/>
                </a:xfrm>
                <a:custGeom>
                  <a:avLst/>
                  <a:gdLst>
                    <a:gd name="connsiteX0" fmla="*/ 54 w 127601"/>
                    <a:gd name="connsiteY0" fmla="*/ 236 h 38915"/>
                    <a:gd name="connsiteX1" fmla="*/ 120704 w 127601"/>
                    <a:gd name="connsiteY1" fmla="*/ 38336 h 38915"/>
                    <a:gd name="connsiteX2" fmla="*/ 104829 w 127601"/>
                    <a:gd name="connsiteY2" fmla="*/ 22461 h 38915"/>
                    <a:gd name="connsiteX3" fmla="*/ 54 w 127601"/>
                    <a:gd name="connsiteY3" fmla="*/ 236 h 3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01" h="38915">
                      <a:moveTo>
                        <a:pt x="54" y="236"/>
                      </a:moveTo>
                      <a:cubicBezTo>
                        <a:pt x="2700" y="2882"/>
                        <a:pt x="103242" y="34632"/>
                        <a:pt x="120704" y="38336"/>
                      </a:cubicBezTo>
                      <a:cubicBezTo>
                        <a:pt x="138166" y="42040"/>
                        <a:pt x="118587" y="26959"/>
                        <a:pt x="104829" y="22461"/>
                      </a:cubicBezTo>
                      <a:cubicBezTo>
                        <a:pt x="91071" y="17963"/>
                        <a:pt x="-2592" y="-2410"/>
                        <a:pt x="54" y="2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720">
                  <a:extLst>
                    <a:ext uri="{FF2B5EF4-FFF2-40B4-BE49-F238E27FC236}">
                      <a16:creationId xmlns:a16="http://schemas.microsoft.com/office/drawing/2014/main" id="{130144D1-8A64-45EB-AD9D-B4FDD31C546F}"/>
                    </a:ext>
                  </a:extLst>
                </p:cNvPr>
                <p:cNvSpPr/>
                <p:nvPr/>
              </p:nvSpPr>
              <p:spPr>
                <a:xfrm>
                  <a:off x="4765396" y="10896473"/>
                  <a:ext cx="276689" cy="87810"/>
                </a:xfrm>
                <a:custGeom>
                  <a:avLst/>
                  <a:gdLst>
                    <a:gd name="connsiteX0" fmla="*/ 279 w 276689"/>
                    <a:gd name="connsiteY0" fmla="*/ 19177 h 87810"/>
                    <a:gd name="connsiteX1" fmla="*/ 136804 w 276689"/>
                    <a:gd name="connsiteY1" fmla="*/ 33465 h 87810"/>
                    <a:gd name="connsiteX2" fmla="*/ 276504 w 276689"/>
                    <a:gd name="connsiteY2" fmla="*/ 87440 h 87810"/>
                    <a:gd name="connsiteX3" fmla="*/ 106642 w 276689"/>
                    <a:gd name="connsiteY3" fmla="*/ 3302 h 87810"/>
                    <a:gd name="connsiteX4" fmla="*/ 279 w 276689"/>
                    <a:gd name="connsiteY4" fmla="*/ 19177 h 8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689" h="87810">
                      <a:moveTo>
                        <a:pt x="279" y="19177"/>
                      </a:moveTo>
                      <a:cubicBezTo>
                        <a:pt x="5306" y="24204"/>
                        <a:pt x="90767" y="22088"/>
                        <a:pt x="136804" y="33465"/>
                      </a:cubicBezTo>
                      <a:cubicBezTo>
                        <a:pt x="182841" y="44842"/>
                        <a:pt x="281531" y="92467"/>
                        <a:pt x="276504" y="87440"/>
                      </a:cubicBezTo>
                      <a:cubicBezTo>
                        <a:pt x="271477" y="82413"/>
                        <a:pt x="154267" y="14944"/>
                        <a:pt x="106642" y="3302"/>
                      </a:cubicBezTo>
                      <a:cubicBezTo>
                        <a:pt x="59017" y="-8340"/>
                        <a:pt x="-4748" y="14150"/>
                        <a:pt x="279" y="19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2" name="フリーフォーム: 図形 721">
                  <a:extLst>
                    <a:ext uri="{FF2B5EF4-FFF2-40B4-BE49-F238E27FC236}">
                      <a16:creationId xmlns:a16="http://schemas.microsoft.com/office/drawing/2014/main" id="{B02235A6-2B6D-4F90-B676-9B5CD05F8DFE}"/>
                    </a:ext>
                  </a:extLst>
                </p:cNvPr>
                <p:cNvSpPr/>
                <p:nvPr/>
              </p:nvSpPr>
              <p:spPr>
                <a:xfrm>
                  <a:off x="4881475" y="10885215"/>
                  <a:ext cx="452605" cy="269250"/>
                </a:xfrm>
                <a:custGeom>
                  <a:avLst/>
                  <a:gdLst>
                    <a:gd name="connsiteX0" fmla="*/ 88 w 452605"/>
                    <a:gd name="connsiteY0" fmla="*/ 273 h 269250"/>
                    <a:gd name="connsiteX1" fmla="*/ 255675 w 452605"/>
                    <a:gd name="connsiteY1" fmla="*/ 125685 h 269250"/>
                    <a:gd name="connsiteX2" fmla="*/ 443000 w 452605"/>
                    <a:gd name="connsiteY2" fmla="*/ 263798 h 269250"/>
                    <a:gd name="connsiteX3" fmla="*/ 404900 w 452605"/>
                    <a:gd name="connsiteY3" fmla="*/ 227285 h 269250"/>
                    <a:gd name="connsiteX4" fmla="*/ 228688 w 452605"/>
                    <a:gd name="connsiteY4" fmla="*/ 95523 h 269250"/>
                    <a:gd name="connsiteX5" fmla="*/ 88 w 452605"/>
                    <a:gd name="connsiteY5" fmla="*/ 273 h 26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2605" h="269250">
                      <a:moveTo>
                        <a:pt x="88" y="273"/>
                      </a:moveTo>
                      <a:cubicBezTo>
                        <a:pt x="4586" y="5300"/>
                        <a:pt x="181856" y="81764"/>
                        <a:pt x="255675" y="125685"/>
                      </a:cubicBezTo>
                      <a:cubicBezTo>
                        <a:pt x="329494" y="169606"/>
                        <a:pt x="418129" y="246865"/>
                        <a:pt x="443000" y="263798"/>
                      </a:cubicBezTo>
                      <a:cubicBezTo>
                        <a:pt x="467871" y="280731"/>
                        <a:pt x="440619" y="255331"/>
                        <a:pt x="404900" y="227285"/>
                      </a:cubicBezTo>
                      <a:cubicBezTo>
                        <a:pt x="369181" y="199239"/>
                        <a:pt x="294569" y="130183"/>
                        <a:pt x="228688" y="95523"/>
                      </a:cubicBezTo>
                      <a:cubicBezTo>
                        <a:pt x="162807" y="60863"/>
                        <a:pt x="-4410" y="-4754"/>
                        <a:pt x="88" y="2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3" name="フリーフォーム: 図形 722">
                  <a:extLst>
                    <a:ext uri="{FF2B5EF4-FFF2-40B4-BE49-F238E27FC236}">
                      <a16:creationId xmlns:a16="http://schemas.microsoft.com/office/drawing/2014/main" id="{4D3500D9-F310-43FF-AF03-8645E2225A68}"/>
                    </a:ext>
                  </a:extLst>
                </p:cNvPr>
                <p:cNvSpPr/>
                <p:nvPr/>
              </p:nvSpPr>
              <p:spPr>
                <a:xfrm>
                  <a:off x="5097463" y="11010900"/>
                  <a:ext cx="149345" cy="95535"/>
                </a:xfrm>
                <a:custGeom>
                  <a:avLst/>
                  <a:gdLst>
                    <a:gd name="connsiteX0" fmla="*/ 0 w 149345"/>
                    <a:gd name="connsiteY0" fmla="*/ 0 h 95535"/>
                    <a:gd name="connsiteX1" fmla="*/ 149225 w 149345"/>
                    <a:gd name="connsiteY1" fmla="*/ 95250 h 95535"/>
                    <a:gd name="connsiteX2" fmla="*/ 0 w 149345"/>
                    <a:gd name="connsiteY2" fmla="*/ 0 h 95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345" h="95535">
                      <a:moveTo>
                        <a:pt x="0" y="0"/>
                      </a:moveTo>
                      <a:cubicBezTo>
                        <a:pt x="0" y="0"/>
                        <a:pt x="144198" y="88900"/>
                        <a:pt x="149225" y="95250"/>
                      </a:cubicBezTo>
                      <a:cubicBezTo>
                        <a:pt x="154252" y="101600"/>
                        <a:pt x="0" y="0"/>
                        <a:pt x="0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4" name="フリーフォーム: 図形 723">
                  <a:extLst>
                    <a:ext uri="{FF2B5EF4-FFF2-40B4-BE49-F238E27FC236}">
                      <a16:creationId xmlns:a16="http://schemas.microsoft.com/office/drawing/2014/main" id="{6B6B2BD1-63A8-48B8-A3F8-D6871D09A492}"/>
                    </a:ext>
                  </a:extLst>
                </p:cNvPr>
                <p:cNvSpPr/>
                <p:nvPr/>
              </p:nvSpPr>
              <p:spPr>
                <a:xfrm>
                  <a:off x="4868814" y="10997886"/>
                  <a:ext cx="393775" cy="217992"/>
                </a:xfrm>
                <a:custGeom>
                  <a:avLst/>
                  <a:gdLst>
                    <a:gd name="connsiteX0" fmla="*/ 49 w 393775"/>
                    <a:gd name="connsiteY0" fmla="*/ 314 h 217992"/>
                    <a:gd name="connsiteX1" fmla="*/ 225474 w 393775"/>
                    <a:gd name="connsiteY1" fmla="*/ 101914 h 217992"/>
                    <a:gd name="connsiteX2" fmla="*/ 387399 w 393775"/>
                    <a:gd name="connsiteY2" fmla="*/ 214627 h 217992"/>
                    <a:gd name="connsiteX3" fmla="*/ 346124 w 393775"/>
                    <a:gd name="connsiteY3" fmla="*/ 178114 h 217992"/>
                    <a:gd name="connsiteX4" fmla="*/ 206424 w 393775"/>
                    <a:gd name="connsiteY4" fmla="*/ 73339 h 217992"/>
                    <a:gd name="connsiteX5" fmla="*/ 49 w 393775"/>
                    <a:gd name="connsiteY5" fmla="*/ 314 h 21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3775" h="217992">
                      <a:moveTo>
                        <a:pt x="49" y="314"/>
                      </a:moveTo>
                      <a:cubicBezTo>
                        <a:pt x="3224" y="5076"/>
                        <a:pt x="160916" y="66195"/>
                        <a:pt x="225474" y="101914"/>
                      </a:cubicBezTo>
                      <a:cubicBezTo>
                        <a:pt x="290032" y="137633"/>
                        <a:pt x="367291" y="201927"/>
                        <a:pt x="387399" y="214627"/>
                      </a:cubicBezTo>
                      <a:cubicBezTo>
                        <a:pt x="407507" y="227327"/>
                        <a:pt x="376286" y="201662"/>
                        <a:pt x="346124" y="178114"/>
                      </a:cubicBezTo>
                      <a:cubicBezTo>
                        <a:pt x="315962" y="154566"/>
                        <a:pt x="265955" y="100591"/>
                        <a:pt x="206424" y="73339"/>
                      </a:cubicBezTo>
                      <a:cubicBezTo>
                        <a:pt x="146893" y="46087"/>
                        <a:pt x="-3126" y="-4448"/>
                        <a:pt x="49" y="3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5" name="フリーフォーム: 図形 724">
                  <a:extLst>
                    <a:ext uri="{FF2B5EF4-FFF2-40B4-BE49-F238E27FC236}">
                      <a16:creationId xmlns:a16="http://schemas.microsoft.com/office/drawing/2014/main" id="{C379B0F2-5CC8-40E8-A53E-A53F73B6DE00}"/>
                    </a:ext>
                  </a:extLst>
                </p:cNvPr>
                <p:cNvSpPr/>
                <p:nvPr/>
              </p:nvSpPr>
              <p:spPr>
                <a:xfrm>
                  <a:off x="4847773" y="11020187"/>
                  <a:ext cx="421752" cy="244781"/>
                </a:xfrm>
                <a:custGeom>
                  <a:avLst/>
                  <a:gdLst>
                    <a:gd name="connsiteX0" fmla="*/ 452 w 421752"/>
                    <a:gd name="connsiteY0" fmla="*/ 238 h 244781"/>
                    <a:gd name="connsiteX1" fmla="*/ 262390 w 421752"/>
                    <a:gd name="connsiteY1" fmla="*/ 116126 h 244781"/>
                    <a:gd name="connsiteX2" fmla="*/ 402090 w 421752"/>
                    <a:gd name="connsiteY2" fmla="*/ 222488 h 244781"/>
                    <a:gd name="connsiteX3" fmla="*/ 419552 w 421752"/>
                    <a:gd name="connsiteY3" fmla="*/ 243126 h 244781"/>
                    <a:gd name="connsiteX4" fmla="*/ 390977 w 421752"/>
                    <a:gd name="connsiteY4" fmla="*/ 195501 h 244781"/>
                    <a:gd name="connsiteX5" fmla="*/ 330652 w 421752"/>
                    <a:gd name="connsiteY5" fmla="*/ 147876 h 244781"/>
                    <a:gd name="connsiteX6" fmla="*/ 452 w 421752"/>
                    <a:gd name="connsiteY6" fmla="*/ 238 h 24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1752" h="244781">
                      <a:moveTo>
                        <a:pt x="452" y="238"/>
                      </a:moveTo>
                      <a:cubicBezTo>
                        <a:pt x="-10925" y="-5054"/>
                        <a:pt x="195450" y="79084"/>
                        <a:pt x="262390" y="116126"/>
                      </a:cubicBezTo>
                      <a:cubicBezTo>
                        <a:pt x="329330" y="153168"/>
                        <a:pt x="375896" y="201321"/>
                        <a:pt x="402090" y="222488"/>
                      </a:cubicBezTo>
                      <a:cubicBezTo>
                        <a:pt x="428284" y="243655"/>
                        <a:pt x="421404" y="247624"/>
                        <a:pt x="419552" y="243126"/>
                      </a:cubicBezTo>
                      <a:cubicBezTo>
                        <a:pt x="417700" y="238628"/>
                        <a:pt x="405794" y="211376"/>
                        <a:pt x="390977" y="195501"/>
                      </a:cubicBezTo>
                      <a:cubicBezTo>
                        <a:pt x="376160" y="179626"/>
                        <a:pt x="390712" y="178303"/>
                        <a:pt x="330652" y="147876"/>
                      </a:cubicBezTo>
                      <a:cubicBezTo>
                        <a:pt x="270592" y="117449"/>
                        <a:pt x="11829" y="5530"/>
                        <a:pt x="452" y="2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6" name="フリーフォーム: 図形 725">
                  <a:extLst>
                    <a:ext uri="{FF2B5EF4-FFF2-40B4-BE49-F238E27FC236}">
                      <a16:creationId xmlns:a16="http://schemas.microsoft.com/office/drawing/2014/main" id="{81268E8D-4342-4521-AB2D-869190BC5887}"/>
                    </a:ext>
                  </a:extLst>
                </p:cNvPr>
                <p:cNvSpPr/>
                <p:nvPr/>
              </p:nvSpPr>
              <p:spPr>
                <a:xfrm>
                  <a:off x="5171825" y="11224019"/>
                  <a:ext cx="108118" cy="115496"/>
                </a:xfrm>
                <a:custGeom>
                  <a:avLst/>
                  <a:gdLst>
                    <a:gd name="connsiteX0" fmla="*/ 250 w 108118"/>
                    <a:gd name="connsiteY0" fmla="*/ 115494 h 115496"/>
                    <a:gd name="connsiteX1" fmla="*/ 95500 w 108118"/>
                    <a:gd name="connsiteY1" fmla="*/ 75806 h 115496"/>
                    <a:gd name="connsiteX2" fmla="*/ 105025 w 108118"/>
                    <a:gd name="connsiteY2" fmla="*/ 1194 h 115496"/>
                    <a:gd name="connsiteX3" fmla="*/ 105025 w 108118"/>
                    <a:gd name="connsiteY3" fmla="*/ 32944 h 115496"/>
                    <a:gd name="connsiteX4" fmla="*/ 68513 w 108118"/>
                    <a:gd name="connsiteY4" fmla="*/ 74219 h 115496"/>
                    <a:gd name="connsiteX5" fmla="*/ 250 w 108118"/>
                    <a:gd name="connsiteY5" fmla="*/ 115494 h 11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118" h="115496">
                      <a:moveTo>
                        <a:pt x="250" y="115494"/>
                      </a:moveTo>
                      <a:cubicBezTo>
                        <a:pt x="4748" y="115758"/>
                        <a:pt x="78038" y="94856"/>
                        <a:pt x="95500" y="75806"/>
                      </a:cubicBezTo>
                      <a:cubicBezTo>
                        <a:pt x="112962" y="56756"/>
                        <a:pt x="103438" y="8338"/>
                        <a:pt x="105025" y="1194"/>
                      </a:cubicBezTo>
                      <a:cubicBezTo>
                        <a:pt x="106613" y="-5950"/>
                        <a:pt x="111110" y="20773"/>
                        <a:pt x="105025" y="32944"/>
                      </a:cubicBezTo>
                      <a:cubicBezTo>
                        <a:pt x="98940" y="45115"/>
                        <a:pt x="83859" y="63107"/>
                        <a:pt x="68513" y="74219"/>
                      </a:cubicBezTo>
                      <a:cubicBezTo>
                        <a:pt x="53167" y="85331"/>
                        <a:pt x="-4248" y="115230"/>
                        <a:pt x="250" y="1154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7" name="フリーフォーム: 図形 726">
                  <a:extLst>
                    <a:ext uri="{FF2B5EF4-FFF2-40B4-BE49-F238E27FC236}">
                      <a16:creationId xmlns:a16="http://schemas.microsoft.com/office/drawing/2014/main" id="{FB942EA0-283C-4ED5-8ED0-AC44315B7726}"/>
                    </a:ext>
                  </a:extLst>
                </p:cNvPr>
                <p:cNvSpPr/>
                <p:nvPr/>
              </p:nvSpPr>
              <p:spPr>
                <a:xfrm>
                  <a:off x="5255639" y="11139428"/>
                  <a:ext cx="85430" cy="116157"/>
                </a:xfrm>
                <a:custGeom>
                  <a:avLst/>
                  <a:gdLst>
                    <a:gd name="connsiteX0" fmla="*/ 84711 w 85430"/>
                    <a:gd name="connsiteY0" fmla="*/ 60 h 116157"/>
                    <a:gd name="connsiteX1" fmla="*/ 43436 w 85430"/>
                    <a:gd name="connsiteY1" fmla="*/ 58797 h 116157"/>
                    <a:gd name="connsiteX2" fmla="*/ 43436 w 85430"/>
                    <a:gd name="connsiteY2" fmla="*/ 115947 h 116157"/>
                    <a:gd name="connsiteX3" fmla="*/ 11686 w 85430"/>
                    <a:gd name="connsiteY3" fmla="*/ 77847 h 116157"/>
                    <a:gd name="connsiteX4" fmla="*/ 3749 w 85430"/>
                    <a:gd name="connsiteY4" fmla="*/ 69910 h 116157"/>
                    <a:gd name="connsiteX5" fmla="*/ 84711 w 85430"/>
                    <a:gd name="connsiteY5" fmla="*/ 60 h 116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430" h="116157">
                      <a:moveTo>
                        <a:pt x="84711" y="60"/>
                      </a:moveTo>
                      <a:cubicBezTo>
                        <a:pt x="91326" y="-1792"/>
                        <a:pt x="50315" y="39483"/>
                        <a:pt x="43436" y="58797"/>
                      </a:cubicBezTo>
                      <a:cubicBezTo>
                        <a:pt x="36557" y="78112"/>
                        <a:pt x="48728" y="112772"/>
                        <a:pt x="43436" y="115947"/>
                      </a:cubicBezTo>
                      <a:cubicBezTo>
                        <a:pt x="38144" y="119122"/>
                        <a:pt x="18300" y="85520"/>
                        <a:pt x="11686" y="77847"/>
                      </a:cubicBezTo>
                      <a:cubicBezTo>
                        <a:pt x="5071" y="70174"/>
                        <a:pt x="-5776" y="78641"/>
                        <a:pt x="3749" y="69910"/>
                      </a:cubicBezTo>
                      <a:cubicBezTo>
                        <a:pt x="13274" y="61179"/>
                        <a:pt x="78096" y="1912"/>
                        <a:pt x="84711" y="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8" name="フリーフォーム: 図形 727">
                  <a:extLst>
                    <a:ext uri="{FF2B5EF4-FFF2-40B4-BE49-F238E27FC236}">
                      <a16:creationId xmlns:a16="http://schemas.microsoft.com/office/drawing/2014/main" id="{258C9263-2323-4C7F-94B5-A5ABBDD7CBFE}"/>
                    </a:ext>
                  </a:extLst>
                </p:cNvPr>
                <p:cNvSpPr/>
                <p:nvPr/>
              </p:nvSpPr>
              <p:spPr>
                <a:xfrm>
                  <a:off x="5035641" y="11117278"/>
                  <a:ext cx="144701" cy="327447"/>
                </a:xfrm>
                <a:custGeom>
                  <a:avLst/>
                  <a:gdLst>
                    <a:gd name="connsiteX0" fmla="*/ 44359 w 144701"/>
                    <a:gd name="connsiteY0" fmla="*/ 1572 h 327447"/>
                    <a:gd name="connsiteX1" fmla="*/ 144372 w 144701"/>
                    <a:gd name="connsiteY1" fmla="*/ 128572 h 327447"/>
                    <a:gd name="connsiteX2" fmla="*/ 4672 w 144701"/>
                    <a:gd name="connsiteY2" fmla="*/ 320660 h 327447"/>
                    <a:gd name="connsiteX3" fmla="*/ 41184 w 144701"/>
                    <a:gd name="connsiteY3" fmla="*/ 276210 h 327447"/>
                    <a:gd name="connsiteX4" fmla="*/ 120559 w 144701"/>
                    <a:gd name="connsiteY4" fmla="*/ 198422 h 327447"/>
                    <a:gd name="connsiteX5" fmla="*/ 74522 w 144701"/>
                    <a:gd name="connsiteY5" fmla="*/ 66660 h 327447"/>
                    <a:gd name="connsiteX6" fmla="*/ 44359 w 144701"/>
                    <a:gd name="connsiteY6" fmla="*/ 1572 h 32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701" h="327447">
                      <a:moveTo>
                        <a:pt x="44359" y="1572"/>
                      </a:moveTo>
                      <a:cubicBezTo>
                        <a:pt x="56001" y="11891"/>
                        <a:pt x="150986" y="75391"/>
                        <a:pt x="144372" y="128572"/>
                      </a:cubicBezTo>
                      <a:cubicBezTo>
                        <a:pt x="137758" y="181753"/>
                        <a:pt x="21870" y="296054"/>
                        <a:pt x="4672" y="320660"/>
                      </a:cubicBezTo>
                      <a:cubicBezTo>
                        <a:pt x="-12526" y="345266"/>
                        <a:pt x="21870" y="296583"/>
                        <a:pt x="41184" y="276210"/>
                      </a:cubicBezTo>
                      <a:cubicBezTo>
                        <a:pt x="60498" y="255837"/>
                        <a:pt x="115003" y="233347"/>
                        <a:pt x="120559" y="198422"/>
                      </a:cubicBezTo>
                      <a:cubicBezTo>
                        <a:pt x="126115" y="163497"/>
                        <a:pt x="91191" y="99468"/>
                        <a:pt x="74522" y="66660"/>
                      </a:cubicBezTo>
                      <a:cubicBezTo>
                        <a:pt x="57853" y="33852"/>
                        <a:pt x="32717" y="-8747"/>
                        <a:pt x="44359" y="15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9" name="フリーフォーム: 図形 728">
                  <a:extLst>
                    <a:ext uri="{FF2B5EF4-FFF2-40B4-BE49-F238E27FC236}">
                      <a16:creationId xmlns:a16="http://schemas.microsoft.com/office/drawing/2014/main" id="{CFE3A463-88D1-4FAD-8523-DA3CD6180E4E}"/>
                    </a:ext>
                  </a:extLst>
                </p:cNvPr>
                <p:cNvSpPr/>
                <p:nvPr/>
              </p:nvSpPr>
              <p:spPr>
                <a:xfrm>
                  <a:off x="4956145" y="11168049"/>
                  <a:ext cx="70269" cy="189074"/>
                </a:xfrm>
                <a:custGeom>
                  <a:avLst/>
                  <a:gdLst>
                    <a:gd name="connsiteX0" fmla="*/ 44480 w 70269"/>
                    <a:gd name="connsiteY0" fmla="*/ 14 h 189074"/>
                    <a:gd name="connsiteX1" fmla="*/ 25430 w 70269"/>
                    <a:gd name="connsiteY1" fmla="*/ 88914 h 189074"/>
                    <a:gd name="connsiteX2" fmla="*/ 69880 w 70269"/>
                    <a:gd name="connsiteY2" fmla="*/ 187339 h 189074"/>
                    <a:gd name="connsiteX3" fmla="*/ 44480 w 70269"/>
                    <a:gd name="connsiteY3" fmla="*/ 147651 h 189074"/>
                    <a:gd name="connsiteX4" fmla="*/ 30 w 70269"/>
                    <a:gd name="connsiteY4" fmla="*/ 95264 h 189074"/>
                    <a:gd name="connsiteX5" fmla="*/ 44480 w 70269"/>
                    <a:gd name="connsiteY5" fmla="*/ 14 h 18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69" h="189074">
                      <a:moveTo>
                        <a:pt x="44480" y="14"/>
                      </a:moveTo>
                      <a:cubicBezTo>
                        <a:pt x="48713" y="-1044"/>
                        <a:pt x="21197" y="57693"/>
                        <a:pt x="25430" y="88914"/>
                      </a:cubicBezTo>
                      <a:cubicBezTo>
                        <a:pt x="29663" y="120135"/>
                        <a:pt x="66705" y="177550"/>
                        <a:pt x="69880" y="187339"/>
                      </a:cubicBezTo>
                      <a:cubicBezTo>
                        <a:pt x="73055" y="197128"/>
                        <a:pt x="56122" y="162997"/>
                        <a:pt x="44480" y="147651"/>
                      </a:cubicBezTo>
                      <a:cubicBezTo>
                        <a:pt x="32838" y="132305"/>
                        <a:pt x="1353" y="119341"/>
                        <a:pt x="30" y="95264"/>
                      </a:cubicBezTo>
                      <a:cubicBezTo>
                        <a:pt x="-1293" y="71187"/>
                        <a:pt x="40247" y="1072"/>
                        <a:pt x="4448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0" name="フリーフォーム: 図形 729">
                  <a:extLst>
                    <a:ext uri="{FF2B5EF4-FFF2-40B4-BE49-F238E27FC236}">
                      <a16:creationId xmlns:a16="http://schemas.microsoft.com/office/drawing/2014/main" id="{77B73876-D7AB-40C4-99F7-7EEE92937139}"/>
                    </a:ext>
                  </a:extLst>
                </p:cNvPr>
                <p:cNvSpPr/>
                <p:nvPr/>
              </p:nvSpPr>
              <p:spPr>
                <a:xfrm>
                  <a:off x="4691258" y="11020673"/>
                  <a:ext cx="122457" cy="209873"/>
                </a:xfrm>
                <a:custGeom>
                  <a:avLst/>
                  <a:gdLst>
                    <a:gd name="connsiteX0" fmla="*/ 122042 w 122457"/>
                    <a:gd name="connsiteY0" fmla="*/ 1340 h 209873"/>
                    <a:gd name="connsiteX1" fmla="*/ 42667 w 122457"/>
                    <a:gd name="connsiteY1" fmla="*/ 74365 h 209873"/>
                    <a:gd name="connsiteX2" fmla="*/ 17267 w 122457"/>
                    <a:gd name="connsiteY2" fmla="*/ 207715 h 209873"/>
                    <a:gd name="connsiteX3" fmla="*/ 10917 w 122457"/>
                    <a:gd name="connsiteY3" fmla="*/ 155327 h 209873"/>
                    <a:gd name="connsiteX4" fmla="*/ 4567 w 122457"/>
                    <a:gd name="connsiteY4" fmla="*/ 134690 h 209873"/>
                    <a:gd name="connsiteX5" fmla="*/ 122042 w 122457"/>
                    <a:gd name="connsiteY5" fmla="*/ 1340 h 20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457" h="209873">
                      <a:moveTo>
                        <a:pt x="122042" y="1340"/>
                      </a:moveTo>
                      <a:cubicBezTo>
                        <a:pt x="128392" y="-8714"/>
                        <a:pt x="60129" y="39969"/>
                        <a:pt x="42667" y="74365"/>
                      </a:cubicBezTo>
                      <a:cubicBezTo>
                        <a:pt x="25205" y="108761"/>
                        <a:pt x="22559" y="194221"/>
                        <a:pt x="17267" y="207715"/>
                      </a:cubicBezTo>
                      <a:cubicBezTo>
                        <a:pt x="11975" y="221209"/>
                        <a:pt x="13034" y="167498"/>
                        <a:pt x="10917" y="155327"/>
                      </a:cubicBezTo>
                      <a:cubicBezTo>
                        <a:pt x="8800" y="143156"/>
                        <a:pt x="-7868" y="157444"/>
                        <a:pt x="4567" y="134690"/>
                      </a:cubicBezTo>
                      <a:cubicBezTo>
                        <a:pt x="17002" y="111936"/>
                        <a:pt x="115692" y="11394"/>
                        <a:pt x="122042" y="13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1" name="フリーフォーム: 図形 730">
                  <a:extLst>
                    <a:ext uri="{FF2B5EF4-FFF2-40B4-BE49-F238E27FC236}">
                      <a16:creationId xmlns:a16="http://schemas.microsoft.com/office/drawing/2014/main" id="{79E7DF2F-78C4-46F1-B3E3-71F2B9505315}"/>
                    </a:ext>
                  </a:extLst>
                </p:cNvPr>
                <p:cNvSpPr/>
                <p:nvPr/>
              </p:nvSpPr>
              <p:spPr>
                <a:xfrm>
                  <a:off x="4419619" y="11183770"/>
                  <a:ext cx="281302" cy="394829"/>
                </a:xfrm>
                <a:custGeom>
                  <a:avLst/>
                  <a:gdLst>
                    <a:gd name="connsiteX0" fmla="*/ 280969 w 281302"/>
                    <a:gd name="connsiteY0" fmla="*/ 168 h 394829"/>
                    <a:gd name="connsiteX1" fmla="*/ 169844 w 281302"/>
                    <a:gd name="connsiteY1" fmla="*/ 119230 h 394829"/>
                    <a:gd name="connsiteX2" fmla="*/ 114281 w 281302"/>
                    <a:gd name="connsiteY2" fmla="*/ 220830 h 394829"/>
                    <a:gd name="connsiteX3" fmla="*/ 1569 w 281302"/>
                    <a:gd name="connsiteY3" fmla="*/ 392280 h 394829"/>
                    <a:gd name="connsiteX4" fmla="*/ 58719 w 281302"/>
                    <a:gd name="connsiteY4" fmla="*/ 311318 h 394829"/>
                    <a:gd name="connsiteX5" fmla="*/ 200006 w 281302"/>
                    <a:gd name="connsiteY5" fmla="*/ 146218 h 394829"/>
                    <a:gd name="connsiteX6" fmla="*/ 280969 w 281302"/>
                    <a:gd name="connsiteY6" fmla="*/ 168 h 39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302" h="394829">
                      <a:moveTo>
                        <a:pt x="280969" y="168"/>
                      </a:moveTo>
                      <a:cubicBezTo>
                        <a:pt x="275942" y="-4330"/>
                        <a:pt x="197625" y="82453"/>
                        <a:pt x="169844" y="119230"/>
                      </a:cubicBezTo>
                      <a:cubicBezTo>
                        <a:pt x="142063" y="156007"/>
                        <a:pt x="142327" y="175322"/>
                        <a:pt x="114281" y="220830"/>
                      </a:cubicBezTo>
                      <a:cubicBezTo>
                        <a:pt x="86235" y="266338"/>
                        <a:pt x="10829" y="377199"/>
                        <a:pt x="1569" y="392280"/>
                      </a:cubicBezTo>
                      <a:cubicBezTo>
                        <a:pt x="-7691" y="407361"/>
                        <a:pt x="25646" y="352328"/>
                        <a:pt x="58719" y="311318"/>
                      </a:cubicBezTo>
                      <a:cubicBezTo>
                        <a:pt x="91792" y="270308"/>
                        <a:pt x="166933" y="194108"/>
                        <a:pt x="200006" y="146218"/>
                      </a:cubicBezTo>
                      <a:cubicBezTo>
                        <a:pt x="233079" y="98328"/>
                        <a:pt x="285996" y="4666"/>
                        <a:pt x="280969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2" name="フリーフォーム: 図形 731">
                  <a:extLst>
                    <a:ext uri="{FF2B5EF4-FFF2-40B4-BE49-F238E27FC236}">
                      <a16:creationId xmlns:a16="http://schemas.microsoft.com/office/drawing/2014/main" id="{B9FFC4D2-1D14-41F0-B1D3-CDB2176D8802}"/>
                    </a:ext>
                  </a:extLst>
                </p:cNvPr>
                <p:cNvSpPr/>
                <p:nvPr/>
              </p:nvSpPr>
              <p:spPr>
                <a:xfrm>
                  <a:off x="4905646" y="11358514"/>
                  <a:ext cx="92842" cy="364997"/>
                </a:xfrm>
                <a:custGeom>
                  <a:avLst/>
                  <a:gdLst>
                    <a:gd name="connsiteX0" fmla="*/ 69579 w 92842"/>
                    <a:gd name="connsiteY0" fmla="*/ 49 h 364997"/>
                    <a:gd name="connsiteX1" fmla="*/ 90217 w 92842"/>
                    <a:gd name="connsiteY1" fmla="*/ 150861 h 364997"/>
                    <a:gd name="connsiteX2" fmla="*/ 1317 w 92842"/>
                    <a:gd name="connsiteY2" fmla="*/ 363586 h 364997"/>
                    <a:gd name="connsiteX3" fmla="*/ 39417 w 92842"/>
                    <a:gd name="connsiteY3" fmla="*/ 238174 h 364997"/>
                    <a:gd name="connsiteX4" fmla="*/ 72754 w 92842"/>
                    <a:gd name="connsiteY4" fmla="*/ 134986 h 364997"/>
                    <a:gd name="connsiteX5" fmla="*/ 69579 w 92842"/>
                    <a:gd name="connsiteY5" fmla="*/ 49 h 364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842" h="364997">
                      <a:moveTo>
                        <a:pt x="69579" y="49"/>
                      </a:moveTo>
                      <a:cubicBezTo>
                        <a:pt x="72489" y="2695"/>
                        <a:pt x="101594" y="90271"/>
                        <a:pt x="90217" y="150861"/>
                      </a:cubicBezTo>
                      <a:cubicBezTo>
                        <a:pt x="78840" y="211451"/>
                        <a:pt x="9784" y="349034"/>
                        <a:pt x="1317" y="363586"/>
                      </a:cubicBezTo>
                      <a:cubicBezTo>
                        <a:pt x="-7150" y="378138"/>
                        <a:pt x="27511" y="276274"/>
                        <a:pt x="39417" y="238174"/>
                      </a:cubicBezTo>
                      <a:cubicBezTo>
                        <a:pt x="51323" y="200074"/>
                        <a:pt x="66404" y="169117"/>
                        <a:pt x="72754" y="134986"/>
                      </a:cubicBezTo>
                      <a:cubicBezTo>
                        <a:pt x="79104" y="100855"/>
                        <a:pt x="66669" y="-2597"/>
                        <a:pt x="6957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3" name="フリーフォーム: 図形 732">
                  <a:extLst>
                    <a:ext uri="{FF2B5EF4-FFF2-40B4-BE49-F238E27FC236}">
                      <a16:creationId xmlns:a16="http://schemas.microsoft.com/office/drawing/2014/main" id="{149981F2-A867-4030-8652-03640BFA3E62}"/>
                    </a:ext>
                  </a:extLst>
                </p:cNvPr>
                <p:cNvSpPr/>
                <p:nvPr/>
              </p:nvSpPr>
              <p:spPr>
                <a:xfrm>
                  <a:off x="4788942" y="11425128"/>
                  <a:ext cx="103984" cy="161148"/>
                </a:xfrm>
                <a:custGeom>
                  <a:avLst/>
                  <a:gdLst>
                    <a:gd name="connsiteX0" fmla="*/ 103733 w 103984"/>
                    <a:gd name="connsiteY0" fmla="*/ 110 h 161148"/>
                    <a:gd name="connsiteX1" fmla="*/ 32296 w 103984"/>
                    <a:gd name="connsiteY1" fmla="*/ 89010 h 161148"/>
                    <a:gd name="connsiteX2" fmla="*/ 32296 w 103984"/>
                    <a:gd name="connsiteY2" fmla="*/ 160447 h 161148"/>
                    <a:gd name="connsiteX3" fmla="*/ 21183 w 103984"/>
                    <a:gd name="connsiteY3" fmla="*/ 122347 h 161148"/>
                    <a:gd name="connsiteX4" fmla="*/ 3721 w 103984"/>
                    <a:gd name="connsiteY4" fmla="*/ 71547 h 161148"/>
                    <a:gd name="connsiteX5" fmla="*/ 103733 w 103984"/>
                    <a:gd name="connsiteY5" fmla="*/ 110 h 16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84" h="161148">
                      <a:moveTo>
                        <a:pt x="103733" y="110"/>
                      </a:moveTo>
                      <a:cubicBezTo>
                        <a:pt x="108495" y="3020"/>
                        <a:pt x="44202" y="62287"/>
                        <a:pt x="32296" y="89010"/>
                      </a:cubicBezTo>
                      <a:cubicBezTo>
                        <a:pt x="20390" y="115733"/>
                        <a:pt x="34148" y="154891"/>
                        <a:pt x="32296" y="160447"/>
                      </a:cubicBezTo>
                      <a:cubicBezTo>
                        <a:pt x="30444" y="166003"/>
                        <a:pt x="25946" y="137164"/>
                        <a:pt x="21183" y="122347"/>
                      </a:cubicBezTo>
                      <a:cubicBezTo>
                        <a:pt x="16420" y="107530"/>
                        <a:pt x="-9508" y="90597"/>
                        <a:pt x="3721" y="71547"/>
                      </a:cubicBezTo>
                      <a:cubicBezTo>
                        <a:pt x="16950" y="52497"/>
                        <a:pt x="98971" y="-2800"/>
                        <a:pt x="103733" y="1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4" name="フリーフォーム: 図形 733">
                  <a:extLst>
                    <a:ext uri="{FF2B5EF4-FFF2-40B4-BE49-F238E27FC236}">
                      <a16:creationId xmlns:a16="http://schemas.microsoft.com/office/drawing/2014/main" id="{02CB1A77-5DC1-43FB-AB81-B194CDEFCED0}"/>
                    </a:ext>
                  </a:extLst>
                </p:cNvPr>
                <p:cNvSpPr/>
                <p:nvPr/>
              </p:nvSpPr>
              <p:spPr>
                <a:xfrm>
                  <a:off x="4837241" y="11604549"/>
                  <a:ext cx="142961" cy="400800"/>
                </a:xfrm>
                <a:custGeom>
                  <a:avLst/>
                  <a:gdLst>
                    <a:gd name="connsiteX0" fmla="*/ 142747 w 142961"/>
                    <a:gd name="connsiteY0" fmla="*/ 76 h 400800"/>
                    <a:gd name="connsiteX1" fmla="*/ 106234 w 142961"/>
                    <a:gd name="connsiteY1" fmla="*/ 123901 h 400800"/>
                    <a:gd name="connsiteX2" fmla="*/ 103059 w 142961"/>
                    <a:gd name="connsiteY2" fmla="*/ 181051 h 400800"/>
                    <a:gd name="connsiteX3" fmla="*/ 1459 w 142961"/>
                    <a:gd name="connsiteY3" fmla="*/ 396951 h 400800"/>
                    <a:gd name="connsiteX4" fmla="*/ 45909 w 142961"/>
                    <a:gd name="connsiteY4" fmla="*/ 306464 h 400800"/>
                    <a:gd name="connsiteX5" fmla="*/ 87184 w 142961"/>
                    <a:gd name="connsiteY5" fmla="*/ 142951 h 400800"/>
                    <a:gd name="connsiteX6" fmla="*/ 142747 w 142961"/>
                    <a:gd name="connsiteY6" fmla="*/ 76 h 40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961" h="400800">
                      <a:moveTo>
                        <a:pt x="142747" y="76"/>
                      </a:moveTo>
                      <a:cubicBezTo>
                        <a:pt x="145922" y="-3099"/>
                        <a:pt x="112849" y="93739"/>
                        <a:pt x="106234" y="123901"/>
                      </a:cubicBezTo>
                      <a:cubicBezTo>
                        <a:pt x="99619" y="154064"/>
                        <a:pt x="120521" y="135543"/>
                        <a:pt x="103059" y="181051"/>
                      </a:cubicBezTo>
                      <a:cubicBezTo>
                        <a:pt x="85597" y="226559"/>
                        <a:pt x="10984" y="376049"/>
                        <a:pt x="1459" y="396951"/>
                      </a:cubicBezTo>
                      <a:cubicBezTo>
                        <a:pt x="-8066" y="417853"/>
                        <a:pt x="31622" y="348797"/>
                        <a:pt x="45909" y="306464"/>
                      </a:cubicBezTo>
                      <a:cubicBezTo>
                        <a:pt x="60196" y="264131"/>
                        <a:pt x="73955" y="190312"/>
                        <a:pt x="87184" y="142951"/>
                      </a:cubicBezTo>
                      <a:cubicBezTo>
                        <a:pt x="100413" y="95591"/>
                        <a:pt x="139572" y="3251"/>
                        <a:pt x="142747" y="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5" name="フリーフォーム: 図形 734">
                  <a:extLst>
                    <a:ext uri="{FF2B5EF4-FFF2-40B4-BE49-F238E27FC236}">
                      <a16:creationId xmlns:a16="http://schemas.microsoft.com/office/drawing/2014/main" id="{EE59D5B9-0F05-495B-941E-19E9D06AACC0}"/>
                    </a:ext>
                  </a:extLst>
                </p:cNvPr>
                <p:cNvSpPr/>
                <p:nvPr/>
              </p:nvSpPr>
              <p:spPr>
                <a:xfrm>
                  <a:off x="4314110" y="11135569"/>
                  <a:ext cx="398367" cy="532534"/>
                </a:xfrm>
                <a:custGeom>
                  <a:avLst/>
                  <a:gdLst>
                    <a:gd name="connsiteX0" fmla="*/ 397590 w 398367"/>
                    <a:gd name="connsiteY0" fmla="*/ 744 h 532534"/>
                    <a:gd name="connsiteX1" fmla="*/ 137240 w 398367"/>
                    <a:gd name="connsiteY1" fmla="*/ 237281 h 532534"/>
                    <a:gd name="connsiteX2" fmla="*/ 5478 w 398367"/>
                    <a:gd name="connsiteY2" fmla="*/ 518269 h 532534"/>
                    <a:gd name="connsiteX3" fmla="*/ 43578 w 398367"/>
                    <a:gd name="connsiteY3" fmla="*/ 457944 h 532534"/>
                    <a:gd name="connsiteX4" fmla="*/ 211853 w 398367"/>
                    <a:gd name="connsiteY4" fmla="*/ 172194 h 532534"/>
                    <a:gd name="connsiteX5" fmla="*/ 397590 w 398367"/>
                    <a:gd name="connsiteY5" fmla="*/ 744 h 53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8367" h="532534">
                      <a:moveTo>
                        <a:pt x="397590" y="744"/>
                      </a:moveTo>
                      <a:cubicBezTo>
                        <a:pt x="385154" y="11592"/>
                        <a:pt x="202592" y="151027"/>
                        <a:pt x="137240" y="237281"/>
                      </a:cubicBezTo>
                      <a:cubicBezTo>
                        <a:pt x="71888" y="323535"/>
                        <a:pt x="21088" y="481492"/>
                        <a:pt x="5478" y="518269"/>
                      </a:cubicBezTo>
                      <a:cubicBezTo>
                        <a:pt x="-10132" y="555046"/>
                        <a:pt x="9182" y="515623"/>
                        <a:pt x="43578" y="457944"/>
                      </a:cubicBezTo>
                      <a:cubicBezTo>
                        <a:pt x="77974" y="400265"/>
                        <a:pt x="153645" y="244425"/>
                        <a:pt x="211853" y="172194"/>
                      </a:cubicBezTo>
                      <a:cubicBezTo>
                        <a:pt x="270061" y="99963"/>
                        <a:pt x="410026" y="-10104"/>
                        <a:pt x="397590" y="7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6" name="フリーフォーム: 図形 735">
                  <a:extLst>
                    <a:ext uri="{FF2B5EF4-FFF2-40B4-BE49-F238E27FC236}">
                      <a16:creationId xmlns:a16="http://schemas.microsoft.com/office/drawing/2014/main" id="{5BDDFA0D-AA2A-4F18-A847-D86997DCC0E6}"/>
                    </a:ext>
                  </a:extLst>
                </p:cNvPr>
                <p:cNvSpPr/>
                <p:nvPr/>
              </p:nvSpPr>
              <p:spPr>
                <a:xfrm>
                  <a:off x="4098819" y="11717277"/>
                  <a:ext cx="186028" cy="384558"/>
                </a:xfrm>
                <a:custGeom>
                  <a:avLst/>
                  <a:gdLst>
                    <a:gd name="connsiteX0" fmla="*/ 185844 w 186028"/>
                    <a:gd name="connsiteY0" fmla="*/ 61 h 384558"/>
                    <a:gd name="connsiteX1" fmla="*/ 55669 w 186028"/>
                    <a:gd name="connsiteY1" fmla="*/ 171511 h 384558"/>
                    <a:gd name="connsiteX2" fmla="*/ 35031 w 186028"/>
                    <a:gd name="connsiteY2" fmla="*/ 212786 h 384558"/>
                    <a:gd name="connsiteX3" fmla="*/ 15981 w 186028"/>
                    <a:gd name="connsiteY3" fmla="*/ 338198 h 384558"/>
                    <a:gd name="connsiteX4" fmla="*/ 106 w 186028"/>
                    <a:gd name="connsiteY4" fmla="*/ 384236 h 384558"/>
                    <a:gd name="connsiteX5" fmla="*/ 23919 w 186028"/>
                    <a:gd name="connsiteY5" fmla="*/ 319148 h 384558"/>
                    <a:gd name="connsiteX6" fmla="*/ 82656 w 186028"/>
                    <a:gd name="connsiteY6" fmla="*/ 154048 h 384558"/>
                    <a:gd name="connsiteX7" fmla="*/ 185844 w 186028"/>
                    <a:gd name="connsiteY7" fmla="*/ 61 h 384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028" h="384558">
                      <a:moveTo>
                        <a:pt x="185844" y="61"/>
                      </a:moveTo>
                      <a:cubicBezTo>
                        <a:pt x="181346" y="2972"/>
                        <a:pt x="80804" y="136057"/>
                        <a:pt x="55669" y="171511"/>
                      </a:cubicBezTo>
                      <a:cubicBezTo>
                        <a:pt x="30534" y="206965"/>
                        <a:pt x="41646" y="185005"/>
                        <a:pt x="35031" y="212786"/>
                      </a:cubicBezTo>
                      <a:cubicBezTo>
                        <a:pt x="28416" y="240567"/>
                        <a:pt x="21802" y="309623"/>
                        <a:pt x="15981" y="338198"/>
                      </a:cubicBezTo>
                      <a:cubicBezTo>
                        <a:pt x="10160" y="366773"/>
                        <a:pt x="-1217" y="387411"/>
                        <a:pt x="106" y="384236"/>
                      </a:cubicBezTo>
                      <a:cubicBezTo>
                        <a:pt x="1429" y="381061"/>
                        <a:pt x="10161" y="357513"/>
                        <a:pt x="23919" y="319148"/>
                      </a:cubicBezTo>
                      <a:cubicBezTo>
                        <a:pt x="37677" y="280783"/>
                        <a:pt x="54081" y="209346"/>
                        <a:pt x="82656" y="154048"/>
                      </a:cubicBezTo>
                      <a:cubicBezTo>
                        <a:pt x="111231" y="98750"/>
                        <a:pt x="190342" y="-2850"/>
                        <a:pt x="185844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7" name="フリーフォーム: 図形 736">
                  <a:extLst>
                    <a:ext uri="{FF2B5EF4-FFF2-40B4-BE49-F238E27FC236}">
                      <a16:creationId xmlns:a16="http://schemas.microsoft.com/office/drawing/2014/main" id="{9EC67640-214F-4171-9C65-F2F535C79327}"/>
                    </a:ext>
                  </a:extLst>
                </p:cNvPr>
                <p:cNvSpPr/>
                <p:nvPr/>
              </p:nvSpPr>
              <p:spPr>
                <a:xfrm>
                  <a:off x="4108764" y="12105811"/>
                  <a:ext cx="110737" cy="101754"/>
                </a:xfrm>
                <a:custGeom>
                  <a:avLst/>
                  <a:gdLst>
                    <a:gd name="connsiteX0" fmla="*/ 7624 w 110737"/>
                    <a:gd name="connsiteY0" fmla="*/ 464 h 101754"/>
                    <a:gd name="connsiteX1" fmla="*/ 106049 w 110737"/>
                    <a:gd name="connsiteY1" fmla="*/ 97302 h 101754"/>
                    <a:gd name="connsiteX2" fmla="*/ 86999 w 110737"/>
                    <a:gd name="connsiteY2" fmla="*/ 83014 h 101754"/>
                    <a:gd name="connsiteX3" fmla="*/ 17149 w 110737"/>
                    <a:gd name="connsiteY3" fmla="*/ 60789 h 101754"/>
                    <a:gd name="connsiteX4" fmla="*/ 7624 w 110737"/>
                    <a:gd name="connsiteY4" fmla="*/ 464 h 10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737" h="101754">
                      <a:moveTo>
                        <a:pt x="7624" y="464"/>
                      </a:moveTo>
                      <a:cubicBezTo>
                        <a:pt x="22441" y="6549"/>
                        <a:pt x="92820" y="83544"/>
                        <a:pt x="106049" y="97302"/>
                      </a:cubicBezTo>
                      <a:cubicBezTo>
                        <a:pt x="119278" y="111060"/>
                        <a:pt x="101816" y="89099"/>
                        <a:pt x="86999" y="83014"/>
                      </a:cubicBezTo>
                      <a:cubicBezTo>
                        <a:pt x="72182" y="76929"/>
                        <a:pt x="32760" y="71637"/>
                        <a:pt x="17149" y="60789"/>
                      </a:cubicBezTo>
                      <a:cubicBezTo>
                        <a:pt x="1538" y="49941"/>
                        <a:pt x="-7193" y="-5621"/>
                        <a:pt x="7624" y="4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8" name="フリーフォーム: 図形 737">
                  <a:extLst>
                    <a:ext uri="{FF2B5EF4-FFF2-40B4-BE49-F238E27FC236}">
                      <a16:creationId xmlns:a16="http://schemas.microsoft.com/office/drawing/2014/main" id="{B0A52B6E-8BD1-4B05-9121-51AD5E440467}"/>
                    </a:ext>
                  </a:extLst>
                </p:cNvPr>
                <p:cNvSpPr/>
                <p:nvPr/>
              </p:nvSpPr>
              <p:spPr>
                <a:xfrm>
                  <a:off x="4164999" y="11845620"/>
                  <a:ext cx="67682" cy="247280"/>
                </a:xfrm>
                <a:custGeom>
                  <a:avLst/>
                  <a:gdLst>
                    <a:gd name="connsiteX0" fmla="*/ 67276 w 67682"/>
                    <a:gd name="connsiteY0" fmla="*/ 305 h 247280"/>
                    <a:gd name="connsiteX1" fmla="*/ 29176 w 67682"/>
                    <a:gd name="connsiteY1" fmla="*/ 100318 h 247280"/>
                    <a:gd name="connsiteX2" fmla="*/ 41876 w 67682"/>
                    <a:gd name="connsiteY2" fmla="*/ 244780 h 247280"/>
                    <a:gd name="connsiteX3" fmla="*/ 27589 w 67682"/>
                    <a:gd name="connsiteY3" fmla="*/ 187630 h 247280"/>
                    <a:gd name="connsiteX4" fmla="*/ 601 w 67682"/>
                    <a:gd name="connsiteY4" fmla="*/ 132068 h 247280"/>
                    <a:gd name="connsiteX5" fmla="*/ 67276 w 67682"/>
                    <a:gd name="connsiteY5" fmla="*/ 305 h 24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82" h="247280">
                      <a:moveTo>
                        <a:pt x="67276" y="305"/>
                      </a:moveTo>
                      <a:cubicBezTo>
                        <a:pt x="72039" y="-4987"/>
                        <a:pt x="33409" y="59572"/>
                        <a:pt x="29176" y="100318"/>
                      </a:cubicBezTo>
                      <a:cubicBezTo>
                        <a:pt x="24943" y="141064"/>
                        <a:pt x="42140" y="230228"/>
                        <a:pt x="41876" y="244780"/>
                      </a:cubicBezTo>
                      <a:cubicBezTo>
                        <a:pt x="41611" y="259332"/>
                        <a:pt x="34468" y="206415"/>
                        <a:pt x="27589" y="187630"/>
                      </a:cubicBezTo>
                      <a:cubicBezTo>
                        <a:pt x="20710" y="168845"/>
                        <a:pt x="-4161" y="161172"/>
                        <a:pt x="601" y="132068"/>
                      </a:cubicBezTo>
                      <a:cubicBezTo>
                        <a:pt x="5363" y="102964"/>
                        <a:pt x="62513" y="5597"/>
                        <a:pt x="67276" y="3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9" name="フリーフォーム: 図形 738">
                  <a:extLst>
                    <a:ext uri="{FF2B5EF4-FFF2-40B4-BE49-F238E27FC236}">
                      <a16:creationId xmlns:a16="http://schemas.microsoft.com/office/drawing/2014/main" id="{04949326-0AA2-430E-A299-AA9F96CD343D}"/>
                    </a:ext>
                  </a:extLst>
                </p:cNvPr>
                <p:cNvSpPr/>
                <p:nvPr/>
              </p:nvSpPr>
              <p:spPr>
                <a:xfrm>
                  <a:off x="4237882" y="12225056"/>
                  <a:ext cx="159156" cy="159071"/>
                </a:xfrm>
                <a:custGeom>
                  <a:avLst/>
                  <a:gdLst>
                    <a:gd name="connsiteX0" fmla="*/ 743 w 159156"/>
                    <a:gd name="connsiteY0" fmla="*/ 282 h 159071"/>
                    <a:gd name="connsiteX1" fmla="*/ 69006 w 159156"/>
                    <a:gd name="connsiteY1" fmla="*/ 39969 h 159071"/>
                    <a:gd name="connsiteX2" fmla="*/ 156318 w 159156"/>
                    <a:gd name="connsiteY2" fmla="*/ 157444 h 159071"/>
                    <a:gd name="connsiteX3" fmla="*/ 135681 w 159156"/>
                    <a:gd name="connsiteY3" fmla="*/ 105057 h 159071"/>
                    <a:gd name="connsiteX4" fmla="*/ 113456 w 159156"/>
                    <a:gd name="connsiteY4" fmla="*/ 55844 h 159071"/>
                    <a:gd name="connsiteX5" fmla="*/ 743 w 159156"/>
                    <a:gd name="connsiteY5" fmla="*/ 282 h 159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156" h="159071">
                      <a:moveTo>
                        <a:pt x="743" y="282"/>
                      </a:moveTo>
                      <a:cubicBezTo>
                        <a:pt x="-6665" y="-2364"/>
                        <a:pt x="43077" y="13775"/>
                        <a:pt x="69006" y="39969"/>
                      </a:cubicBezTo>
                      <a:cubicBezTo>
                        <a:pt x="94935" y="66163"/>
                        <a:pt x="145206" y="146596"/>
                        <a:pt x="156318" y="157444"/>
                      </a:cubicBezTo>
                      <a:cubicBezTo>
                        <a:pt x="167430" y="168292"/>
                        <a:pt x="142825" y="121990"/>
                        <a:pt x="135681" y="105057"/>
                      </a:cubicBezTo>
                      <a:cubicBezTo>
                        <a:pt x="128537" y="88124"/>
                        <a:pt x="133829" y="73836"/>
                        <a:pt x="113456" y="55844"/>
                      </a:cubicBezTo>
                      <a:cubicBezTo>
                        <a:pt x="93083" y="37852"/>
                        <a:pt x="8151" y="2928"/>
                        <a:pt x="743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0" name="フリーフォーム: 図形 739">
                  <a:extLst>
                    <a:ext uri="{FF2B5EF4-FFF2-40B4-BE49-F238E27FC236}">
                      <a16:creationId xmlns:a16="http://schemas.microsoft.com/office/drawing/2014/main" id="{183335FB-34BA-46FF-983C-5F1C62BD9A3C}"/>
                    </a:ext>
                  </a:extLst>
                </p:cNvPr>
                <p:cNvSpPr/>
                <p:nvPr/>
              </p:nvSpPr>
              <p:spPr>
                <a:xfrm>
                  <a:off x="4257498" y="12302953"/>
                  <a:ext cx="184607" cy="144892"/>
                </a:xfrm>
                <a:custGeom>
                  <a:avLst/>
                  <a:gdLst>
                    <a:gd name="connsiteX0" fmla="*/ 177 w 184607"/>
                    <a:gd name="connsiteY0" fmla="*/ 172 h 144892"/>
                    <a:gd name="connsiteX1" fmla="*/ 90665 w 184607"/>
                    <a:gd name="connsiteY1" fmla="*/ 92247 h 144892"/>
                    <a:gd name="connsiteX2" fmla="*/ 184327 w 184607"/>
                    <a:gd name="connsiteY2" fmla="*/ 144635 h 144892"/>
                    <a:gd name="connsiteX3" fmla="*/ 114477 w 184607"/>
                    <a:gd name="connsiteY3" fmla="*/ 71610 h 144892"/>
                    <a:gd name="connsiteX4" fmla="*/ 177 w 184607"/>
                    <a:gd name="connsiteY4" fmla="*/ 172 h 14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607" h="144892">
                      <a:moveTo>
                        <a:pt x="177" y="172"/>
                      </a:moveTo>
                      <a:cubicBezTo>
                        <a:pt x="-3792" y="3611"/>
                        <a:pt x="59973" y="68170"/>
                        <a:pt x="90665" y="92247"/>
                      </a:cubicBezTo>
                      <a:cubicBezTo>
                        <a:pt x="121357" y="116324"/>
                        <a:pt x="180358" y="148074"/>
                        <a:pt x="184327" y="144635"/>
                      </a:cubicBezTo>
                      <a:cubicBezTo>
                        <a:pt x="188296" y="141196"/>
                        <a:pt x="149402" y="97539"/>
                        <a:pt x="114477" y="71610"/>
                      </a:cubicBezTo>
                      <a:cubicBezTo>
                        <a:pt x="79552" y="45681"/>
                        <a:pt x="4146" y="-3267"/>
                        <a:pt x="177" y="1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1" name="フリーフォーム: 図形 740">
                  <a:extLst>
                    <a:ext uri="{FF2B5EF4-FFF2-40B4-BE49-F238E27FC236}">
                      <a16:creationId xmlns:a16="http://schemas.microsoft.com/office/drawing/2014/main" id="{64D8E9BA-A6D9-4CD3-8892-2E94A7A4A2BB}"/>
                    </a:ext>
                  </a:extLst>
                </p:cNvPr>
                <p:cNvSpPr/>
                <p:nvPr/>
              </p:nvSpPr>
              <p:spPr>
                <a:xfrm>
                  <a:off x="4489387" y="12207875"/>
                  <a:ext cx="270680" cy="238159"/>
                </a:xfrm>
                <a:custGeom>
                  <a:avLst/>
                  <a:gdLst>
                    <a:gd name="connsiteX0" fmla="*/ 269938 w 270680"/>
                    <a:gd name="connsiteY0" fmla="*/ 0 h 238159"/>
                    <a:gd name="connsiteX1" fmla="*/ 192151 w 270680"/>
                    <a:gd name="connsiteY1" fmla="*/ 144463 h 238159"/>
                    <a:gd name="connsiteX2" fmla="*/ 101663 w 270680"/>
                    <a:gd name="connsiteY2" fmla="*/ 200025 h 238159"/>
                    <a:gd name="connsiteX3" fmla="*/ 63 w 270680"/>
                    <a:gd name="connsiteY3" fmla="*/ 238125 h 238159"/>
                    <a:gd name="connsiteX4" fmla="*/ 87376 w 270680"/>
                    <a:gd name="connsiteY4" fmla="*/ 193675 h 238159"/>
                    <a:gd name="connsiteX5" fmla="*/ 144526 w 270680"/>
                    <a:gd name="connsiteY5" fmla="*/ 144463 h 238159"/>
                    <a:gd name="connsiteX6" fmla="*/ 269938 w 270680"/>
                    <a:gd name="connsiteY6" fmla="*/ 0 h 23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0" h="238159">
                      <a:moveTo>
                        <a:pt x="269938" y="0"/>
                      </a:moveTo>
                      <a:cubicBezTo>
                        <a:pt x="277875" y="0"/>
                        <a:pt x="220197" y="111125"/>
                        <a:pt x="192151" y="144463"/>
                      </a:cubicBezTo>
                      <a:cubicBezTo>
                        <a:pt x="164105" y="177801"/>
                        <a:pt x="133678" y="184415"/>
                        <a:pt x="101663" y="200025"/>
                      </a:cubicBezTo>
                      <a:cubicBezTo>
                        <a:pt x="69648" y="215635"/>
                        <a:pt x="2444" y="239183"/>
                        <a:pt x="63" y="238125"/>
                      </a:cubicBezTo>
                      <a:cubicBezTo>
                        <a:pt x="-2318" y="237067"/>
                        <a:pt x="63299" y="209285"/>
                        <a:pt x="87376" y="193675"/>
                      </a:cubicBezTo>
                      <a:cubicBezTo>
                        <a:pt x="111453" y="178065"/>
                        <a:pt x="113041" y="174625"/>
                        <a:pt x="144526" y="144463"/>
                      </a:cubicBezTo>
                      <a:cubicBezTo>
                        <a:pt x="176011" y="114301"/>
                        <a:pt x="262001" y="0"/>
                        <a:pt x="26993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2" name="フリーフォーム: 図形 741">
                  <a:extLst>
                    <a:ext uri="{FF2B5EF4-FFF2-40B4-BE49-F238E27FC236}">
                      <a16:creationId xmlns:a16="http://schemas.microsoft.com/office/drawing/2014/main" id="{0155BB31-7A72-4637-A9FC-BFF9751519D1}"/>
                    </a:ext>
                  </a:extLst>
                </p:cNvPr>
                <p:cNvSpPr/>
                <p:nvPr/>
              </p:nvSpPr>
              <p:spPr>
                <a:xfrm>
                  <a:off x="4287813" y="11787178"/>
                  <a:ext cx="46254" cy="189748"/>
                </a:xfrm>
                <a:custGeom>
                  <a:avLst/>
                  <a:gdLst>
                    <a:gd name="connsiteX0" fmla="*/ 46062 w 46254"/>
                    <a:gd name="connsiteY0" fmla="*/ 10 h 189748"/>
                    <a:gd name="connsiteX1" fmla="*/ 17487 w 46254"/>
                    <a:gd name="connsiteY1" fmla="*/ 106372 h 189748"/>
                    <a:gd name="connsiteX2" fmla="*/ 42887 w 46254"/>
                    <a:gd name="connsiteY2" fmla="*/ 187335 h 189748"/>
                    <a:gd name="connsiteX3" fmla="*/ 38125 w 46254"/>
                    <a:gd name="connsiteY3" fmla="*/ 163522 h 189748"/>
                    <a:gd name="connsiteX4" fmla="*/ 25 w 46254"/>
                    <a:gd name="connsiteY4" fmla="*/ 112722 h 189748"/>
                    <a:gd name="connsiteX5" fmla="*/ 46062 w 46254"/>
                    <a:gd name="connsiteY5" fmla="*/ 10 h 18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254" h="189748">
                      <a:moveTo>
                        <a:pt x="46062" y="10"/>
                      </a:moveTo>
                      <a:cubicBezTo>
                        <a:pt x="48972" y="-1048"/>
                        <a:pt x="18016" y="75151"/>
                        <a:pt x="17487" y="106372"/>
                      </a:cubicBezTo>
                      <a:cubicBezTo>
                        <a:pt x="16958" y="137593"/>
                        <a:pt x="39447" y="177810"/>
                        <a:pt x="42887" y="187335"/>
                      </a:cubicBezTo>
                      <a:cubicBezTo>
                        <a:pt x="46327" y="196860"/>
                        <a:pt x="45269" y="175957"/>
                        <a:pt x="38125" y="163522"/>
                      </a:cubicBezTo>
                      <a:cubicBezTo>
                        <a:pt x="30981" y="151087"/>
                        <a:pt x="-1033" y="137593"/>
                        <a:pt x="25" y="112722"/>
                      </a:cubicBezTo>
                      <a:cubicBezTo>
                        <a:pt x="1083" y="87851"/>
                        <a:pt x="43152" y="1068"/>
                        <a:pt x="46062" y="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3" name="フリーフォーム: 図形 742">
                  <a:extLst>
                    <a:ext uri="{FF2B5EF4-FFF2-40B4-BE49-F238E27FC236}">
                      <a16:creationId xmlns:a16="http://schemas.microsoft.com/office/drawing/2014/main" id="{0BAB0544-D80F-4037-85C6-F845DE02F78B}"/>
                    </a:ext>
                  </a:extLst>
                </p:cNvPr>
                <p:cNvSpPr/>
                <p:nvPr/>
              </p:nvSpPr>
              <p:spPr>
                <a:xfrm>
                  <a:off x="4381249" y="11568178"/>
                  <a:ext cx="162610" cy="60376"/>
                </a:xfrm>
                <a:custGeom>
                  <a:avLst/>
                  <a:gdLst>
                    <a:gd name="connsiteX0" fmla="*/ 251 w 162610"/>
                    <a:gd name="connsiteY0" fmla="*/ 60260 h 60376"/>
                    <a:gd name="connsiteX1" fmla="*/ 79626 w 162610"/>
                    <a:gd name="connsiteY1" fmla="*/ 4697 h 60376"/>
                    <a:gd name="connsiteX2" fmla="*/ 162176 w 162610"/>
                    <a:gd name="connsiteY2" fmla="*/ 4697 h 60376"/>
                    <a:gd name="connsiteX3" fmla="*/ 106614 w 162610"/>
                    <a:gd name="connsiteY3" fmla="*/ 18985 h 60376"/>
                    <a:gd name="connsiteX4" fmla="*/ 251 w 162610"/>
                    <a:gd name="connsiteY4" fmla="*/ 60260 h 60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610" h="60376">
                      <a:moveTo>
                        <a:pt x="251" y="60260"/>
                      </a:moveTo>
                      <a:cubicBezTo>
                        <a:pt x="-4247" y="57879"/>
                        <a:pt x="52639" y="13957"/>
                        <a:pt x="79626" y="4697"/>
                      </a:cubicBezTo>
                      <a:cubicBezTo>
                        <a:pt x="106613" y="-4563"/>
                        <a:pt x="157678" y="2316"/>
                        <a:pt x="162176" y="4697"/>
                      </a:cubicBezTo>
                      <a:cubicBezTo>
                        <a:pt x="166674" y="7078"/>
                        <a:pt x="135453" y="9989"/>
                        <a:pt x="106614" y="18985"/>
                      </a:cubicBezTo>
                      <a:cubicBezTo>
                        <a:pt x="77775" y="27981"/>
                        <a:pt x="4749" y="62641"/>
                        <a:pt x="251" y="6026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4" name="フリーフォーム: 図形 743">
                  <a:extLst>
                    <a:ext uri="{FF2B5EF4-FFF2-40B4-BE49-F238E27FC236}">
                      <a16:creationId xmlns:a16="http://schemas.microsoft.com/office/drawing/2014/main" id="{B4F8E8FD-2324-4D86-846D-B92BC93B9BEC}"/>
                    </a:ext>
                  </a:extLst>
                </p:cNvPr>
                <p:cNvSpPr/>
                <p:nvPr/>
              </p:nvSpPr>
              <p:spPr>
                <a:xfrm>
                  <a:off x="4384541" y="11625859"/>
                  <a:ext cx="195684" cy="66155"/>
                </a:xfrm>
                <a:custGeom>
                  <a:avLst/>
                  <a:gdLst>
                    <a:gd name="connsiteX0" fmla="*/ 134 w 195684"/>
                    <a:gd name="connsiteY0" fmla="*/ 66079 h 66155"/>
                    <a:gd name="connsiteX1" fmla="*/ 114434 w 195684"/>
                    <a:gd name="connsiteY1" fmla="*/ 24804 h 66155"/>
                    <a:gd name="connsiteX2" fmla="*/ 152534 w 195684"/>
                    <a:gd name="connsiteY2" fmla="*/ 991 h 66155"/>
                    <a:gd name="connsiteX3" fmla="*/ 195397 w 195684"/>
                    <a:gd name="connsiteY3" fmla="*/ 4166 h 66155"/>
                    <a:gd name="connsiteX4" fmla="*/ 130309 w 195684"/>
                    <a:gd name="connsiteY4" fmla="*/ 991 h 66155"/>
                    <a:gd name="connsiteX5" fmla="*/ 92209 w 195684"/>
                    <a:gd name="connsiteY5" fmla="*/ 13691 h 66155"/>
                    <a:gd name="connsiteX6" fmla="*/ 134 w 195684"/>
                    <a:gd name="connsiteY6" fmla="*/ 66079 h 6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684" h="66155">
                      <a:moveTo>
                        <a:pt x="134" y="66079"/>
                      </a:moveTo>
                      <a:cubicBezTo>
                        <a:pt x="3838" y="67931"/>
                        <a:pt x="89034" y="35652"/>
                        <a:pt x="114434" y="24804"/>
                      </a:cubicBezTo>
                      <a:cubicBezTo>
                        <a:pt x="139834" y="13956"/>
                        <a:pt x="139040" y="4431"/>
                        <a:pt x="152534" y="991"/>
                      </a:cubicBezTo>
                      <a:cubicBezTo>
                        <a:pt x="166028" y="-2449"/>
                        <a:pt x="199101" y="4166"/>
                        <a:pt x="195397" y="4166"/>
                      </a:cubicBezTo>
                      <a:cubicBezTo>
                        <a:pt x="191693" y="4166"/>
                        <a:pt x="147507" y="-597"/>
                        <a:pt x="130309" y="991"/>
                      </a:cubicBezTo>
                      <a:cubicBezTo>
                        <a:pt x="113111" y="2578"/>
                        <a:pt x="113905" y="4166"/>
                        <a:pt x="92209" y="13691"/>
                      </a:cubicBezTo>
                      <a:cubicBezTo>
                        <a:pt x="70513" y="23216"/>
                        <a:pt x="-3570" y="64227"/>
                        <a:pt x="134" y="6607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5" name="フリーフォーム: 図形 744">
                  <a:extLst>
                    <a:ext uri="{FF2B5EF4-FFF2-40B4-BE49-F238E27FC236}">
                      <a16:creationId xmlns:a16="http://schemas.microsoft.com/office/drawing/2014/main" id="{6B9CE1C8-0744-4328-93B1-210FEB5CBF08}"/>
                    </a:ext>
                  </a:extLst>
                </p:cNvPr>
                <p:cNvSpPr/>
                <p:nvPr/>
              </p:nvSpPr>
              <p:spPr>
                <a:xfrm>
                  <a:off x="4555266" y="11598273"/>
                  <a:ext cx="256536" cy="202393"/>
                </a:xfrm>
                <a:custGeom>
                  <a:avLst/>
                  <a:gdLst>
                    <a:gd name="connsiteX0" fmla="*/ 859 w 256536"/>
                    <a:gd name="connsiteY0" fmla="*/ 2 h 202393"/>
                    <a:gd name="connsiteX1" fmla="*/ 131034 w 256536"/>
                    <a:gd name="connsiteY1" fmla="*/ 53977 h 202393"/>
                    <a:gd name="connsiteX2" fmla="*/ 254859 w 256536"/>
                    <a:gd name="connsiteY2" fmla="*/ 200027 h 202393"/>
                    <a:gd name="connsiteX3" fmla="*/ 194534 w 256536"/>
                    <a:gd name="connsiteY3" fmla="*/ 138115 h 202393"/>
                    <a:gd name="connsiteX4" fmla="*/ 80234 w 256536"/>
                    <a:gd name="connsiteY4" fmla="*/ 55565 h 202393"/>
                    <a:gd name="connsiteX5" fmla="*/ 859 w 256536"/>
                    <a:gd name="connsiteY5" fmla="*/ 2 h 20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536" h="202393">
                      <a:moveTo>
                        <a:pt x="859" y="2"/>
                      </a:moveTo>
                      <a:cubicBezTo>
                        <a:pt x="9326" y="-263"/>
                        <a:pt x="88701" y="20640"/>
                        <a:pt x="131034" y="53977"/>
                      </a:cubicBezTo>
                      <a:cubicBezTo>
                        <a:pt x="173367" y="87314"/>
                        <a:pt x="244276" y="186004"/>
                        <a:pt x="254859" y="200027"/>
                      </a:cubicBezTo>
                      <a:cubicBezTo>
                        <a:pt x="265442" y="214050"/>
                        <a:pt x="223638" y="162192"/>
                        <a:pt x="194534" y="138115"/>
                      </a:cubicBezTo>
                      <a:cubicBezTo>
                        <a:pt x="165430" y="114038"/>
                        <a:pt x="111984" y="75673"/>
                        <a:pt x="80234" y="55565"/>
                      </a:cubicBezTo>
                      <a:cubicBezTo>
                        <a:pt x="48484" y="35457"/>
                        <a:pt x="-7608" y="267"/>
                        <a:pt x="859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6" name="フリーフォーム: 図形 745">
                  <a:extLst>
                    <a:ext uri="{FF2B5EF4-FFF2-40B4-BE49-F238E27FC236}">
                      <a16:creationId xmlns:a16="http://schemas.microsoft.com/office/drawing/2014/main" id="{8112F42D-6CEE-43F6-BF5D-712287155BBE}"/>
                    </a:ext>
                  </a:extLst>
                </p:cNvPr>
                <p:cNvSpPr/>
                <p:nvPr/>
              </p:nvSpPr>
              <p:spPr>
                <a:xfrm>
                  <a:off x="4798638" y="11798299"/>
                  <a:ext cx="60851" cy="225664"/>
                </a:xfrm>
                <a:custGeom>
                  <a:avLst/>
                  <a:gdLst>
                    <a:gd name="connsiteX0" fmla="*/ 375 w 60851"/>
                    <a:gd name="connsiteY0" fmla="*/ 1 h 225664"/>
                    <a:gd name="connsiteX1" fmla="*/ 35300 w 60851"/>
                    <a:gd name="connsiteY1" fmla="*/ 88901 h 225664"/>
                    <a:gd name="connsiteX2" fmla="*/ 38475 w 60851"/>
                    <a:gd name="connsiteY2" fmla="*/ 223839 h 225664"/>
                    <a:gd name="connsiteX3" fmla="*/ 38475 w 60851"/>
                    <a:gd name="connsiteY3" fmla="*/ 161926 h 225664"/>
                    <a:gd name="connsiteX4" fmla="*/ 60700 w 60851"/>
                    <a:gd name="connsiteY4" fmla="*/ 90489 h 225664"/>
                    <a:gd name="connsiteX5" fmla="*/ 375 w 60851"/>
                    <a:gd name="connsiteY5" fmla="*/ 1 h 2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851" h="225664">
                      <a:moveTo>
                        <a:pt x="375" y="1"/>
                      </a:moveTo>
                      <a:cubicBezTo>
                        <a:pt x="-3858" y="-264"/>
                        <a:pt x="28950" y="51595"/>
                        <a:pt x="35300" y="88901"/>
                      </a:cubicBezTo>
                      <a:cubicBezTo>
                        <a:pt x="41650" y="126207"/>
                        <a:pt x="37946" y="211668"/>
                        <a:pt x="38475" y="223839"/>
                      </a:cubicBezTo>
                      <a:cubicBezTo>
                        <a:pt x="39004" y="236010"/>
                        <a:pt x="34771" y="184151"/>
                        <a:pt x="38475" y="161926"/>
                      </a:cubicBezTo>
                      <a:cubicBezTo>
                        <a:pt x="42179" y="139701"/>
                        <a:pt x="62817" y="115624"/>
                        <a:pt x="60700" y="90489"/>
                      </a:cubicBezTo>
                      <a:cubicBezTo>
                        <a:pt x="58583" y="65354"/>
                        <a:pt x="4608" y="266"/>
                        <a:pt x="375" y="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7" name="フリーフォーム: 図形 746">
                  <a:extLst>
                    <a:ext uri="{FF2B5EF4-FFF2-40B4-BE49-F238E27FC236}">
                      <a16:creationId xmlns:a16="http://schemas.microsoft.com/office/drawing/2014/main" id="{9DB4ADF4-2C52-4585-B54E-F9170FD56542}"/>
                    </a:ext>
                  </a:extLst>
                </p:cNvPr>
                <p:cNvSpPr/>
                <p:nvPr/>
              </p:nvSpPr>
              <p:spPr>
                <a:xfrm>
                  <a:off x="4762323" y="12044208"/>
                  <a:ext cx="55848" cy="150977"/>
                </a:xfrm>
                <a:custGeom>
                  <a:avLst/>
                  <a:gdLst>
                    <a:gd name="connsiteX0" fmla="*/ 55740 w 55848"/>
                    <a:gd name="connsiteY0" fmla="*/ 155 h 150977"/>
                    <a:gd name="connsiteX1" fmla="*/ 31927 w 55848"/>
                    <a:gd name="connsiteY1" fmla="*/ 81117 h 150977"/>
                    <a:gd name="connsiteX2" fmla="*/ 177 w 55848"/>
                    <a:gd name="connsiteY2" fmla="*/ 150967 h 150977"/>
                    <a:gd name="connsiteX3" fmla="*/ 19227 w 55848"/>
                    <a:gd name="connsiteY3" fmla="*/ 76355 h 150977"/>
                    <a:gd name="connsiteX4" fmla="*/ 22402 w 55848"/>
                    <a:gd name="connsiteY4" fmla="*/ 60480 h 150977"/>
                    <a:gd name="connsiteX5" fmla="*/ 55740 w 55848"/>
                    <a:gd name="connsiteY5" fmla="*/ 155 h 15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48" h="150977">
                      <a:moveTo>
                        <a:pt x="55740" y="155"/>
                      </a:moveTo>
                      <a:cubicBezTo>
                        <a:pt x="57327" y="3594"/>
                        <a:pt x="41187" y="55982"/>
                        <a:pt x="31927" y="81117"/>
                      </a:cubicBezTo>
                      <a:cubicBezTo>
                        <a:pt x="22667" y="106252"/>
                        <a:pt x="2294" y="151761"/>
                        <a:pt x="177" y="150967"/>
                      </a:cubicBezTo>
                      <a:cubicBezTo>
                        <a:pt x="-1940" y="150173"/>
                        <a:pt x="15523" y="91436"/>
                        <a:pt x="19227" y="76355"/>
                      </a:cubicBezTo>
                      <a:cubicBezTo>
                        <a:pt x="22931" y="61274"/>
                        <a:pt x="16846" y="69741"/>
                        <a:pt x="22402" y="60480"/>
                      </a:cubicBezTo>
                      <a:cubicBezTo>
                        <a:pt x="27958" y="51220"/>
                        <a:pt x="54153" y="-3284"/>
                        <a:pt x="55740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8" name="フリーフォーム: 図形 747">
                  <a:extLst>
                    <a:ext uri="{FF2B5EF4-FFF2-40B4-BE49-F238E27FC236}">
                      <a16:creationId xmlns:a16="http://schemas.microsoft.com/office/drawing/2014/main" id="{E8BF101E-7408-433B-B954-F1C48626F30B}"/>
                    </a:ext>
                  </a:extLst>
                </p:cNvPr>
                <p:cNvSpPr/>
                <p:nvPr/>
              </p:nvSpPr>
              <p:spPr>
                <a:xfrm>
                  <a:off x="4779958" y="11664894"/>
                  <a:ext cx="198498" cy="565555"/>
                </a:xfrm>
                <a:custGeom>
                  <a:avLst/>
                  <a:gdLst>
                    <a:gd name="connsiteX0" fmla="*/ 198442 w 198498"/>
                    <a:gd name="connsiteY0" fmla="*/ 56 h 565555"/>
                    <a:gd name="connsiteX1" fmla="*/ 155580 w 198498"/>
                    <a:gd name="connsiteY1" fmla="*/ 196906 h 565555"/>
                    <a:gd name="connsiteX2" fmla="*/ 65092 w 198498"/>
                    <a:gd name="connsiteY2" fmla="*/ 414394 h 565555"/>
                    <a:gd name="connsiteX3" fmla="*/ 5 w 198498"/>
                    <a:gd name="connsiteY3" fmla="*/ 565206 h 565555"/>
                    <a:gd name="connsiteX4" fmla="*/ 68267 w 198498"/>
                    <a:gd name="connsiteY4" fmla="*/ 373119 h 565555"/>
                    <a:gd name="connsiteX5" fmla="*/ 147642 w 198498"/>
                    <a:gd name="connsiteY5" fmla="*/ 215956 h 565555"/>
                    <a:gd name="connsiteX6" fmla="*/ 198442 w 198498"/>
                    <a:gd name="connsiteY6" fmla="*/ 56 h 565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498" h="565555">
                      <a:moveTo>
                        <a:pt x="198442" y="56"/>
                      </a:moveTo>
                      <a:cubicBezTo>
                        <a:pt x="199765" y="-3119"/>
                        <a:pt x="177805" y="127850"/>
                        <a:pt x="155580" y="196906"/>
                      </a:cubicBezTo>
                      <a:cubicBezTo>
                        <a:pt x="133355" y="265962"/>
                        <a:pt x="91021" y="353011"/>
                        <a:pt x="65092" y="414394"/>
                      </a:cubicBezTo>
                      <a:cubicBezTo>
                        <a:pt x="39163" y="475777"/>
                        <a:pt x="-524" y="572085"/>
                        <a:pt x="5" y="565206"/>
                      </a:cubicBezTo>
                      <a:cubicBezTo>
                        <a:pt x="534" y="558327"/>
                        <a:pt x="43661" y="431327"/>
                        <a:pt x="68267" y="373119"/>
                      </a:cubicBezTo>
                      <a:cubicBezTo>
                        <a:pt x="92873" y="314911"/>
                        <a:pt x="127534" y="271519"/>
                        <a:pt x="147642" y="215956"/>
                      </a:cubicBezTo>
                      <a:cubicBezTo>
                        <a:pt x="167750" y="160394"/>
                        <a:pt x="197119" y="3231"/>
                        <a:pt x="198442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9" name="フリーフォーム: 図形 748">
                  <a:extLst>
                    <a:ext uri="{FF2B5EF4-FFF2-40B4-BE49-F238E27FC236}">
                      <a16:creationId xmlns:a16="http://schemas.microsoft.com/office/drawing/2014/main" id="{437D02D0-EF92-4663-8A26-DE389C2C5FC8}"/>
                    </a:ext>
                  </a:extLst>
                </p:cNvPr>
                <p:cNvSpPr/>
                <p:nvPr/>
              </p:nvSpPr>
              <p:spPr>
                <a:xfrm>
                  <a:off x="5359358" y="11020215"/>
                  <a:ext cx="44690" cy="167351"/>
                </a:xfrm>
                <a:custGeom>
                  <a:avLst/>
                  <a:gdLst>
                    <a:gd name="connsiteX0" fmla="*/ 42 w 44690"/>
                    <a:gd name="connsiteY0" fmla="*/ 210 h 167351"/>
                    <a:gd name="connsiteX1" fmla="*/ 41317 w 44690"/>
                    <a:gd name="connsiteY1" fmla="*/ 92285 h 167351"/>
                    <a:gd name="connsiteX2" fmla="*/ 41317 w 44690"/>
                    <a:gd name="connsiteY2" fmla="*/ 166898 h 167351"/>
                    <a:gd name="connsiteX3" fmla="*/ 33380 w 44690"/>
                    <a:gd name="connsiteY3" fmla="*/ 119273 h 167351"/>
                    <a:gd name="connsiteX4" fmla="*/ 42 w 44690"/>
                    <a:gd name="connsiteY4" fmla="*/ 210 h 16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90" h="167351">
                      <a:moveTo>
                        <a:pt x="42" y="210"/>
                      </a:moveTo>
                      <a:cubicBezTo>
                        <a:pt x="1365" y="-4288"/>
                        <a:pt x="34438" y="64504"/>
                        <a:pt x="41317" y="92285"/>
                      </a:cubicBezTo>
                      <a:cubicBezTo>
                        <a:pt x="48196" y="120066"/>
                        <a:pt x="42640" y="162400"/>
                        <a:pt x="41317" y="166898"/>
                      </a:cubicBezTo>
                      <a:cubicBezTo>
                        <a:pt x="39994" y="171396"/>
                        <a:pt x="38407" y="141498"/>
                        <a:pt x="33380" y="119273"/>
                      </a:cubicBezTo>
                      <a:cubicBezTo>
                        <a:pt x="28353" y="97048"/>
                        <a:pt x="-1281" y="4708"/>
                        <a:pt x="42" y="2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0" name="フリーフォーム: 図形 749">
                  <a:extLst>
                    <a:ext uri="{FF2B5EF4-FFF2-40B4-BE49-F238E27FC236}">
                      <a16:creationId xmlns:a16="http://schemas.microsoft.com/office/drawing/2014/main" id="{02810990-A001-4E39-8BA5-A7755B7883D9}"/>
                    </a:ext>
                  </a:extLst>
                </p:cNvPr>
                <p:cNvSpPr/>
                <p:nvPr/>
              </p:nvSpPr>
              <p:spPr>
                <a:xfrm>
                  <a:off x="5406980" y="11101379"/>
                  <a:ext cx="95548" cy="288985"/>
                </a:xfrm>
                <a:custGeom>
                  <a:avLst/>
                  <a:gdLst>
                    <a:gd name="connsiteX0" fmla="*/ 11158 w 95548"/>
                    <a:gd name="connsiteY0" fmla="*/ 9 h 288985"/>
                    <a:gd name="connsiteX1" fmla="*/ 90533 w 95548"/>
                    <a:gd name="connsiteY1" fmla="*/ 117484 h 288985"/>
                    <a:gd name="connsiteX2" fmla="*/ 77833 w 95548"/>
                    <a:gd name="connsiteY2" fmla="*/ 163521 h 288985"/>
                    <a:gd name="connsiteX3" fmla="*/ 45 w 95548"/>
                    <a:gd name="connsiteY3" fmla="*/ 288934 h 288985"/>
                    <a:gd name="connsiteX4" fmla="*/ 66720 w 95548"/>
                    <a:gd name="connsiteY4" fmla="*/ 147646 h 288985"/>
                    <a:gd name="connsiteX5" fmla="*/ 76245 w 95548"/>
                    <a:gd name="connsiteY5" fmla="*/ 111134 h 288985"/>
                    <a:gd name="connsiteX6" fmla="*/ 11158 w 95548"/>
                    <a:gd name="connsiteY6" fmla="*/ 9 h 288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48" h="288985">
                      <a:moveTo>
                        <a:pt x="11158" y="9"/>
                      </a:moveTo>
                      <a:cubicBezTo>
                        <a:pt x="13539" y="1067"/>
                        <a:pt x="79421" y="90232"/>
                        <a:pt x="90533" y="117484"/>
                      </a:cubicBezTo>
                      <a:cubicBezTo>
                        <a:pt x="101645" y="144736"/>
                        <a:pt x="92914" y="134946"/>
                        <a:pt x="77833" y="163521"/>
                      </a:cubicBezTo>
                      <a:cubicBezTo>
                        <a:pt x="62752" y="192096"/>
                        <a:pt x="1897" y="291580"/>
                        <a:pt x="45" y="288934"/>
                      </a:cubicBezTo>
                      <a:cubicBezTo>
                        <a:pt x="-1807" y="286288"/>
                        <a:pt x="54020" y="177279"/>
                        <a:pt x="66720" y="147646"/>
                      </a:cubicBezTo>
                      <a:cubicBezTo>
                        <a:pt x="79420" y="118013"/>
                        <a:pt x="88680" y="134417"/>
                        <a:pt x="76245" y="111134"/>
                      </a:cubicBezTo>
                      <a:cubicBezTo>
                        <a:pt x="63810" y="87851"/>
                        <a:pt x="8777" y="-1049"/>
                        <a:pt x="11158" y="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1" name="フリーフォーム: 図形 750">
                  <a:extLst>
                    <a:ext uri="{FF2B5EF4-FFF2-40B4-BE49-F238E27FC236}">
                      <a16:creationId xmlns:a16="http://schemas.microsoft.com/office/drawing/2014/main" id="{F6B19777-DC5F-44DE-97FA-80CCCCD34F3C}"/>
                    </a:ext>
                  </a:extLst>
                </p:cNvPr>
                <p:cNvSpPr/>
                <p:nvPr/>
              </p:nvSpPr>
              <p:spPr>
                <a:xfrm>
                  <a:off x="5125648" y="11328220"/>
                  <a:ext cx="214713" cy="78290"/>
                </a:xfrm>
                <a:custGeom>
                  <a:avLst/>
                  <a:gdLst>
                    <a:gd name="connsiteX0" fmla="*/ 390 w 214713"/>
                    <a:gd name="connsiteY0" fmla="*/ 77968 h 78290"/>
                    <a:gd name="connsiteX1" fmla="*/ 162315 w 214713"/>
                    <a:gd name="connsiteY1" fmla="*/ 31930 h 78290"/>
                    <a:gd name="connsiteX2" fmla="*/ 214702 w 214713"/>
                    <a:gd name="connsiteY2" fmla="*/ 38280 h 78290"/>
                    <a:gd name="connsiteX3" fmla="*/ 159140 w 214713"/>
                    <a:gd name="connsiteY3" fmla="*/ 9705 h 78290"/>
                    <a:gd name="connsiteX4" fmla="*/ 117865 w 214713"/>
                    <a:gd name="connsiteY4" fmla="*/ 4943 h 78290"/>
                    <a:gd name="connsiteX5" fmla="*/ 390 w 214713"/>
                    <a:gd name="connsiteY5" fmla="*/ 77968 h 7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4713" h="78290">
                      <a:moveTo>
                        <a:pt x="390" y="77968"/>
                      </a:moveTo>
                      <a:cubicBezTo>
                        <a:pt x="7798" y="82466"/>
                        <a:pt x="126596" y="38545"/>
                        <a:pt x="162315" y="31930"/>
                      </a:cubicBezTo>
                      <a:cubicBezTo>
                        <a:pt x="198034" y="25315"/>
                        <a:pt x="215231" y="41984"/>
                        <a:pt x="214702" y="38280"/>
                      </a:cubicBezTo>
                      <a:cubicBezTo>
                        <a:pt x="214173" y="34576"/>
                        <a:pt x="175279" y="15261"/>
                        <a:pt x="159140" y="9705"/>
                      </a:cubicBezTo>
                      <a:cubicBezTo>
                        <a:pt x="143001" y="4149"/>
                        <a:pt x="142471" y="-6170"/>
                        <a:pt x="117865" y="4943"/>
                      </a:cubicBezTo>
                      <a:cubicBezTo>
                        <a:pt x="93259" y="16055"/>
                        <a:pt x="-7018" y="73470"/>
                        <a:pt x="390" y="77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2" name="フリーフォーム: 図形 751">
                  <a:extLst>
                    <a:ext uri="{FF2B5EF4-FFF2-40B4-BE49-F238E27FC236}">
                      <a16:creationId xmlns:a16="http://schemas.microsoft.com/office/drawing/2014/main" id="{22460450-2EB9-44BE-8FF9-EE0AF8134DCA}"/>
                    </a:ext>
                  </a:extLst>
                </p:cNvPr>
                <p:cNvSpPr/>
                <p:nvPr/>
              </p:nvSpPr>
              <p:spPr>
                <a:xfrm>
                  <a:off x="5295408" y="11161816"/>
                  <a:ext cx="67416" cy="201590"/>
                </a:xfrm>
                <a:custGeom>
                  <a:avLst/>
                  <a:gdLst>
                    <a:gd name="connsiteX0" fmla="*/ 492 w 67416"/>
                    <a:gd name="connsiteY0" fmla="*/ 1484 h 201590"/>
                    <a:gd name="connsiteX1" fmla="*/ 37005 w 67416"/>
                    <a:gd name="connsiteY1" fmla="*/ 84034 h 201590"/>
                    <a:gd name="connsiteX2" fmla="*/ 40180 w 67416"/>
                    <a:gd name="connsiteY2" fmla="*/ 201509 h 201590"/>
                    <a:gd name="connsiteX3" fmla="*/ 52880 w 67416"/>
                    <a:gd name="connsiteY3" fmla="*/ 101497 h 201590"/>
                    <a:gd name="connsiteX4" fmla="*/ 67167 w 67416"/>
                    <a:gd name="connsiteY4" fmla="*/ 36409 h 201590"/>
                    <a:gd name="connsiteX5" fmla="*/ 492 w 67416"/>
                    <a:gd name="connsiteY5" fmla="*/ 1484 h 201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416" h="201590">
                      <a:moveTo>
                        <a:pt x="492" y="1484"/>
                      </a:moveTo>
                      <a:cubicBezTo>
                        <a:pt x="-4535" y="9422"/>
                        <a:pt x="30390" y="50697"/>
                        <a:pt x="37005" y="84034"/>
                      </a:cubicBezTo>
                      <a:cubicBezTo>
                        <a:pt x="43620" y="117371"/>
                        <a:pt x="37534" y="198599"/>
                        <a:pt x="40180" y="201509"/>
                      </a:cubicBezTo>
                      <a:cubicBezTo>
                        <a:pt x="42826" y="204419"/>
                        <a:pt x="48382" y="129014"/>
                        <a:pt x="52880" y="101497"/>
                      </a:cubicBezTo>
                      <a:cubicBezTo>
                        <a:pt x="57378" y="73980"/>
                        <a:pt x="69284" y="53607"/>
                        <a:pt x="67167" y="36409"/>
                      </a:cubicBezTo>
                      <a:cubicBezTo>
                        <a:pt x="65050" y="19211"/>
                        <a:pt x="5519" y="-6454"/>
                        <a:pt x="492" y="14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3" name="フリーフォーム: 図形 752">
                  <a:extLst>
                    <a:ext uri="{FF2B5EF4-FFF2-40B4-BE49-F238E27FC236}">
                      <a16:creationId xmlns:a16="http://schemas.microsoft.com/office/drawing/2014/main" id="{6578BA53-AC29-4488-BCE9-999798DE10FA}"/>
                    </a:ext>
                  </a:extLst>
                </p:cNvPr>
                <p:cNvSpPr/>
                <p:nvPr/>
              </p:nvSpPr>
              <p:spPr>
                <a:xfrm>
                  <a:off x="5290885" y="11348848"/>
                  <a:ext cx="129413" cy="89090"/>
                </a:xfrm>
                <a:custGeom>
                  <a:avLst/>
                  <a:gdLst>
                    <a:gd name="connsiteX0" fmla="*/ 253 w 129413"/>
                    <a:gd name="connsiteY0" fmla="*/ 1777 h 89090"/>
                    <a:gd name="connsiteX1" fmla="*/ 97090 w 129413"/>
                    <a:gd name="connsiteY1" fmla="*/ 19240 h 89090"/>
                    <a:gd name="connsiteX2" fmla="*/ 109790 w 129413"/>
                    <a:gd name="connsiteY2" fmla="*/ 89090 h 89090"/>
                    <a:gd name="connsiteX3" fmla="*/ 128840 w 129413"/>
                    <a:gd name="connsiteY3" fmla="*/ 19240 h 89090"/>
                    <a:gd name="connsiteX4" fmla="*/ 85978 w 129413"/>
                    <a:gd name="connsiteY4" fmla="*/ 71627 h 89090"/>
                    <a:gd name="connsiteX5" fmla="*/ 68515 w 129413"/>
                    <a:gd name="connsiteY5" fmla="*/ 8127 h 89090"/>
                    <a:gd name="connsiteX6" fmla="*/ 253 w 129413"/>
                    <a:gd name="connsiteY6" fmla="*/ 1777 h 8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413" h="89090">
                      <a:moveTo>
                        <a:pt x="253" y="1777"/>
                      </a:moveTo>
                      <a:cubicBezTo>
                        <a:pt x="5015" y="3629"/>
                        <a:pt x="78834" y="4688"/>
                        <a:pt x="97090" y="19240"/>
                      </a:cubicBezTo>
                      <a:cubicBezTo>
                        <a:pt x="115346" y="33792"/>
                        <a:pt x="104498" y="89090"/>
                        <a:pt x="109790" y="89090"/>
                      </a:cubicBezTo>
                      <a:cubicBezTo>
                        <a:pt x="115082" y="89090"/>
                        <a:pt x="132809" y="22151"/>
                        <a:pt x="128840" y="19240"/>
                      </a:cubicBezTo>
                      <a:cubicBezTo>
                        <a:pt x="124871" y="16330"/>
                        <a:pt x="96032" y="73479"/>
                        <a:pt x="85978" y="71627"/>
                      </a:cubicBezTo>
                      <a:cubicBezTo>
                        <a:pt x="75924" y="69775"/>
                        <a:pt x="77775" y="19239"/>
                        <a:pt x="68515" y="8127"/>
                      </a:cubicBezTo>
                      <a:cubicBezTo>
                        <a:pt x="59255" y="-2985"/>
                        <a:pt x="-4509" y="-75"/>
                        <a:pt x="253" y="17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4" name="フリーフォーム: 図形 753">
                  <a:extLst>
                    <a:ext uri="{FF2B5EF4-FFF2-40B4-BE49-F238E27FC236}">
                      <a16:creationId xmlns:a16="http://schemas.microsoft.com/office/drawing/2014/main" id="{A4780720-C8E2-4E94-B374-FED52924DA23}"/>
                    </a:ext>
                  </a:extLst>
                </p:cNvPr>
                <p:cNvSpPr/>
                <p:nvPr/>
              </p:nvSpPr>
              <p:spPr>
                <a:xfrm>
                  <a:off x="5302250" y="11240122"/>
                  <a:ext cx="150815" cy="64870"/>
                </a:xfrm>
                <a:custGeom>
                  <a:avLst/>
                  <a:gdLst>
                    <a:gd name="connsiteX0" fmla="*/ 0 w 150815"/>
                    <a:gd name="connsiteY0" fmla="*/ 966 h 64870"/>
                    <a:gd name="connsiteX1" fmla="*/ 103188 w 150815"/>
                    <a:gd name="connsiteY1" fmla="*/ 15253 h 64870"/>
                    <a:gd name="connsiteX2" fmla="*/ 150813 w 150815"/>
                    <a:gd name="connsiteY2" fmla="*/ 64466 h 64870"/>
                    <a:gd name="connsiteX3" fmla="*/ 104775 w 150815"/>
                    <a:gd name="connsiteY3" fmla="*/ 37478 h 64870"/>
                    <a:gd name="connsiteX4" fmla="*/ 0 w 150815"/>
                    <a:gd name="connsiteY4" fmla="*/ 966 h 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815" h="64870">
                      <a:moveTo>
                        <a:pt x="0" y="966"/>
                      </a:moveTo>
                      <a:cubicBezTo>
                        <a:pt x="-264" y="-2738"/>
                        <a:pt x="78052" y="4670"/>
                        <a:pt x="103188" y="15253"/>
                      </a:cubicBezTo>
                      <a:cubicBezTo>
                        <a:pt x="128324" y="25836"/>
                        <a:pt x="150549" y="60762"/>
                        <a:pt x="150813" y="64466"/>
                      </a:cubicBezTo>
                      <a:cubicBezTo>
                        <a:pt x="151077" y="68170"/>
                        <a:pt x="132027" y="45415"/>
                        <a:pt x="104775" y="37478"/>
                      </a:cubicBezTo>
                      <a:cubicBezTo>
                        <a:pt x="77523" y="29541"/>
                        <a:pt x="264" y="4670"/>
                        <a:pt x="0" y="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フリーフォーム: 図形 754">
                  <a:extLst>
                    <a:ext uri="{FF2B5EF4-FFF2-40B4-BE49-F238E27FC236}">
                      <a16:creationId xmlns:a16="http://schemas.microsoft.com/office/drawing/2014/main" id="{B6960F5F-B9DF-406A-8119-6E3BDE4D8DBC}"/>
                    </a:ext>
                  </a:extLst>
                </p:cNvPr>
                <p:cNvSpPr/>
                <p:nvPr/>
              </p:nvSpPr>
              <p:spPr>
                <a:xfrm>
                  <a:off x="5376407" y="11208955"/>
                  <a:ext cx="110247" cy="27490"/>
                </a:xfrm>
                <a:custGeom>
                  <a:avLst/>
                  <a:gdLst>
                    <a:gd name="connsiteX0" fmla="*/ 456 w 110247"/>
                    <a:gd name="connsiteY0" fmla="*/ 9908 h 27490"/>
                    <a:gd name="connsiteX1" fmla="*/ 106818 w 110247"/>
                    <a:gd name="connsiteY1" fmla="*/ 27370 h 27490"/>
                    <a:gd name="connsiteX2" fmla="*/ 71893 w 110247"/>
                    <a:gd name="connsiteY2" fmla="*/ 383 h 27490"/>
                    <a:gd name="connsiteX3" fmla="*/ 456 w 110247"/>
                    <a:gd name="connsiteY3" fmla="*/ 9908 h 2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247" h="27490">
                      <a:moveTo>
                        <a:pt x="456" y="9908"/>
                      </a:moveTo>
                      <a:cubicBezTo>
                        <a:pt x="6277" y="14406"/>
                        <a:pt x="94912" y="28957"/>
                        <a:pt x="106818" y="27370"/>
                      </a:cubicBezTo>
                      <a:cubicBezTo>
                        <a:pt x="118724" y="25783"/>
                        <a:pt x="97822" y="2500"/>
                        <a:pt x="71893" y="383"/>
                      </a:cubicBezTo>
                      <a:cubicBezTo>
                        <a:pt x="45964" y="-1734"/>
                        <a:pt x="-5365" y="5410"/>
                        <a:pt x="456" y="99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6" name="フリーフォーム: 図形 755">
                  <a:extLst>
                    <a:ext uri="{FF2B5EF4-FFF2-40B4-BE49-F238E27FC236}">
                      <a16:creationId xmlns:a16="http://schemas.microsoft.com/office/drawing/2014/main" id="{F254C9EE-494C-485D-8FB9-84A305F5C262}"/>
                    </a:ext>
                  </a:extLst>
                </p:cNvPr>
                <p:cNvSpPr/>
                <p:nvPr/>
              </p:nvSpPr>
              <p:spPr>
                <a:xfrm>
                  <a:off x="5378287" y="11417239"/>
                  <a:ext cx="89146" cy="373549"/>
                </a:xfrm>
                <a:custGeom>
                  <a:avLst/>
                  <a:gdLst>
                    <a:gd name="connsiteX0" fmla="*/ 163 w 89146"/>
                    <a:gd name="connsiteY0" fmla="*/ 61 h 373549"/>
                    <a:gd name="connsiteX1" fmla="*/ 65251 w 89146"/>
                    <a:gd name="connsiteY1" fmla="*/ 200086 h 373549"/>
                    <a:gd name="connsiteX2" fmla="*/ 50963 w 89146"/>
                    <a:gd name="connsiteY2" fmla="*/ 368361 h 373549"/>
                    <a:gd name="connsiteX3" fmla="*/ 62076 w 89146"/>
                    <a:gd name="connsiteY3" fmla="*/ 320736 h 373549"/>
                    <a:gd name="connsiteX4" fmla="*/ 87476 w 89146"/>
                    <a:gd name="connsiteY4" fmla="*/ 220724 h 373549"/>
                    <a:gd name="connsiteX5" fmla="*/ 163 w 89146"/>
                    <a:gd name="connsiteY5" fmla="*/ 61 h 37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146" h="373549">
                      <a:moveTo>
                        <a:pt x="163" y="61"/>
                      </a:moveTo>
                      <a:cubicBezTo>
                        <a:pt x="-3541" y="-3379"/>
                        <a:pt x="56784" y="138703"/>
                        <a:pt x="65251" y="200086"/>
                      </a:cubicBezTo>
                      <a:cubicBezTo>
                        <a:pt x="73718" y="261469"/>
                        <a:pt x="51492" y="348253"/>
                        <a:pt x="50963" y="368361"/>
                      </a:cubicBezTo>
                      <a:cubicBezTo>
                        <a:pt x="50434" y="388469"/>
                        <a:pt x="55991" y="345342"/>
                        <a:pt x="62076" y="320736"/>
                      </a:cubicBezTo>
                      <a:cubicBezTo>
                        <a:pt x="68161" y="296130"/>
                        <a:pt x="96207" y="273641"/>
                        <a:pt x="87476" y="220724"/>
                      </a:cubicBezTo>
                      <a:cubicBezTo>
                        <a:pt x="78745" y="167807"/>
                        <a:pt x="3867" y="3501"/>
                        <a:pt x="163" y="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7" name="フリーフォーム: 図形 756">
                  <a:extLst>
                    <a:ext uri="{FF2B5EF4-FFF2-40B4-BE49-F238E27FC236}">
                      <a16:creationId xmlns:a16="http://schemas.microsoft.com/office/drawing/2014/main" id="{B5E24335-C618-46A8-B1CA-A289408AFE33}"/>
                    </a:ext>
                  </a:extLst>
                </p:cNvPr>
                <p:cNvSpPr/>
                <p:nvPr/>
              </p:nvSpPr>
              <p:spPr>
                <a:xfrm>
                  <a:off x="5002989" y="11683526"/>
                  <a:ext cx="470842" cy="117951"/>
                </a:xfrm>
                <a:custGeom>
                  <a:avLst/>
                  <a:gdLst>
                    <a:gd name="connsiteX0" fmla="*/ 811 w 470842"/>
                    <a:gd name="connsiteY0" fmla="*/ 117949 h 117951"/>
                    <a:gd name="connsiteX1" fmla="*/ 194486 w 470842"/>
                    <a:gd name="connsiteY1" fmla="*/ 25874 h 117951"/>
                    <a:gd name="connsiteX2" fmla="*/ 292911 w 470842"/>
                    <a:gd name="connsiteY2" fmla="*/ 5237 h 117951"/>
                    <a:gd name="connsiteX3" fmla="*/ 465949 w 470842"/>
                    <a:gd name="connsiteY3" fmla="*/ 108424 h 117951"/>
                    <a:gd name="connsiteX4" fmla="*/ 410386 w 470842"/>
                    <a:gd name="connsiteY4" fmla="*/ 60799 h 117951"/>
                    <a:gd name="connsiteX5" fmla="*/ 275449 w 470842"/>
                    <a:gd name="connsiteY5" fmla="*/ 29049 h 117951"/>
                    <a:gd name="connsiteX6" fmla="*/ 811 w 470842"/>
                    <a:gd name="connsiteY6" fmla="*/ 117949 h 11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0842" h="117951">
                      <a:moveTo>
                        <a:pt x="811" y="117949"/>
                      </a:moveTo>
                      <a:cubicBezTo>
                        <a:pt x="-12683" y="117420"/>
                        <a:pt x="145803" y="44659"/>
                        <a:pt x="194486" y="25874"/>
                      </a:cubicBezTo>
                      <a:cubicBezTo>
                        <a:pt x="243169" y="7089"/>
                        <a:pt x="247667" y="-8521"/>
                        <a:pt x="292911" y="5237"/>
                      </a:cubicBezTo>
                      <a:cubicBezTo>
                        <a:pt x="338155" y="18995"/>
                        <a:pt x="446370" y="99164"/>
                        <a:pt x="465949" y="108424"/>
                      </a:cubicBezTo>
                      <a:cubicBezTo>
                        <a:pt x="485528" y="117684"/>
                        <a:pt x="442136" y="74028"/>
                        <a:pt x="410386" y="60799"/>
                      </a:cubicBezTo>
                      <a:cubicBezTo>
                        <a:pt x="378636" y="47570"/>
                        <a:pt x="340272" y="21641"/>
                        <a:pt x="275449" y="29049"/>
                      </a:cubicBezTo>
                      <a:cubicBezTo>
                        <a:pt x="210626" y="36457"/>
                        <a:pt x="14305" y="118478"/>
                        <a:pt x="811" y="1179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8" name="フリーフォーム: 図形 757">
                  <a:extLst>
                    <a:ext uri="{FF2B5EF4-FFF2-40B4-BE49-F238E27FC236}">
                      <a16:creationId xmlns:a16="http://schemas.microsoft.com/office/drawing/2014/main" id="{9A1749C7-3799-4006-8842-A0259D85B669}"/>
                    </a:ext>
                  </a:extLst>
                </p:cNvPr>
                <p:cNvSpPr/>
                <p:nvPr/>
              </p:nvSpPr>
              <p:spPr>
                <a:xfrm>
                  <a:off x="5214906" y="11733184"/>
                  <a:ext cx="201556" cy="68312"/>
                </a:xfrm>
                <a:custGeom>
                  <a:avLst/>
                  <a:gdLst>
                    <a:gd name="connsiteX0" fmla="*/ 32 w 201556"/>
                    <a:gd name="connsiteY0" fmla="*/ 28604 h 68312"/>
                    <a:gd name="connsiteX1" fmla="*/ 131794 w 201556"/>
                    <a:gd name="connsiteY1" fmla="*/ 23841 h 68312"/>
                    <a:gd name="connsiteX2" fmla="*/ 200057 w 201556"/>
                    <a:gd name="connsiteY2" fmla="*/ 68291 h 68312"/>
                    <a:gd name="connsiteX3" fmla="*/ 176244 w 201556"/>
                    <a:gd name="connsiteY3" fmla="*/ 17491 h 68312"/>
                    <a:gd name="connsiteX4" fmla="*/ 144494 w 201556"/>
                    <a:gd name="connsiteY4" fmla="*/ 29 h 68312"/>
                    <a:gd name="connsiteX5" fmla="*/ 32 w 201556"/>
                    <a:gd name="connsiteY5" fmla="*/ 28604 h 6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556" h="68312">
                      <a:moveTo>
                        <a:pt x="32" y="28604"/>
                      </a:moveTo>
                      <a:cubicBezTo>
                        <a:pt x="-2085" y="32573"/>
                        <a:pt x="98457" y="17227"/>
                        <a:pt x="131794" y="23841"/>
                      </a:cubicBezTo>
                      <a:cubicBezTo>
                        <a:pt x="165131" y="30455"/>
                        <a:pt x="192649" y="69349"/>
                        <a:pt x="200057" y="68291"/>
                      </a:cubicBezTo>
                      <a:cubicBezTo>
                        <a:pt x="207465" y="67233"/>
                        <a:pt x="185504" y="28868"/>
                        <a:pt x="176244" y="17491"/>
                      </a:cubicBezTo>
                      <a:cubicBezTo>
                        <a:pt x="166984" y="6114"/>
                        <a:pt x="173333" y="-500"/>
                        <a:pt x="144494" y="29"/>
                      </a:cubicBezTo>
                      <a:cubicBezTo>
                        <a:pt x="115655" y="558"/>
                        <a:pt x="2149" y="24635"/>
                        <a:pt x="32" y="286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9" name="フリーフォーム: 図形 758">
                  <a:extLst>
                    <a:ext uri="{FF2B5EF4-FFF2-40B4-BE49-F238E27FC236}">
                      <a16:creationId xmlns:a16="http://schemas.microsoft.com/office/drawing/2014/main" id="{9E8773B1-8B68-4F31-AD26-DAF74E6634A3}"/>
                    </a:ext>
                  </a:extLst>
                </p:cNvPr>
                <p:cNvSpPr/>
                <p:nvPr/>
              </p:nvSpPr>
              <p:spPr>
                <a:xfrm>
                  <a:off x="5430569" y="11439476"/>
                  <a:ext cx="105781" cy="317585"/>
                </a:xfrm>
                <a:custGeom>
                  <a:avLst/>
                  <a:gdLst>
                    <a:gd name="connsiteX0" fmla="*/ 269 w 105781"/>
                    <a:gd name="connsiteY0" fmla="*/ 49 h 317585"/>
                    <a:gd name="connsiteX1" fmla="*/ 84406 w 105781"/>
                    <a:gd name="connsiteY1" fmla="*/ 122287 h 317585"/>
                    <a:gd name="connsiteX2" fmla="*/ 105044 w 105781"/>
                    <a:gd name="connsiteY2" fmla="*/ 312787 h 317585"/>
                    <a:gd name="connsiteX3" fmla="*/ 97106 w 105781"/>
                    <a:gd name="connsiteY3" fmla="*/ 247699 h 317585"/>
                    <a:gd name="connsiteX4" fmla="*/ 59006 w 105781"/>
                    <a:gd name="connsiteY4" fmla="*/ 109587 h 317585"/>
                    <a:gd name="connsiteX5" fmla="*/ 269 w 105781"/>
                    <a:gd name="connsiteY5" fmla="*/ 49 h 3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781" h="317585">
                      <a:moveTo>
                        <a:pt x="269" y="49"/>
                      </a:moveTo>
                      <a:cubicBezTo>
                        <a:pt x="4502" y="2166"/>
                        <a:pt x="66944" y="70164"/>
                        <a:pt x="84406" y="122287"/>
                      </a:cubicBezTo>
                      <a:cubicBezTo>
                        <a:pt x="101868" y="174410"/>
                        <a:pt x="102927" y="291885"/>
                        <a:pt x="105044" y="312787"/>
                      </a:cubicBezTo>
                      <a:cubicBezTo>
                        <a:pt x="107161" y="333689"/>
                        <a:pt x="104779" y="281566"/>
                        <a:pt x="97106" y="247699"/>
                      </a:cubicBezTo>
                      <a:cubicBezTo>
                        <a:pt x="89433" y="213832"/>
                        <a:pt x="75146" y="154831"/>
                        <a:pt x="59006" y="109587"/>
                      </a:cubicBezTo>
                      <a:cubicBezTo>
                        <a:pt x="42867" y="64343"/>
                        <a:pt x="-3964" y="-2068"/>
                        <a:pt x="269" y="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0" name="フリーフォーム: 図形 759">
                  <a:extLst>
                    <a:ext uri="{FF2B5EF4-FFF2-40B4-BE49-F238E27FC236}">
                      <a16:creationId xmlns:a16="http://schemas.microsoft.com/office/drawing/2014/main" id="{10CE7E9B-714C-4F9C-B83D-B96862D4E1D6}"/>
                    </a:ext>
                  </a:extLst>
                </p:cNvPr>
                <p:cNvSpPr/>
                <p:nvPr/>
              </p:nvSpPr>
              <p:spPr>
                <a:xfrm>
                  <a:off x="5519731" y="11804457"/>
                  <a:ext cx="45158" cy="285983"/>
                </a:xfrm>
                <a:custGeom>
                  <a:avLst/>
                  <a:gdLst>
                    <a:gd name="connsiteX0" fmla="*/ 20644 w 45158"/>
                    <a:gd name="connsiteY0" fmla="*/ 193 h 285983"/>
                    <a:gd name="connsiteX1" fmla="*/ 4769 w 45158"/>
                    <a:gd name="connsiteY1" fmla="*/ 117668 h 285983"/>
                    <a:gd name="connsiteX2" fmla="*/ 3182 w 45158"/>
                    <a:gd name="connsiteY2" fmla="*/ 170056 h 285983"/>
                    <a:gd name="connsiteX3" fmla="*/ 44457 w 45158"/>
                    <a:gd name="connsiteY3" fmla="*/ 285943 h 285983"/>
                    <a:gd name="connsiteX4" fmla="*/ 28582 w 45158"/>
                    <a:gd name="connsiteY4" fmla="*/ 182756 h 285983"/>
                    <a:gd name="connsiteX5" fmla="*/ 20644 w 45158"/>
                    <a:gd name="connsiteY5" fmla="*/ 147831 h 285983"/>
                    <a:gd name="connsiteX6" fmla="*/ 20644 w 45158"/>
                    <a:gd name="connsiteY6" fmla="*/ 193 h 28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158" h="285983">
                      <a:moveTo>
                        <a:pt x="20644" y="193"/>
                      </a:moveTo>
                      <a:cubicBezTo>
                        <a:pt x="17998" y="-4834"/>
                        <a:pt x="7679" y="89357"/>
                        <a:pt x="4769" y="117668"/>
                      </a:cubicBezTo>
                      <a:cubicBezTo>
                        <a:pt x="1859" y="145979"/>
                        <a:pt x="-3433" y="142010"/>
                        <a:pt x="3182" y="170056"/>
                      </a:cubicBezTo>
                      <a:cubicBezTo>
                        <a:pt x="9797" y="198102"/>
                        <a:pt x="40224" y="283826"/>
                        <a:pt x="44457" y="285943"/>
                      </a:cubicBezTo>
                      <a:cubicBezTo>
                        <a:pt x="48690" y="288060"/>
                        <a:pt x="32551" y="205775"/>
                        <a:pt x="28582" y="182756"/>
                      </a:cubicBezTo>
                      <a:cubicBezTo>
                        <a:pt x="24613" y="159737"/>
                        <a:pt x="20644" y="175083"/>
                        <a:pt x="20644" y="147831"/>
                      </a:cubicBezTo>
                      <a:cubicBezTo>
                        <a:pt x="20644" y="120579"/>
                        <a:pt x="23290" y="5220"/>
                        <a:pt x="20644" y="1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1" name="フリーフォーム: 図形 760">
                  <a:extLst>
                    <a:ext uri="{FF2B5EF4-FFF2-40B4-BE49-F238E27FC236}">
                      <a16:creationId xmlns:a16="http://schemas.microsoft.com/office/drawing/2014/main" id="{FC39BEC6-9F88-4300-A853-12DCC91DA43B}"/>
                    </a:ext>
                  </a:extLst>
                </p:cNvPr>
                <p:cNvSpPr/>
                <p:nvPr/>
              </p:nvSpPr>
              <p:spPr>
                <a:xfrm>
                  <a:off x="5116280" y="11793467"/>
                  <a:ext cx="308268" cy="65469"/>
                </a:xfrm>
                <a:custGeom>
                  <a:avLst/>
                  <a:gdLst>
                    <a:gd name="connsiteX0" fmla="*/ 233 w 308268"/>
                    <a:gd name="connsiteY0" fmla="*/ 65158 h 65469"/>
                    <a:gd name="connsiteX1" fmla="*/ 212958 w 308268"/>
                    <a:gd name="connsiteY1" fmla="*/ 25471 h 65469"/>
                    <a:gd name="connsiteX2" fmla="*/ 293920 w 308268"/>
                    <a:gd name="connsiteY2" fmla="*/ 42933 h 65469"/>
                    <a:gd name="connsiteX3" fmla="*/ 305033 w 308268"/>
                    <a:gd name="connsiteY3" fmla="*/ 50871 h 65469"/>
                    <a:gd name="connsiteX4" fmla="*/ 257408 w 308268"/>
                    <a:gd name="connsiteY4" fmla="*/ 71 h 65469"/>
                    <a:gd name="connsiteX5" fmla="*/ 233 w 308268"/>
                    <a:gd name="connsiteY5" fmla="*/ 65158 h 6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8268" h="65469">
                      <a:moveTo>
                        <a:pt x="233" y="65158"/>
                      </a:moveTo>
                      <a:cubicBezTo>
                        <a:pt x="-7175" y="69391"/>
                        <a:pt x="164010" y="29175"/>
                        <a:pt x="212958" y="25471"/>
                      </a:cubicBezTo>
                      <a:cubicBezTo>
                        <a:pt x="261906" y="21767"/>
                        <a:pt x="278574" y="38700"/>
                        <a:pt x="293920" y="42933"/>
                      </a:cubicBezTo>
                      <a:cubicBezTo>
                        <a:pt x="309266" y="47166"/>
                        <a:pt x="311118" y="58015"/>
                        <a:pt x="305033" y="50871"/>
                      </a:cubicBezTo>
                      <a:cubicBezTo>
                        <a:pt x="298948" y="43727"/>
                        <a:pt x="311383" y="-2046"/>
                        <a:pt x="257408" y="71"/>
                      </a:cubicBezTo>
                      <a:cubicBezTo>
                        <a:pt x="203433" y="2188"/>
                        <a:pt x="7641" y="60925"/>
                        <a:pt x="233" y="651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2" name="フリーフォーム: 図形 761">
                  <a:extLst>
                    <a:ext uri="{FF2B5EF4-FFF2-40B4-BE49-F238E27FC236}">
                      <a16:creationId xmlns:a16="http://schemas.microsoft.com/office/drawing/2014/main" id="{BAC59B08-91A2-4BDF-8B5F-3A1D25DF498A}"/>
                    </a:ext>
                  </a:extLst>
                </p:cNvPr>
                <p:cNvSpPr/>
                <p:nvPr/>
              </p:nvSpPr>
              <p:spPr>
                <a:xfrm>
                  <a:off x="4861605" y="12107233"/>
                  <a:ext cx="29545" cy="197908"/>
                </a:xfrm>
                <a:custGeom>
                  <a:avLst/>
                  <a:gdLst>
                    <a:gd name="connsiteX0" fmla="*/ 7258 w 29545"/>
                    <a:gd name="connsiteY0" fmla="*/ 630 h 197908"/>
                    <a:gd name="connsiteX1" fmla="*/ 908 w 29545"/>
                    <a:gd name="connsiteY1" fmla="*/ 103817 h 197908"/>
                    <a:gd name="connsiteX2" fmla="*/ 29483 w 29545"/>
                    <a:gd name="connsiteY2" fmla="*/ 195892 h 197908"/>
                    <a:gd name="connsiteX3" fmla="*/ 8845 w 29545"/>
                    <a:gd name="connsiteY3" fmla="*/ 154617 h 197908"/>
                    <a:gd name="connsiteX4" fmla="*/ 7258 w 29545"/>
                    <a:gd name="connsiteY4" fmla="*/ 630 h 19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45" h="197908">
                      <a:moveTo>
                        <a:pt x="7258" y="630"/>
                      </a:moveTo>
                      <a:cubicBezTo>
                        <a:pt x="5935" y="-7837"/>
                        <a:pt x="-2796" y="71273"/>
                        <a:pt x="908" y="103817"/>
                      </a:cubicBezTo>
                      <a:cubicBezTo>
                        <a:pt x="4612" y="136361"/>
                        <a:pt x="28160" y="187425"/>
                        <a:pt x="29483" y="195892"/>
                      </a:cubicBezTo>
                      <a:cubicBezTo>
                        <a:pt x="30806" y="204359"/>
                        <a:pt x="10697" y="185309"/>
                        <a:pt x="8845" y="154617"/>
                      </a:cubicBezTo>
                      <a:cubicBezTo>
                        <a:pt x="6993" y="123925"/>
                        <a:pt x="8581" y="9097"/>
                        <a:pt x="7258" y="6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3" name="フリーフォーム: 図形 762">
                  <a:extLst>
                    <a:ext uri="{FF2B5EF4-FFF2-40B4-BE49-F238E27FC236}">
                      <a16:creationId xmlns:a16="http://schemas.microsoft.com/office/drawing/2014/main" id="{0EF40424-867F-4627-B61A-5C64EAF24853}"/>
                    </a:ext>
                  </a:extLst>
                </p:cNvPr>
                <p:cNvSpPr/>
                <p:nvPr/>
              </p:nvSpPr>
              <p:spPr>
                <a:xfrm>
                  <a:off x="4835482" y="12068169"/>
                  <a:ext cx="60577" cy="392226"/>
                </a:xfrm>
                <a:custGeom>
                  <a:avLst/>
                  <a:gdLst>
                    <a:gd name="connsiteX0" fmla="*/ 20681 w 60577"/>
                    <a:gd name="connsiteY0" fmla="*/ 6 h 392226"/>
                    <a:gd name="connsiteX1" fmla="*/ 43 w 60577"/>
                    <a:gd name="connsiteY1" fmla="*/ 249244 h 392226"/>
                    <a:gd name="connsiteX2" fmla="*/ 27031 w 60577"/>
                    <a:gd name="connsiteY2" fmla="*/ 309569 h 392226"/>
                    <a:gd name="connsiteX3" fmla="*/ 58781 w 60577"/>
                    <a:gd name="connsiteY3" fmla="*/ 392119 h 392226"/>
                    <a:gd name="connsiteX4" fmla="*/ 52431 w 60577"/>
                    <a:gd name="connsiteY4" fmla="*/ 325444 h 392226"/>
                    <a:gd name="connsiteX5" fmla="*/ 17506 w 60577"/>
                    <a:gd name="connsiteY5" fmla="*/ 257181 h 392226"/>
                    <a:gd name="connsiteX6" fmla="*/ 20681 w 60577"/>
                    <a:gd name="connsiteY6" fmla="*/ 6 h 39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77" h="392226">
                      <a:moveTo>
                        <a:pt x="20681" y="6"/>
                      </a:moveTo>
                      <a:cubicBezTo>
                        <a:pt x="17770" y="-1317"/>
                        <a:pt x="-1015" y="197650"/>
                        <a:pt x="43" y="249244"/>
                      </a:cubicBezTo>
                      <a:cubicBezTo>
                        <a:pt x="1101" y="300838"/>
                        <a:pt x="17241" y="285757"/>
                        <a:pt x="27031" y="309569"/>
                      </a:cubicBezTo>
                      <a:cubicBezTo>
                        <a:pt x="36821" y="333381"/>
                        <a:pt x="54548" y="389473"/>
                        <a:pt x="58781" y="392119"/>
                      </a:cubicBezTo>
                      <a:cubicBezTo>
                        <a:pt x="63014" y="394765"/>
                        <a:pt x="59310" y="347934"/>
                        <a:pt x="52431" y="325444"/>
                      </a:cubicBezTo>
                      <a:cubicBezTo>
                        <a:pt x="45552" y="302954"/>
                        <a:pt x="25179" y="310098"/>
                        <a:pt x="17506" y="257181"/>
                      </a:cubicBezTo>
                      <a:cubicBezTo>
                        <a:pt x="9833" y="204264"/>
                        <a:pt x="23592" y="1329"/>
                        <a:pt x="20681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" name="フリーフォーム: 図形 763">
                  <a:extLst>
                    <a:ext uri="{FF2B5EF4-FFF2-40B4-BE49-F238E27FC236}">
                      <a16:creationId xmlns:a16="http://schemas.microsoft.com/office/drawing/2014/main" id="{4F3648B9-3F9C-466E-AD07-2CFC5E89ED33}"/>
                    </a:ext>
                  </a:extLst>
                </p:cNvPr>
                <p:cNvSpPr/>
                <p:nvPr/>
              </p:nvSpPr>
              <p:spPr>
                <a:xfrm>
                  <a:off x="4899586" y="11910916"/>
                  <a:ext cx="117200" cy="345703"/>
                </a:xfrm>
                <a:custGeom>
                  <a:avLst/>
                  <a:gdLst>
                    <a:gd name="connsiteX0" fmla="*/ 116914 w 117200"/>
                    <a:gd name="connsiteY0" fmla="*/ 97 h 345703"/>
                    <a:gd name="connsiteX1" fmla="*/ 34364 w 117200"/>
                    <a:gd name="connsiteY1" fmla="*/ 171547 h 345703"/>
                    <a:gd name="connsiteX2" fmla="*/ 50239 w 117200"/>
                    <a:gd name="connsiteY2" fmla="*/ 339822 h 345703"/>
                    <a:gd name="connsiteX3" fmla="*/ 39127 w 117200"/>
                    <a:gd name="connsiteY3" fmla="*/ 296959 h 345703"/>
                    <a:gd name="connsiteX4" fmla="*/ 1027 w 117200"/>
                    <a:gd name="connsiteY4" fmla="*/ 195359 h 345703"/>
                    <a:gd name="connsiteX5" fmla="*/ 116914 w 117200"/>
                    <a:gd name="connsiteY5" fmla="*/ 97 h 345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200" h="345703">
                      <a:moveTo>
                        <a:pt x="116914" y="97"/>
                      </a:moveTo>
                      <a:cubicBezTo>
                        <a:pt x="122470" y="-3872"/>
                        <a:pt x="45476" y="114926"/>
                        <a:pt x="34364" y="171547"/>
                      </a:cubicBezTo>
                      <a:cubicBezTo>
                        <a:pt x="23252" y="228168"/>
                        <a:pt x="49445" y="318920"/>
                        <a:pt x="50239" y="339822"/>
                      </a:cubicBezTo>
                      <a:cubicBezTo>
                        <a:pt x="51033" y="360724"/>
                        <a:pt x="47329" y="321036"/>
                        <a:pt x="39127" y="296959"/>
                      </a:cubicBezTo>
                      <a:cubicBezTo>
                        <a:pt x="30925" y="272882"/>
                        <a:pt x="-6646" y="242719"/>
                        <a:pt x="1027" y="195359"/>
                      </a:cubicBezTo>
                      <a:cubicBezTo>
                        <a:pt x="8700" y="147999"/>
                        <a:pt x="111358" y="4066"/>
                        <a:pt x="116914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5" name="フリーフォーム: 図形 764">
                  <a:extLst>
                    <a:ext uri="{FF2B5EF4-FFF2-40B4-BE49-F238E27FC236}">
                      <a16:creationId xmlns:a16="http://schemas.microsoft.com/office/drawing/2014/main" id="{8C6EBB01-8319-45B0-B9F9-2D299375CCC4}"/>
                    </a:ext>
                  </a:extLst>
                </p:cNvPr>
                <p:cNvSpPr/>
                <p:nvPr/>
              </p:nvSpPr>
              <p:spPr>
                <a:xfrm>
                  <a:off x="5410175" y="12064936"/>
                  <a:ext cx="100629" cy="170137"/>
                </a:xfrm>
                <a:custGeom>
                  <a:avLst/>
                  <a:gdLst>
                    <a:gd name="connsiteX0" fmla="*/ 77813 w 100629"/>
                    <a:gd name="connsiteY0" fmla="*/ 64 h 170137"/>
                    <a:gd name="connsiteX1" fmla="*/ 74638 w 100629"/>
                    <a:gd name="connsiteY1" fmla="*/ 104839 h 170137"/>
                    <a:gd name="connsiteX2" fmla="*/ 25 w 100629"/>
                    <a:gd name="connsiteY2" fmla="*/ 169927 h 170137"/>
                    <a:gd name="connsiteX3" fmla="*/ 66700 w 100629"/>
                    <a:gd name="connsiteY3" fmla="*/ 125477 h 170137"/>
                    <a:gd name="connsiteX4" fmla="*/ 100038 w 100629"/>
                    <a:gd name="connsiteY4" fmla="*/ 120714 h 170137"/>
                    <a:gd name="connsiteX5" fmla="*/ 77813 w 100629"/>
                    <a:gd name="connsiteY5" fmla="*/ 64 h 170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629" h="170137">
                      <a:moveTo>
                        <a:pt x="77813" y="64"/>
                      </a:moveTo>
                      <a:cubicBezTo>
                        <a:pt x="73580" y="-2582"/>
                        <a:pt x="87603" y="76529"/>
                        <a:pt x="74638" y="104839"/>
                      </a:cubicBezTo>
                      <a:cubicBezTo>
                        <a:pt x="61673" y="133149"/>
                        <a:pt x="1348" y="166487"/>
                        <a:pt x="25" y="169927"/>
                      </a:cubicBezTo>
                      <a:cubicBezTo>
                        <a:pt x="-1298" y="173367"/>
                        <a:pt x="50031" y="133679"/>
                        <a:pt x="66700" y="125477"/>
                      </a:cubicBezTo>
                      <a:cubicBezTo>
                        <a:pt x="83369" y="117275"/>
                        <a:pt x="95540" y="142675"/>
                        <a:pt x="100038" y="120714"/>
                      </a:cubicBezTo>
                      <a:cubicBezTo>
                        <a:pt x="104536" y="98754"/>
                        <a:pt x="82046" y="2710"/>
                        <a:pt x="77813" y="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6" name="フリーフォーム: 図形 765">
                  <a:extLst>
                    <a:ext uri="{FF2B5EF4-FFF2-40B4-BE49-F238E27FC236}">
                      <a16:creationId xmlns:a16="http://schemas.microsoft.com/office/drawing/2014/main" id="{6C114090-6497-4B83-867A-3DBFE8453FCF}"/>
                    </a:ext>
                  </a:extLst>
                </p:cNvPr>
                <p:cNvSpPr/>
                <p:nvPr/>
              </p:nvSpPr>
              <p:spPr>
                <a:xfrm>
                  <a:off x="5464141" y="12106244"/>
                  <a:ext cx="114571" cy="212397"/>
                </a:xfrm>
                <a:custGeom>
                  <a:avLst/>
                  <a:gdLst>
                    <a:gd name="connsiteX0" fmla="*/ 101634 w 114571"/>
                    <a:gd name="connsiteY0" fmla="*/ 31 h 212397"/>
                    <a:gd name="connsiteX1" fmla="*/ 101634 w 114571"/>
                    <a:gd name="connsiteY1" fmla="*/ 139731 h 212397"/>
                    <a:gd name="connsiteX2" fmla="*/ 34 w 114571"/>
                    <a:gd name="connsiteY2" fmla="*/ 211169 h 212397"/>
                    <a:gd name="connsiteX3" fmla="*/ 90522 w 114571"/>
                    <a:gd name="connsiteY3" fmla="*/ 182594 h 212397"/>
                    <a:gd name="connsiteX4" fmla="*/ 114334 w 114571"/>
                    <a:gd name="connsiteY4" fmla="*/ 152431 h 212397"/>
                    <a:gd name="connsiteX5" fmla="*/ 101634 w 114571"/>
                    <a:gd name="connsiteY5" fmla="*/ 31 h 21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571" h="212397">
                      <a:moveTo>
                        <a:pt x="101634" y="31"/>
                      </a:moveTo>
                      <a:cubicBezTo>
                        <a:pt x="99517" y="-2086"/>
                        <a:pt x="118567" y="104541"/>
                        <a:pt x="101634" y="139731"/>
                      </a:cubicBezTo>
                      <a:cubicBezTo>
                        <a:pt x="84701" y="174921"/>
                        <a:pt x="1886" y="204025"/>
                        <a:pt x="34" y="211169"/>
                      </a:cubicBezTo>
                      <a:cubicBezTo>
                        <a:pt x="-1818" y="218313"/>
                        <a:pt x="71472" y="192384"/>
                        <a:pt x="90522" y="182594"/>
                      </a:cubicBezTo>
                      <a:cubicBezTo>
                        <a:pt x="109572" y="172804"/>
                        <a:pt x="112217" y="185504"/>
                        <a:pt x="114334" y="152431"/>
                      </a:cubicBezTo>
                      <a:cubicBezTo>
                        <a:pt x="116451" y="119358"/>
                        <a:pt x="103751" y="2148"/>
                        <a:pt x="101634" y="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7" name="フリーフォーム: 図形 766">
                  <a:extLst>
                    <a:ext uri="{FF2B5EF4-FFF2-40B4-BE49-F238E27FC236}">
                      <a16:creationId xmlns:a16="http://schemas.microsoft.com/office/drawing/2014/main" id="{5992A598-CEBE-41AD-849C-DEC71AE107AD}"/>
                    </a:ext>
                  </a:extLst>
                </p:cNvPr>
                <p:cNvSpPr/>
                <p:nvPr/>
              </p:nvSpPr>
              <p:spPr>
                <a:xfrm>
                  <a:off x="4910085" y="12250455"/>
                  <a:ext cx="467167" cy="92565"/>
                </a:xfrm>
                <a:custGeom>
                  <a:avLst/>
                  <a:gdLst>
                    <a:gd name="connsiteX0" fmla="*/ 53 w 467167"/>
                    <a:gd name="connsiteY0" fmla="*/ 19333 h 92565"/>
                    <a:gd name="connsiteX1" fmla="*/ 101653 w 467167"/>
                    <a:gd name="connsiteY1" fmla="*/ 90770 h 92565"/>
                    <a:gd name="connsiteX2" fmla="*/ 252465 w 467167"/>
                    <a:gd name="connsiteY2" fmla="*/ 65370 h 92565"/>
                    <a:gd name="connsiteX3" fmla="*/ 463603 w 467167"/>
                    <a:gd name="connsiteY3" fmla="*/ 3458 h 92565"/>
                    <a:gd name="connsiteX4" fmla="*/ 374703 w 467167"/>
                    <a:gd name="connsiteY4" fmla="*/ 12983 h 92565"/>
                    <a:gd name="connsiteX5" fmla="*/ 239765 w 467167"/>
                    <a:gd name="connsiteY5" fmla="*/ 55845 h 92565"/>
                    <a:gd name="connsiteX6" fmla="*/ 114353 w 467167"/>
                    <a:gd name="connsiteY6" fmla="*/ 65370 h 92565"/>
                    <a:gd name="connsiteX7" fmla="*/ 53 w 467167"/>
                    <a:gd name="connsiteY7" fmla="*/ 19333 h 92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7167" h="92565">
                      <a:moveTo>
                        <a:pt x="53" y="19333"/>
                      </a:moveTo>
                      <a:cubicBezTo>
                        <a:pt x="-2064" y="23566"/>
                        <a:pt x="59584" y="83097"/>
                        <a:pt x="101653" y="90770"/>
                      </a:cubicBezTo>
                      <a:cubicBezTo>
                        <a:pt x="143722" y="98443"/>
                        <a:pt x="192140" y="79922"/>
                        <a:pt x="252465" y="65370"/>
                      </a:cubicBezTo>
                      <a:cubicBezTo>
                        <a:pt x="312790" y="50818"/>
                        <a:pt x="443230" y="12189"/>
                        <a:pt x="463603" y="3458"/>
                      </a:cubicBezTo>
                      <a:cubicBezTo>
                        <a:pt x="483976" y="-5273"/>
                        <a:pt x="412009" y="4252"/>
                        <a:pt x="374703" y="12983"/>
                      </a:cubicBezTo>
                      <a:cubicBezTo>
                        <a:pt x="337397" y="21714"/>
                        <a:pt x="283157" y="47114"/>
                        <a:pt x="239765" y="55845"/>
                      </a:cubicBezTo>
                      <a:cubicBezTo>
                        <a:pt x="196373" y="64576"/>
                        <a:pt x="153247" y="69074"/>
                        <a:pt x="114353" y="65370"/>
                      </a:cubicBezTo>
                      <a:cubicBezTo>
                        <a:pt x="75459" y="61666"/>
                        <a:pt x="2170" y="15100"/>
                        <a:pt x="53" y="193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8" name="フリーフォーム: 図形 767">
                  <a:extLst>
                    <a:ext uri="{FF2B5EF4-FFF2-40B4-BE49-F238E27FC236}">
                      <a16:creationId xmlns:a16="http://schemas.microsoft.com/office/drawing/2014/main" id="{262B6111-6D18-4D32-A3F1-25BAAAB93E71}"/>
                    </a:ext>
                  </a:extLst>
                </p:cNvPr>
                <p:cNvSpPr/>
                <p:nvPr/>
              </p:nvSpPr>
              <p:spPr>
                <a:xfrm>
                  <a:off x="4948059" y="12399866"/>
                  <a:ext cx="197447" cy="75916"/>
                </a:xfrm>
                <a:custGeom>
                  <a:avLst/>
                  <a:gdLst>
                    <a:gd name="connsiteX0" fmla="*/ 179 w 197447"/>
                    <a:gd name="connsiteY0" fmla="*/ 97 h 75916"/>
                    <a:gd name="connsiteX1" fmla="*/ 109716 w 197447"/>
                    <a:gd name="connsiteY1" fmla="*/ 73122 h 75916"/>
                    <a:gd name="connsiteX2" fmla="*/ 197029 w 197447"/>
                    <a:gd name="connsiteY2" fmla="*/ 60422 h 75916"/>
                    <a:gd name="connsiteX3" fmla="*/ 136704 w 197447"/>
                    <a:gd name="connsiteY3" fmla="*/ 57247 h 75916"/>
                    <a:gd name="connsiteX4" fmla="*/ 179 w 197447"/>
                    <a:gd name="connsiteY4" fmla="*/ 97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447" h="75916">
                      <a:moveTo>
                        <a:pt x="179" y="97"/>
                      </a:moveTo>
                      <a:cubicBezTo>
                        <a:pt x="-4319" y="2743"/>
                        <a:pt x="76908" y="63068"/>
                        <a:pt x="109716" y="73122"/>
                      </a:cubicBezTo>
                      <a:cubicBezTo>
                        <a:pt x="142524" y="83176"/>
                        <a:pt x="192531" y="63068"/>
                        <a:pt x="197029" y="60422"/>
                      </a:cubicBezTo>
                      <a:cubicBezTo>
                        <a:pt x="201527" y="57776"/>
                        <a:pt x="168983" y="64920"/>
                        <a:pt x="136704" y="57247"/>
                      </a:cubicBezTo>
                      <a:cubicBezTo>
                        <a:pt x="104425" y="49574"/>
                        <a:pt x="4677" y="-2549"/>
                        <a:pt x="179" y="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9" name="フリーフォーム: 図形 768">
                  <a:extLst>
                    <a:ext uri="{FF2B5EF4-FFF2-40B4-BE49-F238E27FC236}">
                      <a16:creationId xmlns:a16="http://schemas.microsoft.com/office/drawing/2014/main" id="{0E49D124-B098-4563-8D0D-B47287FC33D2}"/>
                    </a:ext>
                  </a:extLst>
                </p:cNvPr>
                <p:cNvSpPr/>
                <p:nvPr/>
              </p:nvSpPr>
              <p:spPr>
                <a:xfrm>
                  <a:off x="5160332" y="12298059"/>
                  <a:ext cx="337577" cy="140208"/>
                </a:xfrm>
                <a:custGeom>
                  <a:avLst/>
                  <a:gdLst>
                    <a:gd name="connsiteX0" fmla="*/ 631 w 337577"/>
                    <a:gd name="connsiteY0" fmla="*/ 140004 h 140208"/>
                    <a:gd name="connsiteX1" fmla="*/ 111756 w 337577"/>
                    <a:gd name="connsiteY1" fmla="*/ 38404 h 140208"/>
                    <a:gd name="connsiteX2" fmla="*/ 330831 w 337577"/>
                    <a:gd name="connsiteY2" fmla="*/ 35229 h 140208"/>
                    <a:gd name="connsiteX3" fmla="*/ 270506 w 337577"/>
                    <a:gd name="connsiteY3" fmla="*/ 16179 h 140208"/>
                    <a:gd name="connsiteX4" fmla="*/ 157793 w 337577"/>
                    <a:gd name="connsiteY4" fmla="*/ 8241 h 140208"/>
                    <a:gd name="connsiteX5" fmla="*/ 631 w 337577"/>
                    <a:gd name="connsiteY5" fmla="*/ 140004 h 1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7577" h="140208">
                      <a:moveTo>
                        <a:pt x="631" y="140004"/>
                      </a:moveTo>
                      <a:cubicBezTo>
                        <a:pt x="-7042" y="145031"/>
                        <a:pt x="56723" y="55866"/>
                        <a:pt x="111756" y="38404"/>
                      </a:cubicBezTo>
                      <a:cubicBezTo>
                        <a:pt x="166789" y="20941"/>
                        <a:pt x="304373" y="38933"/>
                        <a:pt x="330831" y="35229"/>
                      </a:cubicBezTo>
                      <a:cubicBezTo>
                        <a:pt x="357289" y="31525"/>
                        <a:pt x="299346" y="20677"/>
                        <a:pt x="270506" y="16179"/>
                      </a:cubicBezTo>
                      <a:cubicBezTo>
                        <a:pt x="241666" y="11681"/>
                        <a:pt x="203301" y="-12397"/>
                        <a:pt x="157793" y="8241"/>
                      </a:cubicBezTo>
                      <a:cubicBezTo>
                        <a:pt x="112285" y="28879"/>
                        <a:pt x="8304" y="134977"/>
                        <a:pt x="631" y="1400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0" name="フリーフォーム: 図形 769">
                  <a:extLst>
                    <a:ext uri="{FF2B5EF4-FFF2-40B4-BE49-F238E27FC236}">
                      <a16:creationId xmlns:a16="http://schemas.microsoft.com/office/drawing/2014/main" id="{4F5DE7E3-4B9E-47C9-AE2B-D7871992FEBC}"/>
                    </a:ext>
                  </a:extLst>
                </p:cNvPr>
                <p:cNvSpPr/>
                <p:nvPr/>
              </p:nvSpPr>
              <p:spPr>
                <a:xfrm>
                  <a:off x="5179362" y="12334832"/>
                  <a:ext cx="309888" cy="133419"/>
                </a:xfrm>
                <a:custGeom>
                  <a:avLst/>
                  <a:gdLst>
                    <a:gd name="connsiteX0" fmla="*/ 651 w 309888"/>
                    <a:gd name="connsiteY0" fmla="*/ 133393 h 133419"/>
                    <a:gd name="connsiteX1" fmla="*/ 299101 w 309888"/>
                    <a:gd name="connsiteY1" fmla="*/ 9568 h 133419"/>
                    <a:gd name="connsiteX2" fmla="*/ 221313 w 309888"/>
                    <a:gd name="connsiteY2" fmla="*/ 20681 h 133419"/>
                    <a:gd name="connsiteX3" fmla="*/ 651 w 309888"/>
                    <a:gd name="connsiteY3" fmla="*/ 133393 h 13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888" h="133419">
                      <a:moveTo>
                        <a:pt x="651" y="133393"/>
                      </a:moveTo>
                      <a:cubicBezTo>
                        <a:pt x="13616" y="131541"/>
                        <a:pt x="262324" y="28353"/>
                        <a:pt x="299101" y="9568"/>
                      </a:cubicBezTo>
                      <a:cubicBezTo>
                        <a:pt x="335878" y="-9217"/>
                        <a:pt x="270790" y="2425"/>
                        <a:pt x="221313" y="20681"/>
                      </a:cubicBezTo>
                      <a:cubicBezTo>
                        <a:pt x="171836" y="38937"/>
                        <a:pt x="-12314" y="135245"/>
                        <a:pt x="651" y="1333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1" name="フリーフォーム: 図形 770">
                  <a:extLst>
                    <a:ext uri="{FF2B5EF4-FFF2-40B4-BE49-F238E27FC236}">
                      <a16:creationId xmlns:a16="http://schemas.microsoft.com/office/drawing/2014/main" id="{89E1F3B8-B251-426D-98CA-C79BFB684056}"/>
                    </a:ext>
                  </a:extLst>
                </p:cNvPr>
                <p:cNvSpPr/>
                <p:nvPr/>
              </p:nvSpPr>
              <p:spPr>
                <a:xfrm>
                  <a:off x="5359365" y="5714908"/>
                  <a:ext cx="85925" cy="76433"/>
                </a:xfrm>
                <a:custGeom>
                  <a:avLst/>
                  <a:gdLst>
                    <a:gd name="connsiteX0" fmla="*/ 85760 w 85925"/>
                    <a:gd name="connsiteY0" fmla="*/ 92 h 76433"/>
                    <a:gd name="connsiteX1" fmla="*/ 23848 w 85925"/>
                    <a:gd name="connsiteY1" fmla="*/ 35017 h 76433"/>
                    <a:gd name="connsiteX2" fmla="*/ 50835 w 85925"/>
                    <a:gd name="connsiteY2" fmla="*/ 76292 h 76433"/>
                    <a:gd name="connsiteX3" fmla="*/ 31785 w 85925"/>
                    <a:gd name="connsiteY3" fmla="*/ 47717 h 76433"/>
                    <a:gd name="connsiteX4" fmla="*/ 1623 w 85925"/>
                    <a:gd name="connsiteY4" fmla="*/ 25492 h 76433"/>
                    <a:gd name="connsiteX5" fmla="*/ 85760 w 85925"/>
                    <a:gd name="connsiteY5" fmla="*/ 92 h 76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25" h="76433">
                      <a:moveTo>
                        <a:pt x="85760" y="92"/>
                      </a:moveTo>
                      <a:cubicBezTo>
                        <a:pt x="89464" y="1679"/>
                        <a:pt x="29669" y="22317"/>
                        <a:pt x="23848" y="35017"/>
                      </a:cubicBezTo>
                      <a:cubicBezTo>
                        <a:pt x="18027" y="47717"/>
                        <a:pt x="49512" y="74175"/>
                        <a:pt x="50835" y="76292"/>
                      </a:cubicBezTo>
                      <a:cubicBezTo>
                        <a:pt x="52158" y="78409"/>
                        <a:pt x="39987" y="56184"/>
                        <a:pt x="31785" y="47717"/>
                      </a:cubicBezTo>
                      <a:cubicBezTo>
                        <a:pt x="23583" y="39250"/>
                        <a:pt x="-7373" y="33165"/>
                        <a:pt x="1623" y="25492"/>
                      </a:cubicBezTo>
                      <a:cubicBezTo>
                        <a:pt x="10619" y="17819"/>
                        <a:pt x="82056" y="-1495"/>
                        <a:pt x="85760" y="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2" name="フリーフォーム: 図形 771">
                  <a:extLst>
                    <a:ext uri="{FF2B5EF4-FFF2-40B4-BE49-F238E27FC236}">
                      <a16:creationId xmlns:a16="http://schemas.microsoft.com/office/drawing/2014/main" id="{CC3244F0-51BC-4F5F-AFB4-657AD9DB606A}"/>
                    </a:ext>
                  </a:extLst>
                </p:cNvPr>
                <p:cNvSpPr/>
                <p:nvPr/>
              </p:nvSpPr>
              <p:spPr>
                <a:xfrm>
                  <a:off x="5300423" y="5884695"/>
                  <a:ext cx="150302" cy="16175"/>
                </a:xfrm>
                <a:custGeom>
                  <a:avLst/>
                  <a:gdLst>
                    <a:gd name="connsiteX0" fmla="*/ 240 w 150302"/>
                    <a:gd name="connsiteY0" fmla="*/ 11280 h 16175"/>
                    <a:gd name="connsiteX1" fmla="*/ 87552 w 150302"/>
                    <a:gd name="connsiteY1" fmla="*/ 16043 h 16175"/>
                    <a:gd name="connsiteX2" fmla="*/ 149465 w 150302"/>
                    <a:gd name="connsiteY2" fmla="*/ 6518 h 16175"/>
                    <a:gd name="connsiteX3" fmla="*/ 116127 w 150302"/>
                    <a:gd name="connsiteY3" fmla="*/ 168 h 16175"/>
                    <a:gd name="connsiteX4" fmla="*/ 240 w 150302"/>
                    <a:gd name="connsiteY4" fmla="*/ 11280 h 1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302" h="16175">
                      <a:moveTo>
                        <a:pt x="240" y="11280"/>
                      </a:moveTo>
                      <a:cubicBezTo>
                        <a:pt x="-4522" y="13926"/>
                        <a:pt x="62681" y="16837"/>
                        <a:pt x="87552" y="16043"/>
                      </a:cubicBezTo>
                      <a:cubicBezTo>
                        <a:pt x="112423" y="15249"/>
                        <a:pt x="144703" y="9164"/>
                        <a:pt x="149465" y="6518"/>
                      </a:cubicBezTo>
                      <a:cubicBezTo>
                        <a:pt x="154227" y="3872"/>
                        <a:pt x="138087" y="1755"/>
                        <a:pt x="116127" y="168"/>
                      </a:cubicBezTo>
                      <a:cubicBezTo>
                        <a:pt x="94167" y="-1419"/>
                        <a:pt x="5002" y="8634"/>
                        <a:pt x="240" y="112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3" name="フリーフォーム: 図形 772">
                  <a:extLst>
                    <a:ext uri="{FF2B5EF4-FFF2-40B4-BE49-F238E27FC236}">
                      <a16:creationId xmlns:a16="http://schemas.microsoft.com/office/drawing/2014/main" id="{C9ED2793-CCB0-4B11-A164-0FB73A3C11F0}"/>
                    </a:ext>
                  </a:extLst>
                </p:cNvPr>
                <p:cNvSpPr/>
                <p:nvPr/>
              </p:nvSpPr>
              <p:spPr>
                <a:xfrm>
                  <a:off x="5414464" y="5853237"/>
                  <a:ext cx="322592" cy="60556"/>
                </a:xfrm>
                <a:custGeom>
                  <a:avLst/>
                  <a:gdLst>
                    <a:gd name="connsiteX0" fmla="*/ 499 w 322592"/>
                    <a:gd name="connsiteY0" fmla="*/ 60201 h 60556"/>
                    <a:gd name="connsiteX1" fmla="*/ 140199 w 322592"/>
                    <a:gd name="connsiteY1" fmla="*/ 26863 h 60556"/>
                    <a:gd name="connsiteX2" fmla="*/ 319586 w 322592"/>
                    <a:gd name="connsiteY2" fmla="*/ 18926 h 60556"/>
                    <a:gd name="connsiteX3" fmla="*/ 248149 w 322592"/>
                    <a:gd name="connsiteY3" fmla="*/ 12576 h 60556"/>
                    <a:gd name="connsiteX4" fmla="*/ 189411 w 322592"/>
                    <a:gd name="connsiteY4" fmla="*/ 3051 h 60556"/>
                    <a:gd name="connsiteX5" fmla="*/ 499 w 322592"/>
                    <a:gd name="connsiteY5" fmla="*/ 60201 h 6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92" h="60556">
                      <a:moveTo>
                        <a:pt x="499" y="60201"/>
                      </a:moveTo>
                      <a:cubicBezTo>
                        <a:pt x="-7703" y="64170"/>
                        <a:pt x="87018" y="33742"/>
                        <a:pt x="140199" y="26863"/>
                      </a:cubicBezTo>
                      <a:cubicBezTo>
                        <a:pt x="193380" y="19984"/>
                        <a:pt x="301594" y="21307"/>
                        <a:pt x="319586" y="18926"/>
                      </a:cubicBezTo>
                      <a:cubicBezTo>
                        <a:pt x="337578" y="16545"/>
                        <a:pt x="269845" y="15222"/>
                        <a:pt x="248149" y="12576"/>
                      </a:cubicBezTo>
                      <a:cubicBezTo>
                        <a:pt x="226453" y="9930"/>
                        <a:pt x="229892" y="-6739"/>
                        <a:pt x="189411" y="3051"/>
                      </a:cubicBezTo>
                      <a:cubicBezTo>
                        <a:pt x="148930" y="12840"/>
                        <a:pt x="8701" y="56232"/>
                        <a:pt x="499" y="60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4" name="フリーフォーム: 図形 773">
                  <a:extLst>
                    <a:ext uri="{FF2B5EF4-FFF2-40B4-BE49-F238E27FC236}">
                      <a16:creationId xmlns:a16="http://schemas.microsoft.com/office/drawing/2014/main" id="{EEB0816A-E483-4CE8-A706-2B8E46565D83}"/>
                    </a:ext>
                  </a:extLst>
                </p:cNvPr>
                <p:cNvSpPr/>
                <p:nvPr/>
              </p:nvSpPr>
              <p:spPr>
                <a:xfrm>
                  <a:off x="5391142" y="5953059"/>
                  <a:ext cx="71901" cy="64159"/>
                </a:xfrm>
                <a:custGeom>
                  <a:avLst/>
                  <a:gdLst>
                    <a:gd name="connsiteX0" fmla="*/ 71446 w 71901"/>
                    <a:gd name="connsiteY0" fmla="*/ 66 h 64159"/>
                    <a:gd name="connsiteX1" fmla="*/ 33346 w 71901"/>
                    <a:gd name="connsiteY1" fmla="*/ 46104 h 64159"/>
                    <a:gd name="connsiteX2" fmla="*/ 66683 w 71901"/>
                    <a:gd name="connsiteY2" fmla="*/ 63566 h 64159"/>
                    <a:gd name="connsiteX3" fmla="*/ 23821 w 71901"/>
                    <a:gd name="connsiteY3" fmla="*/ 60391 h 64159"/>
                    <a:gd name="connsiteX4" fmla="*/ 1596 w 71901"/>
                    <a:gd name="connsiteY4" fmla="*/ 57216 h 64159"/>
                    <a:gd name="connsiteX5" fmla="*/ 71446 w 71901"/>
                    <a:gd name="connsiteY5" fmla="*/ 66 h 6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01" h="64159">
                      <a:moveTo>
                        <a:pt x="71446" y="66"/>
                      </a:moveTo>
                      <a:cubicBezTo>
                        <a:pt x="76738" y="-1786"/>
                        <a:pt x="34140" y="35521"/>
                        <a:pt x="33346" y="46104"/>
                      </a:cubicBezTo>
                      <a:cubicBezTo>
                        <a:pt x="32552" y="56687"/>
                        <a:pt x="68270" y="61185"/>
                        <a:pt x="66683" y="63566"/>
                      </a:cubicBezTo>
                      <a:cubicBezTo>
                        <a:pt x="65095" y="65947"/>
                        <a:pt x="23821" y="60391"/>
                        <a:pt x="23821" y="60391"/>
                      </a:cubicBezTo>
                      <a:cubicBezTo>
                        <a:pt x="12973" y="59333"/>
                        <a:pt x="-5548" y="64889"/>
                        <a:pt x="1596" y="57216"/>
                      </a:cubicBezTo>
                      <a:cubicBezTo>
                        <a:pt x="8740" y="49543"/>
                        <a:pt x="66154" y="1918"/>
                        <a:pt x="71446" y="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5" name="フリーフォーム: 図形 774">
                  <a:extLst>
                    <a:ext uri="{FF2B5EF4-FFF2-40B4-BE49-F238E27FC236}">
                      <a16:creationId xmlns:a16="http://schemas.microsoft.com/office/drawing/2014/main" id="{F8287E95-474C-4FC8-92E0-9DC7480B7EE3}"/>
                    </a:ext>
                  </a:extLst>
                </p:cNvPr>
                <p:cNvSpPr/>
                <p:nvPr/>
              </p:nvSpPr>
              <p:spPr>
                <a:xfrm>
                  <a:off x="5483224" y="5913167"/>
                  <a:ext cx="212733" cy="43244"/>
                </a:xfrm>
                <a:custGeom>
                  <a:avLst/>
                  <a:gdLst>
                    <a:gd name="connsiteX0" fmla="*/ 1 w 212733"/>
                    <a:gd name="connsiteY0" fmla="*/ 43133 h 43244"/>
                    <a:gd name="connsiteX1" fmla="*/ 146051 w 212733"/>
                    <a:gd name="connsiteY1" fmla="*/ 12971 h 43244"/>
                    <a:gd name="connsiteX2" fmla="*/ 212726 w 212733"/>
                    <a:gd name="connsiteY2" fmla="*/ 20908 h 43244"/>
                    <a:gd name="connsiteX3" fmla="*/ 149226 w 212733"/>
                    <a:gd name="connsiteY3" fmla="*/ 271 h 43244"/>
                    <a:gd name="connsiteX4" fmla="*/ 1 w 212733"/>
                    <a:gd name="connsiteY4" fmla="*/ 43133 h 4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733" h="43244">
                      <a:moveTo>
                        <a:pt x="1" y="43133"/>
                      </a:moveTo>
                      <a:cubicBezTo>
                        <a:pt x="-528" y="45250"/>
                        <a:pt x="110597" y="16675"/>
                        <a:pt x="146051" y="12971"/>
                      </a:cubicBezTo>
                      <a:cubicBezTo>
                        <a:pt x="181505" y="9267"/>
                        <a:pt x="212197" y="23025"/>
                        <a:pt x="212726" y="20908"/>
                      </a:cubicBezTo>
                      <a:cubicBezTo>
                        <a:pt x="213255" y="18791"/>
                        <a:pt x="186003" y="-2639"/>
                        <a:pt x="149226" y="271"/>
                      </a:cubicBezTo>
                      <a:cubicBezTo>
                        <a:pt x="112449" y="3181"/>
                        <a:pt x="530" y="41016"/>
                        <a:pt x="1" y="43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6" name="フリーフォーム: 図形 775">
                  <a:extLst>
                    <a:ext uri="{FF2B5EF4-FFF2-40B4-BE49-F238E27FC236}">
                      <a16:creationId xmlns:a16="http://schemas.microsoft.com/office/drawing/2014/main" id="{4227B996-059C-4804-B71F-AA95D8946C86}"/>
                    </a:ext>
                  </a:extLst>
                </p:cNvPr>
                <p:cNvSpPr/>
                <p:nvPr/>
              </p:nvSpPr>
              <p:spPr>
                <a:xfrm>
                  <a:off x="5521311" y="5977505"/>
                  <a:ext cx="123876" cy="69987"/>
                </a:xfrm>
                <a:custGeom>
                  <a:avLst/>
                  <a:gdLst>
                    <a:gd name="connsiteX0" fmla="*/ 14 w 123876"/>
                    <a:gd name="connsiteY0" fmla="*/ 64520 h 69987"/>
                    <a:gd name="connsiteX1" fmla="*/ 77802 w 123876"/>
                    <a:gd name="connsiteY1" fmla="*/ 62933 h 69987"/>
                    <a:gd name="connsiteX2" fmla="*/ 123839 w 123876"/>
                    <a:gd name="connsiteY2" fmla="*/ 1020 h 69987"/>
                    <a:gd name="connsiteX3" fmla="*/ 84152 w 123876"/>
                    <a:gd name="connsiteY3" fmla="*/ 26420 h 69987"/>
                    <a:gd name="connsiteX4" fmla="*/ 14 w 123876"/>
                    <a:gd name="connsiteY4" fmla="*/ 64520 h 69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76" h="69987">
                      <a:moveTo>
                        <a:pt x="14" y="64520"/>
                      </a:moveTo>
                      <a:cubicBezTo>
                        <a:pt x="-1044" y="70606"/>
                        <a:pt x="57165" y="73516"/>
                        <a:pt x="77802" y="62933"/>
                      </a:cubicBezTo>
                      <a:cubicBezTo>
                        <a:pt x="98440" y="52350"/>
                        <a:pt x="122781" y="7105"/>
                        <a:pt x="123839" y="1020"/>
                      </a:cubicBezTo>
                      <a:cubicBezTo>
                        <a:pt x="124897" y="-5066"/>
                        <a:pt x="103466" y="17689"/>
                        <a:pt x="84152" y="26420"/>
                      </a:cubicBezTo>
                      <a:cubicBezTo>
                        <a:pt x="64838" y="35151"/>
                        <a:pt x="1072" y="58434"/>
                        <a:pt x="14" y="645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7" name="フリーフォーム: 図形 776">
                  <a:extLst>
                    <a:ext uri="{FF2B5EF4-FFF2-40B4-BE49-F238E27FC236}">
                      <a16:creationId xmlns:a16="http://schemas.microsoft.com/office/drawing/2014/main" id="{57E4F616-D9DF-4BEA-9CB4-5ACEB91DBD3A}"/>
                    </a:ext>
                  </a:extLst>
                </p:cNvPr>
                <p:cNvSpPr/>
                <p:nvPr/>
              </p:nvSpPr>
              <p:spPr>
                <a:xfrm>
                  <a:off x="5570524" y="5965536"/>
                  <a:ext cx="214337" cy="103949"/>
                </a:xfrm>
                <a:custGeom>
                  <a:avLst/>
                  <a:gdLst>
                    <a:gd name="connsiteX0" fmla="*/ 14 w 214337"/>
                    <a:gd name="connsiteY0" fmla="*/ 95539 h 103949"/>
                    <a:gd name="connsiteX1" fmla="*/ 77801 w 214337"/>
                    <a:gd name="connsiteY1" fmla="*/ 101889 h 103949"/>
                    <a:gd name="connsiteX2" fmla="*/ 120664 w 214337"/>
                    <a:gd name="connsiteY2" fmla="*/ 59027 h 103949"/>
                    <a:gd name="connsiteX3" fmla="*/ 214326 w 214337"/>
                    <a:gd name="connsiteY3" fmla="*/ 289 h 103949"/>
                    <a:gd name="connsiteX4" fmla="*/ 114314 w 214337"/>
                    <a:gd name="connsiteY4" fmla="*/ 38389 h 103949"/>
                    <a:gd name="connsiteX5" fmla="*/ 71451 w 214337"/>
                    <a:gd name="connsiteY5" fmla="*/ 81252 h 103949"/>
                    <a:gd name="connsiteX6" fmla="*/ 14 w 214337"/>
                    <a:gd name="connsiteY6" fmla="*/ 95539 h 10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37" h="103949">
                      <a:moveTo>
                        <a:pt x="14" y="95539"/>
                      </a:moveTo>
                      <a:cubicBezTo>
                        <a:pt x="1072" y="98978"/>
                        <a:pt x="57693" y="107974"/>
                        <a:pt x="77801" y="101889"/>
                      </a:cubicBezTo>
                      <a:cubicBezTo>
                        <a:pt x="97909" y="95804"/>
                        <a:pt x="97910" y="75960"/>
                        <a:pt x="120664" y="59027"/>
                      </a:cubicBezTo>
                      <a:cubicBezTo>
                        <a:pt x="143418" y="42094"/>
                        <a:pt x="215384" y="3728"/>
                        <a:pt x="214326" y="289"/>
                      </a:cubicBezTo>
                      <a:cubicBezTo>
                        <a:pt x="213268" y="-3150"/>
                        <a:pt x="138126" y="24895"/>
                        <a:pt x="114314" y="38389"/>
                      </a:cubicBezTo>
                      <a:cubicBezTo>
                        <a:pt x="90502" y="51883"/>
                        <a:pt x="87326" y="71992"/>
                        <a:pt x="71451" y="81252"/>
                      </a:cubicBezTo>
                      <a:cubicBezTo>
                        <a:pt x="55576" y="90512"/>
                        <a:pt x="-1044" y="92100"/>
                        <a:pt x="14" y="955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4536C516-58D4-4019-AB50-66D27FA32353}"/>
                    </a:ext>
                  </a:extLst>
                </p:cNvPr>
                <p:cNvSpPr/>
                <p:nvPr/>
              </p:nvSpPr>
              <p:spPr>
                <a:xfrm>
                  <a:off x="5194300" y="6762384"/>
                  <a:ext cx="352082" cy="292977"/>
                </a:xfrm>
                <a:custGeom>
                  <a:avLst/>
                  <a:gdLst>
                    <a:gd name="connsiteX0" fmla="*/ 0 w 352082"/>
                    <a:gd name="connsiteY0" fmla="*/ 366 h 292977"/>
                    <a:gd name="connsiteX1" fmla="*/ 160338 w 352082"/>
                    <a:gd name="connsiteY1" fmla="*/ 136891 h 292977"/>
                    <a:gd name="connsiteX2" fmla="*/ 344488 w 352082"/>
                    <a:gd name="connsiteY2" fmla="*/ 289291 h 292977"/>
                    <a:gd name="connsiteX3" fmla="*/ 301625 w 352082"/>
                    <a:gd name="connsiteY3" fmla="*/ 233729 h 292977"/>
                    <a:gd name="connsiteX4" fmla="*/ 161925 w 352082"/>
                    <a:gd name="connsiteY4" fmla="*/ 100379 h 292977"/>
                    <a:gd name="connsiteX5" fmla="*/ 0 w 352082"/>
                    <a:gd name="connsiteY5" fmla="*/ 366 h 29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2082" h="292977">
                      <a:moveTo>
                        <a:pt x="0" y="366"/>
                      </a:moveTo>
                      <a:cubicBezTo>
                        <a:pt x="-265" y="6451"/>
                        <a:pt x="160338" y="136891"/>
                        <a:pt x="160338" y="136891"/>
                      </a:cubicBezTo>
                      <a:cubicBezTo>
                        <a:pt x="217753" y="185045"/>
                        <a:pt x="320940" y="273151"/>
                        <a:pt x="344488" y="289291"/>
                      </a:cubicBezTo>
                      <a:cubicBezTo>
                        <a:pt x="368036" y="305431"/>
                        <a:pt x="332052" y="265214"/>
                        <a:pt x="301625" y="233729"/>
                      </a:cubicBezTo>
                      <a:cubicBezTo>
                        <a:pt x="271198" y="202244"/>
                        <a:pt x="210079" y="135304"/>
                        <a:pt x="161925" y="100379"/>
                      </a:cubicBezTo>
                      <a:cubicBezTo>
                        <a:pt x="113771" y="65454"/>
                        <a:pt x="265" y="-5719"/>
                        <a:pt x="0" y="3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BE397D6F-770A-4F5D-B5C5-E985B86C31D7}"/>
                    </a:ext>
                  </a:extLst>
                </p:cNvPr>
                <p:cNvSpPr/>
                <p:nvPr/>
              </p:nvSpPr>
              <p:spPr>
                <a:xfrm>
                  <a:off x="6005506" y="6911070"/>
                  <a:ext cx="493727" cy="62873"/>
                </a:xfrm>
                <a:custGeom>
                  <a:avLst/>
                  <a:gdLst>
                    <a:gd name="connsiteX0" fmla="*/ 7 w 493727"/>
                    <a:gd name="connsiteY0" fmla="*/ 62818 h 62873"/>
                    <a:gd name="connsiteX1" fmla="*/ 263532 w 493727"/>
                    <a:gd name="connsiteY1" fmla="*/ 12018 h 62873"/>
                    <a:gd name="connsiteX2" fmla="*/ 493719 w 493727"/>
                    <a:gd name="connsiteY2" fmla="*/ 15193 h 62873"/>
                    <a:gd name="connsiteX3" fmla="*/ 271469 w 493727"/>
                    <a:gd name="connsiteY3" fmla="*/ 905 h 62873"/>
                    <a:gd name="connsiteX4" fmla="*/ 7 w 493727"/>
                    <a:gd name="connsiteY4" fmla="*/ 62818 h 6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27" h="62873">
                      <a:moveTo>
                        <a:pt x="7" y="62818"/>
                      </a:moveTo>
                      <a:cubicBezTo>
                        <a:pt x="-1316" y="64670"/>
                        <a:pt x="181247" y="19955"/>
                        <a:pt x="263532" y="12018"/>
                      </a:cubicBezTo>
                      <a:cubicBezTo>
                        <a:pt x="345817" y="4081"/>
                        <a:pt x="492396" y="17045"/>
                        <a:pt x="493719" y="15193"/>
                      </a:cubicBezTo>
                      <a:cubicBezTo>
                        <a:pt x="495042" y="13341"/>
                        <a:pt x="346082" y="-4122"/>
                        <a:pt x="271469" y="905"/>
                      </a:cubicBezTo>
                      <a:cubicBezTo>
                        <a:pt x="196856" y="5932"/>
                        <a:pt x="1330" y="60966"/>
                        <a:pt x="7" y="628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DFE5414D-179A-464C-A7A0-88B1C4EB6539}"/>
                    </a:ext>
                  </a:extLst>
                </p:cNvPr>
                <p:cNvSpPr/>
                <p:nvPr/>
              </p:nvSpPr>
              <p:spPr>
                <a:xfrm>
                  <a:off x="5818186" y="7019224"/>
                  <a:ext cx="450554" cy="69036"/>
                </a:xfrm>
                <a:custGeom>
                  <a:avLst/>
                  <a:gdLst>
                    <a:gd name="connsiteX0" fmla="*/ 2 w 450554"/>
                    <a:gd name="connsiteY0" fmla="*/ 68964 h 69036"/>
                    <a:gd name="connsiteX1" fmla="*/ 217489 w 450554"/>
                    <a:gd name="connsiteY1" fmla="*/ 18164 h 69036"/>
                    <a:gd name="connsiteX2" fmla="*/ 447677 w 450554"/>
                    <a:gd name="connsiteY2" fmla="*/ 21339 h 69036"/>
                    <a:gd name="connsiteX3" fmla="*/ 338139 w 450554"/>
                    <a:gd name="connsiteY3" fmla="*/ 5464 h 69036"/>
                    <a:gd name="connsiteX4" fmla="*/ 212727 w 450554"/>
                    <a:gd name="connsiteY4" fmla="*/ 5464 h 69036"/>
                    <a:gd name="connsiteX5" fmla="*/ 2 w 450554"/>
                    <a:gd name="connsiteY5" fmla="*/ 68964 h 6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554" h="69036">
                      <a:moveTo>
                        <a:pt x="2" y="68964"/>
                      </a:moveTo>
                      <a:cubicBezTo>
                        <a:pt x="796" y="71081"/>
                        <a:pt x="142877" y="26101"/>
                        <a:pt x="217489" y="18164"/>
                      </a:cubicBezTo>
                      <a:cubicBezTo>
                        <a:pt x="292101" y="10227"/>
                        <a:pt x="427569" y="23456"/>
                        <a:pt x="447677" y="21339"/>
                      </a:cubicBezTo>
                      <a:cubicBezTo>
                        <a:pt x="467785" y="19222"/>
                        <a:pt x="377297" y="8110"/>
                        <a:pt x="338139" y="5464"/>
                      </a:cubicBezTo>
                      <a:cubicBezTo>
                        <a:pt x="298981" y="2818"/>
                        <a:pt x="265379" y="-5384"/>
                        <a:pt x="212727" y="5464"/>
                      </a:cubicBezTo>
                      <a:cubicBezTo>
                        <a:pt x="160075" y="16312"/>
                        <a:pt x="-792" y="66847"/>
                        <a:pt x="2" y="689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61A84FF1-B7D6-40BB-B581-8013446EA770}"/>
                    </a:ext>
                  </a:extLst>
                </p:cNvPr>
                <p:cNvSpPr/>
                <p:nvPr/>
              </p:nvSpPr>
              <p:spPr>
                <a:xfrm>
                  <a:off x="6816391" y="6919316"/>
                  <a:ext cx="221322" cy="210922"/>
                </a:xfrm>
                <a:custGeom>
                  <a:avLst/>
                  <a:gdLst>
                    <a:gd name="connsiteX0" fmla="*/ 3509 w 221322"/>
                    <a:gd name="connsiteY0" fmla="*/ 597 h 210922"/>
                    <a:gd name="connsiteX1" fmla="*/ 187659 w 221322"/>
                    <a:gd name="connsiteY1" fmla="*/ 183159 h 210922"/>
                    <a:gd name="connsiteX2" fmla="*/ 220997 w 221322"/>
                    <a:gd name="connsiteY2" fmla="*/ 210147 h 210922"/>
                    <a:gd name="connsiteX3" fmla="*/ 182897 w 221322"/>
                    <a:gd name="connsiteY3" fmla="*/ 183159 h 210922"/>
                    <a:gd name="connsiteX4" fmla="*/ 74947 w 221322"/>
                    <a:gd name="connsiteY4" fmla="*/ 126009 h 210922"/>
                    <a:gd name="connsiteX5" fmla="*/ 3509 w 221322"/>
                    <a:gd name="connsiteY5" fmla="*/ 597 h 21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322" h="210922">
                      <a:moveTo>
                        <a:pt x="3509" y="597"/>
                      </a:moveTo>
                      <a:cubicBezTo>
                        <a:pt x="22294" y="10122"/>
                        <a:pt x="151411" y="148234"/>
                        <a:pt x="187659" y="183159"/>
                      </a:cubicBezTo>
                      <a:cubicBezTo>
                        <a:pt x="223907" y="218084"/>
                        <a:pt x="221791" y="210147"/>
                        <a:pt x="220997" y="210147"/>
                      </a:cubicBezTo>
                      <a:cubicBezTo>
                        <a:pt x="220203" y="210147"/>
                        <a:pt x="207239" y="197182"/>
                        <a:pt x="182897" y="183159"/>
                      </a:cubicBezTo>
                      <a:cubicBezTo>
                        <a:pt x="158555" y="169136"/>
                        <a:pt x="103787" y="153790"/>
                        <a:pt x="74947" y="126009"/>
                      </a:cubicBezTo>
                      <a:cubicBezTo>
                        <a:pt x="46107" y="98228"/>
                        <a:pt x="-15276" y="-8928"/>
                        <a:pt x="3509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611A3B83-8C43-411D-8BCC-6B737B5EE0A9}"/>
                    </a:ext>
                  </a:extLst>
                </p:cNvPr>
                <p:cNvSpPr/>
                <p:nvPr/>
              </p:nvSpPr>
              <p:spPr>
                <a:xfrm>
                  <a:off x="5901862" y="7122913"/>
                  <a:ext cx="683471" cy="74322"/>
                </a:xfrm>
                <a:custGeom>
                  <a:avLst/>
                  <a:gdLst>
                    <a:gd name="connsiteX0" fmla="*/ 463 w 683471"/>
                    <a:gd name="connsiteY0" fmla="*/ 54175 h 74322"/>
                    <a:gd name="connsiteX1" fmla="*/ 330663 w 683471"/>
                    <a:gd name="connsiteY1" fmla="*/ 6550 h 74322"/>
                    <a:gd name="connsiteX2" fmla="*/ 671976 w 683471"/>
                    <a:gd name="connsiteY2" fmla="*/ 73225 h 74322"/>
                    <a:gd name="connsiteX3" fmla="*/ 584663 w 683471"/>
                    <a:gd name="connsiteY3" fmla="*/ 44650 h 74322"/>
                    <a:gd name="connsiteX4" fmla="*/ 403688 w 683471"/>
                    <a:gd name="connsiteY4" fmla="*/ 200 h 74322"/>
                    <a:gd name="connsiteX5" fmla="*/ 463 w 683471"/>
                    <a:gd name="connsiteY5" fmla="*/ 54175 h 7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3471" h="74322">
                      <a:moveTo>
                        <a:pt x="463" y="54175"/>
                      </a:moveTo>
                      <a:cubicBezTo>
                        <a:pt x="-11708" y="55233"/>
                        <a:pt x="218744" y="3375"/>
                        <a:pt x="330663" y="6550"/>
                      </a:cubicBezTo>
                      <a:cubicBezTo>
                        <a:pt x="442582" y="9725"/>
                        <a:pt x="629643" y="66875"/>
                        <a:pt x="671976" y="73225"/>
                      </a:cubicBezTo>
                      <a:cubicBezTo>
                        <a:pt x="714309" y="79575"/>
                        <a:pt x="629378" y="56821"/>
                        <a:pt x="584663" y="44650"/>
                      </a:cubicBezTo>
                      <a:cubicBezTo>
                        <a:pt x="539948" y="32479"/>
                        <a:pt x="496557" y="-2975"/>
                        <a:pt x="403688" y="200"/>
                      </a:cubicBezTo>
                      <a:cubicBezTo>
                        <a:pt x="310819" y="3375"/>
                        <a:pt x="12634" y="53117"/>
                        <a:pt x="463" y="541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177D19C7-48EC-4079-9EEB-FBB70AF725C2}"/>
                    </a:ext>
                  </a:extLst>
                </p:cNvPr>
                <p:cNvSpPr/>
                <p:nvPr/>
              </p:nvSpPr>
              <p:spPr>
                <a:xfrm>
                  <a:off x="6603625" y="7288202"/>
                  <a:ext cx="184436" cy="166983"/>
                </a:xfrm>
                <a:custGeom>
                  <a:avLst/>
                  <a:gdLst>
                    <a:gd name="connsiteX0" fmla="*/ 375 w 184436"/>
                    <a:gd name="connsiteY0" fmla="*/ 1598 h 166983"/>
                    <a:gd name="connsiteX1" fmla="*/ 178175 w 184436"/>
                    <a:gd name="connsiteY1" fmla="*/ 165111 h 166983"/>
                    <a:gd name="connsiteX2" fmla="*/ 132138 w 184436"/>
                    <a:gd name="connsiteY2" fmla="*/ 85736 h 166983"/>
                    <a:gd name="connsiteX3" fmla="*/ 375 w 184436"/>
                    <a:gd name="connsiteY3" fmla="*/ 1598 h 166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436" h="166983">
                      <a:moveTo>
                        <a:pt x="375" y="1598"/>
                      </a:moveTo>
                      <a:cubicBezTo>
                        <a:pt x="8048" y="14827"/>
                        <a:pt x="156215" y="151088"/>
                        <a:pt x="178175" y="165111"/>
                      </a:cubicBezTo>
                      <a:cubicBezTo>
                        <a:pt x="200135" y="179134"/>
                        <a:pt x="159390" y="110607"/>
                        <a:pt x="132138" y="85736"/>
                      </a:cubicBezTo>
                      <a:cubicBezTo>
                        <a:pt x="104886" y="60865"/>
                        <a:pt x="-7298" y="-11631"/>
                        <a:pt x="375" y="159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E7C648E4-B0D3-41A5-9FB7-EF35466500A6}"/>
                    </a:ext>
                  </a:extLst>
                </p:cNvPr>
                <p:cNvSpPr/>
                <p:nvPr/>
              </p:nvSpPr>
              <p:spPr>
                <a:xfrm>
                  <a:off x="5751494" y="7449393"/>
                  <a:ext cx="296921" cy="45220"/>
                </a:xfrm>
                <a:custGeom>
                  <a:avLst/>
                  <a:gdLst>
                    <a:gd name="connsiteX0" fmla="*/ 19 w 296921"/>
                    <a:gd name="connsiteY0" fmla="*/ 45195 h 45220"/>
                    <a:gd name="connsiteX1" fmla="*/ 179406 w 296921"/>
                    <a:gd name="connsiteY1" fmla="*/ 745 h 45220"/>
                    <a:gd name="connsiteX2" fmla="*/ 296881 w 296921"/>
                    <a:gd name="connsiteY2" fmla="*/ 16620 h 45220"/>
                    <a:gd name="connsiteX3" fmla="*/ 190519 w 296921"/>
                    <a:gd name="connsiteY3" fmla="*/ 7095 h 45220"/>
                    <a:gd name="connsiteX4" fmla="*/ 19 w 296921"/>
                    <a:gd name="connsiteY4" fmla="*/ 45195 h 4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921" h="45220">
                      <a:moveTo>
                        <a:pt x="19" y="45195"/>
                      </a:moveTo>
                      <a:cubicBezTo>
                        <a:pt x="-1833" y="44137"/>
                        <a:pt x="129929" y="5507"/>
                        <a:pt x="179406" y="745"/>
                      </a:cubicBezTo>
                      <a:cubicBezTo>
                        <a:pt x="228883" y="-4017"/>
                        <a:pt x="295029" y="15562"/>
                        <a:pt x="296881" y="16620"/>
                      </a:cubicBezTo>
                      <a:cubicBezTo>
                        <a:pt x="298733" y="17678"/>
                        <a:pt x="236557" y="-313"/>
                        <a:pt x="190519" y="7095"/>
                      </a:cubicBezTo>
                      <a:cubicBezTo>
                        <a:pt x="144482" y="14503"/>
                        <a:pt x="1871" y="46253"/>
                        <a:pt x="19" y="451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77274C4A-6A59-4C2F-B576-105A7F05EE81}"/>
                    </a:ext>
                  </a:extLst>
                </p:cNvPr>
                <p:cNvSpPr/>
                <p:nvPr/>
              </p:nvSpPr>
              <p:spPr>
                <a:xfrm>
                  <a:off x="6700383" y="7169706"/>
                  <a:ext cx="243428" cy="407337"/>
                </a:xfrm>
                <a:custGeom>
                  <a:avLst/>
                  <a:gdLst>
                    <a:gd name="connsiteX0" fmla="*/ 455 w 243428"/>
                    <a:gd name="connsiteY0" fmla="*/ 1032 h 407337"/>
                    <a:gd name="connsiteX1" fmla="*/ 175080 w 243428"/>
                    <a:gd name="connsiteY1" fmla="*/ 110569 h 407337"/>
                    <a:gd name="connsiteX2" fmla="*/ 200480 w 243428"/>
                    <a:gd name="connsiteY2" fmla="*/ 259794 h 407337"/>
                    <a:gd name="connsiteX3" fmla="*/ 206830 w 243428"/>
                    <a:gd name="connsiteY3" fmla="*/ 404257 h 407337"/>
                    <a:gd name="connsiteX4" fmla="*/ 205242 w 243428"/>
                    <a:gd name="connsiteY4" fmla="*/ 343932 h 407337"/>
                    <a:gd name="connsiteX5" fmla="*/ 233817 w 243428"/>
                    <a:gd name="connsiteY5" fmla="*/ 175657 h 407337"/>
                    <a:gd name="connsiteX6" fmla="*/ 455 w 243428"/>
                    <a:gd name="connsiteY6" fmla="*/ 1032 h 40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428" h="407337">
                      <a:moveTo>
                        <a:pt x="455" y="1032"/>
                      </a:moveTo>
                      <a:cubicBezTo>
                        <a:pt x="-9335" y="-9816"/>
                        <a:pt x="141742" y="67442"/>
                        <a:pt x="175080" y="110569"/>
                      </a:cubicBezTo>
                      <a:cubicBezTo>
                        <a:pt x="208418" y="153696"/>
                        <a:pt x="195188" y="210846"/>
                        <a:pt x="200480" y="259794"/>
                      </a:cubicBezTo>
                      <a:cubicBezTo>
                        <a:pt x="205772" y="308742"/>
                        <a:pt x="206036" y="390234"/>
                        <a:pt x="206830" y="404257"/>
                      </a:cubicBezTo>
                      <a:cubicBezTo>
                        <a:pt x="207624" y="418280"/>
                        <a:pt x="200744" y="382032"/>
                        <a:pt x="205242" y="343932"/>
                      </a:cubicBezTo>
                      <a:cubicBezTo>
                        <a:pt x="209740" y="305832"/>
                        <a:pt x="265302" y="230955"/>
                        <a:pt x="233817" y="175657"/>
                      </a:cubicBezTo>
                      <a:cubicBezTo>
                        <a:pt x="202332" y="120359"/>
                        <a:pt x="10245" y="11880"/>
                        <a:pt x="455" y="10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2E4430B9-566B-485B-85EE-5DF0BE9F5F2A}"/>
                    </a:ext>
                  </a:extLst>
                </p:cNvPr>
                <p:cNvSpPr/>
                <p:nvPr/>
              </p:nvSpPr>
              <p:spPr>
                <a:xfrm>
                  <a:off x="6675401" y="7558041"/>
                  <a:ext cx="122775" cy="240705"/>
                </a:xfrm>
                <a:custGeom>
                  <a:avLst/>
                  <a:gdLst>
                    <a:gd name="connsiteX0" fmla="*/ 98462 w 122775"/>
                    <a:gd name="connsiteY0" fmla="*/ 47 h 240705"/>
                    <a:gd name="connsiteX1" fmla="*/ 63537 w 122775"/>
                    <a:gd name="connsiteY1" fmla="*/ 125459 h 240705"/>
                    <a:gd name="connsiteX2" fmla="*/ 37 w 122775"/>
                    <a:gd name="connsiteY2" fmla="*/ 239759 h 240705"/>
                    <a:gd name="connsiteX3" fmla="*/ 73062 w 122775"/>
                    <a:gd name="connsiteY3" fmla="*/ 176259 h 240705"/>
                    <a:gd name="connsiteX4" fmla="*/ 122274 w 122775"/>
                    <a:gd name="connsiteY4" fmla="*/ 111172 h 240705"/>
                    <a:gd name="connsiteX5" fmla="*/ 98462 w 122775"/>
                    <a:gd name="connsiteY5" fmla="*/ 47 h 24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775" h="240705">
                      <a:moveTo>
                        <a:pt x="98462" y="47"/>
                      </a:moveTo>
                      <a:cubicBezTo>
                        <a:pt x="88673" y="2428"/>
                        <a:pt x="79941" y="85507"/>
                        <a:pt x="63537" y="125459"/>
                      </a:cubicBezTo>
                      <a:cubicBezTo>
                        <a:pt x="47133" y="165411"/>
                        <a:pt x="-1550" y="231292"/>
                        <a:pt x="37" y="239759"/>
                      </a:cubicBezTo>
                      <a:cubicBezTo>
                        <a:pt x="1624" y="248226"/>
                        <a:pt x="52689" y="197690"/>
                        <a:pt x="73062" y="176259"/>
                      </a:cubicBezTo>
                      <a:cubicBezTo>
                        <a:pt x="93435" y="154828"/>
                        <a:pt x="118570" y="137101"/>
                        <a:pt x="122274" y="111172"/>
                      </a:cubicBezTo>
                      <a:cubicBezTo>
                        <a:pt x="125978" y="85243"/>
                        <a:pt x="108251" y="-2334"/>
                        <a:pt x="98462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91EA638E-3120-439C-B15B-288BD4B0ED30}"/>
                    </a:ext>
                  </a:extLst>
                </p:cNvPr>
                <p:cNvSpPr/>
                <p:nvPr/>
              </p:nvSpPr>
              <p:spPr>
                <a:xfrm>
                  <a:off x="5794255" y="7788011"/>
                  <a:ext cx="313542" cy="82893"/>
                </a:xfrm>
                <a:custGeom>
                  <a:avLst/>
                  <a:gdLst>
                    <a:gd name="connsiteX0" fmla="*/ 120 w 313542"/>
                    <a:gd name="connsiteY0" fmla="*/ 24077 h 82893"/>
                    <a:gd name="connsiteX1" fmla="*/ 200145 w 313542"/>
                    <a:gd name="connsiteY1" fmla="*/ 28839 h 82893"/>
                    <a:gd name="connsiteX2" fmla="*/ 311270 w 313542"/>
                    <a:gd name="connsiteY2" fmla="*/ 82814 h 82893"/>
                    <a:gd name="connsiteX3" fmla="*/ 271583 w 313542"/>
                    <a:gd name="connsiteY3" fmla="*/ 39952 h 82893"/>
                    <a:gd name="connsiteX4" fmla="*/ 230308 w 313542"/>
                    <a:gd name="connsiteY4" fmla="*/ 264 h 82893"/>
                    <a:gd name="connsiteX5" fmla="*/ 120 w 313542"/>
                    <a:gd name="connsiteY5" fmla="*/ 24077 h 82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542" h="82893">
                      <a:moveTo>
                        <a:pt x="120" y="24077"/>
                      </a:moveTo>
                      <a:cubicBezTo>
                        <a:pt x="-4907" y="28839"/>
                        <a:pt x="148287" y="19050"/>
                        <a:pt x="200145" y="28839"/>
                      </a:cubicBezTo>
                      <a:cubicBezTo>
                        <a:pt x="252003" y="38628"/>
                        <a:pt x="299364" y="80962"/>
                        <a:pt x="311270" y="82814"/>
                      </a:cubicBezTo>
                      <a:cubicBezTo>
                        <a:pt x="323176" y="84666"/>
                        <a:pt x="285077" y="53710"/>
                        <a:pt x="271583" y="39952"/>
                      </a:cubicBezTo>
                      <a:cubicBezTo>
                        <a:pt x="258089" y="26194"/>
                        <a:pt x="268408" y="3174"/>
                        <a:pt x="230308" y="264"/>
                      </a:cubicBezTo>
                      <a:cubicBezTo>
                        <a:pt x="192208" y="-2646"/>
                        <a:pt x="5147" y="19315"/>
                        <a:pt x="120" y="240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3F90664A-8163-4146-B9AC-A819D617AEC8}"/>
                    </a:ext>
                  </a:extLst>
                </p:cNvPr>
                <p:cNvSpPr/>
                <p:nvPr/>
              </p:nvSpPr>
              <p:spPr>
                <a:xfrm>
                  <a:off x="5616531" y="8027279"/>
                  <a:ext cx="575271" cy="130217"/>
                </a:xfrm>
                <a:custGeom>
                  <a:avLst/>
                  <a:gdLst>
                    <a:gd name="connsiteX0" fmla="*/ 44 w 575271"/>
                    <a:gd name="connsiteY0" fmla="*/ 45159 h 130217"/>
                    <a:gd name="connsiteX1" fmla="*/ 260394 w 575271"/>
                    <a:gd name="connsiteY1" fmla="*/ 2296 h 130217"/>
                    <a:gd name="connsiteX2" fmla="*/ 566782 w 575271"/>
                    <a:gd name="connsiteY2" fmla="*/ 127709 h 130217"/>
                    <a:gd name="connsiteX3" fmla="*/ 471532 w 575271"/>
                    <a:gd name="connsiteY3" fmla="*/ 81671 h 130217"/>
                    <a:gd name="connsiteX4" fmla="*/ 279444 w 575271"/>
                    <a:gd name="connsiteY4" fmla="*/ 27696 h 130217"/>
                    <a:gd name="connsiteX5" fmla="*/ 44 w 575271"/>
                    <a:gd name="connsiteY5" fmla="*/ 45159 h 130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5271" h="130217">
                      <a:moveTo>
                        <a:pt x="44" y="45159"/>
                      </a:moveTo>
                      <a:cubicBezTo>
                        <a:pt x="-3131" y="40926"/>
                        <a:pt x="165938" y="-11462"/>
                        <a:pt x="260394" y="2296"/>
                      </a:cubicBezTo>
                      <a:cubicBezTo>
                        <a:pt x="354850" y="16054"/>
                        <a:pt x="531592" y="114480"/>
                        <a:pt x="566782" y="127709"/>
                      </a:cubicBezTo>
                      <a:cubicBezTo>
                        <a:pt x="601972" y="140938"/>
                        <a:pt x="519422" y="98340"/>
                        <a:pt x="471532" y="81671"/>
                      </a:cubicBezTo>
                      <a:cubicBezTo>
                        <a:pt x="423642" y="65002"/>
                        <a:pt x="353527" y="30606"/>
                        <a:pt x="279444" y="27696"/>
                      </a:cubicBezTo>
                      <a:cubicBezTo>
                        <a:pt x="205361" y="24786"/>
                        <a:pt x="3219" y="49392"/>
                        <a:pt x="44" y="451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E463D8EC-EB70-455A-8C67-074A52AF033E}"/>
                    </a:ext>
                  </a:extLst>
                </p:cNvPr>
                <p:cNvSpPr/>
                <p:nvPr/>
              </p:nvSpPr>
              <p:spPr>
                <a:xfrm>
                  <a:off x="5992805" y="8133640"/>
                  <a:ext cx="305015" cy="219139"/>
                </a:xfrm>
                <a:custGeom>
                  <a:avLst/>
                  <a:gdLst>
                    <a:gd name="connsiteX0" fmla="*/ 8 w 305015"/>
                    <a:gd name="connsiteY0" fmla="*/ 710 h 219139"/>
                    <a:gd name="connsiteX1" fmla="*/ 211145 w 305015"/>
                    <a:gd name="connsiteY1" fmla="*/ 103898 h 219139"/>
                    <a:gd name="connsiteX2" fmla="*/ 301633 w 305015"/>
                    <a:gd name="connsiteY2" fmla="*/ 218198 h 219139"/>
                    <a:gd name="connsiteX3" fmla="*/ 279408 w 305015"/>
                    <a:gd name="connsiteY3" fmla="*/ 153110 h 219139"/>
                    <a:gd name="connsiteX4" fmla="*/ 219083 w 305015"/>
                    <a:gd name="connsiteY4" fmla="*/ 62623 h 219139"/>
                    <a:gd name="connsiteX5" fmla="*/ 8 w 305015"/>
                    <a:gd name="connsiteY5" fmla="*/ 710 h 21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15" h="219139">
                      <a:moveTo>
                        <a:pt x="8" y="710"/>
                      </a:moveTo>
                      <a:cubicBezTo>
                        <a:pt x="-1315" y="7589"/>
                        <a:pt x="160874" y="67650"/>
                        <a:pt x="211145" y="103898"/>
                      </a:cubicBezTo>
                      <a:cubicBezTo>
                        <a:pt x="261416" y="140146"/>
                        <a:pt x="290256" y="209996"/>
                        <a:pt x="301633" y="218198"/>
                      </a:cubicBezTo>
                      <a:cubicBezTo>
                        <a:pt x="313010" y="226400"/>
                        <a:pt x="293166" y="179039"/>
                        <a:pt x="279408" y="153110"/>
                      </a:cubicBezTo>
                      <a:cubicBezTo>
                        <a:pt x="265650" y="127181"/>
                        <a:pt x="264591" y="86700"/>
                        <a:pt x="219083" y="62623"/>
                      </a:cubicBezTo>
                      <a:cubicBezTo>
                        <a:pt x="173575" y="38546"/>
                        <a:pt x="1331" y="-6169"/>
                        <a:pt x="8" y="7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A1E537F1-9262-4436-9958-8396FA373791}"/>
                    </a:ext>
                  </a:extLst>
                </p:cNvPr>
                <p:cNvSpPr/>
                <p:nvPr/>
              </p:nvSpPr>
              <p:spPr>
                <a:xfrm>
                  <a:off x="5961968" y="8400740"/>
                  <a:ext cx="275909" cy="330313"/>
                </a:xfrm>
                <a:custGeom>
                  <a:avLst/>
                  <a:gdLst>
                    <a:gd name="connsiteX0" fmla="*/ 682 w 275909"/>
                    <a:gd name="connsiteY0" fmla="*/ 310 h 330313"/>
                    <a:gd name="connsiteX1" fmla="*/ 183245 w 275909"/>
                    <a:gd name="connsiteY1" fmla="*/ 179698 h 330313"/>
                    <a:gd name="connsiteX2" fmla="*/ 203882 w 275909"/>
                    <a:gd name="connsiteY2" fmla="*/ 303523 h 330313"/>
                    <a:gd name="connsiteX3" fmla="*/ 213407 w 275909"/>
                    <a:gd name="connsiteY3" fmla="*/ 327335 h 330313"/>
                    <a:gd name="connsiteX4" fmla="*/ 253095 w 275909"/>
                    <a:gd name="connsiteY4" fmla="*/ 257485 h 330313"/>
                    <a:gd name="connsiteX5" fmla="*/ 257857 w 275909"/>
                    <a:gd name="connsiteY5" fmla="*/ 225735 h 330313"/>
                    <a:gd name="connsiteX6" fmla="*/ 682 w 275909"/>
                    <a:gd name="connsiteY6" fmla="*/ 310 h 330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909" h="330313">
                      <a:moveTo>
                        <a:pt x="682" y="310"/>
                      </a:moveTo>
                      <a:cubicBezTo>
                        <a:pt x="-11753" y="-7363"/>
                        <a:pt x="149378" y="129163"/>
                        <a:pt x="183245" y="179698"/>
                      </a:cubicBezTo>
                      <a:cubicBezTo>
                        <a:pt x="217112" y="230233"/>
                        <a:pt x="198855" y="278917"/>
                        <a:pt x="203882" y="303523"/>
                      </a:cubicBezTo>
                      <a:cubicBezTo>
                        <a:pt x="208909" y="328129"/>
                        <a:pt x="205205" y="335008"/>
                        <a:pt x="213407" y="327335"/>
                      </a:cubicBezTo>
                      <a:cubicBezTo>
                        <a:pt x="221609" y="319662"/>
                        <a:pt x="245687" y="274418"/>
                        <a:pt x="253095" y="257485"/>
                      </a:cubicBezTo>
                      <a:cubicBezTo>
                        <a:pt x="260503" y="240552"/>
                        <a:pt x="297544" y="265952"/>
                        <a:pt x="257857" y="225735"/>
                      </a:cubicBezTo>
                      <a:cubicBezTo>
                        <a:pt x="218170" y="185518"/>
                        <a:pt x="13117" y="7983"/>
                        <a:pt x="682" y="3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B98AF0E9-C184-4B20-9EA3-6D78BEE058CB}"/>
                    </a:ext>
                  </a:extLst>
                </p:cNvPr>
                <p:cNvSpPr/>
                <p:nvPr/>
              </p:nvSpPr>
              <p:spPr>
                <a:xfrm>
                  <a:off x="5949208" y="8637051"/>
                  <a:ext cx="231001" cy="307029"/>
                </a:xfrm>
                <a:custGeom>
                  <a:avLst/>
                  <a:gdLst>
                    <a:gd name="connsiteX0" fmla="*/ 742 w 231001"/>
                    <a:gd name="connsiteY0" fmla="*/ 537 h 307029"/>
                    <a:gd name="connsiteX1" fmla="*/ 129330 w 231001"/>
                    <a:gd name="connsiteY1" fmla="*/ 94199 h 307029"/>
                    <a:gd name="connsiteX2" fmla="*/ 202355 w 231001"/>
                    <a:gd name="connsiteY2" fmla="*/ 179924 h 307029"/>
                    <a:gd name="connsiteX3" fmla="*/ 202355 w 231001"/>
                    <a:gd name="connsiteY3" fmla="*/ 306924 h 307029"/>
                    <a:gd name="connsiteX4" fmla="*/ 230930 w 231001"/>
                    <a:gd name="connsiteY4" fmla="*/ 200562 h 307029"/>
                    <a:gd name="connsiteX5" fmla="*/ 192830 w 231001"/>
                    <a:gd name="connsiteY5" fmla="*/ 138649 h 307029"/>
                    <a:gd name="connsiteX6" fmla="*/ 742 w 231001"/>
                    <a:gd name="connsiteY6" fmla="*/ 537 h 3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001" h="307029">
                      <a:moveTo>
                        <a:pt x="742" y="537"/>
                      </a:moveTo>
                      <a:cubicBezTo>
                        <a:pt x="-9841" y="-6871"/>
                        <a:pt x="95728" y="64301"/>
                        <a:pt x="129330" y="94199"/>
                      </a:cubicBezTo>
                      <a:cubicBezTo>
                        <a:pt x="162932" y="124097"/>
                        <a:pt x="190184" y="144470"/>
                        <a:pt x="202355" y="179924"/>
                      </a:cubicBezTo>
                      <a:cubicBezTo>
                        <a:pt x="214526" y="215378"/>
                        <a:pt x="197593" y="303484"/>
                        <a:pt x="202355" y="306924"/>
                      </a:cubicBezTo>
                      <a:cubicBezTo>
                        <a:pt x="207117" y="310364"/>
                        <a:pt x="232517" y="228608"/>
                        <a:pt x="230930" y="200562"/>
                      </a:cubicBezTo>
                      <a:cubicBezTo>
                        <a:pt x="229343" y="172516"/>
                        <a:pt x="226961" y="168282"/>
                        <a:pt x="192830" y="138649"/>
                      </a:cubicBezTo>
                      <a:cubicBezTo>
                        <a:pt x="158699" y="109016"/>
                        <a:pt x="11325" y="7945"/>
                        <a:pt x="742" y="5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F988D744-5056-4C37-A011-0995EB7CFA24}"/>
                    </a:ext>
                  </a:extLst>
                </p:cNvPr>
                <p:cNvSpPr/>
                <p:nvPr/>
              </p:nvSpPr>
              <p:spPr>
                <a:xfrm>
                  <a:off x="5511719" y="8570902"/>
                  <a:ext cx="550133" cy="443098"/>
                </a:xfrm>
                <a:custGeom>
                  <a:avLst/>
                  <a:gdLst>
                    <a:gd name="connsiteX0" fmla="*/ 81 w 550133"/>
                    <a:gd name="connsiteY0" fmla="*/ 11 h 443098"/>
                    <a:gd name="connsiteX1" fmla="*/ 282656 w 550133"/>
                    <a:gd name="connsiteY1" fmla="*/ 166698 h 443098"/>
                    <a:gd name="connsiteX2" fmla="*/ 490619 w 550133"/>
                    <a:gd name="connsiteY2" fmla="*/ 314336 h 443098"/>
                    <a:gd name="connsiteX3" fmla="*/ 549356 w 550133"/>
                    <a:gd name="connsiteY3" fmla="*/ 442923 h 443098"/>
                    <a:gd name="connsiteX4" fmla="*/ 460456 w 550133"/>
                    <a:gd name="connsiteY4" fmla="*/ 338148 h 443098"/>
                    <a:gd name="connsiteX5" fmla="*/ 255669 w 550133"/>
                    <a:gd name="connsiteY5" fmla="*/ 174636 h 443098"/>
                    <a:gd name="connsiteX6" fmla="*/ 81 w 550133"/>
                    <a:gd name="connsiteY6" fmla="*/ 11 h 44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133" h="443098">
                      <a:moveTo>
                        <a:pt x="81" y="11"/>
                      </a:moveTo>
                      <a:cubicBezTo>
                        <a:pt x="4579" y="-1312"/>
                        <a:pt x="200900" y="114311"/>
                        <a:pt x="282656" y="166698"/>
                      </a:cubicBezTo>
                      <a:cubicBezTo>
                        <a:pt x="364412" y="219086"/>
                        <a:pt x="446169" y="268299"/>
                        <a:pt x="490619" y="314336"/>
                      </a:cubicBezTo>
                      <a:cubicBezTo>
                        <a:pt x="535069" y="360373"/>
                        <a:pt x="554383" y="438954"/>
                        <a:pt x="549356" y="442923"/>
                      </a:cubicBezTo>
                      <a:cubicBezTo>
                        <a:pt x="544329" y="446892"/>
                        <a:pt x="509404" y="382862"/>
                        <a:pt x="460456" y="338148"/>
                      </a:cubicBezTo>
                      <a:cubicBezTo>
                        <a:pt x="411508" y="293434"/>
                        <a:pt x="332133" y="228082"/>
                        <a:pt x="255669" y="174636"/>
                      </a:cubicBezTo>
                      <a:cubicBezTo>
                        <a:pt x="179205" y="121190"/>
                        <a:pt x="-4417" y="1334"/>
                        <a:pt x="81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8CFB54A3-F443-4CDA-817E-9295F479BF0E}"/>
                    </a:ext>
                  </a:extLst>
                </p:cNvPr>
                <p:cNvSpPr/>
                <p:nvPr/>
              </p:nvSpPr>
              <p:spPr>
                <a:xfrm>
                  <a:off x="5489032" y="8823149"/>
                  <a:ext cx="613986" cy="560314"/>
                </a:xfrm>
                <a:custGeom>
                  <a:avLst/>
                  <a:gdLst>
                    <a:gd name="connsiteX0" fmla="*/ 543 w 613986"/>
                    <a:gd name="connsiteY0" fmla="*/ 176 h 560314"/>
                    <a:gd name="connsiteX1" fmla="*/ 354556 w 613986"/>
                    <a:gd name="connsiteY1" fmla="*/ 149401 h 560314"/>
                    <a:gd name="connsiteX2" fmla="*/ 581568 w 613986"/>
                    <a:gd name="connsiteY2" fmla="*/ 366889 h 560314"/>
                    <a:gd name="connsiteX3" fmla="*/ 606968 w 613986"/>
                    <a:gd name="connsiteY3" fmla="*/ 557389 h 560314"/>
                    <a:gd name="connsiteX4" fmla="*/ 611731 w 613986"/>
                    <a:gd name="connsiteY4" fmla="*/ 471664 h 560314"/>
                    <a:gd name="connsiteX5" fmla="*/ 575218 w 613986"/>
                    <a:gd name="connsiteY5" fmla="*/ 327201 h 560314"/>
                    <a:gd name="connsiteX6" fmla="*/ 440281 w 613986"/>
                    <a:gd name="connsiteY6" fmla="*/ 177976 h 560314"/>
                    <a:gd name="connsiteX7" fmla="*/ 543 w 613986"/>
                    <a:gd name="connsiteY7" fmla="*/ 176 h 560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986" h="560314">
                      <a:moveTo>
                        <a:pt x="543" y="176"/>
                      </a:moveTo>
                      <a:cubicBezTo>
                        <a:pt x="-13745" y="-4587"/>
                        <a:pt x="257719" y="88282"/>
                        <a:pt x="354556" y="149401"/>
                      </a:cubicBezTo>
                      <a:cubicBezTo>
                        <a:pt x="451393" y="210520"/>
                        <a:pt x="539499" y="298891"/>
                        <a:pt x="581568" y="366889"/>
                      </a:cubicBezTo>
                      <a:cubicBezTo>
                        <a:pt x="623637" y="434887"/>
                        <a:pt x="601941" y="539927"/>
                        <a:pt x="606968" y="557389"/>
                      </a:cubicBezTo>
                      <a:cubicBezTo>
                        <a:pt x="611995" y="574852"/>
                        <a:pt x="617023" y="510029"/>
                        <a:pt x="611731" y="471664"/>
                      </a:cubicBezTo>
                      <a:cubicBezTo>
                        <a:pt x="606439" y="433299"/>
                        <a:pt x="603793" y="376149"/>
                        <a:pt x="575218" y="327201"/>
                      </a:cubicBezTo>
                      <a:cubicBezTo>
                        <a:pt x="546643" y="278253"/>
                        <a:pt x="532091" y="230363"/>
                        <a:pt x="440281" y="177976"/>
                      </a:cubicBezTo>
                      <a:cubicBezTo>
                        <a:pt x="348471" y="125589"/>
                        <a:pt x="14831" y="4939"/>
                        <a:pt x="543" y="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9D3F2E1A-A484-4154-9F1B-F61E0F65A4C0}"/>
                    </a:ext>
                  </a:extLst>
                </p:cNvPr>
                <p:cNvSpPr/>
                <p:nvPr/>
              </p:nvSpPr>
              <p:spPr>
                <a:xfrm>
                  <a:off x="5817470" y="9093159"/>
                  <a:ext cx="240510" cy="473308"/>
                </a:xfrm>
                <a:custGeom>
                  <a:avLst/>
                  <a:gdLst>
                    <a:gd name="connsiteX0" fmla="*/ 718 w 240510"/>
                    <a:gd name="connsiteY0" fmla="*/ 41 h 473308"/>
                    <a:gd name="connsiteX1" fmla="*/ 154705 w 240510"/>
                    <a:gd name="connsiteY1" fmla="*/ 160379 h 473308"/>
                    <a:gd name="connsiteX2" fmla="*/ 230905 w 240510"/>
                    <a:gd name="connsiteY2" fmla="*/ 366754 h 473308"/>
                    <a:gd name="connsiteX3" fmla="*/ 200743 w 240510"/>
                    <a:gd name="connsiteY3" fmla="*/ 473116 h 473308"/>
                    <a:gd name="connsiteX4" fmla="*/ 224555 w 240510"/>
                    <a:gd name="connsiteY4" fmla="*/ 342941 h 473308"/>
                    <a:gd name="connsiteX5" fmla="*/ 222968 w 240510"/>
                    <a:gd name="connsiteY5" fmla="*/ 174666 h 473308"/>
                    <a:gd name="connsiteX6" fmla="*/ 718 w 240510"/>
                    <a:gd name="connsiteY6" fmla="*/ 41 h 47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0510" h="473308">
                      <a:moveTo>
                        <a:pt x="718" y="41"/>
                      </a:moveTo>
                      <a:cubicBezTo>
                        <a:pt x="-10659" y="-2340"/>
                        <a:pt x="116341" y="99260"/>
                        <a:pt x="154705" y="160379"/>
                      </a:cubicBezTo>
                      <a:cubicBezTo>
                        <a:pt x="193070" y="221498"/>
                        <a:pt x="223232" y="314631"/>
                        <a:pt x="230905" y="366754"/>
                      </a:cubicBezTo>
                      <a:cubicBezTo>
                        <a:pt x="238578" y="418877"/>
                        <a:pt x="201801" y="477085"/>
                        <a:pt x="200743" y="473116"/>
                      </a:cubicBezTo>
                      <a:cubicBezTo>
                        <a:pt x="199685" y="469147"/>
                        <a:pt x="220851" y="392683"/>
                        <a:pt x="224555" y="342941"/>
                      </a:cubicBezTo>
                      <a:cubicBezTo>
                        <a:pt x="228259" y="293199"/>
                        <a:pt x="259480" y="228641"/>
                        <a:pt x="222968" y="174666"/>
                      </a:cubicBezTo>
                      <a:cubicBezTo>
                        <a:pt x="186456" y="120691"/>
                        <a:pt x="12095" y="2422"/>
                        <a:pt x="718" y="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9B05BDB7-F222-470D-B1C9-7301E6C23BB4}"/>
                    </a:ext>
                  </a:extLst>
                </p:cNvPr>
                <p:cNvSpPr/>
                <p:nvPr/>
              </p:nvSpPr>
              <p:spPr>
                <a:xfrm>
                  <a:off x="5552388" y="7981945"/>
                  <a:ext cx="340801" cy="57229"/>
                </a:xfrm>
                <a:custGeom>
                  <a:avLst/>
                  <a:gdLst>
                    <a:gd name="connsiteX0" fmla="*/ 10212 w 340801"/>
                    <a:gd name="connsiteY0" fmla="*/ 57155 h 57229"/>
                    <a:gd name="connsiteX1" fmla="*/ 270562 w 340801"/>
                    <a:gd name="connsiteY1" fmla="*/ 19055 h 57229"/>
                    <a:gd name="connsiteX2" fmla="*/ 340412 w 340801"/>
                    <a:gd name="connsiteY2" fmla="*/ 29638 h 57229"/>
                    <a:gd name="connsiteX3" fmla="*/ 287495 w 340801"/>
                    <a:gd name="connsiteY3" fmla="*/ 5 h 57229"/>
                    <a:gd name="connsiteX4" fmla="*/ 77945 w 340801"/>
                    <a:gd name="connsiteY4" fmla="*/ 27522 h 57229"/>
                    <a:gd name="connsiteX5" fmla="*/ 10212 w 340801"/>
                    <a:gd name="connsiteY5" fmla="*/ 57155 h 5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801" h="57229">
                      <a:moveTo>
                        <a:pt x="10212" y="57155"/>
                      </a:moveTo>
                      <a:cubicBezTo>
                        <a:pt x="42315" y="55744"/>
                        <a:pt x="215529" y="23641"/>
                        <a:pt x="270562" y="19055"/>
                      </a:cubicBezTo>
                      <a:cubicBezTo>
                        <a:pt x="325595" y="14469"/>
                        <a:pt x="337590" y="32813"/>
                        <a:pt x="340412" y="29638"/>
                      </a:cubicBezTo>
                      <a:cubicBezTo>
                        <a:pt x="343234" y="26463"/>
                        <a:pt x="331239" y="358"/>
                        <a:pt x="287495" y="5"/>
                      </a:cubicBezTo>
                      <a:cubicBezTo>
                        <a:pt x="243751" y="-348"/>
                        <a:pt x="128392" y="15528"/>
                        <a:pt x="77945" y="27522"/>
                      </a:cubicBezTo>
                      <a:cubicBezTo>
                        <a:pt x="27498" y="39516"/>
                        <a:pt x="-21891" y="58566"/>
                        <a:pt x="10212" y="57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9EFC4032-B720-44A0-ADFF-A26448162BF8}"/>
                    </a:ext>
                  </a:extLst>
                </p:cNvPr>
                <p:cNvSpPr/>
                <p:nvPr/>
              </p:nvSpPr>
              <p:spPr>
                <a:xfrm>
                  <a:off x="5533976" y="8155488"/>
                  <a:ext cx="374150" cy="61423"/>
                </a:xfrm>
                <a:custGeom>
                  <a:avLst/>
                  <a:gdLst>
                    <a:gd name="connsiteX0" fmla="*/ 1107 w 374150"/>
                    <a:gd name="connsiteY0" fmla="*/ 29 h 61423"/>
                    <a:gd name="connsiteX1" fmla="*/ 115407 w 374150"/>
                    <a:gd name="connsiteY1" fmla="*/ 52945 h 61423"/>
                    <a:gd name="connsiteX2" fmla="*/ 373641 w 374150"/>
                    <a:gd name="connsiteY2" fmla="*/ 29662 h 61423"/>
                    <a:gd name="connsiteX3" fmla="*/ 176791 w 374150"/>
                    <a:gd name="connsiteY3" fmla="*/ 61412 h 61423"/>
                    <a:gd name="connsiteX4" fmla="*/ 1107 w 374150"/>
                    <a:gd name="connsiteY4" fmla="*/ 29 h 61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150" h="61423">
                      <a:moveTo>
                        <a:pt x="1107" y="29"/>
                      </a:moveTo>
                      <a:cubicBezTo>
                        <a:pt x="-9124" y="-1382"/>
                        <a:pt x="53318" y="48006"/>
                        <a:pt x="115407" y="52945"/>
                      </a:cubicBezTo>
                      <a:cubicBezTo>
                        <a:pt x="177496" y="57884"/>
                        <a:pt x="363410" y="28251"/>
                        <a:pt x="373641" y="29662"/>
                      </a:cubicBezTo>
                      <a:cubicBezTo>
                        <a:pt x="383872" y="31073"/>
                        <a:pt x="237469" y="62117"/>
                        <a:pt x="176791" y="61412"/>
                      </a:cubicBezTo>
                      <a:cubicBezTo>
                        <a:pt x="116113" y="60707"/>
                        <a:pt x="11338" y="1440"/>
                        <a:pt x="1107" y="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383CDB39-50A7-4621-98BF-3668537AF2AC}"/>
                    </a:ext>
                  </a:extLst>
                </p:cNvPr>
                <p:cNvSpPr/>
                <p:nvPr/>
              </p:nvSpPr>
              <p:spPr>
                <a:xfrm>
                  <a:off x="5686392" y="7305114"/>
                  <a:ext cx="140565" cy="384026"/>
                </a:xfrm>
                <a:custGeom>
                  <a:avLst/>
                  <a:gdLst>
                    <a:gd name="connsiteX0" fmla="*/ 139733 w 140565"/>
                    <a:gd name="connsiteY0" fmla="*/ 561 h 384026"/>
                    <a:gd name="connsiteX1" fmla="*/ 69883 w 140565"/>
                    <a:gd name="connsiteY1" fmla="*/ 130736 h 384026"/>
                    <a:gd name="connsiteX2" fmla="*/ 20671 w 140565"/>
                    <a:gd name="connsiteY2" fmla="*/ 262499 h 384026"/>
                    <a:gd name="connsiteX3" fmla="*/ 33 w 140565"/>
                    <a:gd name="connsiteY3" fmla="*/ 383149 h 384026"/>
                    <a:gd name="connsiteX4" fmla="*/ 15908 w 140565"/>
                    <a:gd name="connsiteY4" fmla="*/ 310124 h 384026"/>
                    <a:gd name="connsiteX5" fmla="*/ 19083 w 140565"/>
                    <a:gd name="connsiteY5" fmla="*/ 183124 h 384026"/>
                    <a:gd name="connsiteX6" fmla="*/ 139733 w 140565"/>
                    <a:gd name="connsiteY6" fmla="*/ 561 h 384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565" h="384026">
                      <a:moveTo>
                        <a:pt x="139733" y="561"/>
                      </a:moveTo>
                      <a:cubicBezTo>
                        <a:pt x="148200" y="-8170"/>
                        <a:pt x="89727" y="87080"/>
                        <a:pt x="69883" y="130736"/>
                      </a:cubicBezTo>
                      <a:cubicBezTo>
                        <a:pt x="50039" y="174392"/>
                        <a:pt x="32313" y="220430"/>
                        <a:pt x="20671" y="262499"/>
                      </a:cubicBezTo>
                      <a:cubicBezTo>
                        <a:pt x="9029" y="304568"/>
                        <a:pt x="827" y="375212"/>
                        <a:pt x="33" y="383149"/>
                      </a:cubicBezTo>
                      <a:cubicBezTo>
                        <a:pt x="-761" y="391086"/>
                        <a:pt x="12733" y="343461"/>
                        <a:pt x="15908" y="310124"/>
                      </a:cubicBezTo>
                      <a:cubicBezTo>
                        <a:pt x="19083" y="276787"/>
                        <a:pt x="-1290" y="231543"/>
                        <a:pt x="19083" y="183124"/>
                      </a:cubicBezTo>
                      <a:cubicBezTo>
                        <a:pt x="39456" y="134705"/>
                        <a:pt x="131266" y="9292"/>
                        <a:pt x="139733" y="5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3E033F85-D135-48F6-BB94-90CAC2F4B599}"/>
                    </a:ext>
                  </a:extLst>
                </p:cNvPr>
                <p:cNvSpPr/>
                <p:nvPr/>
              </p:nvSpPr>
              <p:spPr>
                <a:xfrm>
                  <a:off x="5460486" y="8049471"/>
                  <a:ext cx="93793" cy="157160"/>
                </a:xfrm>
                <a:custGeom>
                  <a:avLst/>
                  <a:gdLst>
                    <a:gd name="connsiteX0" fmla="*/ 93647 w 93793"/>
                    <a:gd name="connsiteY0" fmla="*/ 212 h 157160"/>
                    <a:gd name="connsiteX1" fmla="*/ 23797 w 93793"/>
                    <a:gd name="connsiteY1" fmla="*/ 101812 h 157160"/>
                    <a:gd name="connsiteX2" fmla="*/ 21681 w 93793"/>
                    <a:gd name="connsiteY2" fmla="*/ 156846 h 157160"/>
                    <a:gd name="connsiteX3" fmla="*/ 2631 w 93793"/>
                    <a:gd name="connsiteY3" fmla="*/ 78529 h 157160"/>
                    <a:gd name="connsiteX4" fmla="*/ 93647 w 93793"/>
                    <a:gd name="connsiteY4" fmla="*/ 212 h 15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793" h="157160">
                      <a:moveTo>
                        <a:pt x="93647" y="212"/>
                      </a:moveTo>
                      <a:cubicBezTo>
                        <a:pt x="97175" y="4093"/>
                        <a:pt x="35791" y="75706"/>
                        <a:pt x="23797" y="101812"/>
                      </a:cubicBezTo>
                      <a:cubicBezTo>
                        <a:pt x="11803" y="127918"/>
                        <a:pt x="25209" y="160727"/>
                        <a:pt x="21681" y="156846"/>
                      </a:cubicBezTo>
                      <a:cubicBezTo>
                        <a:pt x="18153" y="152965"/>
                        <a:pt x="-8305" y="110632"/>
                        <a:pt x="2631" y="78529"/>
                      </a:cubicBezTo>
                      <a:cubicBezTo>
                        <a:pt x="13567" y="46426"/>
                        <a:pt x="90119" y="-3669"/>
                        <a:pt x="93647" y="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3682538C-11B7-4667-A01C-EC83091D6FD4}"/>
                    </a:ext>
                  </a:extLst>
                </p:cNvPr>
                <p:cNvSpPr/>
                <p:nvPr/>
              </p:nvSpPr>
              <p:spPr>
                <a:xfrm>
                  <a:off x="5436412" y="8240137"/>
                  <a:ext cx="60983" cy="338373"/>
                </a:xfrm>
                <a:custGeom>
                  <a:avLst/>
                  <a:gdLst>
                    <a:gd name="connsiteX0" fmla="*/ 56338 w 60983"/>
                    <a:gd name="connsiteY0" fmla="*/ 576 h 338373"/>
                    <a:gd name="connsiteX1" fmla="*/ 54751 w 60983"/>
                    <a:gd name="connsiteY1" fmla="*/ 140276 h 338373"/>
                    <a:gd name="connsiteX2" fmla="*/ 10301 w 60983"/>
                    <a:gd name="connsiteY2" fmla="*/ 229176 h 338373"/>
                    <a:gd name="connsiteX3" fmla="*/ 35701 w 60983"/>
                    <a:gd name="connsiteY3" fmla="*/ 333951 h 338373"/>
                    <a:gd name="connsiteX4" fmla="*/ 24588 w 60983"/>
                    <a:gd name="connsiteY4" fmla="*/ 313313 h 338373"/>
                    <a:gd name="connsiteX5" fmla="*/ 776 w 60983"/>
                    <a:gd name="connsiteY5" fmla="*/ 262513 h 338373"/>
                    <a:gd name="connsiteX6" fmla="*/ 56338 w 60983"/>
                    <a:gd name="connsiteY6" fmla="*/ 197426 h 338373"/>
                    <a:gd name="connsiteX7" fmla="*/ 56338 w 60983"/>
                    <a:gd name="connsiteY7" fmla="*/ 576 h 33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83" h="338373">
                      <a:moveTo>
                        <a:pt x="56338" y="576"/>
                      </a:moveTo>
                      <a:cubicBezTo>
                        <a:pt x="56073" y="-8949"/>
                        <a:pt x="62424" y="102176"/>
                        <a:pt x="54751" y="140276"/>
                      </a:cubicBezTo>
                      <a:cubicBezTo>
                        <a:pt x="47078" y="178376"/>
                        <a:pt x="13476" y="196897"/>
                        <a:pt x="10301" y="229176"/>
                      </a:cubicBezTo>
                      <a:cubicBezTo>
                        <a:pt x="7126" y="261455"/>
                        <a:pt x="33320" y="319928"/>
                        <a:pt x="35701" y="333951"/>
                      </a:cubicBezTo>
                      <a:cubicBezTo>
                        <a:pt x="38082" y="347974"/>
                        <a:pt x="30409" y="325219"/>
                        <a:pt x="24588" y="313313"/>
                      </a:cubicBezTo>
                      <a:cubicBezTo>
                        <a:pt x="18767" y="301407"/>
                        <a:pt x="-4516" y="281827"/>
                        <a:pt x="776" y="262513"/>
                      </a:cubicBezTo>
                      <a:cubicBezTo>
                        <a:pt x="6068" y="243199"/>
                        <a:pt x="46019" y="243464"/>
                        <a:pt x="56338" y="197426"/>
                      </a:cubicBezTo>
                      <a:cubicBezTo>
                        <a:pt x="66657" y="151389"/>
                        <a:pt x="56603" y="10101"/>
                        <a:pt x="56338" y="5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F1EF43B1-9969-4B47-8EC4-1FAB94D4FC55}"/>
                    </a:ext>
                  </a:extLst>
                </p:cNvPr>
                <p:cNvSpPr/>
                <p:nvPr/>
              </p:nvSpPr>
              <p:spPr>
                <a:xfrm>
                  <a:off x="5405261" y="8177096"/>
                  <a:ext cx="62317" cy="484312"/>
                </a:xfrm>
                <a:custGeom>
                  <a:avLst/>
                  <a:gdLst>
                    <a:gd name="connsiteX0" fmla="*/ 62089 w 62317"/>
                    <a:gd name="connsiteY0" fmla="*/ 117 h 484312"/>
                    <a:gd name="connsiteX1" fmla="*/ 22402 w 62317"/>
                    <a:gd name="connsiteY1" fmla="*/ 289042 h 484312"/>
                    <a:gd name="connsiteX2" fmla="*/ 22402 w 62317"/>
                    <a:gd name="connsiteY2" fmla="*/ 376354 h 484312"/>
                    <a:gd name="connsiteX3" fmla="*/ 27164 w 62317"/>
                    <a:gd name="connsiteY3" fmla="*/ 482717 h 484312"/>
                    <a:gd name="connsiteX4" fmla="*/ 19227 w 62317"/>
                    <a:gd name="connsiteY4" fmla="*/ 427154 h 484312"/>
                    <a:gd name="connsiteX5" fmla="*/ 1764 w 62317"/>
                    <a:gd name="connsiteY5" fmla="*/ 255704 h 484312"/>
                    <a:gd name="connsiteX6" fmla="*/ 62089 w 62317"/>
                    <a:gd name="connsiteY6" fmla="*/ 117 h 48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17" h="484312">
                      <a:moveTo>
                        <a:pt x="62089" y="117"/>
                      </a:moveTo>
                      <a:cubicBezTo>
                        <a:pt x="65529" y="5673"/>
                        <a:pt x="29016" y="226336"/>
                        <a:pt x="22402" y="289042"/>
                      </a:cubicBezTo>
                      <a:cubicBezTo>
                        <a:pt x="15788" y="351748"/>
                        <a:pt x="21608" y="344075"/>
                        <a:pt x="22402" y="376354"/>
                      </a:cubicBezTo>
                      <a:cubicBezTo>
                        <a:pt x="23196" y="408633"/>
                        <a:pt x="27693" y="474250"/>
                        <a:pt x="27164" y="482717"/>
                      </a:cubicBezTo>
                      <a:cubicBezTo>
                        <a:pt x="26635" y="491184"/>
                        <a:pt x="23460" y="464989"/>
                        <a:pt x="19227" y="427154"/>
                      </a:cubicBezTo>
                      <a:cubicBezTo>
                        <a:pt x="14994" y="389319"/>
                        <a:pt x="-6174" y="324231"/>
                        <a:pt x="1764" y="255704"/>
                      </a:cubicBezTo>
                      <a:cubicBezTo>
                        <a:pt x="9702" y="187177"/>
                        <a:pt x="58649" y="-5439"/>
                        <a:pt x="62089" y="1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25FD7E10-1093-43A9-9B7A-D1BC45DE17BD}"/>
                    </a:ext>
                  </a:extLst>
                </p:cNvPr>
                <p:cNvSpPr/>
                <p:nvPr/>
              </p:nvSpPr>
              <p:spPr>
                <a:xfrm>
                  <a:off x="5379915" y="8526676"/>
                  <a:ext cx="76479" cy="296757"/>
                </a:xfrm>
                <a:custGeom>
                  <a:avLst/>
                  <a:gdLst>
                    <a:gd name="connsiteX0" fmla="*/ 41398 w 76479"/>
                    <a:gd name="connsiteY0" fmla="*/ 2962 h 296757"/>
                    <a:gd name="connsiteX1" fmla="*/ 41398 w 76479"/>
                    <a:gd name="connsiteY1" fmla="*/ 202987 h 296757"/>
                    <a:gd name="connsiteX2" fmla="*/ 123 w 76479"/>
                    <a:gd name="connsiteY2" fmla="*/ 296649 h 296757"/>
                    <a:gd name="connsiteX3" fmla="*/ 30285 w 76479"/>
                    <a:gd name="connsiteY3" fmla="*/ 218862 h 296757"/>
                    <a:gd name="connsiteX4" fmla="*/ 76323 w 76479"/>
                    <a:gd name="connsiteY4" fmla="*/ 91862 h 296757"/>
                    <a:gd name="connsiteX5" fmla="*/ 41398 w 76479"/>
                    <a:gd name="connsiteY5" fmla="*/ 2962 h 296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79" h="296757">
                      <a:moveTo>
                        <a:pt x="41398" y="2962"/>
                      </a:moveTo>
                      <a:cubicBezTo>
                        <a:pt x="35577" y="21483"/>
                        <a:pt x="48277" y="154039"/>
                        <a:pt x="41398" y="202987"/>
                      </a:cubicBezTo>
                      <a:cubicBezTo>
                        <a:pt x="34519" y="251935"/>
                        <a:pt x="1975" y="294003"/>
                        <a:pt x="123" y="296649"/>
                      </a:cubicBezTo>
                      <a:cubicBezTo>
                        <a:pt x="-1729" y="299295"/>
                        <a:pt x="17585" y="252993"/>
                        <a:pt x="30285" y="218862"/>
                      </a:cubicBezTo>
                      <a:cubicBezTo>
                        <a:pt x="42985" y="184731"/>
                        <a:pt x="73677" y="126258"/>
                        <a:pt x="76323" y="91862"/>
                      </a:cubicBezTo>
                      <a:cubicBezTo>
                        <a:pt x="78969" y="57466"/>
                        <a:pt x="47219" y="-15559"/>
                        <a:pt x="41398" y="29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33D67BEA-3566-4B7F-B705-496F073DF407}"/>
                    </a:ext>
                  </a:extLst>
                </p:cNvPr>
                <p:cNvSpPr/>
                <p:nvPr/>
              </p:nvSpPr>
              <p:spPr>
                <a:xfrm>
                  <a:off x="5360510" y="8847642"/>
                  <a:ext cx="59491" cy="416468"/>
                </a:xfrm>
                <a:custGeom>
                  <a:avLst/>
                  <a:gdLst>
                    <a:gd name="connsiteX0" fmla="*/ 27465 w 59491"/>
                    <a:gd name="connsiteY0" fmla="*/ 1083 h 416468"/>
                    <a:gd name="connsiteX1" fmla="*/ 25878 w 59491"/>
                    <a:gd name="connsiteY1" fmla="*/ 223333 h 416468"/>
                    <a:gd name="connsiteX2" fmla="*/ 478 w 59491"/>
                    <a:gd name="connsiteY2" fmla="*/ 413833 h 416468"/>
                    <a:gd name="connsiteX3" fmla="*/ 13178 w 59491"/>
                    <a:gd name="connsiteY3" fmla="*/ 321758 h 416468"/>
                    <a:gd name="connsiteX4" fmla="*/ 59215 w 59491"/>
                    <a:gd name="connsiteY4" fmla="*/ 145546 h 416468"/>
                    <a:gd name="connsiteX5" fmla="*/ 27465 w 59491"/>
                    <a:gd name="connsiteY5" fmla="*/ 1083 h 41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491" h="416468">
                      <a:moveTo>
                        <a:pt x="27465" y="1083"/>
                      </a:moveTo>
                      <a:cubicBezTo>
                        <a:pt x="21909" y="14048"/>
                        <a:pt x="30376" y="154541"/>
                        <a:pt x="25878" y="223333"/>
                      </a:cubicBezTo>
                      <a:cubicBezTo>
                        <a:pt x="21380" y="292125"/>
                        <a:pt x="2595" y="397429"/>
                        <a:pt x="478" y="413833"/>
                      </a:cubicBezTo>
                      <a:cubicBezTo>
                        <a:pt x="-1639" y="430237"/>
                        <a:pt x="3389" y="366472"/>
                        <a:pt x="13178" y="321758"/>
                      </a:cubicBezTo>
                      <a:cubicBezTo>
                        <a:pt x="22967" y="277044"/>
                        <a:pt x="55775" y="196346"/>
                        <a:pt x="59215" y="145546"/>
                      </a:cubicBezTo>
                      <a:cubicBezTo>
                        <a:pt x="62655" y="94746"/>
                        <a:pt x="33021" y="-11882"/>
                        <a:pt x="27465" y="10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B345D807-43DD-474E-ACAE-A56F75D9C513}"/>
                    </a:ext>
                  </a:extLst>
                </p:cNvPr>
                <p:cNvSpPr/>
                <p:nvPr/>
              </p:nvSpPr>
              <p:spPr>
                <a:xfrm>
                  <a:off x="5410507" y="8661193"/>
                  <a:ext cx="75270" cy="260523"/>
                </a:xfrm>
                <a:custGeom>
                  <a:avLst/>
                  <a:gdLst>
                    <a:gd name="connsiteX0" fmla="*/ 72718 w 75270"/>
                    <a:gd name="connsiteY0" fmla="*/ 207 h 260523"/>
                    <a:gd name="connsiteX1" fmla="*/ 55256 w 75270"/>
                    <a:gd name="connsiteY1" fmla="*/ 108157 h 260523"/>
                    <a:gd name="connsiteX2" fmla="*/ 15568 w 75270"/>
                    <a:gd name="connsiteY2" fmla="*/ 151020 h 260523"/>
                    <a:gd name="connsiteX3" fmla="*/ 39381 w 75270"/>
                    <a:gd name="connsiteY3" fmla="*/ 258970 h 260523"/>
                    <a:gd name="connsiteX4" fmla="*/ 23506 w 75270"/>
                    <a:gd name="connsiteY4" fmla="*/ 209757 h 260523"/>
                    <a:gd name="connsiteX5" fmla="*/ 1281 w 75270"/>
                    <a:gd name="connsiteY5" fmla="*/ 138320 h 260523"/>
                    <a:gd name="connsiteX6" fmla="*/ 72718 w 75270"/>
                    <a:gd name="connsiteY6" fmla="*/ 207 h 26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70" h="260523">
                      <a:moveTo>
                        <a:pt x="72718" y="207"/>
                      </a:moveTo>
                      <a:cubicBezTo>
                        <a:pt x="81714" y="-4820"/>
                        <a:pt x="64781" y="83022"/>
                        <a:pt x="55256" y="108157"/>
                      </a:cubicBezTo>
                      <a:cubicBezTo>
                        <a:pt x="45731" y="133292"/>
                        <a:pt x="18214" y="125885"/>
                        <a:pt x="15568" y="151020"/>
                      </a:cubicBezTo>
                      <a:cubicBezTo>
                        <a:pt x="12922" y="176156"/>
                        <a:pt x="38058" y="249181"/>
                        <a:pt x="39381" y="258970"/>
                      </a:cubicBezTo>
                      <a:cubicBezTo>
                        <a:pt x="40704" y="268759"/>
                        <a:pt x="29856" y="229865"/>
                        <a:pt x="23506" y="209757"/>
                      </a:cubicBezTo>
                      <a:cubicBezTo>
                        <a:pt x="17156" y="189649"/>
                        <a:pt x="-5598" y="171393"/>
                        <a:pt x="1281" y="138320"/>
                      </a:cubicBezTo>
                      <a:cubicBezTo>
                        <a:pt x="8160" y="105247"/>
                        <a:pt x="63722" y="5234"/>
                        <a:pt x="72718" y="2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32CF85B8-86C3-48DF-8058-ADABCFE7F09F}"/>
                    </a:ext>
                  </a:extLst>
                </p:cNvPr>
                <p:cNvSpPr/>
                <p:nvPr/>
              </p:nvSpPr>
              <p:spPr>
                <a:xfrm>
                  <a:off x="5404473" y="8962757"/>
                  <a:ext cx="68020" cy="445506"/>
                </a:xfrm>
                <a:custGeom>
                  <a:avLst/>
                  <a:gdLst>
                    <a:gd name="connsiteX0" fmla="*/ 53352 w 68020"/>
                    <a:gd name="connsiteY0" fmla="*/ 14556 h 445506"/>
                    <a:gd name="connsiteX1" fmla="*/ 2552 w 68020"/>
                    <a:gd name="connsiteY1" fmla="*/ 428893 h 445506"/>
                    <a:gd name="connsiteX2" fmla="*/ 13665 w 68020"/>
                    <a:gd name="connsiteY2" fmla="*/ 339993 h 445506"/>
                    <a:gd name="connsiteX3" fmla="*/ 66052 w 68020"/>
                    <a:gd name="connsiteY3" fmla="*/ 119331 h 445506"/>
                    <a:gd name="connsiteX4" fmla="*/ 53352 w 68020"/>
                    <a:gd name="connsiteY4" fmla="*/ 14556 h 445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020" h="445506">
                      <a:moveTo>
                        <a:pt x="53352" y="14556"/>
                      </a:moveTo>
                      <a:cubicBezTo>
                        <a:pt x="42769" y="66150"/>
                        <a:pt x="9166" y="374654"/>
                        <a:pt x="2552" y="428893"/>
                      </a:cubicBezTo>
                      <a:cubicBezTo>
                        <a:pt x="-4063" y="483133"/>
                        <a:pt x="3082" y="391587"/>
                        <a:pt x="13665" y="339993"/>
                      </a:cubicBezTo>
                      <a:cubicBezTo>
                        <a:pt x="24248" y="288399"/>
                        <a:pt x="60231" y="178069"/>
                        <a:pt x="66052" y="119331"/>
                      </a:cubicBezTo>
                      <a:cubicBezTo>
                        <a:pt x="71873" y="60594"/>
                        <a:pt x="63935" y="-37038"/>
                        <a:pt x="53352" y="145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6730A901-FD87-48CB-B6F7-24EFB099B429}"/>
                    </a:ext>
                  </a:extLst>
                </p:cNvPr>
                <p:cNvSpPr/>
                <p:nvPr/>
              </p:nvSpPr>
              <p:spPr>
                <a:xfrm>
                  <a:off x="5335334" y="9179526"/>
                  <a:ext cx="60793" cy="388234"/>
                </a:xfrm>
                <a:custGeom>
                  <a:avLst/>
                  <a:gdLst>
                    <a:gd name="connsiteX0" fmla="*/ 60579 w 60793"/>
                    <a:gd name="connsiteY0" fmla="*/ 7337 h 388234"/>
                    <a:gd name="connsiteX1" fmla="*/ 3429 w 60793"/>
                    <a:gd name="connsiteY1" fmla="*/ 378812 h 388234"/>
                    <a:gd name="connsiteX2" fmla="*/ 8191 w 60793"/>
                    <a:gd name="connsiteY2" fmla="*/ 266099 h 388234"/>
                    <a:gd name="connsiteX3" fmla="*/ 22479 w 60793"/>
                    <a:gd name="connsiteY3" fmla="*/ 143862 h 388234"/>
                    <a:gd name="connsiteX4" fmla="*/ 60579 w 60793"/>
                    <a:gd name="connsiteY4" fmla="*/ 7337 h 38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93" h="388234">
                      <a:moveTo>
                        <a:pt x="60579" y="7337"/>
                      </a:moveTo>
                      <a:cubicBezTo>
                        <a:pt x="57404" y="46495"/>
                        <a:pt x="12160" y="335685"/>
                        <a:pt x="3429" y="378812"/>
                      </a:cubicBezTo>
                      <a:cubicBezTo>
                        <a:pt x="-5302" y="421939"/>
                        <a:pt x="5016" y="305257"/>
                        <a:pt x="8191" y="266099"/>
                      </a:cubicBezTo>
                      <a:cubicBezTo>
                        <a:pt x="11366" y="226941"/>
                        <a:pt x="14277" y="191487"/>
                        <a:pt x="22479" y="143862"/>
                      </a:cubicBezTo>
                      <a:cubicBezTo>
                        <a:pt x="30681" y="96237"/>
                        <a:pt x="63754" y="-31821"/>
                        <a:pt x="60579" y="73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577EBD07-CC22-4E9E-87AB-C20D56CFDD82}"/>
                    </a:ext>
                  </a:extLst>
                </p:cNvPr>
                <p:cNvSpPr/>
                <p:nvPr/>
              </p:nvSpPr>
              <p:spPr>
                <a:xfrm>
                  <a:off x="5254942" y="9291320"/>
                  <a:ext cx="183874" cy="624121"/>
                </a:xfrm>
                <a:custGeom>
                  <a:avLst/>
                  <a:gdLst>
                    <a:gd name="connsiteX0" fmla="*/ 163196 w 183874"/>
                    <a:gd name="connsiteY0" fmla="*/ 71755 h 624121"/>
                    <a:gd name="connsiteX1" fmla="*/ 7621 w 183874"/>
                    <a:gd name="connsiteY1" fmla="*/ 598805 h 624121"/>
                    <a:gd name="connsiteX2" fmla="*/ 39371 w 183874"/>
                    <a:gd name="connsiteY2" fmla="*/ 506730 h 624121"/>
                    <a:gd name="connsiteX3" fmla="*/ 172721 w 183874"/>
                    <a:gd name="connsiteY3" fmla="*/ 209868 h 624121"/>
                    <a:gd name="connsiteX4" fmla="*/ 174308 w 183874"/>
                    <a:gd name="connsiteY4" fmla="*/ 22543 h 624121"/>
                    <a:gd name="connsiteX5" fmla="*/ 163196 w 183874"/>
                    <a:gd name="connsiteY5" fmla="*/ 71755 h 62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74" h="624121">
                      <a:moveTo>
                        <a:pt x="163196" y="71755"/>
                      </a:moveTo>
                      <a:cubicBezTo>
                        <a:pt x="135415" y="167799"/>
                        <a:pt x="28258" y="526309"/>
                        <a:pt x="7621" y="598805"/>
                      </a:cubicBezTo>
                      <a:cubicBezTo>
                        <a:pt x="-13016" y="671301"/>
                        <a:pt x="11854" y="571553"/>
                        <a:pt x="39371" y="506730"/>
                      </a:cubicBezTo>
                      <a:cubicBezTo>
                        <a:pt x="66888" y="441907"/>
                        <a:pt x="150231" y="290566"/>
                        <a:pt x="172721" y="209868"/>
                      </a:cubicBezTo>
                      <a:cubicBezTo>
                        <a:pt x="195211" y="129170"/>
                        <a:pt x="177219" y="50324"/>
                        <a:pt x="174308" y="22543"/>
                      </a:cubicBezTo>
                      <a:cubicBezTo>
                        <a:pt x="171397" y="-5238"/>
                        <a:pt x="190977" y="-24289"/>
                        <a:pt x="163196" y="717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617B827D-E160-4164-B34F-4EF47BBD67E8}"/>
                    </a:ext>
                  </a:extLst>
                </p:cNvPr>
                <p:cNvSpPr/>
                <p:nvPr/>
              </p:nvSpPr>
              <p:spPr>
                <a:xfrm>
                  <a:off x="5224282" y="9375012"/>
                  <a:ext cx="123639" cy="531529"/>
                </a:xfrm>
                <a:custGeom>
                  <a:avLst/>
                  <a:gdLst>
                    <a:gd name="connsiteX0" fmla="*/ 119243 w 123639"/>
                    <a:gd name="connsiteY0" fmla="*/ 5526 h 531529"/>
                    <a:gd name="connsiteX1" fmla="*/ 3356 w 123639"/>
                    <a:gd name="connsiteY1" fmla="*/ 516701 h 531529"/>
                    <a:gd name="connsiteX2" fmla="*/ 36693 w 123639"/>
                    <a:gd name="connsiteY2" fmla="*/ 381763 h 531529"/>
                    <a:gd name="connsiteX3" fmla="*/ 93843 w 123639"/>
                    <a:gd name="connsiteY3" fmla="*/ 253176 h 531529"/>
                    <a:gd name="connsiteX4" fmla="*/ 119243 w 123639"/>
                    <a:gd name="connsiteY4" fmla="*/ 5526 h 53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639" h="531529">
                      <a:moveTo>
                        <a:pt x="119243" y="5526"/>
                      </a:moveTo>
                      <a:cubicBezTo>
                        <a:pt x="104162" y="49447"/>
                        <a:pt x="17114" y="453995"/>
                        <a:pt x="3356" y="516701"/>
                      </a:cubicBezTo>
                      <a:cubicBezTo>
                        <a:pt x="-10402" y="579407"/>
                        <a:pt x="21612" y="425684"/>
                        <a:pt x="36693" y="381763"/>
                      </a:cubicBezTo>
                      <a:cubicBezTo>
                        <a:pt x="51774" y="337842"/>
                        <a:pt x="80878" y="314295"/>
                        <a:pt x="93843" y="253176"/>
                      </a:cubicBezTo>
                      <a:cubicBezTo>
                        <a:pt x="106808" y="192057"/>
                        <a:pt x="134324" y="-38395"/>
                        <a:pt x="119243" y="55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9224ABD8-96E2-49F7-ABDC-EAA0E332BF70}"/>
                    </a:ext>
                  </a:extLst>
                </p:cNvPr>
                <p:cNvSpPr/>
                <p:nvPr/>
              </p:nvSpPr>
              <p:spPr>
                <a:xfrm>
                  <a:off x="5175622" y="9769017"/>
                  <a:ext cx="163235" cy="453318"/>
                </a:xfrm>
                <a:custGeom>
                  <a:avLst/>
                  <a:gdLst>
                    <a:gd name="connsiteX0" fmla="*/ 136153 w 163235"/>
                    <a:gd name="connsiteY0" fmla="*/ 113171 h 453318"/>
                    <a:gd name="connsiteX1" fmla="*/ 2803 w 163235"/>
                    <a:gd name="connsiteY1" fmla="*/ 446546 h 453318"/>
                    <a:gd name="connsiteX2" fmla="*/ 52016 w 163235"/>
                    <a:gd name="connsiteY2" fmla="*/ 324308 h 453318"/>
                    <a:gd name="connsiteX3" fmla="*/ 129803 w 163235"/>
                    <a:gd name="connsiteY3" fmla="*/ 168733 h 453318"/>
                    <a:gd name="connsiteX4" fmla="*/ 163141 w 163235"/>
                    <a:gd name="connsiteY4" fmla="*/ 2046 h 453318"/>
                    <a:gd name="connsiteX5" fmla="*/ 136153 w 163235"/>
                    <a:gd name="connsiteY5" fmla="*/ 113171 h 45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235" h="453318">
                      <a:moveTo>
                        <a:pt x="136153" y="113171"/>
                      </a:moveTo>
                      <a:cubicBezTo>
                        <a:pt x="109430" y="187254"/>
                        <a:pt x="16826" y="411357"/>
                        <a:pt x="2803" y="446546"/>
                      </a:cubicBezTo>
                      <a:cubicBezTo>
                        <a:pt x="-11220" y="481735"/>
                        <a:pt x="30849" y="370610"/>
                        <a:pt x="52016" y="324308"/>
                      </a:cubicBezTo>
                      <a:cubicBezTo>
                        <a:pt x="73183" y="278006"/>
                        <a:pt x="111282" y="222443"/>
                        <a:pt x="129803" y="168733"/>
                      </a:cubicBezTo>
                      <a:cubicBezTo>
                        <a:pt x="148324" y="115023"/>
                        <a:pt x="162612" y="15010"/>
                        <a:pt x="163141" y="2046"/>
                      </a:cubicBezTo>
                      <a:cubicBezTo>
                        <a:pt x="163670" y="-10918"/>
                        <a:pt x="162876" y="39088"/>
                        <a:pt x="136153" y="11317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5DB1E391-8289-4C41-8904-2379824543DA}"/>
                    </a:ext>
                  </a:extLst>
                </p:cNvPr>
                <p:cNvSpPr/>
                <p:nvPr/>
              </p:nvSpPr>
              <p:spPr>
                <a:xfrm>
                  <a:off x="5171694" y="9763371"/>
                  <a:ext cx="94293" cy="347008"/>
                </a:xfrm>
                <a:custGeom>
                  <a:avLst/>
                  <a:gdLst>
                    <a:gd name="connsiteX0" fmla="*/ 94044 w 94293"/>
                    <a:gd name="connsiteY0" fmla="*/ 12454 h 347008"/>
                    <a:gd name="connsiteX1" fmla="*/ 3556 w 94293"/>
                    <a:gd name="connsiteY1" fmla="*/ 341067 h 347008"/>
                    <a:gd name="connsiteX2" fmla="*/ 19431 w 94293"/>
                    <a:gd name="connsiteY2" fmla="*/ 214067 h 347008"/>
                    <a:gd name="connsiteX3" fmla="*/ 30544 w 94293"/>
                    <a:gd name="connsiteY3" fmla="*/ 85479 h 347008"/>
                    <a:gd name="connsiteX4" fmla="*/ 94044 w 94293"/>
                    <a:gd name="connsiteY4" fmla="*/ 12454 h 34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293" h="347008">
                      <a:moveTo>
                        <a:pt x="94044" y="12454"/>
                      </a:moveTo>
                      <a:cubicBezTo>
                        <a:pt x="89546" y="55052"/>
                        <a:pt x="15991" y="307465"/>
                        <a:pt x="3556" y="341067"/>
                      </a:cubicBezTo>
                      <a:cubicBezTo>
                        <a:pt x="-8879" y="374669"/>
                        <a:pt x="14933" y="256665"/>
                        <a:pt x="19431" y="214067"/>
                      </a:cubicBezTo>
                      <a:cubicBezTo>
                        <a:pt x="23929" y="171469"/>
                        <a:pt x="20225" y="123844"/>
                        <a:pt x="30544" y="85479"/>
                      </a:cubicBezTo>
                      <a:cubicBezTo>
                        <a:pt x="40863" y="47114"/>
                        <a:pt x="98542" y="-30144"/>
                        <a:pt x="94044" y="124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BD211DD9-BD96-4F66-9DF4-924EEF0FBD4B}"/>
                    </a:ext>
                  </a:extLst>
                </p:cNvPr>
                <p:cNvSpPr/>
                <p:nvPr/>
              </p:nvSpPr>
              <p:spPr>
                <a:xfrm>
                  <a:off x="5013194" y="10102792"/>
                  <a:ext cx="228203" cy="403583"/>
                </a:xfrm>
                <a:custGeom>
                  <a:avLst/>
                  <a:gdLst>
                    <a:gd name="connsiteX0" fmla="*/ 184281 w 228203"/>
                    <a:gd name="connsiteY0" fmla="*/ 52446 h 403583"/>
                    <a:gd name="connsiteX1" fmla="*/ 96969 w 228203"/>
                    <a:gd name="connsiteY1" fmla="*/ 308033 h 403583"/>
                    <a:gd name="connsiteX2" fmla="*/ 131 w 228203"/>
                    <a:gd name="connsiteY2" fmla="*/ 403283 h 403583"/>
                    <a:gd name="connsiteX3" fmla="*/ 77919 w 228203"/>
                    <a:gd name="connsiteY3" fmla="*/ 335021 h 403583"/>
                    <a:gd name="connsiteX4" fmla="*/ 154119 w 228203"/>
                    <a:gd name="connsiteY4" fmla="*/ 249296 h 403583"/>
                    <a:gd name="connsiteX5" fmla="*/ 227144 w 228203"/>
                    <a:gd name="connsiteY5" fmla="*/ 15933 h 403583"/>
                    <a:gd name="connsiteX6" fmla="*/ 184281 w 228203"/>
                    <a:gd name="connsiteY6" fmla="*/ 52446 h 40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03" h="403583">
                      <a:moveTo>
                        <a:pt x="184281" y="52446"/>
                      </a:moveTo>
                      <a:cubicBezTo>
                        <a:pt x="162585" y="101129"/>
                        <a:pt x="127661" y="249560"/>
                        <a:pt x="96969" y="308033"/>
                      </a:cubicBezTo>
                      <a:cubicBezTo>
                        <a:pt x="66277" y="366506"/>
                        <a:pt x="3306" y="398785"/>
                        <a:pt x="131" y="403283"/>
                      </a:cubicBezTo>
                      <a:cubicBezTo>
                        <a:pt x="-3044" y="407781"/>
                        <a:pt x="52254" y="360685"/>
                        <a:pt x="77919" y="335021"/>
                      </a:cubicBezTo>
                      <a:cubicBezTo>
                        <a:pt x="103584" y="309357"/>
                        <a:pt x="129248" y="302477"/>
                        <a:pt x="154119" y="249296"/>
                      </a:cubicBezTo>
                      <a:cubicBezTo>
                        <a:pt x="178990" y="196115"/>
                        <a:pt x="220265" y="48741"/>
                        <a:pt x="227144" y="15933"/>
                      </a:cubicBezTo>
                      <a:cubicBezTo>
                        <a:pt x="234023" y="-16875"/>
                        <a:pt x="205977" y="3763"/>
                        <a:pt x="184281" y="52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1291FE7E-5F4E-4026-BB38-73820AAC6F9C}"/>
                    </a:ext>
                  </a:extLst>
                </p:cNvPr>
                <p:cNvSpPr/>
                <p:nvPr/>
              </p:nvSpPr>
              <p:spPr>
                <a:xfrm>
                  <a:off x="4955646" y="9923330"/>
                  <a:ext cx="239614" cy="541983"/>
                </a:xfrm>
                <a:custGeom>
                  <a:avLst/>
                  <a:gdLst>
                    <a:gd name="connsiteX0" fmla="*/ 238654 w 239614"/>
                    <a:gd name="connsiteY0" fmla="*/ 133 h 541983"/>
                    <a:gd name="connsiteX1" fmla="*/ 125942 w 239614"/>
                    <a:gd name="connsiteY1" fmla="*/ 366845 h 541983"/>
                    <a:gd name="connsiteX2" fmla="*/ 529 w 239614"/>
                    <a:gd name="connsiteY2" fmla="*/ 539883 h 541983"/>
                    <a:gd name="connsiteX3" fmla="*/ 84667 w 239614"/>
                    <a:gd name="connsiteY3" fmla="*/ 454158 h 541983"/>
                    <a:gd name="connsiteX4" fmla="*/ 175154 w 239614"/>
                    <a:gd name="connsiteY4" fmla="*/ 325570 h 541983"/>
                    <a:gd name="connsiteX5" fmla="*/ 238654 w 239614"/>
                    <a:gd name="connsiteY5" fmla="*/ 133 h 541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614" h="541983">
                      <a:moveTo>
                        <a:pt x="238654" y="133"/>
                      </a:moveTo>
                      <a:cubicBezTo>
                        <a:pt x="230452" y="7012"/>
                        <a:pt x="165629" y="276887"/>
                        <a:pt x="125942" y="366845"/>
                      </a:cubicBezTo>
                      <a:cubicBezTo>
                        <a:pt x="86255" y="456803"/>
                        <a:pt x="7408" y="525331"/>
                        <a:pt x="529" y="539883"/>
                      </a:cubicBezTo>
                      <a:cubicBezTo>
                        <a:pt x="-6350" y="554435"/>
                        <a:pt x="55563" y="489877"/>
                        <a:pt x="84667" y="454158"/>
                      </a:cubicBezTo>
                      <a:cubicBezTo>
                        <a:pt x="113771" y="418439"/>
                        <a:pt x="149754" y="397007"/>
                        <a:pt x="175154" y="325570"/>
                      </a:cubicBezTo>
                      <a:cubicBezTo>
                        <a:pt x="200554" y="254133"/>
                        <a:pt x="246856" y="-6746"/>
                        <a:pt x="238654" y="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46A81181-77A7-430C-BB3F-C815234FA57E}"/>
                    </a:ext>
                  </a:extLst>
                </p:cNvPr>
                <p:cNvSpPr/>
                <p:nvPr/>
              </p:nvSpPr>
              <p:spPr>
                <a:xfrm>
                  <a:off x="4874976" y="10367440"/>
                  <a:ext cx="198761" cy="277070"/>
                </a:xfrm>
                <a:custGeom>
                  <a:avLst/>
                  <a:gdLst>
                    <a:gd name="connsiteX0" fmla="*/ 165337 w 198761"/>
                    <a:gd name="connsiteY0" fmla="*/ 62435 h 277070"/>
                    <a:gd name="connsiteX1" fmla="*/ 17699 w 198761"/>
                    <a:gd name="connsiteY1" fmla="*/ 187848 h 277070"/>
                    <a:gd name="connsiteX2" fmla="*/ 1824 w 198761"/>
                    <a:gd name="connsiteY2" fmla="*/ 276748 h 277070"/>
                    <a:gd name="connsiteX3" fmla="*/ 9762 w 198761"/>
                    <a:gd name="connsiteY3" fmla="*/ 214835 h 277070"/>
                    <a:gd name="connsiteX4" fmla="*/ 47862 w 198761"/>
                    <a:gd name="connsiteY4" fmla="*/ 140223 h 277070"/>
                    <a:gd name="connsiteX5" fmla="*/ 189149 w 198761"/>
                    <a:gd name="connsiteY5" fmla="*/ 3698 h 277070"/>
                    <a:gd name="connsiteX6" fmla="*/ 165337 w 198761"/>
                    <a:gd name="connsiteY6" fmla="*/ 62435 h 27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8761" h="277070">
                      <a:moveTo>
                        <a:pt x="165337" y="62435"/>
                      </a:moveTo>
                      <a:cubicBezTo>
                        <a:pt x="136762" y="93127"/>
                        <a:pt x="44951" y="152129"/>
                        <a:pt x="17699" y="187848"/>
                      </a:cubicBezTo>
                      <a:cubicBezTo>
                        <a:pt x="-9553" y="223567"/>
                        <a:pt x="3147" y="272250"/>
                        <a:pt x="1824" y="276748"/>
                      </a:cubicBezTo>
                      <a:cubicBezTo>
                        <a:pt x="501" y="281246"/>
                        <a:pt x="2089" y="237589"/>
                        <a:pt x="9762" y="214835"/>
                      </a:cubicBezTo>
                      <a:cubicBezTo>
                        <a:pt x="17435" y="192081"/>
                        <a:pt x="17964" y="175412"/>
                        <a:pt x="47862" y="140223"/>
                      </a:cubicBezTo>
                      <a:cubicBezTo>
                        <a:pt x="77760" y="105034"/>
                        <a:pt x="167982" y="20631"/>
                        <a:pt x="189149" y="3698"/>
                      </a:cubicBezTo>
                      <a:cubicBezTo>
                        <a:pt x="210316" y="-13235"/>
                        <a:pt x="193912" y="31743"/>
                        <a:pt x="165337" y="624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CFB24A35-BE5A-478B-8619-13DAA5D925CA}"/>
                    </a:ext>
                  </a:extLst>
                </p:cNvPr>
                <p:cNvSpPr/>
                <p:nvPr/>
              </p:nvSpPr>
              <p:spPr>
                <a:xfrm>
                  <a:off x="4916692" y="10469949"/>
                  <a:ext cx="184357" cy="219319"/>
                </a:xfrm>
                <a:custGeom>
                  <a:avLst/>
                  <a:gdLst>
                    <a:gd name="connsiteX0" fmla="*/ 180771 w 184357"/>
                    <a:gd name="connsiteY0" fmla="*/ 2789 h 219319"/>
                    <a:gd name="connsiteX1" fmla="*/ 49008 w 184357"/>
                    <a:gd name="connsiteY1" fmla="*/ 107564 h 219319"/>
                    <a:gd name="connsiteX2" fmla="*/ 1383 w 184357"/>
                    <a:gd name="connsiteY2" fmla="*/ 218689 h 219319"/>
                    <a:gd name="connsiteX3" fmla="*/ 12496 w 184357"/>
                    <a:gd name="connsiteY3" fmla="*/ 152014 h 219319"/>
                    <a:gd name="connsiteX4" fmla="*/ 9321 w 184357"/>
                    <a:gd name="connsiteY4" fmla="*/ 134551 h 219319"/>
                    <a:gd name="connsiteX5" fmla="*/ 137908 w 184357"/>
                    <a:gd name="connsiteY5" fmla="*/ 39301 h 219319"/>
                    <a:gd name="connsiteX6" fmla="*/ 180771 w 184357"/>
                    <a:gd name="connsiteY6" fmla="*/ 2789 h 21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57" h="219319">
                      <a:moveTo>
                        <a:pt x="180771" y="2789"/>
                      </a:moveTo>
                      <a:cubicBezTo>
                        <a:pt x="165954" y="14166"/>
                        <a:pt x="78906" y="71581"/>
                        <a:pt x="49008" y="107564"/>
                      </a:cubicBezTo>
                      <a:cubicBezTo>
                        <a:pt x="19110" y="143547"/>
                        <a:pt x="7468" y="211281"/>
                        <a:pt x="1383" y="218689"/>
                      </a:cubicBezTo>
                      <a:cubicBezTo>
                        <a:pt x="-4702" y="226097"/>
                        <a:pt x="11173" y="166037"/>
                        <a:pt x="12496" y="152014"/>
                      </a:cubicBezTo>
                      <a:cubicBezTo>
                        <a:pt x="13819" y="137991"/>
                        <a:pt x="-11581" y="153337"/>
                        <a:pt x="9321" y="134551"/>
                      </a:cubicBezTo>
                      <a:cubicBezTo>
                        <a:pt x="30223" y="115766"/>
                        <a:pt x="114625" y="61526"/>
                        <a:pt x="137908" y="39301"/>
                      </a:cubicBezTo>
                      <a:cubicBezTo>
                        <a:pt x="161191" y="17076"/>
                        <a:pt x="195588" y="-8588"/>
                        <a:pt x="180771" y="27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FCAE41AB-DAA9-496F-BACD-AD8212BE0C5C}"/>
                    </a:ext>
                  </a:extLst>
                </p:cNvPr>
                <p:cNvSpPr/>
                <p:nvPr/>
              </p:nvSpPr>
              <p:spPr>
                <a:xfrm>
                  <a:off x="4786154" y="10646379"/>
                  <a:ext cx="84505" cy="223009"/>
                </a:xfrm>
                <a:custGeom>
                  <a:avLst/>
                  <a:gdLst>
                    <a:gd name="connsiteX0" fmla="*/ 84296 w 84505"/>
                    <a:gd name="connsiteY0" fmla="*/ 5746 h 223009"/>
                    <a:gd name="connsiteX1" fmla="*/ 14446 w 84505"/>
                    <a:gd name="connsiteY1" fmla="*/ 186721 h 223009"/>
                    <a:gd name="connsiteX2" fmla="*/ 1746 w 84505"/>
                    <a:gd name="connsiteY2" fmla="*/ 218471 h 223009"/>
                    <a:gd name="connsiteX3" fmla="*/ 39846 w 84505"/>
                    <a:gd name="connsiteY3" fmla="*/ 123221 h 223009"/>
                    <a:gd name="connsiteX4" fmla="*/ 36671 w 84505"/>
                    <a:gd name="connsiteY4" fmla="*/ 53371 h 223009"/>
                    <a:gd name="connsiteX5" fmla="*/ 84296 w 84505"/>
                    <a:gd name="connsiteY5" fmla="*/ 5746 h 22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05" h="223009">
                      <a:moveTo>
                        <a:pt x="84296" y="5746"/>
                      </a:moveTo>
                      <a:cubicBezTo>
                        <a:pt x="80592" y="27971"/>
                        <a:pt x="28204" y="151267"/>
                        <a:pt x="14446" y="186721"/>
                      </a:cubicBezTo>
                      <a:cubicBezTo>
                        <a:pt x="688" y="222175"/>
                        <a:pt x="-2487" y="229054"/>
                        <a:pt x="1746" y="218471"/>
                      </a:cubicBezTo>
                      <a:cubicBezTo>
                        <a:pt x="5979" y="207888"/>
                        <a:pt x="34025" y="150738"/>
                        <a:pt x="39846" y="123221"/>
                      </a:cubicBezTo>
                      <a:cubicBezTo>
                        <a:pt x="45667" y="95704"/>
                        <a:pt x="31908" y="75331"/>
                        <a:pt x="36671" y="53371"/>
                      </a:cubicBezTo>
                      <a:cubicBezTo>
                        <a:pt x="41433" y="31411"/>
                        <a:pt x="88000" y="-16479"/>
                        <a:pt x="84296" y="57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2CFA0E43-427A-4FCF-ADA7-B60C5FE0ED53}"/>
                    </a:ext>
                  </a:extLst>
                </p:cNvPr>
                <p:cNvSpPr/>
                <p:nvPr/>
              </p:nvSpPr>
              <p:spPr>
                <a:xfrm>
                  <a:off x="4855337" y="10635648"/>
                  <a:ext cx="79188" cy="264699"/>
                </a:xfrm>
                <a:custGeom>
                  <a:avLst/>
                  <a:gdLst>
                    <a:gd name="connsiteX0" fmla="*/ 64326 w 79188"/>
                    <a:gd name="connsiteY0" fmla="*/ 73627 h 264699"/>
                    <a:gd name="connsiteX1" fmla="*/ 2413 w 79188"/>
                    <a:gd name="connsiteY1" fmla="*/ 257777 h 264699"/>
                    <a:gd name="connsiteX2" fmla="*/ 11938 w 79188"/>
                    <a:gd name="connsiteY2" fmla="*/ 218090 h 264699"/>
                    <a:gd name="connsiteX3" fmla="*/ 5588 w 79188"/>
                    <a:gd name="connsiteY3" fmla="*/ 145065 h 264699"/>
                    <a:gd name="connsiteX4" fmla="*/ 75438 w 79188"/>
                    <a:gd name="connsiteY4" fmla="*/ 3777 h 264699"/>
                    <a:gd name="connsiteX5" fmla="*/ 64326 w 79188"/>
                    <a:gd name="connsiteY5" fmla="*/ 73627 h 264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188" h="264699">
                      <a:moveTo>
                        <a:pt x="64326" y="73627"/>
                      </a:moveTo>
                      <a:cubicBezTo>
                        <a:pt x="52155" y="115960"/>
                        <a:pt x="11144" y="233700"/>
                        <a:pt x="2413" y="257777"/>
                      </a:cubicBezTo>
                      <a:cubicBezTo>
                        <a:pt x="-6318" y="281854"/>
                        <a:pt x="11409" y="236875"/>
                        <a:pt x="11938" y="218090"/>
                      </a:cubicBezTo>
                      <a:cubicBezTo>
                        <a:pt x="12467" y="199305"/>
                        <a:pt x="-4995" y="180784"/>
                        <a:pt x="5588" y="145065"/>
                      </a:cubicBezTo>
                      <a:cubicBezTo>
                        <a:pt x="16171" y="109346"/>
                        <a:pt x="66707" y="20975"/>
                        <a:pt x="75438" y="3777"/>
                      </a:cubicBezTo>
                      <a:cubicBezTo>
                        <a:pt x="84169" y="-13421"/>
                        <a:pt x="76497" y="31294"/>
                        <a:pt x="64326" y="736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C157ACBC-9BF6-414F-BB80-1FA5BA05269A}"/>
                    </a:ext>
                  </a:extLst>
                </p:cNvPr>
                <p:cNvSpPr/>
                <p:nvPr/>
              </p:nvSpPr>
              <p:spPr>
                <a:xfrm>
                  <a:off x="4705332" y="10780306"/>
                  <a:ext cx="120671" cy="197578"/>
                </a:xfrm>
                <a:custGeom>
                  <a:avLst/>
                  <a:gdLst>
                    <a:gd name="connsiteX0" fmla="*/ 120668 w 120671"/>
                    <a:gd name="connsiteY0" fmla="*/ 407 h 197578"/>
                    <a:gd name="connsiteX1" fmla="*/ 31768 w 120671"/>
                    <a:gd name="connsiteY1" fmla="*/ 108357 h 197578"/>
                    <a:gd name="connsiteX2" fmla="*/ 18 w 120671"/>
                    <a:gd name="connsiteY2" fmla="*/ 197257 h 197578"/>
                    <a:gd name="connsiteX3" fmla="*/ 28593 w 120671"/>
                    <a:gd name="connsiteY3" fmla="*/ 76607 h 197578"/>
                    <a:gd name="connsiteX4" fmla="*/ 120668 w 120671"/>
                    <a:gd name="connsiteY4" fmla="*/ 407 h 197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671" h="197578">
                      <a:moveTo>
                        <a:pt x="120668" y="407"/>
                      </a:moveTo>
                      <a:cubicBezTo>
                        <a:pt x="121197" y="5699"/>
                        <a:pt x="51876" y="75549"/>
                        <a:pt x="31768" y="108357"/>
                      </a:cubicBezTo>
                      <a:cubicBezTo>
                        <a:pt x="11660" y="141165"/>
                        <a:pt x="547" y="202549"/>
                        <a:pt x="18" y="197257"/>
                      </a:cubicBezTo>
                      <a:cubicBezTo>
                        <a:pt x="-511" y="191965"/>
                        <a:pt x="10072" y="110738"/>
                        <a:pt x="28593" y="76607"/>
                      </a:cubicBezTo>
                      <a:cubicBezTo>
                        <a:pt x="47114" y="42476"/>
                        <a:pt x="120139" y="-4885"/>
                        <a:pt x="120668" y="4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59147105-02B5-4727-A3BD-A83BA64D2CAB}"/>
                    </a:ext>
                  </a:extLst>
                </p:cNvPr>
                <p:cNvSpPr/>
                <p:nvPr/>
              </p:nvSpPr>
              <p:spPr>
                <a:xfrm>
                  <a:off x="4755975" y="10821767"/>
                  <a:ext cx="129177" cy="147243"/>
                </a:xfrm>
                <a:custGeom>
                  <a:avLst/>
                  <a:gdLst>
                    <a:gd name="connsiteX0" fmla="*/ 128763 w 129177"/>
                    <a:gd name="connsiteY0" fmla="*/ 1808 h 147243"/>
                    <a:gd name="connsiteX1" fmla="*/ 49388 w 129177"/>
                    <a:gd name="connsiteY1" fmla="*/ 55783 h 147243"/>
                    <a:gd name="connsiteX2" fmla="*/ 25575 w 129177"/>
                    <a:gd name="connsiteY2" fmla="*/ 146271 h 147243"/>
                    <a:gd name="connsiteX3" fmla="*/ 1763 w 129177"/>
                    <a:gd name="connsiteY3" fmla="*/ 98646 h 147243"/>
                    <a:gd name="connsiteX4" fmla="*/ 76375 w 129177"/>
                    <a:gd name="connsiteY4" fmla="*/ 20858 h 147243"/>
                    <a:gd name="connsiteX5" fmla="*/ 128763 w 129177"/>
                    <a:gd name="connsiteY5" fmla="*/ 1808 h 14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77" h="147243">
                      <a:moveTo>
                        <a:pt x="128763" y="1808"/>
                      </a:moveTo>
                      <a:cubicBezTo>
                        <a:pt x="124265" y="7629"/>
                        <a:pt x="66586" y="31706"/>
                        <a:pt x="49388" y="55783"/>
                      </a:cubicBezTo>
                      <a:cubicBezTo>
                        <a:pt x="32190" y="79860"/>
                        <a:pt x="33512" y="139127"/>
                        <a:pt x="25575" y="146271"/>
                      </a:cubicBezTo>
                      <a:cubicBezTo>
                        <a:pt x="17637" y="153415"/>
                        <a:pt x="-6704" y="119548"/>
                        <a:pt x="1763" y="98646"/>
                      </a:cubicBezTo>
                      <a:cubicBezTo>
                        <a:pt x="10230" y="77744"/>
                        <a:pt x="52562" y="36998"/>
                        <a:pt x="76375" y="20858"/>
                      </a:cubicBezTo>
                      <a:cubicBezTo>
                        <a:pt x="100187" y="4718"/>
                        <a:pt x="133261" y="-4013"/>
                        <a:pt x="128763" y="18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40FBAB30-E2C1-4AB8-8294-77E78ECC94B2}"/>
                    </a:ext>
                  </a:extLst>
                </p:cNvPr>
                <p:cNvSpPr/>
                <p:nvPr/>
              </p:nvSpPr>
              <p:spPr>
                <a:xfrm>
                  <a:off x="4783125" y="10801246"/>
                  <a:ext cx="112839" cy="176466"/>
                </a:xfrm>
                <a:custGeom>
                  <a:avLst/>
                  <a:gdLst>
                    <a:gd name="connsiteX0" fmla="*/ 112725 w 112839"/>
                    <a:gd name="connsiteY0" fmla="*/ 104 h 176466"/>
                    <a:gd name="connsiteX1" fmla="*/ 25413 w 112839"/>
                    <a:gd name="connsiteY1" fmla="*/ 154092 h 176466"/>
                    <a:gd name="connsiteX2" fmla="*/ 17475 w 112839"/>
                    <a:gd name="connsiteY2" fmla="*/ 173142 h 176466"/>
                    <a:gd name="connsiteX3" fmla="*/ 4775 w 112839"/>
                    <a:gd name="connsiteY3" fmla="*/ 130279 h 176466"/>
                    <a:gd name="connsiteX4" fmla="*/ 112725 w 112839"/>
                    <a:gd name="connsiteY4" fmla="*/ 104 h 17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839" h="176466">
                      <a:moveTo>
                        <a:pt x="112725" y="104"/>
                      </a:moveTo>
                      <a:cubicBezTo>
                        <a:pt x="116165" y="4073"/>
                        <a:pt x="41288" y="125252"/>
                        <a:pt x="25413" y="154092"/>
                      </a:cubicBezTo>
                      <a:cubicBezTo>
                        <a:pt x="9538" y="182932"/>
                        <a:pt x="20915" y="177111"/>
                        <a:pt x="17475" y="173142"/>
                      </a:cubicBezTo>
                      <a:cubicBezTo>
                        <a:pt x="14035" y="169173"/>
                        <a:pt x="-10042" y="154621"/>
                        <a:pt x="4775" y="130279"/>
                      </a:cubicBezTo>
                      <a:cubicBezTo>
                        <a:pt x="19592" y="105937"/>
                        <a:pt x="109285" y="-3865"/>
                        <a:pt x="112725" y="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81000C1A-6242-46EA-8FA9-E43E8DF77CDE}"/>
                    </a:ext>
                  </a:extLst>
                </p:cNvPr>
                <p:cNvSpPr/>
                <p:nvPr/>
              </p:nvSpPr>
              <p:spPr>
                <a:xfrm>
                  <a:off x="5337894" y="7357143"/>
                  <a:ext cx="307065" cy="191419"/>
                </a:xfrm>
                <a:custGeom>
                  <a:avLst/>
                  <a:gdLst>
                    <a:gd name="connsiteX0" fmla="*/ 4573 w 307065"/>
                    <a:gd name="connsiteY0" fmla="*/ 390 h 191419"/>
                    <a:gd name="connsiteX1" fmla="*/ 294556 w 307065"/>
                    <a:gd name="connsiteY1" fmla="*/ 184540 h 191419"/>
                    <a:gd name="connsiteX2" fmla="*/ 241639 w 307065"/>
                    <a:gd name="connsiteY2" fmla="*/ 150674 h 191419"/>
                    <a:gd name="connsiteX3" fmla="*/ 125223 w 307065"/>
                    <a:gd name="connsiteY3" fmla="*/ 135857 h 191419"/>
                    <a:gd name="connsiteX4" fmla="*/ 4573 w 307065"/>
                    <a:gd name="connsiteY4" fmla="*/ 390 h 19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65" h="191419">
                      <a:moveTo>
                        <a:pt x="4573" y="390"/>
                      </a:moveTo>
                      <a:cubicBezTo>
                        <a:pt x="32795" y="8504"/>
                        <a:pt x="255045" y="159493"/>
                        <a:pt x="294556" y="184540"/>
                      </a:cubicBezTo>
                      <a:cubicBezTo>
                        <a:pt x="334067" y="209587"/>
                        <a:pt x="269861" y="158788"/>
                        <a:pt x="241639" y="150674"/>
                      </a:cubicBezTo>
                      <a:cubicBezTo>
                        <a:pt x="213417" y="142560"/>
                        <a:pt x="164029" y="158788"/>
                        <a:pt x="125223" y="135857"/>
                      </a:cubicBezTo>
                      <a:cubicBezTo>
                        <a:pt x="86418" y="112926"/>
                        <a:pt x="-23649" y="-7724"/>
                        <a:pt x="4573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EDC0F995-5F65-4EDD-8C25-888FA6091E24}"/>
                    </a:ext>
                  </a:extLst>
                </p:cNvPr>
                <p:cNvSpPr/>
                <p:nvPr/>
              </p:nvSpPr>
              <p:spPr>
                <a:xfrm>
                  <a:off x="4891514" y="7945916"/>
                  <a:ext cx="527249" cy="180571"/>
                </a:xfrm>
                <a:custGeom>
                  <a:avLst/>
                  <a:gdLst>
                    <a:gd name="connsiteX0" fmla="*/ 103 w 527249"/>
                    <a:gd name="connsiteY0" fmla="*/ 51 h 180571"/>
                    <a:gd name="connsiteX1" fmla="*/ 281619 w 527249"/>
                    <a:gd name="connsiteY1" fmla="*/ 48734 h 180571"/>
                    <a:gd name="connsiteX2" fmla="*/ 522919 w 527249"/>
                    <a:gd name="connsiteY2" fmla="*/ 179967 h 180571"/>
                    <a:gd name="connsiteX3" fmla="*/ 427669 w 527249"/>
                    <a:gd name="connsiteY3" fmla="*/ 95301 h 180571"/>
                    <a:gd name="connsiteX4" fmla="*/ 313369 w 527249"/>
                    <a:gd name="connsiteY4" fmla="*/ 40267 h 180571"/>
                    <a:gd name="connsiteX5" fmla="*/ 103 w 527249"/>
                    <a:gd name="connsiteY5" fmla="*/ 51 h 180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7249" h="180571">
                      <a:moveTo>
                        <a:pt x="103" y="51"/>
                      </a:moveTo>
                      <a:cubicBezTo>
                        <a:pt x="-5189" y="1462"/>
                        <a:pt x="194483" y="18748"/>
                        <a:pt x="281619" y="48734"/>
                      </a:cubicBezTo>
                      <a:cubicBezTo>
                        <a:pt x="368755" y="78720"/>
                        <a:pt x="498577" y="172206"/>
                        <a:pt x="522919" y="179967"/>
                      </a:cubicBezTo>
                      <a:cubicBezTo>
                        <a:pt x="547261" y="187728"/>
                        <a:pt x="462594" y="118584"/>
                        <a:pt x="427669" y="95301"/>
                      </a:cubicBezTo>
                      <a:cubicBezTo>
                        <a:pt x="392744" y="72018"/>
                        <a:pt x="378986" y="53673"/>
                        <a:pt x="313369" y="40267"/>
                      </a:cubicBezTo>
                      <a:cubicBezTo>
                        <a:pt x="247752" y="26861"/>
                        <a:pt x="5395" y="-1360"/>
                        <a:pt x="103" y="5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6B51291D-9C38-43A6-A9DF-9E8A9AA10C49}"/>
                    </a:ext>
                  </a:extLst>
                </p:cNvPr>
                <p:cNvSpPr/>
                <p:nvPr/>
              </p:nvSpPr>
              <p:spPr>
                <a:xfrm>
                  <a:off x="4997351" y="8069691"/>
                  <a:ext cx="317864" cy="115552"/>
                </a:xfrm>
                <a:custGeom>
                  <a:avLst/>
                  <a:gdLst>
                    <a:gd name="connsiteX0" fmla="*/ 99 w 317864"/>
                    <a:gd name="connsiteY0" fmla="*/ 37142 h 115552"/>
                    <a:gd name="connsiteX1" fmla="*/ 190599 w 317864"/>
                    <a:gd name="connsiteY1" fmla="*/ 43492 h 115552"/>
                    <a:gd name="connsiteX2" fmla="*/ 317599 w 317864"/>
                    <a:gd name="connsiteY2" fmla="*/ 115459 h 115552"/>
                    <a:gd name="connsiteX3" fmla="*/ 222349 w 317864"/>
                    <a:gd name="connsiteY3" fmla="*/ 26559 h 115552"/>
                    <a:gd name="connsiteX4" fmla="*/ 165199 w 317864"/>
                    <a:gd name="connsiteY4" fmla="*/ 1159 h 115552"/>
                    <a:gd name="connsiteX5" fmla="*/ 99 w 317864"/>
                    <a:gd name="connsiteY5" fmla="*/ 37142 h 115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864" h="115552">
                      <a:moveTo>
                        <a:pt x="99" y="37142"/>
                      </a:moveTo>
                      <a:cubicBezTo>
                        <a:pt x="4332" y="44198"/>
                        <a:pt x="137682" y="30439"/>
                        <a:pt x="190599" y="43492"/>
                      </a:cubicBezTo>
                      <a:cubicBezTo>
                        <a:pt x="243516" y="56545"/>
                        <a:pt x="312307" y="118281"/>
                        <a:pt x="317599" y="115459"/>
                      </a:cubicBezTo>
                      <a:cubicBezTo>
                        <a:pt x="322891" y="112637"/>
                        <a:pt x="247749" y="45609"/>
                        <a:pt x="222349" y="26559"/>
                      </a:cubicBezTo>
                      <a:cubicBezTo>
                        <a:pt x="196949" y="7509"/>
                        <a:pt x="202241" y="-3780"/>
                        <a:pt x="165199" y="1159"/>
                      </a:cubicBezTo>
                      <a:cubicBezTo>
                        <a:pt x="128157" y="6098"/>
                        <a:pt x="-4134" y="30086"/>
                        <a:pt x="99" y="371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3FFB6241-DC88-4F81-BF62-1D3E1D4825A5}"/>
                    </a:ext>
                  </a:extLst>
                </p:cNvPr>
                <p:cNvSpPr/>
                <p:nvPr/>
              </p:nvSpPr>
              <p:spPr>
                <a:xfrm>
                  <a:off x="4949800" y="8166942"/>
                  <a:ext cx="392566" cy="94421"/>
                </a:xfrm>
                <a:custGeom>
                  <a:avLst/>
                  <a:gdLst>
                    <a:gd name="connsiteX0" fmla="*/ 1083 w 392566"/>
                    <a:gd name="connsiteY0" fmla="*/ 41491 h 94421"/>
                    <a:gd name="connsiteX1" fmla="*/ 149250 w 392566"/>
                    <a:gd name="connsiteY1" fmla="*/ 13975 h 94421"/>
                    <a:gd name="connsiteX2" fmla="*/ 388433 w 392566"/>
                    <a:gd name="connsiteY2" fmla="*/ 94408 h 94421"/>
                    <a:gd name="connsiteX3" fmla="*/ 295300 w 392566"/>
                    <a:gd name="connsiteY3" fmla="*/ 20325 h 94421"/>
                    <a:gd name="connsiteX4" fmla="*/ 223333 w 392566"/>
                    <a:gd name="connsiteY4" fmla="*/ 1275 h 94421"/>
                    <a:gd name="connsiteX5" fmla="*/ 1083 w 392566"/>
                    <a:gd name="connsiteY5" fmla="*/ 41491 h 9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566" h="94421">
                      <a:moveTo>
                        <a:pt x="1083" y="41491"/>
                      </a:moveTo>
                      <a:cubicBezTo>
                        <a:pt x="-11264" y="43608"/>
                        <a:pt x="84692" y="5156"/>
                        <a:pt x="149250" y="13975"/>
                      </a:cubicBezTo>
                      <a:cubicBezTo>
                        <a:pt x="213808" y="22794"/>
                        <a:pt x="364091" y="93350"/>
                        <a:pt x="388433" y="94408"/>
                      </a:cubicBezTo>
                      <a:cubicBezTo>
                        <a:pt x="412775" y="95466"/>
                        <a:pt x="322817" y="35847"/>
                        <a:pt x="295300" y="20325"/>
                      </a:cubicBezTo>
                      <a:cubicBezTo>
                        <a:pt x="267783" y="4803"/>
                        <a:pt x="275897" y="-3311"/>
                        <a:pt x="223333" y="1275"/>
                      </a:cubicBezTo>
                      <a:cubicBezTo>
                        <a:pt x="170769" y="5861"/>
                        <a:pt x="13430" y="39374"/>
                        <a:pt x="1083" y="414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88A9845A-4DCF-40DC-AFC4-B3AA38F48E6D}"/>
                    </a:ext>
                  </a:extLst>
                </p:cNvPr>
                <p:cNvSpPr/>
                <p:nvPr/>
              </p:nvSpPr>
              <p:spPr>
                <a:xfrm>
                  <a:off x="4880891" y="8254147"/>
                  <a:ext cx="321259" cy="79277"/>
                </a:xfrm>
                <a:custGeom>
                  <a:avLst/>
                  <a:gdLst>
                    <a:gd name="connsiteX0" fmla="*/ 142 w 321259"/>
                    <a:gd name="connsiteY0" fmla="*/ 79170 h 79277"/>
                    <a:gd name="connsiteX1" fmla="*/ 186409 w 321259"/>
                    <a:gd name="connsiteY1" fmla="*/ 24136 h 79277"/>
                    <a:gd name="connsiteX2" fmla="*/ 319759 w 321259"/>
                    <a:gd name="connsiteY2" fmla="*/ 53770 h 79277"/>
                    <a:gd name="connsiteX3" fmla="*/ 252026 w 321259"/>
                    <a:gd name="connsiteY3" fmla="*/ 7203 h 79277"/>
                    <a:gd name="connsiteX4" fmla="*/ 156776 w 321259"/>
                    <a:gd name="connsiteY4" fmla="*/ 7203 h 79277"/>
                    <a:gd name="connsiteX5" fmla="*/ 142 w 321259"/>
                    <a:gd name="connsiteY5" fmla="*/ 79170 h 7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59" h="79277">
                      <a:moveTo>
                        <a:pt x="142" y="79170"/>
                      </a:moveTo>
                      <a:cubicBezTo>
                        <a:pt x="5081" y="81992"/>
                        <a:pt x="133140" y="28369"/>
                        <a:pt x="186409" y="24136"/>
                      </a:cubicBezTo>
                      <a:cubicBezTo>
                        <a:pt x="239678" y="19903"/>
                        <a:pt x="308823" y="56592"/>
                        <a:pt x="319759" y="53770"/>
                      </a:cubicBezTo>
                      <a:cubicBezTo>
                        <a:pt x="330695" y="50948"/>
                        <a:pt x="279190" y="14964"/>
                        <a:pt x="252026" y="7203"/>
                      </a:cubicBezTo>
                      <a:cubicBezTo>
                        <a:pt x="224862" y="-558"/>
                        <a:pt x="193465" y="-4086"/>
                        <a:pt x="156776" y="7203"/>
                      </a:cubicBezTo>
                      <a:cubicBezTo>
                        <a:pt x="120087" y="18492"/>
                        <a:pt x="-4797" y="76348"/>
                        <a:pt x="142" y="791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F7F6CC87-3CFB-4E5C-8645-89B64B8D8EEF}"/>
                    </a:ext>
                  </a:extLst>
                </p:cNvPr>
                <p:cNvSpPr/>
                <p:nvPr/>
              </p:nvSpPr>
              <p:spPr>
                <a:xfrm>
                  <a:off x="4813122" y="8415746"/>
                  <a:ext cx="284222" cy="186423"/>
                </a:xfrm>
                <a:custGeom>
                  <a:avLst/>
                  <a:gdLst>
                    <a:gd name="connsiteX0" fmla="*/ 2295 w 284222"/>
                    <a:gd name="connsiteY0" fmla="*/ 186387 h 186423"/>
                    <a:gd name="connsiteX1" fmla="*/ 110245 w 284222"/>
                    <a:gd name="connsiteY1" fmla="*/ 67854 h 186423"/>
                    <a:gd name="connsiteX2" fmla="*/ 283811 w 284222"/>
                    <a:gd name="connsiteY2" fmla="*/ 121 h 186423"/>
                    <a:gd name="connsiteX3" fmla="*/ 57328 w 284222"/>
                    <a:gd name="connsiteY3" fmla="*/ 55154 h 186423"/>
                    <a:gd name="connsiteX4" fmla="*/ 2295 w 284222"/>
                    <a:gd name="connsiteY4" fmla="*/ 186387 h 18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222" h="186423">
                      <a:moveTo>
                        <a:pt x="2295" y="186387"/>
                      </a:moveTo>
                      <a:cubicBezTo>
                        <a:pt x="11115" y="188504"/>
                        <a:pt x="63326" y="98898"/>
                        <a:pt x="110245" y="67854"/>
                      </a:cubicBezTo>
                      <a:cubicBezTo>
                        <a:pt x="157164" y="36810"/>
                        <a:pt x="292631" y="2238"/>
                        <a:pt x="283811" y="121"/>
                      </a:cubicBezTo>
                      <a:cubicBezTo>
                        <a:pt x="274992" y="-1996"/>
                        <a:pt x="104953" y="23757"/>
                        <a:pt x="57328" y="55154"/>
                      </a:cubicBezTo>
                      <a:cubicBezTo>
                        <a:pt x="9703" y="86551"/>
                        <a:pt x="-6525" y="184270"/>
                        <a:pt x="2295" y="186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E3C1684A-D186-4745-A596-7AB6692F2275}"/>
                    </a:ext>
                  </a:extLst>
                </p:cNvPr>
                <p:cNvSpPr/>
                <p:nvPr/>
              </p:nvSpPr>
              <p:spPr>
                <a:xfrm>
                  <a:off x="4792576" y="8680160"/>
                  <a:ext cx="491325" cy="221256"/>
                </a:xfrm>
                <a:custGeom>
                  <a:avLst/>
                  <a:gdLst>
                    <a:gd name="connsiteX0" fmla="*/ 448291 w 491325"/>
                    <a:gd name="connsiteY0" fmla="*/ 290 h 221256"/>
                    <a:gd name="connsiteX1" fmla="*/ 92691 w 491325"/>
                    <a:gd name="connsiteY1" fmla="*/ 65907 h 221256"/>
                    <a:gd name="connsiteX2" fmla="*/ 1674 w 491325"/>
                    <a:gd name="connsiteY2" fmla="*/ 161157 h 221256"/>
                    <a:gd name="connsiteX3" fmla="*/ 145607 w 491325"/>
                    <a:gd name="connsiteY3" fmla="*/ 127290 h 221256"/>
                    <a:gd name="connsiteX4" fmla="*/ 482157 w 491325"/>
                    <a:gd name="connsiteY4" fmla="*/ 220423 h 221256"/>
                    <a:gd name="connsiteX5" fmla="*/ 372091 w 491325"/>
                    <a:gd name="connsiteY5" fmla="*/ 169623 h 221256"/>
                    <a:gd name="connsiteX6" fmla="*/ 118091 w 491325"/>
                    <a:gd name="connsiteY6" fmla="*/ 110357 h 221256"/>
                    <a:gd name="connsiteX7" fmla="*/ 149841 w 491325"/>
                    <a:gd name="connsiteY7" fmla="*/ 91307 h 221256"/>
                    <a:gd name="connsiteX8" fmla="*/ 448291 w 491325"/>
                    <a:gd name="connsiteY8" fmla="*/ 290 h 22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1325" h="221256">
                      <a:moveTo>
                        <a:pt x="448291" y="290"/>
                      </a:moveTo>
                      <a:cubicBezTo>
                        <a:pt x="438766" y="-3943"/>
                        <a:pt x="167127" y="39096"/>
                        <a:pt x="92691" y="65907"/>
                      </a:cubicBezTo>
                      <a:cubicBezTo>
                        <a:pt x="18255" y="92718"/>
                        <a:pt x="-7145" y="150927"/>
                        <a:pt x="1674" y="161157"/>
                      </a:cubicBezTo>
                      <a:cubicBezTo>
                        <a:pt x="10493" y="171388"/>
                        <a:pt x="65527" y="117412"/>
                        <a:pt x="145607" y="127290"/>
                      </a:cubicBezTo>
                      <a:cubicBezTo>
                        <a:pt x="225687" y="137168"/>
                        <a:pt x="444410" y="213368"/>
                        <a:pt x="482157" y="220423"/>
                      </a:cubicBezTo>
                      <a:cubicBezTo>
                        <a:pt x="519904" y="227478"/>
                        <a:pt x="432769" y="187967"/>
                        <a:pt x="372091" y="169623"/>
                      </a:cubicBezTo>
                      <a:cubicBezTo>
                        <a:pt x="311413" y="151279"/>
                        <a:pt x="155133" y="123410"/>
                        <a:pt x="118091" y="110357"/>
                      </a:cubicBezTo>
                      <a:cubicBezTo>
                        <a:pt x="81049" y="97304"/>
                        <a:pt x="93044" y="108240"/>
                        <a:pt x="149841" y="91307"/>
                      </a:cubicBezTo>
                      <a:cubicBezTo>
                        <a:pt x="206638" y="74374"/>
                        <a:pt x="457816" y="4523"/>
                        <a:pt x="448291" y="2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CFA21433-0E85-43D7-957C-5E1F63B78ADE}"/>
                    </a:ext>
                  </a:extLst>
                </p:cNvPr>
                <p:cNvSpPr/>
                <p:nvPr/>
              </p:nvSpPr>
              <p:spPr>
                <a:xfrm>
                  <a:off x="4759310" y="8938683"/>
                  <a:ext cx="547541" cy="423264"/>
                </a:xfrm>
                <a:custGeom>
                  <a:avLst/>
                  <a:gdLst>
                    <a:gd name="connsiteX0" fmla="*/ 547173 w 547541"/>
                    <a:gd name="connsiteY0" fmla="*/ 0 h 423264"/>
                    <a:gd name="connsiteX1" fmla="*/ 191573 w 547541"/>
                    <a:gd name="connsiteY1" fmla="*/ 74084 h 423264"/>
                    <a:gd name="connsiteX2" fmla="*/ 47640 w 547541"/>
                    <a:gd name="connsiteY2" fmla="*/ 175684 h 423264"/>
                    <a:gd name="connsiteX3" fmla="*/ 240257 w 547541"/>
                    <a:gd name="connsiteY3" fmla="*/ 270934 h 423264"/>
                    <a:gd name="connsiteX4" fmla="*/ 346090 w 547541"/>
                    <a:gd name="connsiteY4" fmla="*/ 421217 h 423264"/>
                    <a:gd name="connsiteX5" fmla="*/ 252957 w 547541"/>
                    <a:gd name="connsiteY5" fmla="*/ 347134 h 423264"/>
                    <a:gd name="connsiteX6" fmla="*/ 5307 w 547541"/>
                    <a:gd name="connsiteY6" fmla="*/ 194734 h 423264"/>
                    <a:gd name="connsiteX7" fmla="*/ 119607 w 547541"/>
                    <a:gd name="connsiteY7" fmla="*/ 74084 h 423264"/>
                    <a:gd name="connsiteX8" fmla="*/ 547173 w 547541"/>
                    <a:gd name="connsiteY8" fmla="*/ 0 h 42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7541" h="423264">
                      <a:moveTo>
                        <a:pt x="547173" y="0"/>
                      </a:moveTo>
                      <a:cubicBezTo>
                        <a:pt x="559167" y="0"/>
                        <a:pt x="274828" y="44803"/>
                        <a:pt x="191573" y="74084"/>
                      </a:cubicBezTo>
                      <a:cubicBezTo>
                        <a:pt x="108318" y="103365"/>
                        <a:pt x="39526" y="142876"/>
                        <a:pt x="47640" y="175684"/>
                      </a:cubicBezTo>
                      <a:cubicBezTo>
                        <a:pt x="55754" y="208492"/>
                        <a:pt x="190515" y="230012"/>
                        <a:pt x="240257" y="270934"/>
                      </a:cubicBezTo>
                      <a:cubicBezTo>
                        <a:pt x="289999" y="311856"/>
                        <a:pt x="343973" y="408517"/>
                        <a:pt x="346090" y="421217"/>
                      </a:cubicBezTo>
                      <a:cubicBezTo>
                        <a:pt x="348207" y="433917"/>
                        <a:pt x="309754" y="384881"/>
                        <a:pt x="252957" y="347134"/>
                      </a:cubicBezTo>
                      <a:cubicBezTo>
                        <a:pt x="196160" y="309387"/>
                        <a:pt x="27532" y="240242"/>
                        <a:pt x="5307" y="194734"/>
                      </a:cubicBezTo>
                      <a:cubicBezTo>
                        <a:pt x="-16918" y="149226"/>
                        <a:pt x="32471" y="106540"/>
                        <a:pt x="119607" y="74084"/>
                      </a:cubicBezTo>
                      <a:cubicBezTo>
                        <a:pt x="206743" y="41628"/>
                        <a:pt x="535179" y="0"/>
                        <a:pt x="547173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CC5A58F8-9056-43C0-BEA7-50A438C7708D}"/>
                    </a:ext>
                  </a:extLst>
                </p:cNvPr>
                <p:cNvSpPr/>
                <p:nvPr/>
              </p:nvSpPr>
              <p:spPr>
                <a:xfrm>
                  <a:off x="5011826" y="9062667"/>
                  <a:ext cx="284139" cy="87927"/>
                </a:xfrm>
                <a:custGeom>
                  <a:avLst/>
                  <a:gdLst>
                    <a:gd name="connsiteX0" fmla="*/ 284074 w 284139"/>
                    <a:gd name="connsiteY0" fmla="*/ 87683 h 87927"/>
                    <a:gd name="connsiteX1" fmla="*/ 70291 w 284139"/>
                    <a:gd name="connsiteY1" fmla="*/ 30533 h 87927"/>
                    <a:gd name="connsiteX2" fmla="*/ 2557 w 284139"/>
                    <a:gd name="connsiteY2" fmla="*/ 85566 h 87927"/>
                    <a:gd name="connsiteX3" fmla="*/ 17374 w 284139"/>
                    <a:gd name="connsiteY3" fmla="*/ 19950 h 87927"/>
                    <a:gd name="connsiteX4" fmla="*/ 47007 w 284139"/>
                    <a:gd name="connsiteY4" fmla="*/ 3016 h 87927"/>
                    <a:gd name="connsiteX5" fmla="*/ 284074 w 284139"/>
                    <a:gd name="connsiteY5" fmla="*/ 87683 h 87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139" h="87927">
                      <a:moveTo>
                        <a:pt x="284074" y="87683"/>
                      </a:moveTo>
                      <a:cubicBezTo>
                        <a:pt x="287955" y="92269"/>
                        <a:pt x="117210" y="30886"/>
                        <a:pt x="70291" y="30533"/>
                      </a:cubicBezTo>
                      <a:cubicBezTo>
                        <a:pt x="23372" y="30180"/>
                        <a:pt x="11376" y="87330"/>
                        <a:pt x="2557" y="85566"/>
                      </a:cubicBezTo>
                      <a:cubicBezTo>
                        <a:pt x="-6262" y="83802"/>
                        <a:pt x="9966" y="33708"/>
                        <a:pt x="17374" y="19950"/>
                      </a:cubicBezTo>
                      <a:cubicBezTo>
                        <a:pt x="24782" y="6192"/>
                        <a:pt x="8554" y="-5803"/>
                        <a:pt x="47007" y="3016"/>
                      </a:cubicBezTo>
                      <a:cubicBezTo>
                        <a:pt x="85460" y="11835"/>
                        <a:pt x="280193" y="83097"/>
                        <a:pt x="284074" y="876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B80C8C01-1505-4E6B-B156-664BF184E93B}"/>
                    </a:ext>
                  </a:extLst>
                </p:cNvPr>
                <p:cNvSpPr/>
                <p:nvPr/>
              </p:nvSpPr>
              <p:spPr>
                <a:xfrm>
                  <a:off x="5625986" y="9121170"/>
                  <a:ext cx="285370" cy="266973"/>
                </a:xfrm>
                <a:custGeom>
                  <a:avLst/>
                  <a:gdLst>
                    <a:gd name="connsiteX0" fmla="*/ 114 w 285370"/>
                    <a:gd name="connsiteY0" fmla="*/ 605 h 266973"/>
                    <a:gd name="connsiteX1" fmla="*/ 187439 w 285370"/>
                    <a:gd name="connsiteY1" fmla="*/ 118080 h 266973"/>
                    <a:gd name="connsiteX2" fmla="*/ 284277 w 285370"/>
                    <a:gd name="connsiteY2" fmla="*/ 265718 h 266973"/>
                    <a:gd name="connsiteX3" fmla="*/ 238239 w 285370"/>
                    <a:gd name="connsiteY3" fmla="*/ 183168 h 266973"/>
                    <a:gd name="connsiteX4" fmla="*/ 216014 w 285370"/>
                    <a:gd name="connsiteY4" fmla="*/ 78393 h 266973"/>
                    <a:gd name="connsiteX5" fmla="*/ 114 w 285370"/>
                    <a:gd name="connsiteY5" fmla="*/ 605 h 26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370" h="266973">
                      <a:moveTo>
                        <a:pt x="114" y="605"/>
                      </a:moveTo>
                      <a:cubicBezTo>
                        <a:pt x="-4648" y="7219"/>
                        <a:pt x="140079" y="73895"/>
                        <a:pt x="187439" y="118080"/>
                      </a:cubicBezTo>
                      <a:cubicBezTo>
                        <a:pt x="234800" y="162266"/>
                        <a:pt x="275810" y="254870"/>
                        <a:pt x="284277" y="265718"/>
                      </a:cubicBezTo>
                      <a:cubicBezTo>
                        <a:pt x="292744" y="276566"/>
                        <a:pt x="249616" y="214389"/>
                        <a:pt x="238239" y="183168"/>
                      </a:cubicBezTo>
                      <a:cubicBezTo>
                        <a:pt x="226862" y="151947"/>
                        <a:pt x="256760" y="113847"/>
                        <a:pt x="216014" y="78393"/>
                      </a:cubicBezTo>
                      <a:cubicBezTo>
                        <a:pt x="175268" y="42939"/>
                        <a:pt x="4876" y="-6009"/>
                        <a:pt x="114" y="60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B8DDB30C-BBCF-47CD-9898-032157C8B7E9}"/>
                    </a:ext>
                  </a:extLst>
                </p:cNvPr>
                <p:cNvSpPr/>
                <p:nvPr/>
              </p:nvSpPr>
              <p:spPr>
                <a:xfrm>
                  <a:off x="5348771" y="9886927"/>
                  <a:ext cx="344790" cy="392084"/>
                </a:xfrm>
                <a:custGeom>
                  <a:avLst/>
                  <a:gdLst>
                    <a:gd name="connsiteX0" fmla="*/ 344004 w 344790"/>
                    <a:gd name="connsiteY0" fmla="*/ 127023 h 392084"/>
                    <a:gd name="connsiteX1" fmla="*/ 15392 w 344790"/>
                    <a:gd name="connsiteY1" fmla="*/ 23 h 392084"/>
                    <a:gd name="connsiteX2" fmla="*/ 74129 w 344790"/>
                    <a:gd name="connsiteY2" fmla="*/ 119086 h 392084"/>
                    <a:gd name="connsiteX3" fmla="*/ 253517 w 344790"/>
                    <a:gd name="connsiteY3" fmla="*/ 388961 h 392084"/>
                    <a:gd name="connsiteX4" fmla="*/ 202717 w 344790"/>
                    <a:gd name="connsiteY4" fmla="*/ 254023 h 392084"/>
                    <a:gd name="connsiteX5" fmla="*/ 110642 w 344790"/>
                    <a:gd name="connsiteY5" fmla="*/ 71461 h 392084"/>
                    <a:gd name="connsiteX6" fmla="*/ 344004 w 344790"/>
                    <a:gd name="connsiteY6" fmla="*/ 127023 h 39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790" h="392084">
                      <a:moveTo>
                        <a:pt x="344004" y="127023"/>
                      </a:moveTo>
                      <a:cubicBezTo>
                        <a:pt x="328129" y="115117"/>
                        <a:pt x="60371" y="1346"/>
                        <a:pt x="15392" y="23"/>
                      </a:cubicBezTo>
                      <a:cubicBezTo>
                        <a:pt x="-29587" y="-1300"/>
                        <a:pt x="34442" y="54263"/>
                        <a:pt x="74129" y="119086"/>
                      </a:cubicBezTo>
                      <a:cubicBezTo>
                        <a:pt x="113816" y="183909"/>
                        <a:pt x="232086" y="366472"/>
                        <a:pt x="253517" y="388961"/>
                      </a:cubicBezTo>
                      <a:cubicBezTo>
                        <a:pt x="274948" y="411450"/>
                        <a:pt x="226529" y="306940"/>
                        <a:pt x="202717" y="254023"/>
                      </a:cubicBezTo>
                      <a:cubicBezTo>
                        <a:pt x="178905" y="201106"/>
                        <a:pt x="90798" y="90511"/>
                        <a:pt x="110642" y="71461"/>
                      </a:cubicBezTo>
                      <a:cubicBezTo>
                        <a:pt x="130486" y="52411"/>
                        <a:pt x="359879" y="138929"/>
                        <a:pt x="344004" y="1270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9A68C445-1AD4-4196-AE49-DD72B6A02009}"/>
                    </a:ext>
                  </a:extLst>
                </p:cNvPr>
                <p:cNvSpPr/>
                <p:nvPr/>
              </p:nvSpPr>
              <p:spPr>
                <a:xfrm>
                  <a:off x="5163384" y="10235870"/>
                  <a:ext cx="363912" cy="307041"/>
                </a:xfrm>
                <a:custGeom>
                  <a:avLst/>
                  <a:gdLst>
                    <a:gd name="connsiteX0" fmla="*/ 96004 w 363912"/>
                    <a:gd name="connsiteY0" fmla="*/ 330 h 307041"/>
                    <a:gd name="connsiteX1" fmla="*/ 284916 w 363912"/>
                    <a:gd name="connsiteY1" fmla="*/ 98755 h 307041"/>
                    <a:gd name="connsiteX2" fmla="*/ 362704 w 363912"/>
                    <a:gd name="connsiteY2" fmla="*/ 271793 h 307041"/>
                    <a:gd name="connsiteX3" fmla="*/ 329366 w 363912"/>
                    <a:gd name="connsiteY3" fmla="*/ 216230 h 307041"/>
                    <a:gd name="connsiteX4" fmla="*/ 289679 w 363912"/>
                    <a:gd name="connsiteY4" fmla="*/ 200355 h 307041"/>
                    <a:gd name="connsiteX5" fmla="*/ 754 w 363912"/>
                    <a:gd name="connsiteY5" fmla="*/ 306718 h 307041"/>
                    <a:gd name="connsiteX6" fmla="*/ 210304 w 363912"/>
                    <a:gd name="connsiteY6" fmla="*/ 235280 h 307041"/>
                    <a:gd name="connsiteX7" fmla="*/ 351591 w 363912"/>
                    <a:gd name="connsiteY7" fmla="*/ 290843 h 307041"/>
                    <a:gd name="connsiteX8" fmla="*/ 351591 w 363912"/>
                    <a:gd name="connsiteY8" fmla="*/ 170193 h 307041"/>
                    <a:gd name="connsiteX9" fmla="*/ 319841 w 363912"/>
                    <a:gd name="connsiteY9" fmla="*/ 70180 h 307041"/>
                    <a:gd name="connsiteX10" fmla="*/ 96004 w 363912"/>
                    <a:gd name="connsiteY10" fmla="*/ 330 h 30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3912" h="307041">
                      <a:moveTo>
                        <a:pt x="96004" y="330"/>
                      </a:moveTo>
                      <a:cubicBezTo>
                        <a:pt x="90183" y="5092"/>
                        <a:pt x="240466" y="53511"/>
                        <a:pt x="284916" y="98755"/>
                      </a:cubicBezTo>
                      <a:cubicBezTo>
                        <a:pt x="329366" y="143999"/>
                        <a:pt x="355296" y="252214"/>
                        <a:pt x="362704" y="271793"/>
                      </a:cubicBezTo>
                      <a:cubicBezTo>
                        <a:pt x="370112" y="291372"/>
                        <a:pt x="341537" y="228136"/>
                        <a:pt x="329366" y="216230"/>
                      </a:cubicBezTo>
                      <a:cubicBezTo>
                        <a:pt x="317195" y="204324"/>
                        <a:pt x="344448" y="185274"/>
                        <a:pt x="289679" y="200355"/>
                      </a:cubicBezTo>
                      <a:cubicBezTo>
                        <a:pt x="234910" y="215436"/>
                        <a:pt x="13983" y="300897"/>
                        <a:pt x="754" y="306718"/>
                      </a:cubicBezTo>
                      <a:cubicBezTo>
                        <a:pt x="-12475" y="312539"/>
                        <a:pt x="151831" y="237926"/>
                        <a:pt x="210304" y="235280"/>
                      </a:cubicBezTo>
                      <a:cubicBezTo>
                        <a:pt x="268777" y="232634"/>
                        <a:pt x="328043" y="301691"/>
                        <a:pt x="351591" y="290843"/>
                      </a:cubicBezTo>
                      <a:cubicBezTo>
                        <a:pt x="375139" y="279995"/>
                        <a:pt x="356883" y="206970"/>
                        <a:pt x="351591" y="170193"/>
                      </a:cubicBezTo>
                      <a:cubicBezTo>
                        <a:pt x="346299" y="133416"/>
                        <a:pt x="358999" y="96903"/>
                        <a:pt x="319841" y="70180"/>
                      </a:cubicBezTo>
                      <a:cubicBezTo>
                        <a:pt x="280683" y="43457"/>
                        <a:pt x="101825" y="-4432"/>
                        <a:pt x="96004" y="3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190F616F-98BA-4E3C-B1B2-4AF8014FCD9E}"/>
                    </a:ext>
                  </a:extLst>
                </p:cNvPr>
                <p:cNvSpPr/>
                <p:nvPr/>
              </p:nvSpPr>
              <p:spPr>
                <a:xfrm>
                  <a:off x="5113335" y="10507589"/>
                  <a:ext cx="381318" cy="319674"/>
                </a:xfrm>
                <a:custGeom>
                  <a:avLst/>
                  <a:gdLst>
                    <a:gd name="connsiteX0" fmla="*/ 381003 w 381318"/>
                    <a:gd name="connsiteY0" fmla="*/ 106436 h 319674"/>
                    <a:gd name="connsiteX1" fmla="*/ 101603 w 381318"/>
                    <a:gd name="connsiteY1" fmla="*/ 58811 h 319674"/>
                    <a:gd name="connsiteX2" fmla="*/ 188915 w 381318"/>
                    <a:gd name="connsiteY2" fmla="*/ 311224 h 319674"/>
                    <a:gd name="connsiteX3" fmla="*/ 149228 w 381318"/>
                    <a:gd name="connsiteY3" fmla="*/ 244549 h 319674"/>
                    <a:gd name="connsiteX4" fmla="*/ 3 w 381318"/>
                    <a:gd name="connsiteY4" fmla="*/ 93736 h 319674"/>
                    <a:gd name="connsiteX5" fmla="*/ 153990 w 381318"/>
                    <a:gd name="connsiteY5" fmla="*/ 74 h 319674"/>
                    <a:gd name="connsiteX6" fmla="*/ 381003 w 381318"/>
                    <a:gd name="connsiteY6" fmla="*/ 106436 h 31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318" h="319674">
                      <a:moveTo>
                        <a:pt x="381003" y="106436"/>
                      </a:moveTo>
                      <a:cubicBezTo>
                        <a:pt x="372272" y="116225"/>
                        <a:pt x="133618" y="24680"/>
                        <a:pt x="101603" y="58811"/>
                      </a:cubicBezTo>
                      <a:cubicBezTo>
                        <a:pt x="69588" y="92942"/>
                        <a:pt x="180978" y="280268"/>
                        <a:pt x="188915" y="311224"/>
                      </a:cubicBezTo>
                      <a:cubicBezTo>
                        <a:pt x="196852" y="342180"/>
                        <a:pt x="180713" y="280797"/>
                        <a:pt x="149228" y="244549"/>
                      </a:cubicBezTo>
                      <a:cubicBezTo>
                        <a:pt x="117743" y="208301"/>
                        <a:pt x="-791" y="134482"/>
                        <a:pt x="3" y="93736"/>
                      </a:cubicBezTo>
                      <a:cubicBezTo>
                        <a:pt x="797" y="52990"/>
                        <a:pt x="93136" y="-2307"/>
                        <a:pt x="153990" y="74"/>
                      </a:cubicBezTo>
                      <a:cubicBezTo>
                        <a:pt x="214844" y="2455"/>
                        <a:pt x="389734" y="96647"/>
                        <a:pt x="381003" y="106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9C931C09-72FF-4769-A594-48A60FB9E670}"/>
                    </a:ext>
                  </a:extLst>
                </p:cNvPr>
                <p:cNvSpPr/>
                <p:nvPr/>
              </p:nvSpPr>
              <p:spPr>
                <a:xfrm>
                  <a:off x="4942100" y="10591689"/>
                  <a:ext cx="386252" cy="345314"/>
                </a:xfrm>
                <a:custGeom>
                  <a:avLst/>
                  <a:gdLst>
                    <a:gd name="connsiteX0" fmla="*/ 282363 w 386252"/>
                    <a:gd name="connsiteY0" fmla="*/ 179499 h 345314"/>
                    <a:gd name="connsiteX1" fmla="*/ 50588 w 386252"/>
                    <a:gd name="connsiteY1" fmla="*/ 111 h 345314"/>
                    <a:gd name="connsiteX2" fmla="*/ 96625 w 386252"/>
                    <a:gd name="connsiteY2" fmla="*/ 155686 h 345314"/>
                    <a:gd name="connsiteX3" fmla="*/ 380788 w 386252"/>
                    <a:gd name="connsiteY3" fmla="*/ 338249 h 345314"/>
                    <a:gd name="connsiteX4" fmla="*/ 263313 w 386252"/>
                    <a:gd name="connsiteY4" fmla="*/ 293799 h 345314"/>
                    <a:gd name="connsiteX5" fmla="*/ 14075 w 386252"/>
                    <a:gd name="connsiteY5" fmla="*/ 162036 h 345314"/>
                    <a:gd name="connsiteX6" fmla="*/ 58525 w 386252"/>
                    <a:gd name="connsiteY6" fmla="*/ 46149 h 345314"/>
                    <a:gd name="connsiteX7" fmla="*/ 282363 w 386252"/>
                    <a:gd name="connsiteY7" fmla="*/ 179499 h 345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252" h="345314">
                      <a:moveTo>
                        <a:pt x="282363" y="179499"/>
                      </a:moveTo>
                      <a:cubicBezTo>
                        <a:pt x="281040" y="171826"/>
                        <a:pt x="81544" y="4080"/>
                        <a:pt x="50588" y="111"/>
                      </a:cubicBezTo>
                      <a:cubicBezTo>
                        <a:pt x="19632" y="-3858"/>
                        <a:pt x="41592" y="99330"/>
                        <a:pt x="96625" y="155686"/>
                      </a:cubicBezTo>
                      <a:cubicBezTo>
                        <a:pt x="151658" y="212042"/>
                        <a:pt x="353007" y="315230"/>
                        <a:pt x="380788" y="338249"/>
                      </a:cubicBezTo>
                      <a:cubicBezTo>
                        <a:pt x="408569" y="361268"/>
                        <a:pt x="324432" y="323168"/>
                        <a:pt x="263313" y="293799"/>
                      </a:cubicBezTo>
                      <a:cubicBezTo>
                        <a:pt x="202194" y="264430"/>
                        <a:pt x="48206" y="203311"/>
                        <a:pt x="14075" y="162036"/>
                      </a:cubicBezTo>
                      <a:cubicBezTo>
                        <a:pt x="-20056" y="120761"/>
                        <a:pt x="13017" y="39005"/>
                        <a:pt x="58525" y="46149"/>
                      </a:cubicBezTo>
                      <a:cubicBezTo>
                        <a:pt x="104033" y="53293"/>
                        <a:pt x="283686" y="187172"/>
                        <a:pt x="282363" y="1794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23C0AE5D-7CA4-474B-998A-F31C44E90403}"/>
                    </a:ext>
                  </a:extLst>
                </p:cNvPr>
                <p:cNvSpPr/>
                <p:nvPr/>
              </p:nvSpPr>
              <p:spPr>
                <a:xfrm>
                  <a:off x="5278341" y="10685785"/>
                  <a:ext cx="163653" cy="175913"/>
                </a:xfrm>
                <a:custGeom>
                  <a:avLst/>
                  <a:gdLst>
                    <a:gd name="connsiteX0" fmla="*/ 163609 w 163653"/>
                    <a:gd name="connsiteY0" fmla="*/ 1265 h 175913"/>
                    <a:gd name="connsiteX1" fmla="*/ 128684 w 163653"/>
                    <a:gd name="connsiteY1" fmla="*/ 112390 h 175913"/>
                    <a:gd name="connsiteX2" fmla="*/ 97 w 163653"/>
                    <a:gd name="connsiteY2" fmla="*/ 175890 h 175913"/>
                    <a:gd name="connsiteX3" fmla="*/ 108047 w 163653"/>
                    <a:gd name="connsiteY3" fmla="*/ 106040 h 175913"/>
                    <a:gd name="connsiteX4" fmla="*/ 135034 w 163653"/>
                    <a:gd name="connsiteY4" fmla="*/ 55240 h 175913"/>
                    <a:gd name="connsiteX5" fmla="*/ 163609 w 163653"/>
                    <a:gd name="connsiteY5" fmla="*/ 1265 h 17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653" h="175913">
                      <a:moveTo>
                        <a:pt x="163609" y="1265"/>
                      </a:moveTo>
                      <a:cubicBezTo>
                        <a:pt x="162551" y="10790"/>
                        <a:pt x="155936" y="83286"/>
                        <a:pt x="128684" y="112390"/>
                      </a:cubicBezTo>
                      <a:cubicBezTo>
                        <a:pt x="101432" y="141494"/>
                        <a:pt x="3536" y="176948"/>
                        <a:pt x="97" y="175890"/>
                      </a:cubicBezTo>
                      <a:cubicBezTo>
                        <a:pt x="-3342" y="174832"/>
                        <a:pt x="85558" y="126148"/>
                        <a:pt x="108047" y="106040"/>
                      </a:cubicBezTo>
                      <a:cubicBezTo>
                        <a:pt x="130536" y="85932"/>
                        <a:pt x="123392" y="71909"/>
                        <a:pt x="135034" y="55240"/>
                      </a:cubicBezTo>
                      <a:cubicBezTo>
                        <a:pt x="146676" y="38571"/>
                        <a:pt x="164667" y="-8260"/>
                        <a:pt x="163609" y="12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0314475F-B783-4056-BFA3-26EBF5BC9095}"/>
                    </a:ext>
                  </a:extLst>
                </p:cNvPr>
                <p:cNvSpPr/>
                <p:nvPr/>
              </p:nvSpPr>
              <p:spPr>
                <a:xfrm>
                  <a:off x="5083157" y="10909743"/>
                  <a:ext cx="185851" cy="44220"/>
                </a:xfrm>
                <a:custGeom>
                  <a:avLst/>
                  <a:gdLst>
                    <a:gd name="connsiteX0" fmla="*/ 18 w 185851"/>
                    <a:gd name="connsiteY0" fmla="*/ 12257 h 44220"/>
                    <a:gd name="connsiteX1" fmla="*/ 138131 w 185851"/>
                    <a:gd name="connsiteY1" fmla="*/ 18607 h 44220"/>
                    <a:gd name="connsiteX2" fmla="*/ 185756 w 185851"/>
                    <a:gd name="connsiteY2" fmla="*/ 44007 h 44220"/>
                    <a:gd name="connsiteX3" fmla="*/ 128606 w 185851"/>
                    <a:gd name="connsiteY3" fmla="*/ 2732 h 44220"/>
                    <a:gd name="connsiteX4" fmla="*/ 18 w 185851"/>
                    <a:gd name="connsiteY4" fmla="*/ 12257 h 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851" h="44220">
                      <a:moveTo>
                        <a:pt x="18" y="12257"/>
                      </a:moveTo>
                      <a:cubicBezTo>
                        <a:pt x="1606" y="14903"/>
                        <a:pt x="107175" y="13315"/>
                        <a:pt x="138131" y="18607"/>
                      </a:cubicBezTo>
                      <a:cubicBezTo>
                        <a:pt x="169087" y="23899"/>
                        <a:pt x="187344" y="46653"/>
                        <a:pt x="185756" y="44007"/>
                      </a:cubicBezTo>
                      <a:cubicBezTo>
                        <a:pt x="184169" y="41361"/>
                        <a:pt x="155064" y="11728"/>
                        <a:pt x="128606" y="2732"/>
                      </a:cubicBezTo>
                      <a:cubicBezTo>
                        <a:pt x="102148" y="-6264"/>
                        <a:pt x="-1570" y="9611"/>
                        <a:pt x="18" y="1225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2CEB3765-A98F-430D-9178-FEE140E410A3}"/>
                    </a:ext>
                  </a:extLst>
                </p:cNvPr>
                <p:cNvSpPr/>
                <p:nvPr/>
              </p:nvSpPr>
              <p:spPr>
                <a:xfrm>
                  <a:off x="5728439" y="1839182"/>
                  <a:ext cx="465719" cy="383332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6961B758-9332-42A0-B421-8F1566654CEE}"/>
                    </a:ext>
                  </a:extLst>
                </p:cNvPr>
                <p:cNvSpPr/>
                <p:nvPr/>
              </p:nvSpPr>
              <p:spPr>
                <a:xfrm>
                  <a:off x="5948570" y="1948790"/>
                  <a:ext cx="531737" cy="483293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3E3DAA50-41BB-485B-AF51-CB03AC64CC60}"/>
                    </a:ext>
                  </a:extLst>
                </p:cNvPr>
                <p:cNvSpPr/>
                <p:nvPr/>
              </p:nvSpPr>
              <p:spPr>
                <a:xfrm>
                  <a:off x="5702231" y="1959085"/>
                  <a:ext cx="158867" cy="786235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03550229-0EF8-4AB4-B3E8-8F59B79DBE1F}"/>
                    </a:ext>
                  </a:extLst>
                </p:cNvPr>
                <p:cNvSpPr/>
                <p:nvPr/>
              </p:nvSpPr>
              <p:spPr>
                <a:xfrm>
                  <a:off x="6437326" y="2152588"/>
                  <a:ext cx="118392" cy="641691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21B792B6-B9CB-485A-9688-F8047FF6AC4D}"/>
                    </a:ext>
                  </a:extLst>
                </p:cNvPr>
                <p:cNvSpPr/>
                <p:nvPr/>
              </p:nvSpPr>
              <p:spPr>
                <a:xfrm>
                  <a:off x="6125577" y="2550241"/>
                  <a:ext cx="459828" cy="629006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B81EEFAC-5B08-4043-9039-086B477D923E}"/>
                    </a:ext>
                  </a:extLst>
                </p:cNvPr>
                <p:cNvSpPr/>
                <p:nvPr/>
              </p:nvSpPr>
              <p:spPr>
                <a:xfrm>
                  <a:off x="5701622" y="2706959"/>
                  <a:ext cx="461388" cy="454453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4271A149-3BB1-4518-811D-F5D2AE9FA972}"/>
                    </a:ext>
                  </a:extLst>
                </p:cNvPr>
                <p:cNvSpPr/>
                <p:nvPr/>
              </p:nvSpPr>
              <p:spPr>
                <a:xfrm>
                  <a:off x="5968978" y="2937123"/>
                  <a:ext cx="400273" cy="106174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70FD5D3D-A16E-4E1D-BA70-6C0142D500FB}"/>
                    </a:ext>
                  </a:extLst>
                </p:cNvPr>
                <p:cNvSpPr/>
                <p:nvPr/>
              </p:nvSpPr>
              <p:spPr>
                <a:xfrm>
                  <a:off x="5854344" y="2632693"/>
                  <a:ext cx="160589" cy="292067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8DEBDAFD-203A-42E9-A8FE-98C1C7142F73}"/>
                    </a:ext>
                  </a:extLst>
                </p:cNvPr>
                <p:cNvSpPr/>
                <p:nvPr/>
              </p:nvSpPr>
              <p:spPr>
                <a:xfrm>
                  <a:off x="6237262" y="2566599"/>
                  <a:ext cx="152311" cy="28246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B26F4687-8899-4A0B-AA12-242D75E51FC7}"/>
                    </a:ext>
                  </a:extLst>
                </p:cNvPr>
                <p:cNvSpPr/>
                <p:nvPr/>
              </p:nvSpPr>
              <p:spPr>
                <a:xfrm>
                  <a:off x="5983280" y="2686942"/>
                  <a:ext cx="292416" cy="82318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D903560D-F47A-4603-B010-26576DAD9E91}"/>
                    </a:ext>
                  </a:extLst>
                </p:cNvPr>
                <p:cNvSpPr/>
                <p:nvPr/>
              </p:nvSpPr>
              <p:spPr>
                <a:xfrm>
                  <a:off x="5847760" y="2392324"/>
                  <a:ext cx="193183" cy="139760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FF579ABA-59A3-4889-BC1B-3E00037E32B4}"/>
                    </a:ext>
                  </a:extLst>
                </p:cNvPr>
                <p:cNvSpPr/>
                <p:nvPr/>
              </p:nvSpPr>
              <p:spPr>
                <a:xfrm>
                  <a:off x="6132513" y="2354674"/>
                  <a:ext cx="103191" cy="178990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F3F1CABB-D7B0-45F6-8AB8-E54CC689F860}"/>
                    </a:ext>
                  </a:extLst>
                </p:cNvPr>
                <p:cNvSpPr/>
                <p:nvPr/>
              </p:nvSpPr>
              <p:spPr>
                <a:xfrm>
                  <a:off x="5909598" y="2029192"/>
                  <a:ext cx="243748" cy="93830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1DEF4825-4CA6-42DC-BB76-CD039F26BB0B}"/>
                    </a:ext>
                  </a:extLst>
                </p:cNvPr>
                <p:cNvSpPr/>
                <p:nvPr/>
              </p:nvSpPr>
              <p:spPr>
                <a:xfrm>
                  <a:off x="5975032" y="2177659"/>
                  <a:ext cx="93787" cy="83163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51A2B42F-B42D-4934-896C-2D38C03853F7}"/>
                    </a:ext>
                  </a:extLst>
                </p:cNvPr>
                <p:cNvSpPr/>
                <p:nvPr/>
              </p:nvSpPr>
              <p:spPr>
                <a:xfrm>
                  <a:off x="6068343" y="2107088"/>
                  <a:ext cx="119638" cy="95114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34D3D698-C3EA-45AF-A910-6A74F060DB42}"/>
                    </a:ext>
                  </a:extLst>
                </p:cNvPr>
                <p:cNvSpPr/>
                <p:nvPr/>
              </p:nvSpPr>
              <p:spPr>
                <a:xfrm>
                  <a:off x="5903008" y="2798495"/>
                  <a:ext cx="122384" cy="108508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3EE793CA-B3B8-4D0A-955D-1A73572CB43D}"/>
                    </a:ext>
                  </a:extLst>
                </p:cNvPr>
                <p:cNvSpPr/>
                <p:nvPr/>
              </p:nvSpPr>
              <p:spPr>
                <a:xfrm>
                  <a:off x="6227755" y="2812693"/>
                  <a:ext cx="123363" cy="83574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FEBAA758-6907-4B43-A4D5-0FF833922317}"/>
                    </a:ext>
                  </a:extLst>
                </p:cNvPr>
                <p:cNvSpPr/>
                <p:nvPr/>
              </p:nvSpPr>
              <p:spPr>
                <a:xfrm>
                  <a:off x="5934075" y="2764723"/>
                  <a:ext cx="396932" cy="9942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723EE616-E63B-4CF4-AD53-8F742EB3A528}"/>
                    </a:ext>
                  </a:extLst>
                </p:cNvPr>
                <p:cNvSpPr/>
                <p:nvPr/>
              </p:nvSpPr>
              <p:spPr>
                <a:xfrm>
                  <a:off x="5954829" y="2805112"/>
                  <a:ext cx="406285" cy="178348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6EE34B24-FADA-4669-B9B1-FD021CF72D38}"/>
                    </a:ext>
                  </a:extLst>
                </p:cNvPr>
                <p:cNvSpPr/>
                <p:nvPr/>
              </p:nvSpPr>
              <p:spPr>
                <a:xfrm>
                  <a:off x="5981700" y="2897188"/>
                  <a:ext cx="190580" cy="79832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5" name="フリーフォーム: 図形 854">
                  <a:extLst>
                    <a:ext uri="{FF2B5EF4-FFF2-40B4-BE49-F238E27FC236}">
                      <a16:creationId xmlns:a16="http://schemas.microsoft.com/office/drawing/2014/main" id="{702918BD-ED25-4D27-ADE7-0E172945B368}"/>
                    </a:ext>
                  </a:extLst>
                </p:cNvPr>
                <p:cNvSpPr/>
                <p:nvPr/>
              </p:nvSpPr>
              <p:spPr>
                <a:xfrm>
                  <a:off x="5735782" y="1894432"/>
                  <a:ext cx="408103" cy="264630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6" name="フリーフォーム: 図形 855">
                  <a:extLst>
                    <a:ext uri="{FF2B5EF4-FFF2-40B4-BE49-F238E27FC236}">
                      <a16:creationId xmlns:a16="http://schemas.microsoft.com/office/drawing/2014/main" id="{4B101787-5243-466D-B107-8988264194CA}"/>
                    </a:ext>
                  </a:extLst>
                </p:cNvPr>
                <p:cNvSpPr/>
                <p:nvPr/>
              </p:nvSpPr>
              <p:spPr>
                <a:xfrm>
                  <a:off x="5666011" y="2487241"/>
                  <a:ext cx="100857" cy="354425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7" name="フリーフォーム: 図形 856">
                  <a:extLst>
                    <a:ext uri="{FF2B5EF4-FFF2-40B4-BE49-F238E27FC236}">
                      <a16:creationId xmlns:a16="http://schemas.microsoft.com/office/drawing/2014/main" id="{002E2A64-7D2F-42B3-9B95-C43C8D0C9E9D}"/>
                    </a:ext>
                  </a:extLst>
                </p:cNvPr>
                <p:cNvSpPr/>
                <p:nvPr/>
              </p:nvSpPr>
              <p:spPr>
                <a:xfrm>
                  <a:off x="5141548" y="4258061"/>
                  <a:ext cx="160015" cy="917810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8" name="フリーフォーム: 図形 857">
                  <a:extLst>
                    <a:ext uri="{FF2B5EF4-FFF2-40B4-BE49-F238E27FC236}">
                      <a16:creationId xmlns:a16="http://schemas.microsoft.com/office/drawing/2014/main" id="{F96EBDC5-EAFE-48BA-A286-F73EEEFAADEB}"/>
                    </a:ext>
                  </a:extLst>
                </p:cNvPr>
                <p:cNvSpPr/>
                <p:nvPr/>
              </p:nvSpPr>
              <p:spPr>
                <a:xfrm>
                  <a:off x="5145088" y="3945407"/>
                  <a:ext cx="1385724" cy="293218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9" name="フリーフォーム: 図形 858">
                  <a:extLst>
                    <a:ext uri="{FF2B5EF4-FFF2-40B4-BE49-F238E27FC236}">
                      <a16:creationId xmlns:a16="http://schemas.microsoft.com/office/drawing/2014/main" id="{AFBF502C-F99F-4D42-B443-6AC11C4E44DD}"/>
                    </a:ext>
                  </a:extLst>
                </p:cNvPr>
                <p:cNvSpPr/>
                <p:nvPr/>
              </p:nvSpPr>
              <p:spPr>
                <a:xfrm>
                  <a:off x="5148263" y="3977440"/>
                  <a:ext cx="1342717" cy="288173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0" name="フリーフォーム: 図形 859">
                  <a:extLst>
                    <a:ext uri="{FF2B5EF4-FFF2-40B4-BE49-F238E27FC236}">
                      <a16:creationId xmlns:a16="http://schemas.microsoft.com/office/drawing/2014/main" id="{12E556C5-6EAA-4DEC-8822-F8C9CAE780A7}"/>
                    </a:ext>
                  </a:extLst>
                </p:cNvPr>
                <p:cNvSpPr/>
                <p:nvPr/>
              </p:nvSpPr>
              <p:spPr>
                <a:xfrm>
                  <a:off x="6423851" y="3978568"/>
                  <a:ext cx="105706" cy="683670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フリーフォーム: 図形 860">
                  <a:extLst>
                    <a:ext uri="{FF2B5EF4-FFF2-40B4-BE49-F238E27FC236}">
                      <a16:creationId xmlns:a16="http://schemas.microsoft.com/office/drawing/2014/main" id="{936542B8-6B12-4006-B94E-997CEB5C2AAB}"/>
                    </a:ext>
                  </a:extLst>
                </p:cNvPr>
                <p:cNvSpPr/>
                <p:nvPr/>
              </p:nvSpPr>
              <p:spPr>
                <a:xfrm>
                  <a:off x="6457941" y="3964054"/>
                  <a:ext cx="124966" cy="869870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フリーフォーム: 図形 862">
                  <a:extLst>
                    <a:ext uri="{FF2B5EF4-FFF2-40B4-BE49-F238E27FC236}">
                      <a16:creationId xmlns:a16="http://schemas.microsoft.com/office/drawing/2014/main" id="{5E9A5A05-8649-4831-BC15-EE8AC23932AB}"/>
                    </a:ext>
                  </a:extLst>
                </p:cNvPr>
                <p:cNvSpPr/>
                <p:nvPr/>
              </p:nvSpPr>
              <p:spPr>
                <a:xfrm>
                  <a:off x="5359104" y="2565383"/>
                  <a:ext cx="195566" cy="3520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フリーフォーム: 図形 863">
                  <a:extLst>
                    <a:ext uri="{FF2B5EF4-FFF2-40B4-BE49-F238E27FC236}">
                      <a16:creationId xmlns:a16="http://schemas.microsoft.com/office/drawing/2014/main" id="{AE005DEA-D8A6-458D-8229-D97710C431F7}"/>
                    </a:ext>
                  </a:extLst>
                </p:cNvPr>
                <p:cNvSpPr/>
                <p:nvPr/>
              </p:nvSpPr>
              <p:spPr>
                <a:xfrm>
                  <a:off x="6538321" y="2353237"/>
                  <a:ext cx="108528" cy="476147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5" name="フリーフォーム: 図形 864">
                  <a:extLst>
                    <a:ext uri="{FF2B5EF4-FFF2-40B4-BE49-F238E27FC236}">
                      <a16:creationId xmlns:a16="http://schemas.microsoft.com/office/drawing/2014/main" id="{C763F21D-2AF6-4A1A-9428-6F80A4ADDF09}"/>
                    </a:ext>
                  </a:extLst>
                </p:cNvPr>
                <p:cNvSpPr/>
                <p:nvPr/>
              </p:nvSpPr>
              <p:spPr>
                <a:xfrm>
                  <a:off x="6664890" y="2300790"/>
                  <a:ext cx="172389" cy="759211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6" name="フリーフォーム: 図形 865">
                  <a:extLst>
                    <a:ext uri="{FF2B5EF4-FFF2-40B4-BE49-F238E27FC236}">
                      <a16:creationId xmlns:a16="http://schemas.microsoft.com/office/drawing/2014/main" id="{DF541011-03F4-4236-BEF1-8BFE84A1AA70}"/>
                    </a:ext>
                  </a:extLst>
                </p:cNvPr>
                <p:cNvSpPr/>
                <p:nvPr/>
              </p:nvSpPr>
              <p:spPr>
                <a:xfrm>
                  <a:off x="6595955" y="2801987"/>
                  <a:ext cx="442744" cy="789259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7" name="フリーフォーム: 図形 866">
                  <a:extLst>
                    <a:ext uri="{FF2B5EF4-FFF2-40B4-BE49-F238E27FC236}">
                      <a16:creationId xmlns:a16="http://schemas.microsoft.com/office/drawing/2014/main" id="{E1D83497-1230-408A-A65F-88489B676B2B}"/>
                    </a:ext>
                  </a:extLst>
                </p:cNvPr>
                <p:cNvSpPr/>
                <p:nvPr/>
              </p:nvSpPr>
              <p:spPr>
                <a:xfrm>
                  <a:off x="5522362" y="2712418"/>
                  <a:ext cx="140232" cy="602913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8" name="フリーフォーム: 図形 867">
                  <a:extLst>
                    <a:ext uri="{FF2B5EF4-FFF2-40B4-BE49-F238E27FC236}">
                      <a16:creationId xmlns:a16="http://schemas.microsoft.com/office/drawing/2014/main" id="{0F33AEBE-E8EA-483C-B850-37929411E5F2}"/>
                    </a:ext>
                  </a:extLst>
                </p:cNvPr>
                <p:cNvSpPr/>
                <p:nvPr/>
              </p:nvSpPr>
              <p:spPr>
                <a:xfrm>
                  <a:off x="6017544" y="1693201"/>
                  <a:ext cx="519078" cy="537257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9" name="フリーフォーム: 図形 868">
                  <a:extLst>
                    <a:ext uri="{FF2B5EF4-FFF2-40B4-BE49-F238E27FC236}">
                      <a16:creationId xmlns:a16="http://schemas.microsoft.com/office/drawing/2014/main" id="{7651BCF1-E325-49E9-BCF9-52C9F3597D4A}"/>
                    </a:ext>
                  </a:extLst>
                </p:cNvPr>
                <p:cNvSpPr/>
                <p:nvPr/>
              </p:nvSpPr>
              <p:spPr>
                <a:xfrm>
                  <a:off x="5691441" y="1770118"/>
                  <a:ext cx="247709" cy="316897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0" name="フリーフォーム: 図形 869">
                  <a:extLst>
                    <a:ext uri="{FF2B5EF4-FFF2-40B4-BE49-F238E27FC236}">
                      <a16:creationId xmlns:a16="http://schemas.microsoft.com/office/drawing/2014/main" id="{AB6E0582-524E-4B14-A384-273AE0FAC438}"/>
                    </a:ext>
                  </a:extLst>
                </p:cNvPr>
                <p:cNvSpPr/>
                <p:nvPr/>
              </p:nvSpPr>
              <p:spPr>
                <a:xfrm>
                  <a:off x="5633873" y="2397390"/>
                  <a:ext cx="93589" cy="383299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1" name="フリーフォーム: 図形 870">
                  <a:extLst>
                    <a:ext uri="{FF2B5EF4-FFF2-40B4-BE49-F238E27FC236}">
                      <a16:creationId xmlns:a16="http://schemas.microsoft.com/office/drawing/2014/main" id="{D6D55F36-63A0-4D0E-AF89-DEC570AB6D66}"/>
                    </a:ext>
                  </a:extLst>
                </p:cNvPr>
                <p:cNvSpPr/>
                <p:nvPr/>
              </p:nvSpPr>
              <p:spPr>
                <a:xfrm>
                  <a:off x="5130434" y="2887495"/>
                  <a:ext cx="433934" cy="586542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1ADD3A27-BA74-4848-B3EF-0D8C5DFFBF63}"/>
                    </a:ext>
                  </a:extLst>
                </p:cNvPr>
                <p:cNvSpPr/>
                <p:nvPr/>
              </p:nvSpPr>
              <p:spPr>
                <a:xfrm>
                  <a:off x="5502205" y="3106868"/>
                  <a:ext cx="428617" cy="486830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136EB56E-1E05-4F93-AF6C-66EF78C3FCCB}"/>
                    </a:ext>
                  </a:extLst>
                </p:cNvPr>
                <p:cNvSpPr/>
                <p:nvPr/>
              </p:nvSpPr>
              <p:spPr>
                <a:xfrm>
                  <a:off x="5416889" y="2416111"/>
                  <a:ext cx="94033" cy="22690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74" name="グループ化 873">
                  <a:extLst>
                    <a:ext uri="{FF2B5EF4-FFF2-40B4-BE49-F238E27FC236}">
                      <a16:creationId xmlns:a16="http://schemas.microsoft.com/office/drawing/2014/main" id="{B7CB9D20-DDD9-4FF5-BFFD-33F9C067AA79}"/>
                    </a:ext>
                  </a:extLst>
                </p:cNvPr>
                <p:cNvGrpSpPr/>
                <p:nvPr/>
              </p:nvGrpSpPr>
              <p:grpSpPr>
                <a:xfrm rot="20747941">
                  <a:off x="5207664" y="4191323"/>
                  <a:ext cx="1019666" cy="286712"/>
                  <a:chOff x="2266943" y="4591838"/>
                  <a:chExt cx="4832567" cy="1358834"/>
                </a:xfrm>
              </p:grpSpPr>
              <p:sp>
                <p:nvSpPr>
                  <p:cNvPr id="875" name="フリーフォーム: 図形 874">
                    <a:extLst>
                      <a:ext uri="{FF2B5EF4-FFF2-40B4-BE49-F238E27FC236}">
                        <a16:creationId xmlns:a16="http://schemas.microsoft.com/office/drawing/2014/main" id="{19DDC1AC-7508-47D2-9440-23993A62CF47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6" name="フリーフォーム: 図形 875">
                    <a:extLst>
                      <a:ext uri="{FF2B5EF4-FFF2-40B4-BE49-F238E27FC236}">
                        <a16:creationId xmlns:a16="http://schemas.microsoft.com/office/drawing/2014/main" id="{960B764A-5107-4453-BB97-4D9228C4D18F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7" name="フリーフォーム: 図形 876">
                    <a:extLst>
                      <a:ext uri="{FF2B5EF4-FFF2-40B4-BE49-F238E27FC236}">
                        <a16:creationId xmlns:a16="http://schemas.microsoft.com/office/drawing/2014/main" id="{357DBDAD-F647-4E92-B237-5BAEADF8E4E8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8" name="フリーフォーム: 図形 877">
                    <a:extLst>
                      <a:ext uri="{FF2B5EF4-FFF2-40B4-BE49-F238E27FC236}">
                        <a16:creationId xmlns:a16="http://schemas.microsoft.com/office/drawing/2014/main" id="{7DAC26E4-49C5-4625-BB8E-819D04F8B41C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9" name="フリーフォーム: 図形 878">
                    <a:extLst>
                      <a:ext uri="{FF2B5EF4-FFF2-40B4-BE49-F238E27FC236}">
                        <a16:creationId xmlns:a16="http://schemas.microsoft.com/office/drawing/2014/main" id="{1FD0BDD4-EB55-43A2-BB95-7F6712CB548C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0" name="フリーフォーム: 図形 879">
                    <a:extLst>
                      <a:ext uri="{FF2B5EF4-FFF2-40B4-BE49-F238E27FC236}">
                        <a16:creationId xmlns:a16="http://schemas.microsoft.com/office/drawing/2014/main" id="{B10AFCEB-685A-4E10-8794-E7DF64EB497B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1" name="フリーフォーム: 図形 880">
                    <a:extLst>
                      <a:ext uri="{FF2B5EF4-FFF2-40B4-BE49-F238E27FC236}">
                        <a16:creationId xmlns:a16="http://schemas.microsoft.com/office/drawing/2014/main" id="{96C49CF1-E633-4098-A41C-1D8D44C5ACF9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2" name="フリーフォーム: 図形 881">
                    <a:extLst>
                      <a:ext uri="{FF2B5EF4-FFF2-40B4-BE49-F238E27FC236}">
                        <a16:creationId xmlns:a16="http://schemas.microsoft.com/office/drawing/2014/main" id="{F52319C5-E9A8-4DAB-A2B9-71C9653C7796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3" name="フリーフォーム: 図形 882">
                    <a:extLst>
                      <a:ext uri="{FF2B5EF4-FFF2-40B4-BE49-F238E27FC236}">
                        <a16:creationId xmlns:a16="http://schemas.microsoft.com/office/drawing/2014/main" id="{83299AA6-536F-46F3-9E46-1AF0DB06EAA2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4" name="フリーフォーム: 図形 883">
                    <a:extLst>
                      <a:ext uri="{FF2B5EF4-FFF2-40B4-BE49-F238E27FC236}">
                        <a16:creationId xmlns:a16="http://schemas.microsoft.com/office/drawing/2014/main" id="{73F405CA-0D83-457D-AFED-5C8F4A6868C6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5" name="フリーフォーム: 図形 884">
                    <a:extLst>
                      <a:ext uri="{FF2B5EF4-FFF2-40B4-BE49-F238E27FC236}">
                        <a16:creationId xmlns:a16="http://schemas.microsoft.com/office/drawing/2014/main" id="{54BD67D0-8269-49C2-86EE-A783177D5F2C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6" name="フリーフォーム: 図形 885">
                    <a:extLst>
                      <a:ext uri="{FF2B5EF4-FFF2-40B4-BE49-F238E27FC236}">
                        <a16:creationId xmlns:a16="http://schemas.microsoft.com/office/drawing/2014/main" id="{0391FF5F-6CF0-4F0F-9D55-2B768FA21A4D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7" name="フリーフォーム: 図形 886">
                    <a:extLst>
                      <a:ext uri="{FF2B5EF4-FFF2-40B4-BE49-F238E27FC236}">
                        <a16:creationId xmlns:a16="http://schemas.microsoft.com/office/drawing/2014/main" id="{AD2E9900-DAF0-4BC0-BDD4-E00A6E4095C5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8" name="フリーフォーム: 図形 887">
                    <a:extLst>
                      <a:ext uri="{FF2B5EF4-FFF2-40B4-BE49-F238E27FC236}">
                        <a16:creationId xmlns:a16="http://schemas.microsoft.com/office/drawing/2014/main" id="{8668C301-1889-4EE3-8A7D-BA583AAF0FB9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9" name="フリーフォーム: 図形 888">
                    <a:extLst>
                      <a:ext uri="{FF2B5EF4-FFF2-40B4-BE49-F238E27FC236}">
                        <a16:creationId xmlns:a16="http://schemas.microsoft.com/office/drawing/2014/main" id="{52FD9AED-5578-4E36-8B91-86648AA29C7D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0" name="フリーフォーム: 図形 889">
                    <a:extLst>
                      <a:ext uri="{FF2B5EF4-FFF2-40B4-BE49-F238E27FC236}">
                        <a16:creationId xmlns:a16="http://schemas.microsoft.com/office/drawing/2014/main" id="{DBBD9884-9FA1-4856-82E1-1D45AA75C5A8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1" name="フリーフォーム: 図形 890">
                    <a:extLst>
                      <a:ext uri="{FF2B5EF4-FFF2-40B4-BE49-F238E27FC236}">
                        <a16:creationId xmlns:a16="http://schemas.microsoft.com/office/drawing/2014/main" id="{007317B0-C971-4980-9D47-2334213BA95C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2" name="フリーフォーム: 図形 891">
                    <a:extLst>
                      <a:ext uri="{FF2B5EF4-FFF2-40B4-BE49-F238E27FC236}">
                        <a16:creationId xmlns:a16="http://schemas.microsoft.com/office/drawing/2014/main" id="{98BFF0EF-DB01-4F27-9C41-ACD764A1DD2F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3" name="フリーフォーム: 図形 892">
                    <a:extLst>
                      <a:ext uri="{FF2B5EF4-FFF2-40B4-BE49-F238E27FC236}">
                        <a16:creationId xmlns:a16="http://schemas.microsoft.com/office/drawing/2014/main" id="{9828D4F7-5626-4B28-AF9C-7D605A867F7C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4" name="フリーフォーム: 図形 893">
                    <a:extLst>
                      <a:ext uri="{FF2B5EF4-FFF2-40B4-BE49-F238E27FC236}">
                        <a16:creationId xmlns:a16="http://schemas.microsoft.com/office/drawing/2014/main" id="{2816AC98-FA61-403B-89E4-A04B52EED5CC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5" name="フリーフォーム: 図形 894">
                    <a:extLst>
                      <a:ext uri="{FF2B5EF4-FFF2-40B4-BE49-F238E27FC236}">
                        <a16:creationId xmlns:a16="http://schemas.microsoft.com/office/drawing/2014/main" id="{D8AE8222-546D-4E8E-A319-064ED77CAC3B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6" name="フリーフォーム: 図形 895">
                    <a:extLst>
                      <a:ext uri="{FF2B5EF4-FFF2-40B4-BE49-F238E27FC236}">
                        <a16:creationId xmlns:a16="http://schemas.microsoft.com/office/drawing/2014/main" id="{C34B364C-6695-4E58-9E6D-3A43DD08F041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7" name="フリーフォーム: 図形 896">
                    <a:extLst>
                      <a:ext uri="{FF2B5EF4-FFF2-40B4-BE49-F238E27FC236}">
                        <a16:creationId xmlns:a16="http://schemas.microsoft.com/office/drawing/2014/main" id="{B6143A3C-2E6A-48E9-946A-2B72ADDCCBE3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8" name="フリーフォーム: 図形 897">
                    <a:extLst>
                      <a:ext uri="{FF2B5EF4-FFF2-40B4-BE49-F238E27FC236}">
                        <a16:creationId xmlns:a16="http://schemas.microsoft.com/office/drawing/2014/main" id="{F5514E55-646B-48B6-84FF-A80ABB483C42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9" name="フリーフォーム: 図形 898">
                    <a:extLst>
                      <a:ext uri="{FF2B5EF4-FFF2-40B4-BE49-F238E27FC236}">
                        <a16:creationId xmlns:a16="http://schemas.microsoft.com/office/drawing/2014/main" id="{ECEE7535-C325-4916-B01E-68D2CE8D2538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0" name="フリーフォーム: 図形 899">
                    <a:extLst>
                      <a:ext uri="{FF2B5EF4-FFF2-40B4-BE49-F238E27FC236}">
                        <a16:creationId xmlns:a16="http://schemas.microsoft.com/office/drawing/2014/main" id="{68E62A00-E405-42A6-BF7B-FAE69AACBC94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1" name="フリーフォーム: 図形 900">
                    <a:extLst>
                      <a:ext uri="{FF2B5EF4-FFF2-40B4-BE49-F238E27FC236}">
                        <a16:creationId xmlns:a16="http://schemas.microsoft.com/office/drawing/2014/main" id="{8FAB5A43-2472-40FE-86E7-8B3E60F69E5C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645" name="グループ化 1644">
                <a:extLst>
                  <a:ext uri="{FF2B5EF4-FFF2-40B4-BE49-F238E27FC236}">
                    <a16:creationId xmlns:a16="http://schemas.microsoft.com/office/drawing/2014/main" id="{17019423-C846-4A80-B902-66E76FB3ABE9}"/>
                  </a:ext>
                </a:extLst>
              </p:cNvPr>
              <p:cNvGrpSpPr/>
              <p:nvPr/>
            </p:nvGrpSpPr>
            <p:grpSpPr>
              <a:xfrm rot="20827778">
                <a:off x="5617613" y="4410605"/>
                <a:ext cx="580233" cy="689786"/>
                <a:chOff x="4274023" y="1589638"/>
                <a:chExt cx="919797" cy="1093464"/>
              </a:xfrm>
            </p:grpSpPr>
            <p:sp>
              <p:nvSpPr>
                <p:cNvPr id="1646" name="フリーフォーム: 図形 1645">
                  <a:extLst>
                    <a:ext uri="{FF2B5EF4-FFF2-40B4-BE49-F238E27FC236}">
                      <a16:creationId xmlns:a16="http://schemas.microsoft.com/office/drawing/2014/main" id="{F3C8C678-432C-49FD-85B2-E060371D18E9}"/>
                    </a:ext>
                  </a:extLst>
                </p:cNvPr>
                <p:cNvSpPr/>
                <p:nvPr/>
              </p:nvSpPr>
              <p:spPr>
                <a:xfrm>
                  <a:off x="4618995" y="1827866"/>
                  <a:ext cx="66439" cy="26485"/>
                </a:xfrm>
                <a:custGeom>
                  <a:avLst/>
                  <a:gdLst>
                    <a:gd name="connsiteX0" fmla="*/ 647 w 217900"/>
                    <a:gd name="connsiteY0" fmla="*/ 21408 h 86862"/>
                    <a:gd name="connsiteX1" fmla="*/ 81609 w 217900"/>
                    <a:gd name="connsiteY1" fmla="*/ 770 h 86862"/>
                    <a:gd name="connsiteX2" fmla="*/ 130822 w 217900"/>
                    <a:gd name="connsiteY2" fmla="*/ 8708 h 86862"/>
                    <a:gd name="connsiteX3" fmla="*/ 211784 w 217900"/>
                    <a:gd name="connsiteY3" fmla="*/ 48395 h 86862"/>
                    <a:gd name="connsiteX4" fmla="*/ 211784 w 217900"/>
                    <a:gd name="connsiteY4" fmla="*/ 86495 h 86862"/>
                    <a:gd name="connsiteX5" fmla="*/ 208609 w 217900"/>
                    <a:gd name="connsiteY5" fmla="*/ 65858 h 86862"/>
                    <a:gd name="connsiteX6" fmla="*/ 181622 w 217900"/>
                    <a:gd name="connsiteY6" fmla="*/ 35695 h 86862"/>
                    <a:gd name="connsiteX7" fmla="*/ 129234 w 217900"/>
                    <a:gd name="connsiteY7" fmla="*/ 10295 h 86862"/>
                    <a:gd name="connsiteX8" fmla="*/ 647 w 217900"/>
                    <a:gd name="connsiteY8" fmla="*/ 21408 h 8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7900" h="86862">
                      <a:moveTo>
                        <a:pt x="647" y="21408"/>
                      </a:moveTo>
                      <a:cubicBezTo>
                        <a:pt x="-7291" y="19820"/>
                        <a:pt x="59913" y="2887"/>
                        <a:pt x="81609" y="770"/>
                      </a:cubicBezTo>
                      <a:cubicBezTo>
                        <a:pt x="103305" y="-1347"/>
                        <a:pt x="109126" y="771"/>
                        <a:pt x="130822" y="8708"/>
                      </a:cubicBezTo>
                      <a:cubicBezTo>
                        <a:pt x="152518" y="16645"/>
                        <a:pt x="198290" y="35431"/>
                        <a:pt x="211784" y="48395"/>
                      </a:cubicBezTo>
                      <a:cubicBezTo>
                        <a:pt x="225278" y="61359"/>
                        <a:pt x="212313" y="83585"/>
                        <a:pt x="211784" y="86495"/>
                      </a:cubicBezTo>
                      <a:cubicBezTo>
                        <a:pt x="211255" y="89406"/>
                        <a:pt x="213636" y="74325"/>
                        <a:pt x="208609" y="65858"/>
                      </a:cubicBezTo>
                      <a:cubicBezTo>
                        <a:pt x="203582" y="57391"/>
                        <a:pt x="194851" y="44955"/>
                        <a:pt x="181622" y="35695"/>
                      </a:cubicBezTo>
                      <a:cubicBezTo>
                        <a:pt x="168393" y="26435"/>
                        <a:pt x="157809" y="12941"/>
                        <a:pt x="129234" y="10295"/>
                      </a:cubicBezTo>
                      <a:cubicBezTo>
                        <a:pt x="100659" y="7649"/>
                        <a:pt x="8585" y="22996"/>
                        <a:pt x="647" y="214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7" name="フリーフォーム: 図形 1646">
                  <a:extLst>
                    <a:ext uri="{FF2B5EF4-FFF2-40B4-BE49-F238E27FC236}">
                      <a16:creationId xmlns:a16="http://schemas.microsoft.com/office/drawing/2014/main" id="{18E3FB94-BEF2-49CC-8F5F-C6C36C004A9C}"/>
                    </a:ext>
                  </a:extLst>
                </p:cNvPr>
                <p:cNvSpPr/>
                <p:nvPr/>
              </p:nvSpPr>
              <p:spPr>
                <a:xfrm>
                  <a:off x="4610480" y="1832891"/>
                  <a:ext cx="73565" cy="15541"/>
                </a:xfrm>
                <a:custGeom>
                  <a:avLst/>
                  <a:gdLst>
                    <a:gd name="connsiteX0" fmla="*/ 0 w 241270"/>
                    <a:gd name="connsiteY0" fmla="*/ 50966 h 50971"/>
                    <a:gd name="connsiteX1" fmla="*/ 96837 w 241270"/>
                    <a:gd name="connsiteY1" fmla="*/ 9691 h 50971"/>
                    <a:gd name="connsiteX2" fmla="*/ 157162 w 241270"/>
                    <a:gd name="connsiteY2" fmla="*/ 9691 h 50971"/>
                    <a:gd name="connsiteX3" fmla="*/ 234950 w 241270"/>
                    <a:gd name="connsiteY3" fmla="*/ 39854 h 50971"/>
                    <a:gd name="connsiteX4" fmla="*/ 223837 w 241270"/>
                    <a:gd name="connsiteY4" fmla="*/ 39854 h 50971"/>
                    <a:gd name="connsiteX5" fmla="*/ 122237 w 241270"/>
                    <a:gd name="connsiteY5" fmla="*/ 3341 h 50971"/>
                    <a:gd name="connsiteX6" fmla="*/ 95250 w 241270"/>
                    <a:gd name="connsiteY6" fmla="*/ 6516 h 50971"/>
                    <a:gd name="connsiteX7" fmla="*/ 0 w 241270"/>
                    <a:gd name="connsiteY7" fmla="*/ 50966 h 5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270" h="50971">
                      <a:moveTo>
                        <a:pt x="0" y="50966"/>
                      </a:moveTo>
                      <a:cubicBezTo>
                        <a:pt x="265" y="51495"/>
                        <a:pt x="70643" y="16570"/>
                        <a:pt x="96837" y="9691"/>
                      </a:cubicBezTo>
                      <a:cubicBezTo>
                        <a:pt x="123031" y="2812"/>
                        <a:pt x="134143" y="4664"/>
                        <a:pt x="157162" y="9691"/>
                      </a:cubicBezTo>
                      <a:cubicBezTo>
                        <a:pt x="180181" y="14718"/>
                        <a:pt x="223838" y="34827"/>
                        <a:pt x="234950" y="39854"/>
                      </a:cubicBezTo>
                      <a:cubicBezTo>
                        <a:pt x="246062" y="44881"/>
                        <a:pt x="242622" y="45939"/>
                        <a:pt x="223837" y="39854"/>
                      </a:cubicBezTo>
                      <a:cubicBezTo>
                        <a:pt x="205052" y="33769"/>
                        <a:pt x="143668" y="8897"/>
                        <a:pt x="122237" y="3341"/>
                      </a:cubicBezTo>
                      <a:cubicBezTo>
                        <a:pt x="100806" y="-2215"/>
                        <a:pt x="111125" y="-628"/>
                        <a:pt x="95250" y="6516"/>
                      </a:cubicBezTo>
                      <a:cubicBezTo>
                        <a:pt x="79375" y="13660"/>
                        <a:pt x="-265" y="50437"/>
                        <a:pt x="0" y="509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8" name="フリーフォーム: 図形 1647">
                  <a:extLst>
                    <a:ext uri="{FF2B5EF4-FFF2-40B4-BE49-F238E27FC236}">
                      <a16:creationId xmlns:a16="http://schemas.microsoft.com/office/drawing/2014/main" id="{2BE8584B-06D1-4C4C-9F34-19B4C483D7F3}"/>
                    </a:ext>
                  </a:extLst>
                </p:cNvPr>
                <p:cNvSpPr/>
                <p:nvPr/>
              </p:nvSpPr>
              <p:spPr>
                <a:xfrm>
                  <a:off x="4612561" y="1847931"/>
                  <a:ext cx="71021" cy="4372"/>
                </a:xfrm>
                <a:custGeom>
                  <a:avLst/>
                  <a:gdLst>
                    <a:gd name="connsiteX0" fmla="*/ 1113 w 232929"/>
                    <a:gd name="connsiteY0" fmla="*/ 14339 h 14339"/>
                    <a:gd name="connsiteX1" fmla="*/ 69376 w 232929"/>
                    <a:gd name="connsiteY1" fmla="*/ 52 h 14339"/>
                    <a:gd name="connsiteX2" fmla="*/ 124938 w 232929"/>
                    <a:gd name="connsiteY2" fmla="*/ 9577 h 14339"/>
                    <a:gd name="connsiteX3" fmla="*/ 196376 w 232929"/>
                    <a:gd name="connsiteY3" fmla="*/ 7989 h 14339"/>
                    <a:gd name="connsiteX4" fmla="*/ 232888 w 232929"/>
                    <a:gd name="connsiteY4" fmla="*/ 6402 h 14339"/>
                    <a:gd name="connsiteX5" fmla="*/ 190026 w 232929"/>
                    <a:gd name="connsiteY5" fmla="*/ 6402 h 14339"/>
                    <a:gd name="connsiteX6" fmla="*/ 128113 w 232929"/>
                    <a:gd name="connsiteY6" fmla="*/ 52 h 14339"/>
                    <a:gd name="connsiteX7" fmla="*/ 1113 w 232929"/>
                    <a:gd name="connsiteY7" fmla="*/ 14339 h 1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929" h="14339">
                      <a:moveTo>
                        <a:pt x="1113" y="14339"/>
                      </a:moveTo>
                      <a:cubicBezTo>
                        <a:pt x="-8676" y="14339"/>
                        <a:pt x="48739" y="846"/>
                        <a:pt x="69376" y="52"/>
                      </a:cubicBezTo>
                      <a:cubicBezTo>
                        <a:pt x="90013" y="-742"/>
                        <a:pt x="103771" y="8254"/>
                        <a:pt x="124938" y="9577"/>
                      </a:cubicBezTo>
                      <a:cubicBezTo>
                        <a:pt x="146105" y="10900"/>
                        <a:pt x="178384" y="8518"/>
                        <a:pt x="196376" y="7989"/>
                      </a:cubicBezTo>
                      <a:cubicBezTo>
                        <a:pt x="214368" y="7460"/>
                        <a:pt x="233946" y="6666"/>
                        <a:pt x="232888" y="6402"/>
                      </a:cubicBezTo>
                      <a:cubicBezTo>
                        <a:pt x="231830" y="6137"/>
                        <a:pt x="207488" y="7460"/>
                        <a:pt x="190026" y="6402"/>
                      </a:cubicBezTo>
                      <a:cubicBezTo>
                        <a:pt x="172564" y="5344"/>
                        <a:pt x="154042" y="1110"/>
                        <a:pt x="128113" y="52"/>
                      </a:cubicBezTo>
                      <a:cubicBezTo>
                        <a:pt x="102184" y="-1006"/>
                        <a:pt x="10902" y="14339"/>
                        <a:pt x="1113" y="143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9" name="フリーフォーム: 図形 1648">
                  <a:extLst>
                    <a:ext uri="{FF2B5EF4-FFF2-40B4-BE49-F238E27FC236}">
                      <a16:creationId xmlns:a16="http://schemas.microsoft.com/office/drawing/2014/main" id="{E61D7D80-BE21-480B-955F-F3DCC4572659}"/>
                    </a:ext>
                  </a:extLst>
                </p:cNvPr>
                <p:cNvSpPr/>
                <p:nvPr/>
              </p:nvSpPr>
              <p:spPr>
                <a:xfrm>
                  <a:off x="4610566" y="1834360"/>
                  <a:ext cx="35675" cy="14558"/>
                </a:xfrm>
                <a:custGeom>
                  <a:avLst/>
                  <a:gdLst>
                    <a:gd name="connsiteX0" fmla="*/ 115605 w 117003"/>
                    <a:gd name="connsiteY0" fmla="*/ 111 h 47745"/>
                    <a:gd name="connsiteX1" fmla="*/ 12418 w 117003"/>
                    <a:gd name="connsiteY1" fmla="*/ 36623 h 47745"/>
                    <a:gd name="connsiteX2" fmla="*/ 2893 w 117003"/>
                    <a:gd name="connsiteY2" fmla="*/ 41386 h 47745"/>
                    <a:gd name="connsiteX3" fmla="*/ 21943 w 117003"/>
                    <a:gd name="connsiteY3" fmla="*/ 41386 h 47745"/>
                    <a:gd name="connsiteX4" fmla="*/ 82268 w 117003"/>
                    <a:gd name="connsiteY4" fmla="*/ 47736 h 47745"/>
                    <a:gd name="connsiteX5" fmla="*/ 60043 w 117003"/>
                    <a:gd name="connsiteY5" fmla="*/ 39798 h 47745"/>
                    <a:gd name="connsiteX6" fmla="*/ 71155 w 117003"/>
                    <a:gd name="connsiteY6" fmla="*/ 25511 h 47745"/>
                    <a:gd name="connsiteX7" fmla="*/ 115605 w 117003"/>
                    <a:gd name="connsiteY7" fmla="*/ 111 h 4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003" h="47745">
                      <a:moveTo>
                        <a:pt x="115605" y="111"/>
                      </a:moveTo>
                      <a:cubicBezTo>
                        <a:pt x="105816" y="1963"/>
                        <a:pt x="31203" y="29744"/>
                        <a:pt x="12418" y="36623"/>
                      </a:cubicBezTo>
                      <a:cubicBezTo>
                        <a:pt x="-6367" y="43502"/>
                        <a:pt x="1306" y="40592"/>
                        <a:pt x="2893" y="41386"/>
                      </a:cubicBezTo>
                      <a:cubicBezTo>
                        <a:pt x="4480" y="42180"/>
                        <a:pt x="8714" y="40328"/>
                        <a:pt x="21943" y="41386"/>
                      </a:cubicBezTo>
                      <a:cubicBezTo>
                        <a:pt x="35172" y="42444"/>
                        <a:pt x="75918" y="48001"/>
                        <a:pt x="82268" y="47736"/>
                      </a:cubicBezTo>
                      <a:cubicBezTo>
                        <a:pt x="88618" y="47471"/>
                        <a:pt x="61895" y="43502"/>
                        <a:pt x="60043" y="39798"/>
                      </a:cubicBezTo>
                      <a:cubicBezTo>
                        <a:pt x="58191" y="36094"/>
                        <a:pt x="61365" y="31067"/>
                        <a:pt x="71155" y="25511"/>
                      </a:cubicBezTo>
                      <a:cubicBezTo>
                        <a:pt x="80944" y="19955"/>
                        <a:pt x="125394" y="-1741"/>
                        <a:pt x="115605" y="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0" name="フリーフォーム: 図形 1649">
                  <a:extLst>
                    <a:ext uri="{FF2B5EF4-FFF2-40B4-BE49-F238E27FC236}">
                      <a16:creationId xmlns:a16="http://schemas.microsoft.com/office/drawing/2014/main" id="{26BFB756-1814-4912-AE26-9E880573D2BE}"/>
                    </a:ext>
                  </a:extLst>
                </p:cNvPr>
                <p:cNvSpPr/>
                <p:nvPr/>
              </p:nvSpPr>
              <p:spPr>
                <a:xfrm>
                  <a:off x="4607576" y="1846015"/>
                  <a:ext cx="63000" cy="7366"/>
                </a:xfrm>
                <a:custGeom>
                  <a:avLst/>
                  <a:gdLst>
                    <a:gd name="connsiteX0" fmla="*/ 204787 w 206622"/>
                    <a:gd name="connsiteY0" fmla="*/ 22212 h 24157"/>
                    <a:gd name="connsiteX1" fmla="*/ 131762 w 206622"/>
                    <a:gd name="connsiteY1" fmla="*/ 22212 h 24157"/>
                    <a:gd name="connsiteX2" fmla="*/ 88900 w 206622"/>
                    <a:gd name="connsiteY2" fmla="*/ 12687 h 24157"/>
                    <a:gd name="connsiteX3" fmla="*/ 41275 w 206622"/>
                    <a:gd name="connsiteY3" fmla="*/ 17449 h 24157"/>
                    <a:gd name="connsiteX4" fmla="*/ 0 w 206622"/>
                    <a:gd name="connsiteY4" fmla="*/ 22212 h 24157"/>
                    <a:gd name="connsiteX5" fmla="*/ 41275 w 206622"/>
                    <a:gd name="connsiteY5" fmla="*/ 3162 h 24157"/>
                    <a:gd name="connsiteX6" fmla="*/ 49212 w 206622"/>
                    <a:gd name="connsiteY6" fmla="*/ 1574 h 24157"/>
                    <a:gd name="connsiteX7" fmla="*/ 204787 w 206622"/>
                    <a:gd name="connsiteY7" fmla="*/ 22212 h 24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622" h="24157">
                      <a:moveTo>
                        <a:pt x="204787" y="22212"/>
                      </a:moveTo>
                      <a:cubicBezTo>
                        <a:pt x="218545" y="25652"/>
                        <a:pt x="151076" y="23799"/>
                        <a:pt x="131762" y="22212"/>
                      </a:cubicBezTo>
                      <a:cubicBezTo>
                        <a:pt x="112448" y="20625"/>
                        <a:pt x="103981" y="13481"/>
                        <a:pt x="88900" y="12687"/>
                      </a:cubicBezTo>
                      <a:cubicBezTo>
                        <a:pt x="73819" y="11893"/>
                        <a:pt x="56092" y="15862"/>
                        <a:pt x="41275" y="17449"/>
                      </a:cubicBezTo>
                      <a:cubicBezTo>
                        <a:pt x="26458" y="19036"/>
                        <a:pt x="0" y="24593"/>
                        <a:pt x="0" y="22212"/>
                      </a:cubicBezTo>
                      <a:cubicBezTo>
                        <a:pt x="0" y="19831"/>
                        <a:pt x="33073" y="6602"/>
                        <a:pt x="41275" y="3162"/>
                      </a:cubicBezTo>
                      <a:cubicBezTo>
                        <a:pt x="49477" y="-278"/>
                        <a:pt x="23547" y="-1072"/>
                        <a:pt x="49212" y="1574"/>
                      </a:cubicBezTo>
                      <a:cubicBezTo>
                        <a:pt x="74876" y="4220"/>
                        <a:pt x="191029" y="18772"/>
                        <a:pt x="204787" y="222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1" name="フリーフォーム: 図形 1650">
                  <a:extLst>
                    <a:ext uri="{FF2B5EF4-FFF2-40B4-BE49-F238E27FC236}">
                      <a16:creationId xmlns:a16="http://schemas.microsoft.com/office/drawing/2014/main" id="{B7829F65-AD59-4604-92A0-1CB3A2482FA1}"/>
                    </a:ext>
                  </a:extLst>
                </p:cNvPr>
                <p:cNvSpPr/>
                <p:nvPr/>
              </p:nvSpPr>
              <p:spPr>
                <a:xfrm>
                  <a:off x="4652091" y="1842747"/>
                  <a:ext cx="33876" cy="6754"/>
                </a:xfrm>
                <a:custGeom>
                  <a:avLst/>
                  <a:gdLst>
                    <a:gd name="connsiteX0" fmla="*/ 54 w 111103"/>
                    <a:gd name="connsiteY0" fmla="*/ 21814 h 22151"/>
                    <a:gd name="connsiteX1" fmla="*/ 61966 w 111103"/>
                    <a:gd name="connsiteY1" fmla="*/ 13877 h 22151"/>
                    <a:gd name="connsiteX2" fmla="*/ 109591 w 111103"/>
                    <a:gd name="connsiteY2" fmla="*/ 12289 h 22151"/>
                    <a:gd name="connsiteX3" fmla="*/ 96891 w 111103"/>
                    <a:gd name="connsiteY3" fmla="*/ 2764 h 22151"/>
                    <a:gd name="connsiteX4" fmla="*/ 73079 w 111103"/>
                    <a:gd name="connsiteY4" fmla="*/ 1177 h 22151"/>
                    <a:gd name="connsiteX5" fmla="*/ 54 w 111103"/>
                    <a:gd name="connsiteY5" fmla="*/ 21814 h 22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03" h="22151">
                      <a:moveTo>
                        <a:pt x="54" y="21814"/>
                      </a:moveTo>
                      <a:cubicBezTo>
                        <a:pt x="-1798" y="23931"/>
                        <a:pt x="43710" y="15464"/>
                        <a:pt x="61966" y="13877"/>
                      </a:cubicBezTo>
                      <a:cubicBezTo>
                        <a:pt x="80222" y="12289"/>
                        <a:pt x="109591" y="12289"/>
                        <a:pt x="109591" y="12289"/>
                      </a:cubicBezTo>
                      <a:cubicBezTo>
                        <a:pt x="115412" y="10437"/>
                        <a:pt x="102976" y="4616"/>
                        <a:pt x="96891" y="2764"/>
                      </a:cubicBezTo>
                      <a:cubicBezTo>
                        <a:pt x="90806" y="912"/>
                        <a:pt x="85779" y="-1469"/>
                        <a:pt x="73079" y="1177"/>
                      </a:cubicBezTo>
                      <a:cubicBezTo>
                        <a:pt x="60379" y="3823"/>
                        <a:pt x="1906" y="19697"/>
                        <a:pt x="54" y="218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2" name="フリーフォーム: 図形 1651">
                  <a:extLst>
                    <a:ext uri="{FF2B5EF4-FFF2-40B4-BE49-F238E27FC236}">
                      <a16:creationId xmlns:a16="http://schemas.microsoft.com/office/drawing/2014/main" id="{37865350-86C3-4808-AA08-2E687AE365AB}"/>
                    </a:ext>
                  </a:extLst>
                </p:cNvPr>
                <p:cNvSpPr/>
                <p:nvPr/>
              </p:nvSpPr>
              <p:spPr>
                <a:xfrm>
                  <a:off x="4634184" y="1832972"/>
                  <a:ext cx="42238" cy="16049"/>
                </a:xfrm>
                <a:custGeom>
                  <a:avLst/>
                  <a:gdLst>
                    <a:gd name="connsiteX0" fmla="*/ 138159 w 138528"/>
                    <a:gd name="connsiteY0" fmla="*/ 39589 h 52636"/>
                    <a:gd name="connsiteX1" fmla="*/ 28621 w 138528"/>
                    <a:gd name="connsiteY1" fmla="*/ 52289 h 52636"/>
                    <a:gd name="connsiteX2" fmla="*/ 6396 w 138528"/>
                    <a:gd name="connsiteY2" fmla="*/ 47526 h 52636"/>
                    <a:gd name="connsiteX3" fmla="*/ 27034 w 138528"/>
                    <a:gd name="connsiteY3" fmla="*/ 31651 h 52636"/>
                    <a:gd name="connsiteX4" fmla="*/ 46 w 138528"/>
                    <a:gd name="connsiteY4" fmla="*/ 26889 h 52636"/>
                    <a:gd name="connsiteX5" fmla="*/ 34971 w 138528"/>
                    <a:gd name="connsiteY5" fmla="*/ 3076 h 52636"/>
                    <a:gd name="connsiteX6" fmla="*/ 63546 w 138528"/>
                    <a:gd name="connsiteY6" fmla="*/ 3076 h 52636"/>
                    <a:gd name="connsiteX7" fmla="*/ 138159 w 138528"/>
                    <a:gd name="connsiteY7" fmla="*/ 39589 h 52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528" h="52636">
                      <a:moveTo>
                        <a:pt x="138159" y="39589"/>
                      </a:moveTo>
                      <a:cubicBezTo>
                        <a:pt x="132338" y="47791"/>
                        <a:pt x="50581" y="50966"/>
                        <a:pt x="28621" y="52289"/>
                      </a:cubicBezTo>
                      <a:cubicBezTo>
                        <a:pt x="6661" y="53612"/>
                        <a:pt x="6660" y="50966"/>
                        <a:pt x="6396" y="47526"/>
                      </a:cubicBezTo>
                      <a:cubicBezTo>
                        <a:pt x="6132" y="44086"/>
                        <a:pt x="28092" y="35090"/>
                        <a:pt x="27034" y="31651"/>
                      </a:cubicBezTo>
                      <a:cubicBezTo>
                        <a:pt x="25976" y="28212"/>
                        <a:pt x="-1277" y="31651"/>
                        <a:pt x="46" y="26889"/>
                      </a:cubicBezTo>
                      <a:cubicBezTo>
                        <a:pt x="1369" y="22127"/>
                        <a:pt x="24388" y="7045"/>
                        <a:pt x="34971" y="3076"/>
                      </a:cubicBezTo>
                      <a:cubicBezTo>
                        <a:pt x="45554" y="-893"/>
                        <a:pt x="47671" y="-1157"/>
                        <a:pt x="63546" y="3076"/>
                      </a:cubicBezTo>
                      <a:cubicBezTo>
                        <a:pt x="79421" y="7309"/>
                        <a:pt x="143980" y="31387"/>
                        <a:pt x="138159" y="395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3" name="フリーフォーム: 図形 1652">
                  <a:extLst>
                    <a:ext uri="{FF2B5EF4-FFF2-40B4-BE49-F238E27FC236}">
                      <a16:creationId xmlns:a16="http://schemas.microsoft.com/office/drawing/2014/main" id="{8226A9F7-8A91-408E-BAC0-F1EDB16FCB57}"/>
                    </a:ext>
                  </a:extLst>
                </p:cNvPr>
                <p:cNvSpPr/>
                <p:nvPr/>
              </p:nvSpPr>
              <p:spPr>
                <a:xfrm>
                  <a:off x="4738385" y="1819610"/>
                  <a:ext cx="66332" cy="24960"/>
                </a:xfrm>
                <a:custGeom>
                  <a:avLst/>
                  <a:gdLst>
                    <a:gd name="connsiteX0" fmla="*/ 1198 w 217549"/>
                    <a:gd name="connsiteY0" fmla="*/ 81824 h 81861"/>
                    <a:gd name="connsiteX1" fmla="*/ 50411 w 217549"/>
                    <a:gd name="connsiteY1" fmla="*/ 21499 h 81861"/>
                    <a:gd name="connsiteX2" fmla="*/ 101211 w 217549"/>
                    <a:gd name="connsiteY2" fmla="*/ 5624 h 81861"/>
                    <a:gd name="connsiteX3" fmla="*/ 150423 w 217549"/>
                    <a:gd name="connsiteY3" fmla="*/ 862 h 81861"/>
                    <a:gd name="connsiteX4" fmla="*/ 217098 w 217549"/>
                    <a:gd name="connsiteY4" fmla="*/ 21499 h 81861"/>
                    <a:gd name="connsiteX5" fmla="*/ 175823 w 217549"/>
                    <a:gd name="connsiteY5" fmla="*/ 7212 h 81861"/>
                    <a:gd name="connsiteX6" fmla="*/ 102798 w 217549"/>
                    <a:gd name="connsiteY6" fmla="*/ 11974 h 81861"/>
                    <a:gd name="connsiteX7" fmla="*/ 1198 w 217549"/>
                    <a:gd name="connsiteY7" fmla="*/ 81824 h 8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549" h="81861">
                      <a:moveTo>
                        <a:pt x="1198" y="81824"/>
                      </a:moveTo>
                      <a:cubicBezTo>
                        <a:pt x="-7533" y="83412"/>
                        <a:pt x="33742" y="34199"/>
                        <a:pt x="50411" y="21499"/>
                      </a:cubicBezTo>
                      <a:cubicBezTo>
                        <a:pt x="67080" y="8799"/>
                        <a:pt x="84542" y="9063"/>
                        <a:pt x="101211" y="5624"/>
                      </a:cubicBezTo>
                      <a:cubicBezTo>
                        <a:pt x="117880" y="2185"/>
                        <a:pt x="131109" y="-1784"/>
                        <a:pt x="150423" y="862"/>
                      </a:cubicBezTo>
                      <a:cubicBezTo>
                        <a:pt x="169737" y="3508"/>
                        <a:pt x="212865" y="20441"/>
                        <a:pt x="217098" y="21499"/>
                      </a:cubicBezTo>
                      <a:cubicBezTo>
                        <a:pt x="221331" y="22557"/>
                        <a:pt x="194873" y="8799"/>
                        <a:pt x="175823" y="7212"/>
                      </a:cubicBezTo>
                      <a:cubicBezTo>
                        <a:pt x="156773" y="5625"/>
                        <a:pt x="130579" y="1126"/>
                        <a:pt x="102798" y="11974"/>
                      </a:cubicBezTo>
                      <a:cubicBezTo>
                        <a:pt x="75017" y="22822"/>
                        <a:pt x="9929" y="80236"/>
                        <a:pt x="1198" y="818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4" name="フリーフォーム: 図形 1653">
                  <a:extLst>
                    <a:ext uri="{FF2B5EF4-FFF2-40B4-BE49-F238E27FC236}">
                      <a16:creationId xmlns:a16="http://schemas.microsoft.com/office/drawing/2014/main" id="{6903F697-CE8F-4C98-94CF-0504F6729F26}"/>
                    </a:ext>
                  </a:extLst>
                </p:cNvPr>
                <p:cNvSpPr/>
                <p:nvPr/>
              </p:nvSpPr>
              <p:spPr>
                <a:xfrm>
                  <a:off x="4737958" y="1825547"/>
                  <a:ext cx="42429" cy="19897"/>
                </a:xfrm>
                <a:custGeom>
                  <a:avLst/>
                  <a:gdLst>
                    <a:gd name="connsiteX0" fmla="*/ 139122 w 139156"/>
                    <a:gd name="connsiteY0" fmla="*/ 63938 h 65255"/>
                    <a:gd name="connsiteX1" fmla="*/ 64510 w 139156"/>
                    <a:gd name="connsiteY1" fmla="*/ 59175 h 65255"/>
                    <a:gd name="connsiteX2" fmla="*/ 1010 w 139156"/>
                    <a:gd name="connsiteY2" fmla="*/ 54413 h 65255"/>
                    <a:gd name="connsiteX3" fmla="*/ 29585 w 139156"/>
                    <a:gd name="connsiteY3" fmla="*/ 41713 h 65255"/>
                    <a:gd name="connsiteX4" fmla="*/ 83560 w 139156"/>
                    <a:gd name="connsiteY4" fmla="*/ 438 h 65255"/>
                    <a:gd name="connsiteX5" fmla="*/ 64510 w 139156"/>
                    <a:gd name="connsiteY5" fmla="*/ 21075 h 65255"/>
                    <a:gd name="connsiteX6" fmla="*/ 58160 w 139156"/>
                    <a:gd name="connsiteY6" fmla="*/ 38538 h 65255"/>
                    <a:gd name="connsiteX7" fmla="*/ 74035 w 139156"/>
                    <a:gd name="connsiteY7" fmla="*/ 62350 h 65255"/>
                    <a:gd name="connsiteX8" fmla="*/ 139122 w 139156"/>
                    <a:gd name="connsiteY8" fmla="*/ 63938 h 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156" h="65255">
                      <a:moveTo>
                        <a:pt x="139122" y="63938"/>
                      </a:moveTo>
                      <a:cubicBezTo>
                        <a:pt x="137535" y="63409"/>
                        <a:pt x="64510" y="59175"/>
                        <a:pt x="64510" y="59175"/>
                      </a:cubicBezTo>
                      <a:cubicBezTo>
                        <a:pt x="41491" y="57588"/>
                        <a:pt x="6831" y="57323"/>
                        <a:pt x="1010" y="54413"/>
                      </a:cubicBezTo>
                      <a:cubicBezTo>
                        <a:pt x="-4811" y="51503"/>
                        <a:pt x="15827" y="50709"/>
                        <a:pt x="29585" y="41713"/>
                      </a:cubicBezTo>
                      <a:cubicBezTo>
                        <a:pt x="43343" y="32717"/>
                        <a:pt x="77739" y="3878"/>
                        <a:pt x="83560" y="438"/>
                      </a:cubicBezTo>
                      <a:cubicBezTo>
                        <a:pt x="89381" y="-3002"/>
                        <a:pt x="68743" y="14725"/>
                        <a:pt x="64510" y="21075"/>
                      </a:cubicBezTo>
                      <a:cubicBezTo>
                        <a:pt x="60277" y="27425"/>
                        <a:pt x="56573" y="31659"/>
                        <a:pt x="58160" y="38538"/>
                      </a:cubicBezTo>
                      <a:cubicBezTo>
                        <a:pt x="59747" y="45417"/>
                        <a:pt x="61070" y="57323"/>
                        <a:pt x="74035" y="62350"/>
                      </a:cubicBezTo>
                      <a:cubicBezTo>
                        <a:pt x="87000" y="67377"/>
                        <a:pt x="140709" y="64467"/>
                        <a:pt x="139122" y="639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5" name="フリーフォーム: 図形 1654">
                  <a:extLst>
                    <a:ext uri="{FF2B5EF4-FFF2-40B4-BE49-F238E27FC236}">
                      <a16:creationId xmlns:a16="http://schemas.microsoft.com/office/drawing/2014/main" id="{AF57C26B-006A-480A-91F5-DA291ADEB3B7}"/>
                    </a:ext>
                  </a:extLst>
                </p:cNvPr>
                <p:cNvSpPr/>
                <p:nvPr/>
              </p:nvSpPr>
              <p:spPr>
                <a:xfrm>
                  <a:off x="4757127" y="1823861"/>
                  <a:ext cx="57142" cy="15873"/>
                </a:xfrm>
                <a:custGeom>
                  <a:avLst/>
                  <a:gdLst>
                    <a:gd name="connsiteX0" fmla="*/ 53 w 187407"/>
                    <a:gd name="connsiteY0" fmla="*/ 23432 h 52060"/>
                    <a:gd name="connsiteX1" fmla="*/ 87366 w 187407"/>
                    <a:gd name="connsiteY1" fmla="*/ 9145 h 52060"/>
                    <a:gd name="connsiteX2" fmla="*/ 114353 w 187407"/>
                    <a:gd name="connsiteY2" fmla="*/ 10732 h 52060"/>
                    <a:gd name="connsiteX3" fmla="*/ 160391 w 187407"/>
                    <a:gd name="connsiteY3" fmla="*/ 37720 h 52060"/>
                    <a:gd name="connsiteX4" fmla="*/ 187378 w 187407"/>
                    <a:gd name="connsiteY4" fmla="*/ 52007 h 52060"/>
                    <a:gd name="connsiteX5" fmla="*/ 155628 w 187407"/>
                    <a:gd name="connsiteY5" fmla="*/ 32957 h 52060"/>
                    <a:gd name="connsiteX6" fmla="*/ 104828 w 187407"/>
                    <a:gd name="connsiteY6" fmla="*/ 4382 h 52060"/>
                    <a:gd name="connsiteX7" fmla="*/ 74666 w 187407"/>
                    <a:gd name="connsiteY7" fmla="*/ 1207 h 52060"/>
                    <a:gd name="connsiteX8" fmla="*/ 53 w 187407"/>
                    <a:gd name="connsiteY8" fmla="*/ 23432 h 5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407" h="52060">
                      <a:moveTo>
                        <a:pt x="53" y="23432"/>
                      </a:moveTo>
                      <a:cubicBezTo>
                        <a:pt x="2170" y="24755"/>
                        <a:pt x="68316" y="11262"/>
                        <a:pt x="87366" y="9145"/>
                      </a:cubicBezTo>
                      <a:cubicBezTo>
                        <a:pt x="106416" y="7028"/>
                        <a:pt x="102182" y="5970"/>
                        <a:pt x="114353" y="10732"/>
                      </a:cubicBezTo>
                      <a:cubicBezTo>
                        <a:pt x="126524" y="15494"/>
                        <a:pt x="148220" y="30841"/>
                        <a:pt x="160391" y="37720"/>
                      </a:cubicBezTo>
                      <a:cubicBezTo>
                        <a:pt x="172562" y="44599"/>
                        <a:pt x="188172" y="52801"/>
                        <a:pt x="187378" y="52007"/>
                      </a:cubicBezTo>
                      <a:cubicBezTo>
                        <a:pt x="186584" y="51213"/>
                        <a:pt x="169386" y="40895"/>
                        <a:pt x="155628" y="32957"/>
                      </a:cubicBezTo>
                      <a:cubicBezTo>
                        <a:pt x="141870" y="25020"/>
                        <a:pt x="118322" y="9674"/>
                        <a:pt x="104828" y="4382"/>
                      </a:cubicBezTo>
                      <a:cubicBezTo>
                        <a:pt x="91334" y="-910"/>
                        <a:pt x="89483" y="-645"/>
                        <a:pt x="74666" y="1207"/>
                      </a:cubicBezTo>
                      <a:cubicBezTo>
                        <a:pt x="59849" y="3059"/>
                        <a:pt x="-2064" y="22109"/>
                        <a:pt x="53" y="234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6" name="フリーフォーム: 図形 1655">
                  <a:extLst>
                    <a:ext uri="{FF2B5EF4-FFF2-40B4-BE49-F238E27FC236}">
                      <a16:creationId xmlns:a16="http://schemas.microsoft.com/office/drawing/2014/main" id="{B1F60EE3-C866-4118-9FA8-184E24723ABE}"/>
                    </a:ext>
                  </a:extLst>
                </p:cNvPr>
                <p:cNvSpPr/>
                <p:nvPr/>
              </p:nvSpPr>
              <p:spPr>
                <a:xfrm>
                  <a:off x="4778433" y="1829735"/>
                  <a:ext cx="32457" cy="8795"/>
                </a:xfrm>
                <a:custGeom>
                  <a:avLst/>
                  <a:gdLst>
                    <a:gd name="connsiteX0" fmla="*/ 26 w 106448"/>
                    <a:gd name="connsiteY0" fmla="*/ 8929 h 28844"/>
                    <a:gd name="connsiteX1" fmla="*/ 65114 w 106448"/>
                    <a:gd name="connsiteY1" fmla="*/ 21629 h 28844"/>
                    <a:gd name="connsiteX2" fmla="*/ 106389 w 106448"/>
                    <a:gd name="connsiteY2" fmla="*/ 27979 h 28844"/>
                    <a:gd name="connsiteX3" fmla="*/ 73051 w 106448"/>
                    <a:gd name="connsiteY3" fmla="*/ 2579 h 28844"/>
                    <a:gd name="connsiteX4" fmla="*/ 26 w 106448"/>
                    <a:gd name="connsiteY4" fmla="*/ 8929 h 2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48" h="28844">
                      <a:moveTo>
                        <a:pt x="26" y="8929"/>
                      </a:moveTo>
                      <a:cubicBezTo>
                        <a:pt x="-1297" y="12104"/>
                        <a:pt x="47387" y="18454"/>
                        <a:pt x="65114" y="21629"/>
                      </a:cubicBezTo>
                      <a:cubicBezTo>
                        <a:pt x="82841" y="24804"/>
                        <a:pt x="105066" y="31154"/>
                        <a:pt x="106389" y="27979"/>
                      </a:cubicBezTo>
                      <a:cubicBezTo>
                        <a:pt x="107712" y="24804"/>
                        <a:pt x="86809" y="9987"/>
                        <a:pt x="73051" y="2579"/>
                      </a:cubicBezTo>
                      <a:cubicBezTo>
                        <a:pt x="59293" y="-4829"/>
                        <a:pt x="1349" y="5754"/>
                        <a:pt x="26" y="89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7" name="フリーフォーム: 図形 1656">
                  <a:extLst>
                    <a:ext uri="{FF2B5EF4-FFF2-40B4-BE49-F238E27FC236}">
                      <a16:creationId xmlns:a16="http://schemas.microsoft.com/office/drawing/2014/main" id="{880AD3CB-B697-4172-8D2F-A6EA73AD273A}"/>
                    </a:ext>
                  </a:extLst>
                </p:cNvPr>
                <p:cNvSpPr/>
                <p:nvPr/>
              </p:nvSpPr>
              <p:spPr>
                <a:xfrm>
                  <a:off x="4748887" y="1823722"/>
                  <a:ext cx="41519" cy="19445"/>
                </a:xfrm>
                <a:custGeom>
                  <a:avLst/>
                  <a:gdLst>
                    <a:gd name="connsiteX0" fmla="*/ 92 w 136171"/>
                    <a:gd name="connsiteY0" fmla="*/ 46111 h 63773"/>
                    <a:gd name="connsiteX1" fmla="*/ 50892 w 136171"/>
                    <a:gd name="connsiteY1" fmla="*/ 41349 h 63773"/>
                    <a:gd name="connsiteX2" fmla="*/ 54067 w 136171"/>
                    <a:gd name="connsiteY2" fmla="*/ 55636 h 63773"/>
                    <a:gd name="connsiteX3" fmla="*/ 114392 w 136171"/>
                    <a:gd name="connsiteY3" fmla="*/ 63574 h 63773"/>
                    <a:gd name="connsiteX4" fmla="*/ 135029 w 136171"/>
                    <a:gd name="connsiteY4" fmla="*/ 47699 h 63773"/>
                    <a:gd name="connsiteX5" fmla="*/ 125504 w 136171"/>
                    <a:gd name="connsiteY5" fmla="*/ 23886 h 63773"/>
                    <a:gd name="connsiteX6" fmla="*/ 135029 w 136171"/>
                    <a:gd name="connsiteY6" fmla="*/ 8011 h 63773"/>
                    <a:gd name="connsiteX7" fmla="*/ 93754 w 136171"/>
                    <a:gd name="connsiteY7" fmla="*/ 74 h 63773"/>
                    <a:gd name="connsiteX8" fmla="*/ 65179 w 136171"/>
                    <a:gd name="connsiteY8" fmla="*/ 4836 h 63773"/>
                    <a:gd name="connsiteX9" fmla="*/ 92 w 136171"/>
                    <a:gd name="connsiteY9" fmla="*/ 46111 h 6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171" h="63773">
                      <a:moveTo>
                        <a:pt x="92" y="46111"/>
                      </a:moveTo>
                      <a:cubicBezTo>
                        <a:pt x="-2289" y="52196"/>
                        <a:pt x="41896" y="39762"/>
                        <a:pt x="50892" y="41349"/>
                      </a:cubicBezTo>
                      <a:cubicBezTo>
                        <a:pt x="59888" y="42936"/>
                        <a:pt x="43484" y="51932"/>
                        <a:pt x="54067" y="55636"/>
                      </a:cubicBezTo>
                      <a:cubicBezTo>
                        <a:pt x="64650" y="59340"/>
                        <a:pt x="100898" y="64897"/>
                        <a:pt x="114392" y="63574"/>
                      </a:cubicBezTo>
                      <a:cubicBezTo>
                        <a:pt x="127886" y="62251"/>
                        <a:pt x="133177" y="54314"/>
                        <a:pt x="135029" y="47699"/>
                      </a:cubicBezTo>
                      <a:cubicBezTo>
                        <a:pt x="136881" y="41084"/>
                        <a:pt x="125504" y="30501"/>
                        <a:pt x="125504" y="23886"/>
                      </a:cubicBezTo>
                      <a:cubicBezTo>
                        <a:pt x="125504" y="17271"/>
                        <a:pt x="140321" y="11980"/>
                        <a:pt x="135029" y="8011"/>
                      </a:cubicBezTo>
                      <a:cubicBezTo>
                        <a:pt x="129737" y="4042"/>
                        <a:pt x="105396" y="603"/>
                        <a:pt x="93754" y="74"/>
                      </a:cubicBezTo>
                      <a:cubicBezTo>
                        <a:pt x="82112" y="-455"/>
                        <a:pt x="77350" y="1926"/>
                        <a:pt x="65179" y="4836"/>
                      </a:cubicBezTo>
                      <a:cubicBezTo>
                        <a:pt x="53008" y="7746"/>
                        <a:pt x="2473" y="40026"/>
                        <a:pt x="92" y="461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8" name="フリーフォーム: 図形 1657">
                  <a:extLst>
                    <a:ext uri="{FF2B5EF4-FFF2-40B4-BE49-F238E27FC236}">
                      <a16:creationId xmlns:a16="http://schemas.microsoft.com/office/drawing/2014/main" id="{BBD2C984-D23C-4D93-A051-DA939479AB9E}"/>
                    </a:ext>
                  </a:extLst>
                </p:cNvPr>
                <p:cNvSpPr/>
                <p:nvPr/>
              </p:nvSpPr>
              <p:spPr>
                <a:xfrm>
                  <a:off x="4746004" y="1837735"/>
                  <a:ext cx="60110" cy="10808"/>
                </a:xfrm>
                <a:custGeom>
                  <a:avLst/>
                  <a:gdLst>
                    <a:gd name="connsiteX0" fmla="*/ 22 w 197143"/>
                    <a:gd name="connsiteY0" fmla="*/ 16028 h 35447"/>
                    <a:gd name="connsiteX1" fmla="*/ 74634 w 197143"/>
                    <a:gd name="connsiteY1" fmla="*/ 30316 h 35447"/>
                    <a:gd name="connsiteX2" fmla="*/ 117497 w 197143"/>
                    <a:gd name="connsiteY2" fmla="*/ 22378 h 35447"/>
                    <a:gd name="connsiteX3" fmla="*/ 196872 w 197143"/>
                    <a:gd name="connsiteY3" fmla="*/ 1741 h 35447"/>
                    <a:gd name="connsiteX4" fmla="*/ 141309 w 197143"/>
                    <a:gd name="connsiteY4" fmla="*/ 4916 h 35447"/>
                    <a:gd name="connsiteX5" fmla="*/ 82572 w 197143"/>
                    <a:gd name="connsiteY5" fmla="*/ 35078 h 35447"/>
                    <a:gd name="connsiteX6" fmla="*/ 22 w 197143"/>
                    <a:gd name="connsiteY6" fmla="*/ 16028 h 35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43" h="35447">
                      <a:moveTo>
                        <a:pt x="22" y="16028"/>
                      </a:moveTo>
                      <a:cubicBezTo>
                        <a:pt x="-1301" y="15234"/>
                        <a:pt x="55055" y="29258"/>
                        <a:pt x="74634" y="30316"/>
                      </a:cubicBezTo>
                      <a:cubicBezTo>
                        <a:pt x="94213" y="31374"/>
                        <a:pt x="97124" y="27140"/>
                        <a:pt x="117497" y="22378"/>
                      </a:cubicBezTo>
                      <a:cubicBezTo>
                        <a:pt x="137870" y="17616"/>
                        <a:pt x="192903" y="4651"/>
                        <a:pt x="196872" y="1741"/>
                      </a:cubicBezTo>
                      <a:cubicBezTo>
                        <a:pt x="200841" y="-1169"/>
                        <a:pt x="160359" y="-640"/>
                        <a:pt x="141309" y="4916"/>
                      </a:cubicBezTo>
                      <a:cubicBezTo>
                        <a:pt x="122259" y="10472"/>
                        <a:pt x="107443" y="31639"/>
                        <a:pt x="82572" y="35078"/>
                      </a:cubicBezTo>
                      <a:cubicBezTo>
                        <a:pt x="57701" y="38517"/>
                        <a:pt x="1345" y="16822"/>
                        <a:pt x="22" y="160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9" name="フリーフォーム: 図形 1658">
                  <a:extLst>
                    <a:ext uri="{FF2B5EF4-FFF2-40B4-BE49-F238E27FC236}">
                      <a16:creationId xmlns:a16="http://schemas.microsoft.com/office/drawing/2014/main" id="{FE464798-19DE-4F39-B82B-F222B58515A2}"/>
                    </a:ext>
                  </a:extLst>
                </p:cNvPr>
                <p:cNvSpPr/>
                <p:nvPr/>
              </p:nvSpPr>
              <p:spPr>
                <a:xfrm>
                  <a:off x="4637835" y="1851316"/>
                  <a:ext cx="41543" cy="13298"/>
                </a:xfrm>
                <a:custGeom>
                  <a:avLst/>
                  <a:gdLst>
                    <a:gd name="connsiteX0" fmla="*/ 135708 w 136247"/>
                    <a:gd name="connsiteY0" fmla="*/ 62 h 43614"/>
                    <a:gd name="connsiteX1" fmla="*/ 69033 w 136247"/>
                    <a:gd name="connsiteY1" fmla="*/ 33400 h 43614"/>
                    <a:gd name="connsiteX2" fmla="*/ 32520 w 136247"/>
                    <a:gd name="connsiteY2" fmla="*/ 34987 h 43614"/>
                    <a:gd name="connsiteX3" fmla="*/ 770 w 136247"/>
                    <a:gd name="connsiteY3" fmla="*/ 42925 h 43614"/>
                    <a:gd name="connsiteX4" fmla="*/ 65858 w 136247"/>
                    <a:gd name="connsiteY4" fmla="*/ 39750 h 43614"/>
                    <a:gd name="connsiteX5" fmla="*/ 99195 w 136247"/>
                    <a:gd name="connsiteY5" fmla="*/ 42925 h 43614"/>
                    <a:gd name="connsiteX6" fmla="*/ 135708 w 136247"/>
                    <a:gd name="connsiteY6" fmla="*/ 62 h 4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47" h="43614">
                      <a:moveTo>
                        <a:pt x="135708" y="62"/>
                      </a:moveTo>
                      <a:cubicBezTo>
                        <a:pt x="130681" y="-1525"/>
                        <a:pt x="86231" y="27579"/>
                        <a:pt x="69033" y="33400"/>
                      </a:cubicBezTo>
                      <a:cubicBezTo>
                        <a:pt x="51835" y="39221"/>
                        <a:pt x="43897" y="33400"/>
                        <a:pt x="32520" y="34987"/>
                      </a:cubicBezTo>
                      <a:cubicBezTo>
                        <a:pt x="21143" y="36575"/>
                        <a:pt x="-4786" y="42131"/>
                        <a:pt x="770" y="42925"/>
                      </a:cubicBezTo>
                      <a:cubicBezTo>
                        <a:pt x="6326" y="43719"/>
                        <a:pt x="49454" y="39750"/>
                        <a:pt x="65858" y="39750"/>
                      </a:cubicBezTo>
                      <a:cubicBezTo>
                        <a:pt x="82262" y="39750"/>
                        <a:pt x="89141" y="45571"/>
                        <a:pt x="99195" y="42925"/>
                      </a:cubicBezTo>
                      <a:cubicBezTo>
                        <a:pt x="109249" y="40279"/>
                        <a:pt x="140735" y="1649"/>
                        <a:pt x="135708" y="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0" name="フリーフォーム: 図形 1659">
                  <a:extLst>
                    <a:ext uri="{FF2B5EF4-FFF2-40B4-BE49-F238E27FC236}">
                      <a16:creationId xmlns:a16="http://schemas.microsoft.com/office/drawing/2014/main" id="{3805F527-63B1-43A4-B7F3-E14F5A4CE89C}"/>
                    </a:ext>
                  </a:extLst>
                </p:cNvPr>
                <p:cNvSpPr/>
                <p:nvPr/>
              </p:nvSpPr>
              <p:spPr>
                <a:xfrm>
                  <a:off x="4742068" y="1845957"/>
                  <a:ext cx="50829" cy="14388"/>
                </a:xfrm>
                <a:custGeom>
                  <a:avLst/>
                  <a:gdLst>
                    <a:gd name="connsiteX0" fmla="*/ 229 w 166703"/>
                    <a:gd name="connsiteY0" fmla="*/ 177 h 47188"/>
                    <a:gd name="connsiteX1" fmla="*/ 85954 w 166703"/>
                    <a:gd name="connsiteY1" fmla="*/ 30339 h 47188"/>
                    <a:gd name="connsiteX2" fmla="*/ 165329 w 166703"/>
                    <a:gd name="connsiteY2" fmla="*/ 30339 h 47188"/>
                    <a:gd name="connsiteX3" fmla="*/ 138341 w 166703"/>
                    <a:gd name="connsiteY3" fmla="*/ 38277 h 47188"/>
                    <a:gd name="connsiteX4" fmla="*/ 112941 w 166703"/>
                    <a:gd name="connsiteY4" fmla="*/ 46214 h 47188"/>
                    <a:gd name="connsiteX5" fmla="*/ 229 w 166703"/>
                    <a:gd name="connsiteY5" fmla="*/ 177 h 4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03" h="47188">
                      <a:moveTo>
                        <a:pt x="229" y="177"/>
                      </a:moveTo>
                      <a:cubicBezTo>
                        <a:pt x="-4269" y="-2469"/>
                        <a:pt x="58437" y="25312"/>
                        <a:pt x="85954" y="30339"/>
                      </a:cubicBezTo>
                      <a:cubicBezTo>
                        <a:pt x="113471" y="35366"/>
                        <a:pt x="156598" y="29016"/>
                        <a:pt x="165329" y="30339"/>
                      </a:cubicBezTo>
                      <a:cubicBezTo>
                        <a:pt x="174060" y="31662"/>
                        <a:pt x="138341" y="38277"/>
                        <a:pt x="138341" y="38277"/>
                      </a:cubicBezTo>
                      <a:cubicBezTo>
                        <a:pt x="129610" y="40923"/>
                        <a:pt x="132785" y="50183"/>
                        <a:pt x="112941" y="46214"/>
                      </a:cubicBezTo>
                      <a:cubicBezTo>
                        <a:pt x="93097" y="42245"/>
                        <a:pt x="4727" y="2823"/>
                        <a:pt x="229" y="1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1" name="フリーフォーム: 図形 1660">
                  <a:extLst>
                    <a:ext uri="{FF2B5EF4-FFF2-40B4-BE49-F238E27FC236}">
                      <a16:creationId xmlns:a16="http://schemas.microsoft.com/office/drawing/2014/main" id="{4339AC51-D766-49EA-8B61-9B782466DC70}"/>
                    </a:ext>
                  </a:extLst>
                </p:cNvPr>
                <p:cNvSpPr/>
                <p:nvPr/>
              </p:nvSpPr>
              <p:spPr>
                <a:xfrm>
                  <a:off x="4672220" y="1897319"/>
                  <a:ext cx="19615" cy="29526"/>
                </a:xfrm>
                <a:custGeom>
                  <a:avLst/>
                  <a:gdLst>
                    <a:gd name="connsiteX0" fmla="*/ 29286 w 64331"/>
                    <a:gd name="connsiteY0" fmla="*/ 0 h 96837"/>
                    <a:gd name="connsiteX1" fmla="*/ 711 w 64331"/>
                    <a:gd name="connsiteY1" fmla="*/ 74612 h 96837"/>
                    <a:gd name="connsiteX2" fmla="*/ 64211 w 64331"/>
                    <a:gd name="connsiteY2" fmla="*/ 96837 h 96837"/>
                    <a:gd name="connsiteX3" fmla="*/ 16586 w 64331"/>
                    <a:gd name="connsiteY3" fmla="*/ 74612 h 96837"/>
                    <a:gd name="connsiteX4" fmla="*/ 29286 w 64331"/>
                    <a:gd name="connsiteY4" fmla="*/ 0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331" h="96837">
                      <a:moveTo>
                        <a:pt x="29286" y="0"/>
                      </a:moveTo>
                      <a:cubicBezTo>
                        <a:pt x="26640" y="0"/>
                        <a:pt x="-5110" y="58473"/>
                        <a:pt x="711" y="74612"/>
                      </a:cubicBezTo>
                      <a:cubicBezTo>
                        <a:pt x="6532" y="90751"/>
                        <a:pt x="61565" y="96837"/>
                        <a:pt x="64211" y="96837"/>
                      </a:cubicBezTo>
                      <a:cubicBezTo>
                        <a:pt x="66857" y="96837"/>
                        <a:pt x="25053" y="85460"/>
                        <a:pt x="16586" y="74612"/>
                      </a:cubicBezTo>
                      <a:cubicBezTo>
                        <a:pt x="8119" y="63764"/>
                        <a:pt x="31932" y="0"/>
                        <a:pt x="2928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2" name="フリーフォーム: 図形 1661">
                  <a:extLst>
                    <a:ext uri="{FF2B5EF4-FFF2-40B4-BE49-F238E27FC236}">
                      <a16:creationId xmlns:a16="http://schemas.microsoft.com/office/drawing/2014/main" id="{05B6CA79-5312-48EE-8861-833E5BB7B6DA}"/>
                    </a:ext>
                  </a:extLst>
                </p:cNvPr>
                <p:cNvSpPr/>
                <p:nvPr/>
              </p:nvSpPr>
              <p:spPr>
                <a:xfrm>
                  <a:off x="4731480" y="1893360"/>
                  <a:ext cx="26574" cy="32434"/>
                </a:xfrm>
                <a:custGeom>
                  <a:avLst/>
                  <a:gdLst>
                    <a:gd name="connsiteX0" fmla="*/ 3205 w 87156"/>
                    <a:gd name="connsiteY0" fmla="*/ 282 h 106373"/>
                    <a:gd name="connsiteX1" fmla="*/ 80992 w 87156"/>
                    <a:gd name="connsiteY1" fmla="*/ 65369 h 106373"/>
                    <a:gd name="connsiteX2" fmla="*/ 73055 w 87156"/>
                    <a:gd name="connsiteY2" fmla="*/ 78069 h 106373"/>
                    <a:gd name="connsiteX3" fmla="*/ 30 w 87156"/>
                    <a:gd name="connsiteY3" fmla="*/ 105057 h 106373"/>
                    <a:gd name="connsiteX4" fmla="*/ 82580 w 87156"/>
                    <a:gd name="connsiteY4" fmla="*/ 93944 h 106373"/>
                    <a:gd name="connsiteX5" fmla="*/ 3205 w 87156"/>
                    <a:gd name="connsiteY5" fmla="*/ 282 h 10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56" h="106373">
                      <a:moveTo>
                        <a:pt x="3205" y="282"/>
                      </a:moveTo>
                      <a:cubicBezTo>
                        <a:pt x="2940" y="-4480"/>
                        <a:pt x="69351" y="52405"/>
                        <a:pt x="80992" y="65369"/>
                      </a:cubicBezTo>
                      <a:cubicBezTo>
                        <a:pt x="92633" y="78333"/>
                        <a:pt x="86549" y="71454"/>
                        <a:pt x="73055" y="78069"/>
                      </a:cubicBezTo>
                      <a:cubicBezTo>
                        <a:pt x="59561" y="84684"/>
                        <a:pt x="-1558" y="102411"/>
                        <a:pt x="30" y="105057"/>
                      </a:cubicBezTo>
                      <a:cubicBezTo>
                        <a:pt x="1617" y="107703"/>
                        <a:pt x="82316" y="107438"/>
                        <a:pt x="82580" y="93944"/>
                      </a:cubicBezTo>
                      <a:cubicBezTo>
                        <a:pt x="82844" y="80450"/>
                        <a:pt x="3470" y="5044"/>
                        <a:pt x="3205" y="2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3" name="フリーフォーム: 図形 1662">
                  <a:extLst>
                    <a:ext uri="{FF2B5EF4-FFF2-40B4-BE49-F238E27FC236}">
                      <a16:creationId xmlns:a16="http://schemas.microsoft.com/office/drawing/2014/main" id="{E4469CBA-D4FB-4411-884A-C1FC2EA2AEB8}"/>
                    </a:ext>
                  </a:extLst>
                </p:cNvPr>
                <p:cNvSpPr/>
                <p:nvPr/>
              </p:nvSpPr>
              <p:spPr>
                <a:xfrm>
                  <a:off x="4693721" y="1818881"/>
                  <a:ext cx="12622" cy="43229"/>
                </a:xfrm>
                <a:custGeom>
                  <a:avLst/>
                  <a:gdLst>
                    <a:gd name="connsiteX0" fmla="*/ 44 w 41398"/>
                    <a:gd name="connsiteY0" fmla="*/ 78 h 141778"/>
                    <a:gd name="connsiteX1" fmla="*/ 31794 w 41398"/>
                    <a:gd name="connsiteY1" fmla="*/ 77865 h 141778"/>
                    <a:gd name="connsiteX2" fmla="*/ 28619 w 41398"/>
                    <a:gd name="connsiteY2" fmla="*/ 141365 h 141778"/>
                    <a:gd name="connsiteX3" fmla="*/ 36556 w 41398"/>
                    <a:gd name="connsiteY3" fmla="*/ 103265 h 141778"/>
                    <a:gd name="connsiteX4" fmla="*/ 39731 w 41398"/>
                    <a:gd name="connsiteY4" fmla="*/ 63578 h 141778"/>
                    <a:gd name="connsiteX5" fmla="*/ 44 w 41398"/>
                    <a:gd name="connsiteY5" fmla="*/ 78 h 14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398" h="141778">
                      <a:moveTo>
                        <a:pt x="44" y="78"/>
                      </a:moveTo>
                      <a:cubicBezTo>
                        <a:pt x="-1279" y="2459"/>
                        <a:pt x="27032" y="54317"/>
                        <a:pt x="31794" y="77865"/>
                      </a:cubicBezTo>
                      <a:cubicBezTo>
                        <a:pt x="36556" y="101413"/>
                        <a:pt x="27825" y="137132"/>
                        <a:pt x="28619" y="141365"/>
                      </a:cubicBezTo>
                      <a:cubicBezTo>
                        <a:pt x="29413" y="145598"/>
                        <a:pt x="34704" y="116229"/>
                        <a:pt x="36556" y="103265"/>
                      </a:cubicBezTo>
                      <a:cubicBezTo>
                        <a:pt x="38408" y="90301"/>
                        <a:pt x="44229" y="77072"/>
                        <a:pt x="39731" y="63578"/>
                      </a:cubicBezTo>
                      <a:cubicBezTo>
                        <a:pt x="35233" y="50084"/>
                        <a:pt x="1367" y="-2303"/>
                        <a:pt x="44" y="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4" name="フリーフォーム: 図形 1663">
                  <a:extLst>
                    <a:ext uri="{FF2B5EF4-FFF2-40B4-BE49-F238E27FC236}">
                      <a16:creationId xmlns:a16="http://schemas.microsoft.com/office/drawing/2014/main" id="{AAD53E8F-3FB6-4540-A869-EB498EE39AE3}"/>
                    </a:ext>
                  </a:extLst>
                </p:cNvPr>
                <p:cNvSpPr/>
                <p:nvPr/>
              </p:nvSpPr>
              <p:spPr>
                <a:xfrm>
                  <a:off x="4716930" y="1812053"/>
                  <a:ext cx="13778" cy="47139"/>
                </a:xfrm>
                <a:custGeom>
                  <a:avLst/>
                  <a:gdLst>
                    <a:gd name="connsiteX0" fmla="*/ 39814 w 45188"/>
                    <a:gd name="connsiteY0" fmla="*/ 244 h 154601"/>
                    <a:gd name="connsiteX1" fmla="*/ 17589 w 45188"/>
                    <a:gd name="connsiteY1" fmla="*/ 66919 h 154601"/>
                    <a:gd name="connsiteX2" fmla="*/ 44577 w 45188"/>
                    <a:gd name="connsiteY2" fmla="*/ 152644 h 154601"/>
                    <a:gd name="connsiteX3" fmla="*/ 33464 w 45188"/>
                    <a:gd name="connsiteY3" fmla="*/ 124069 h 154601"/>
                    <a:gd name="connsiteX4" fmla="*/ 127 w 45188"/>
                    <a:gd name="connsiteY4" fmla="*/ 90731 h 154601"/>
                    <a:gd name="connsiteX5" fmla="*/ 39814 w 45188"/>
                    <a:gd name="connsiteY5" fmla="*/ 244 h 15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88" h="154601">
                      <a:moveTo>
                        <a:pt x="39814" y="244"/>
                      </a:moveTo>
                      <a:cubicBezTo>
                        <a:pt x="42724" y="-3725"/>
                        <a:pt x="16795" y="41519"/>
                        <a:pt x="17589" y="66919"/>
                      </a:cubicBezTo>
                      <a:cubicBezTo>
                        <a:pt x="18383" y="92319"/>
                        <a:pt x="41931" y="143119"/>
                        <a:pt x="44577" y="152644"/>
                      </a:cubicBezTo>
                      <a:cubicBezTo>
                        <a:pt x="47223" y="162169"/>
                        <a:pt x="40872" y="134388"/>
                        <a:pt x="33464" y="124069"/>
                      </a:cubicBezTo>
                      <a:cubicBezTo>
                        <a:pt x="26056" y="113750"/>
                        <a:pt x="2773" y="108458"/>
                        <a:pt x="127" y="90731"/>
                      </a:cubicBezTo>
                      <a:cubicBezTo>
                        <a:pt x="-2519" y="73004"/>
                        <a:pt x="36904" y="4213"/>
                        <a:pt x="39814" y="24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5" name="フリーフォーム: 図形 1664">
                  <a:extLst>
                    <a:ext uri="{FF2B5EF4-FFF2-40B4-BE49-F238E27FC236}">
                      <a16:creationId xmlns:a16="http://schemas.microsoft.com/office/drawing/2014/main" id="{005834B7-EA1D-45C5-A64F-02769966B6D1}"/>
                    </a:ext>
                  </a:extLst>
                </p:cNvPr>
                <p:cNvSpPr/>
                <p:nvPr/>
              </p:nvSpPr>
              <p:spPr>
                <a:xfrm>
                  <a:off x="4692040" y="1873117"/>
                  <a:ext cx="12916" cy="38771"/>
                </a:xfrm>
                <a:custGeom>
                  <a:avLst/>
                  <a:gdLst>
                    <a:gd name="connsiteX0" fmla="*/ 42068 w 42362"/>
                    <a:gd name="connsiteY0" fmla="*/ 0 h 127158"/>
                    <a:gd name="connsiteX1" fmla="*/ 23018 w 42362"/>
                    <a:gd name="connsiteY1" fmla="*/ 68262 h 127158"/>
                    <a:gd name="connsiteX2" fmla="*/ 7143 w 42362"/>
                    <a:gd name="connsiteY2" fmla="*/ 87312 h 127158"/>
                    <a:gd name="connsiteX3" fmla="*/ 793 w 42362"/>
                    <a:gd name="connsiteY3" fmla="*/ 127000 h 127158"/>
                    <a:gd name="connsiteX4" fmla="*/ 793 w 42362"/>
                    <a:gd name="connsiteY4" fmla="*/ 100012 h 127158"/>
                    <a:gd name="connsiteX5" fmla="*/ 7143 w 42362"/>
                    <a:gd name="connsiteY5" fmla="*/ 69850 h 127158"/>
                    <a:gd name="connsiteX6" fmla="*/ 42068 w 42362"/>
                    <a:gd name="connsiteY6" fmla="*/ 0 h 12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362" h="127158">
                      <a:moveTo>
                        <a:pt x="42068" y="0"/>
                      </a:moveTo>
                      <a:cubicBezTo>
                        <a:pt x="44714" y="-265"/>
                        <a:pt x="28839" y="53710"/>
                        <a:pt x="23018" y="68262"/>
                      </a:cubicBezTo>
                      <a:cubicBezTo>
                        <a:pt x="17197" y="82814"/>
                        <a:pt x="10847" y="77522"/>
                        <a:pt x="7143" y="87312"/>
                      </a:cubicBezTo>
                      <a:cubicBezTo>
                        <a:pt x="3439" y="97102"/>
                        <a:pt x="1851" y="124883"/>
                        <a:pt x="793" y="127000"/>
                      </a:cubicBezTo>
                      <a:cubicBezTo>
                        <a:pt x="-265" y="129117"/>
                        <a:pt x="-265" y="109537"/>
                        <a:pt x="793" y="100012"/>
                      </a:cubicBezTo>
                      <a:cubicBezTo>
                        <a:pt x="1851" y="90487"/>
                        <a:pt x="2116" y="81492"/>
                        <a:pt x="7143" y="69850"/>
                      </a:cubicBezTo>
                      <a:cubicBezTo>
                        <a:pt x="12170" y="58208"/>
                        <a:pt x="39422" y="265"/>
                        <a:pt x="420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6" name="フリーフォーム: 図形 1665">
                  <a:extLst>
                    <a:ext uri="{FF2B5EF4-FFF2-40B4-BE49-F238E27FC236}">
                      <a16:creationId xmlns:a16="http://schemas.microsoft.com/office/drawing/2014/main" id="{B6DA41F8-CA96-46F6-BEEA-FBE53FAA64AA}"/>
                    </a:ext>
                  </a:extLst>
                </p:cNvPr>
                <p:cNvSpPr/>
                <p:nvPr/>
              </p:nvSpPr>
              <p:spPr>
                <a:xfrm>
                  <a:off x="4719829" y="1858065"/>
                  <a:ext cx="15075" cy="48691"/>
                </a:xfrm>
                <a:custGeom>
                  <a:avLst/>
                  <a:gdLst>
                    <a:gd name="connsiteX0" fmla="*/ 144 w 49442"/>
                    <a:gd name="connsiteY0" fmla="*/ 153 h 159692"/>
                    <a:gd name="connsiteX1" fmla="*/ 33481 w 49442"/>
                    <a:gd name="connsiteY1" fmla="*/ 100166 h 159692"/>
                    <a:gd name="connsiteX2" fmla="*/ 8081 w 49442"/>
                    <a:gd name="connsiteY2" fmla="*/ 158903 h 159692"/>
                    <a:gd name="connsiteX3" fmla="*/ 16019 w 49442"/>
                    <a:gd name="connsiteY3" fmla="*/ 130328 h 159692"/>
                    <a:gd name="connsiteX4" fmla="*/ 49356 w 49442"/>
                    <a:gd name="connsiteY4" fmla="*/ 77941 h 159692"/>
                    <a:gd name="connsiteX5" fmla="*/ 144 w 49442"/>
                    <a:gd name="connsiteY5" fmla="*/ 153 h 1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42" h="159692">
                      <a:moveTo>
                        <a:pt x="144" y="153"/>
                      </a:moveTo>
                      <a:cubicBezTo>
                        <a:pt x="-2502" y="3857"/>
                        <a:pt x="32158" y="73708"/>
                        <a:pt x="33481" y="100166"/>
                      </a:cubicBezTo>
                      <a:cubicBezTo>
                        <a:pt x="34804" y="126624"/>
                        <a:pt x="10991" y="153876"/>
                        <a:pt x="8081" y="158903"/>
                      </a:cubicBezTo>
                      <a:cubicBezTo>
                        <a:pt x="5171" y="163930"/>
                        <a:pt x="9140" y="143822"/>
                        <a:pt x="16019" y="130328"/>
                      </a:cubicBezTo>
                      <a:cubicBezTo>
                        <a:pt x="22898" y="116834"/>
                        <a:pt x="51208" y="95139"/>
                        <a:pt x="49356" y="77941"/>
                      </a:cubicBezTo>
                      <a:cubicBezTo>
                        <a:pt x="47504" y="60743"/>
                        <a:pt x="2790" y="-3551"/>
                        <a:pt x="144" y="1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7" name="フリーフォーム: 図形 1666">
                  <a:extLst>
                    <a:ext uri="{FF2B5EF4-FFF2-40B4-BE49-F238E27FC236}">
                      <a16:creationId xmlns:a16="http://schemas.microsoft.com/office/drawing/2014/main" id="{1EE72C6B-5491-420E-9157-672C3A3CAF44}"/>
                    </a:ext>
                  </a:extLst>
                </p:cNvPr>
                <p:cNvSpPr/>
                <p:nvPr/>
              </p:nvSpPr>
              <p:spPr>
                <a:xfrm>
                  <a:off x="4692760" y="1924386"/>
                  <a:ext cx="38775" cy="13041"/>
                </a:xfrm>
                <a:custGeom>
                  <a:avLst/>
                  <a:gdLst>
                    <a:gd name="connsiteX0" fmla="*/ 20 w 127169"/>
                    <a:gd name="connsiteY0" fmla="*/ 126 h 42771"/>
                    <a:gd name="connsiteX1" fmla="*/ 52407 w 127169"/>
                    <a:gd name="connsiteY1" fmla="*/ 36638 h 42771"/>
                    <a:gd name="connsiteX2" fmla="*/ 84157 w 127169"/>
                    <a:gd name="connsiteY2" fmla="*/ 39813 h 42771"/>
                    <a:gd name="connsiteX3" fmla="*/ 127020 w 127169"/>
                    <a:gd name="connsiteY3" fmla="*/ 6476 h 42771"/>
                    <a:gd name="connsiteX4" fmla="*/ 96857 w 127169"/>
                    <a:gd name="connsiteY4" fmla="*/ 22351 h 42771"/>
                    <a:gd name="connsiteX5" fmla="*/ 58757 w 127169"/>
                    <a:gd name="connsiteY5" fmla="*/ 23938 h 42771"/>
                    <a:gd name="connsiteX6" fmla="*/ 20 w 127169"/>
                    <a:gd name="connsiteY6" fmla="*/ 126 h 4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169" h="42771">
                      <a:moveTo>
                        <a:pt x="20" y="126"/>
                      </a:moveTo>
                      <a:cubicBezTo>
                        <a:pt x="-1038" y="2243"/>
                        <a:pt x="38384" y="30024"/>
                        <a:pt x="52407" y="36638"/>
                      </a:cubicBezTo>
                      <a:cubicBezTo>
                        <a:pt x="66430" y="43252"/>
                        <a:pt x="71722" y="44840"/>
                        <a:pt x="84157" y="39813"/>
                      </a:cubicBezTo>
                      <a:cubicBezTo>
                        <a:pt x="96593" y="34786"/>
                        <a:pt x="124903" y="9386"/>
                        <a:pt x="127020" y="6476"/>
                      </a:cubicBezTo>
                      <a:cubicBezTo>
                        <a:pt x="129137" y="3566"/>
                        <a:pt x="108234" y="19441"/>
                        <a:pt x="96857" y="22351"/>
                      </a:cubicBezTo>
                      <a:cubicBezTo>
                        <a:pt x="85480" y="25261"/>
                        <a:pt x="70928" y="24732"/>
                        <a:pt x="58757" y="23938"/>
                      </a:cubicBezTo>
                      <a:cubicBezTo>
                        <a:pt x="46586" y="23144"/>
                        <a:pt x="1078" y="-1991"/>
                        <a:pt x="20" y="1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8" name="フリーフォーム: 図形 1667">
                  <a:extLst>
                    <a:ext uri="{FF2B5EF4-FFF2-40B4-BE49-F238E27FC236}">
                      <a16:creationId xmlns:a16="http://schemas.microsoft.com/office/drawing/2014/main" id="{0110CF3B-C94D-4598-B86B-034BE76FDDE0}"/>
                    </a:ext>
                  </a:extLst>
                </p:cNvPr>
                <p:cNvSpPr/>
                <p:nvPr/>
              </p:nvSpPr>
              <p:spPr>
                <a:xfrm>
                  <a:off x="4702376" y="1902631"/>
                  <a:ext cx="32553" cy="13211"/>
                </a:xfrm>
                <a:custGeom>
                  <a:avLst/>
                  <a:gdLst>
                    <a:gd name="connsiteX0" fmla="*/ 234 w 106763"/>
                    <a:gd name="connsiteY0" fmla="*/ 40 h 43328"/>
                    <a:gd name="connsiteX1" fmla="*/ 39921 w 106763"/>
                    <a:gd name="connsiteY1" fmla="*/ 41315 h 43328"/>
                    <a:gd name="connsiteX2" fmla="*/ 106596 w 106763"/>
                    <a:gd name="connsiteY2" fmla="*/ 36553 h 43328"/>
                    <a:gd name="connsiteX3" fmla="*/ 57384 w 106763"/>
                    <a:gd name="connsiteY3" fmla="*/ 33378 h 43328"/>
                    <a:gd name="connsiteX4" fmla="*/ 234 w 106763"/>
                    <a:gd name="connsiteY4" fmla="*/ 40 h 43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63" h="43328">
                      <a:moveTo>
                        <a:pt x="234" y="40"/>
                      </a:moveTo>
                      <a:cubicBezTo>
                        <a:pt x="-2677" y="1363"/>
                        <a:pt x="22194" y="35230"/>
                        <a:pt x="39921" y="41315"/>
                      </a:cubicBezTo>
                      <a:cubicBezTo>
                        <a:pt x="57648" y="47400"/>
                        <a:pt x="103685" y="37876"/>
                        <a:pt x="106596" y="36553"/>
                      </a:cubicBezTo>
                      <a:cubicBezTo>
                        <a:pt x="109507" y="35230"/>
                        <a:pt x="73788" y="36288"/>
                        <a:pt x="57384" y="33378"/>
                      </a:cubicBezTo>
                      <a:cubicBezTo>
                        <a:pt x="40980" y="30468"/>
                        <a:pt x="3145" y="-1283"/>
                        <a:pt x="234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9" name="フリーフォーム: 図形 1668">
                  <a:extLst>
                    <a:ext uri="{FF2B5EF4-FFF2-40B4-BE49-F238E27FC236}">
                      <a16:creationId xmlns:a16="http://schemas.microsoft.com/office/drawing/2014/main" id="{FBC9CFA7-6A05-42FF-B6A3-ED17CD472889}"/>
                    </a:ext>
                  </a:extLst>
                </p:cNvPr>
                <p:cNvSpPr/>
                <p:nvPr/>
              </p:nvSpPr>
              <p:spPr>
                <a:xfrm>
                  <a:off x="4649371" y="1951403"/>
                  <a:ext cx="73509" cy="19071"/>
                </a:xfrm>
                <a:custGeom>
                  <a:avLst/>
                  <a:gdLst>
                    <a:gd name="connsiteX0" fmla="*/ 1036 w 241089"/>
                    <a:gd name="connsiteY0" fmla="*/ 62332 h 62546"/>
                    <a:gd name="connsiteX1" fmla="*/ 69299 w 241089"/>
                    <a:gd name="connsiteY1" fmla="*/ 24232 h 62546"/>
                    <a:gd name="connsiteX2" fmla="*/ 189949 w 241089"/>
                    <a:gd name="connsiteY2" fmla="*/ 13120 h 62546"/>
                    <a:gd name="connsiteX3" fmla="*/ 240749 w 241089"/>
                    <a:gd name="connsiteY3" fmla="*/ 11532 h 62546"/>
                    <a:gd name="connsiteX4" fmla="*/ 207411 w 241089"/>
                    <a:gd name="connsiteY4" fmla="*/ 5182 h 62546"/>
                    <a:gd name="connsiteX5" fmla="*/ 120099 w 241089"/>
                    <a:gd name="connsiteY5" fmla="*/ 5182 h 62546"/>
                    <a:gd name="connsiteX6" fmla="*/ 1036 w 241089"/>
                    <a:gd name="connsiteY6" fmla="*/ 62332 h 6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089" h="62546">
                      <a:moveTo>
                        <a:pt x="1036" y="62332"/>
                      </a:moveTo>
                      <a:cubicBezTo>
                        <a:pt x="-7431" y="65507"/>
                        <a:pt x="37814" y="32434"/>
                        <a:pt x="69299" y="24232"/>
                      </a:cubicBezTo>
                      <a:cubicBezTo>
                        <a:pt x="100784" y="16030"/>
                        <a:pt x="161374" y="15237"/>
                        <a:pt x="189949" y="13120"/>
                      </a:cubicBezTo>
                      <a:cubicBezTo>
                        <a:pt x="218524" y="11003"/>
                        <a:pt x="237839" y="12855"/>
                        <a:pt x="240749" y="11532"/>
                      </a:cubicBezTo>
                      <a:cubicBezTo>
                        <a:pt x="243659" y="10209"/>
                        <a:pt x="227519" y="6240"/>
                        <a:pt x="207411" y="5182"/>
                      </a:cubicBezTo>
                      <a:cubicBezTo>
                        <a:pt x="187303" y="4124"/>
                        <a:pt x="152643" y="-5930"/>
                        <a:pt x="120099" y="5182"/>
                      </a:cubicBezTo>
                      <a:cubicBezTo>
                        <a:pt x="87555" y="16294"/>
                        <a:pt x="9503" y="59157"/>
                        <a:pt x="1036" y="623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0" name="フリーフォーム: 図形 1669">
                  <a:extLst>
                    <a:ext uri="{FF2B5EF4-FFF2-40B4-BE49-F238E27FC236}">
                      <a16:creationId xmlns:a16="http://schemas.microsoft.com/office/drawing/2014/main" id="{FBF4B767-DC94-4EE9-84FB-F513A870FA54}"/>
                    </a:ext>
                  </a:extLst>
                </p:cNvPr>
                <p:cNvSpPr/>
                <p:nvPr/>
              </p:nvSpPr>
              <p:spPr>
                <a:xfrm>
                  <a:off x="4712495" y="1952983"/>
                  <a:ext cx="68519" cy="14521"/>
                </a:xfrm>
                <a:custGeom>
                  <a:avLst/>
                  <a:gdLst>
                    <a:gd name="connsiteX0" fmla="*/ 383 w 224721"/>
                    <a:gd name="connsiteY0" fmla="*/ 15875 h 47625"/>
                    <a:gd name="connsiteX1" fmla="*/ 100396 w 224721"/>
                    <a:gd name="connsiteY1" fmla="*/ 6350 h 47625"/>
                    <a:gd name="connsiteX2" fmla="*/ 155958 w 224721"/>
                    <a:gd name="connsiteY2" fmla="*/ 14288 h 47625"/>
                    <a:gd name="connsiteX3" fmla="*/ 224221 w 224721"/>
                    <a:gd name="connsiteY3" fmla="*/ 47625 h 47625"/>
                    <a:gd name="connsiteX4" fmla="*/ 184533 w 224721"/>
                    <a:gd name="connsiteY4" fmla="*/ 14288 h 47625"/>
                    <a:gd name="connsiteX5" fmla="*/ 140083 w 224721"/>
                    <a:gd name="connsiteY5" fmla="*/ 0 h 47625"/>
                    <a:gd name="connsiteX6" fmla="*/ 383 w 224721"/>
                    <a:gd name="connsiteY6" fmla="*/ 1587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721" h="47625">
                      <a:moveTo>
                        <a:pt x="383" y="15875"/>
                      </a:moveTo>
                      <a:cubicBezTo>
                        <a:pt x="-6231" y="16933"/>
                        <a:pt x="74467" y="6614"/>
                        <a:pt x="100396" y="6350"/>
                      </a:cubicBezTo>
                      <a:cubicBezTo>
                        <a:pt x="126325" y="6086"/>
                        <a:pt x="135321" y="7409"/>
                        <a:pt x="155958" y="14288"/>
                      </a:cubicBezTo>
                      <a:cubicBezTo>
                        <a:pt x="176595" y="21167"/>
                        <a:pt x="219459" y="47625"/>
                        <a:pt x="224221" y="47625"/>
                      </a:cubicBezTo>
                      <a:cubicBezTo>
                        <a:pt x="228983" y="47625"/>
                        <a:pt x="198556" y="22225"/>
                        <a:pt x="184533" y="14288"/>
                      </a:cubicBezTo>
                      <a:cubicBezTo>
                        <a:pt x="170510" y="6351"/>
                        <a:pt x="164954" y="2911"/>
                        <a:pt x="140083" y="0"/>
                      </a:cubicBezTo>
                      <a:lnTo>
                        <a:pt x="383" y="15875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1" name="フリーフォーム: 図形 1670">
                  <a:extLst>
                    <a:ext uri="{FF2B5EF4-FFF2-40B4-BE49-F238E27FC236}">
                      <a16:creationId xmlns:a16="http://schemas.microsoft.com/office/drawing/2014/main" id="{D23DB52F-A717-48B5-BEE2-6F4B4E814849}"/>
                    </a:ext>
                  </a:extLst>
                </p:cNvPr>
                <p:cNvSpPr/>
                <p:nvPr/>
              </p:nvSpPr>
              <p:spPr>
                <a:xfrm>
                  <a:off x="4677756" y="1959029"/>
                  <a:ext cx="37820" cy="5220"/>
                </a:xfrm>
                <a:custGeom>
                  <a:avLst/>
                  <a:gdLst>
                    <a:gd name="connsiteX0" fmla="*/ 18 w 124039"/>
                    <a:gd name="connsiteY0" fmla="*/ 809 h 17121"/>
                    <a:gd name="connsiteX1" fmla="*/ 90506 w 124039"/>
                    <a:gd name="connsiteY1" fmla="*/ 16684 h 17121"/>
                    <a:gd name="connsiteX2" fmla="*/ 123843 w 124039"/>
                    <a:gd name="connsiteY2" fmla="*/ 11921 h 17121"/>
                    <a:gd name="connsiteX3" fmla="*/ 98443 w 124039"/>
                    <a:gd name="connsiteY3" fmla="*/ 3984 h 17121"/>
                    <a:gd name="connsiteX4" fmla="*/ 18 w 124039"/>
                    <a:gd name="connsiteY4" fmla="*/ 809 h 1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039" h="17121">
                      <a:moveTo>
                        <a:pt x="18" y="809"/>
                      </a:moveTo>
                      <a:cubicBezTo>
                        <a:pt x="-1305" y="2926"/>
                        <a:pt x="69869" y="14832"/>
                        <a:pt x="90506" y="16684"/>
                      </a:cubicBezTo>
                      <a:cubicBezTo>
                        <a:pt x="111144" y="18536"/>
                        <a:pt x="122520" y="14038"/>
                        <a:pt x="123843" y="11921"/>
                      </a:cubicBezTo>
                      <a:cubicBezTo>
                        <a:pt x="125166" y="9804"/>
                        <a:pt x="120139" y="6894"/>
                        <a:pt x="98443" y="3984"/>
                      </a:cubicBezTo>
                      <a:cubicBezTo>
                        <a:pt x="76747" y="1074"/>
                        <a:pt x="1341" y="-1308"/>
                        <a:pt x="18" y="8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2" name="フリーフォーム: 図形 1671">
                  <a:extLst>
                    <a:ext uri="{FF2B5EF4-FFF2-40B4-BE49-F238E27FC236}">
                      <a16:creationId xmlns:a16="http://schemas.microsoft.com/office/drawing/2014/main" id="{16AA9FF6-1ECC-41F2-A523-0B45A7001410}"/>
                    </a:ext>
                  </a:extLst>
                </p:cNvPr>
                <p:cNvSpPr/>
                <p:nvPr/>
              </p:nvSpPr>
              <p:spPr>
                <a:xfrm>
                  <a:off x="4715516" y="1956855"/>
                  <a:ext cx="44532" cy="7781"/>
                </a:xfrm>
                <a:custGeom>
                  <a:avLst/>
                  <a:gdLst>
                    <a:gd name="connsiteX0" fmla="*/ 0 w 146050"/>
                    <a:gd name="connsiteY0" fmla="*/ 25400 h 25518"/>
                    <a:gd name="connsiteX1" fmla="*/ 96838 w 146050"/>
                    <a:gd name="connsiteY1" fmla="*/ 9525 h 25518"/>
                    <a:gd name="connsiteX2" fmla="*/ 146050 w 146050"/>
                    <a:gd name="connsiteY2" fmla="*/ 9525 h 25518"/>
                    <a:gd name="connsiteX3" fmla="*/ 96838 w 146050"/>
                    <a:gd name="connsiteY3" fmla="*/ 0 h 25518"/>
                    <a:gd name="connsiteX4" fmla="*/ 0 w 146050"/>
                    <a:gd name="connsiteY4" fmla="*/ 25400 h 2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25518">
                      <a:moveTo>
                        <a:pt x="0" y="25400"/>
                      </a:moveTo>
                      <a:cubicBezTo>
                        <a:pt x="0" y="26987"/>
                        <a:pt x="72496" y="12171"/>
                        <a:pt x="96838" y="9525"/>
                      </a:cubicBezTo>
                      <a:cubicBezTo>
                        <a:pt x="121180" y="6879"/>
                        <a:pt x="146050" y="11112"/>
                        <a:pt x="146050" y="9525"/>
                      </a:cubicBezTo>
                      <a:cubicBezTo>
                        <a:pt x="146050" y="7938"/>
                        <a:pt x="117211" y="0"/>
                        <a:pt x="96838" y="0"/>
                      </a:cubicBezTo>
                      <a:cubicBezTo>
                        <a:pt x="76465" y="0"/>
                        <a:pt x="0" y="23813"/>
                        <a:pt x="0" y="254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3" name="フリーフォーム: 図形 1672">
                  <a:extLst>
                    <a:ext uri="{FF2B5EF4-FFF2-40B4-BE49-F238E27FC236}">
                      <a16:creationId xmlns:a16="http://schemas.microsoft.com/office/drawing/2014/main" id="{743FCBDC-DD9A-40A2-9166-C8D7E7B06DBE}"/>
                    </a:ext>
                  </a:extLst>
                </p:cNvPr>
                <p:cNvSpPr/>
                <p:nvPr/>
              </p:nvSpPr>
              <p:spPr>
                <a:xfrm>
                  <a:off x="4725330" y="1963102"/>
                  <a:ext cx="59412" cy="45031"/>
                </a:xfrm>
                <a:custGeom>
                  <a:avLst/>
                  <a:gdLst>
                    <a:gd name="connsiteX0" fmla="*/ 194827 w 194853"/>
                    <a:gd name="connsiteY0" fmla="*/ 149 h 147687"/>
                    <a:gd name="connsiteX1" fmla="*/ 120214 w 194853"/>
                    <a:gd name="connsiteY1" fmla="*/ 92224 h 147687"/>
                    <a:gd name="connsiteX2" fmla="*/ 86877 w 194853"/>
                    <a:gd name="connsiteY2" fmla="*/ 119211 h 147687"/>
                    <a:gd name="connsiteX3" fmla="*/ 10677 w 194853"/>
                    <a:gd name="connsiteY3" fmla="*/ 144611 h 147687"/>
                    <a:gd name="connsiteX4" fmla="*/ 7502 w 194853"/>
                    <a:gd name="connsiteY4" fmla="*/ 146199 h 147687"/>
                    <a:gd name="connsiteX5" fmla="*/ 75764 w 194853"/>
                    <a:gd name="connsiteY5" fmla="*/ 135086 h 147687"/>
                    <a:gd name="connsiteX6" fmla="*/ 128152 w 194853"/>
                    <a:gd name="connsiteY6" fmla="*/ 116036 h 147687"/>
                    <a:gd name="connsiteX7" fmla="*/ 194827 w 194853"/>
                    <a:gd name="connsiteY7" fmla="*/ 149 h 14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853" h="147687">
                      <a:moveTo>
                        <a:pt x="194827" y="149"/>
                      </a:moveTo>
                      <a:cubicBezTo>
                        <a:pt x="193504" y="-3820"/>
                        <a:pt x="138206" y="72380"/>
                        <a:pt x="120214" y="92224"/>
                      </a:cubicBezTo>
                      <a:cubicBezTo>
                        <a:pt x="102222" y="112068"/>
                        <a:pt x="105133" y="110480"/>
                        <a:pt x="86877" y="119211"/>
                      </a:cubicBezTo>
                      <a:cubicBezTo>
                        <a:pt x="68621" y="127942"/>
                        <a:pt x="10677" y="144611"/>
                        <a:pt x="10677" y="144611"/>
                      </a:cubicBezTo>
                      <a:cubicBezTo>
                        <a:pt x="-2552" y="149109"/>
                        <a:pt x="-3346" y="147786"/>
                        <a:pt x="7502" y="146199"/>
                      </a:cubicBezTo>
                      <a:cubicBezTo>
                        <a:pt x="18350" y="144612"/>
                        <a:pt x="55656" y="140113"/>
                        <a:pt x="75764" y="135086"/>
                      </a:cubicBezTo>
                      <a:cubicBezTo>
                        <a:pt x="95872" y="130059"/>
                        <a:pt x="108308" y="135350"/>
                        <a:pt x="128152" y="116036"/>
                      </a:cubicBezTo>
                      <a:cubicBezTo>
                        <a:pt x="147996" y="96722"/>
                        <a:pt x="196150" y="4118"/>
                        <a:pt x="194827" y="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4" name="フリーフォーム: 図形 1673">
                  <a:extLst>
                    <a:ext uri="{FF2B5EF4-FFF2-40B4-BE49-F238E27FC236}">
                      <a16:creationId xmlns:a16="http://schemas.microsoft.com/office/drawing/2014/main" id="{621AAA54-385B-4BC9-B28A-81940B882E6F}"/>
                    </a:ext>
                  </a:extLst>
                </p:cNvPr>
                <p:cNvSpPr/>
                <p:nvPr/>
              </p:nvSpPr>
              <p:spPr>
                <a:xfrm>
                  <a:off x="4661256" y="1985410"/>
                  <a:ext cx="67846" cy="24219"/>
                </a:xfrm>
                <a:custGeom>
                  <a:avLst/>
                  <a:gdLst>
                    <a:gd name="connsiteX0" fmla="*/ 157 w 222515"/>
                    <a:gd name="connsiteY0" fmla="*/ 11 h 79431"/>
                    <a:gd name="connsiteX1" fmla="*/ 87470 w 222515"/>
                    <a:gd name="connsiteY1" fmla="*/ 57161 h 79431"/>
                    <a:gd name="connsiteX2" fmla="*/ 222407 w 222515"/>
                    <a:gd name="connsiteY2" fmla="*/ 79386 h 79431"/>
                    <a:gd name="connsiteX3" fmla="*/ 108107 w 222515"/>
                    <a:gd name="connsiteY3" fmla="*/ 52398 h 79431"/>
                    <a:gd name="connsiteX4" fmla="*/ 157 w 222515"/>
                    <a:gd name="connsiteY4" fmla="*/ 11 h 7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5" h="79431">
                      <a:moveTo>
                        <a:pt x="157" y="11"/>
                      </a:moveTo>
                      <a:cubicBezTo>
                        <a:pt x="-3282" y="805"/>
                        <a:pt x="50428" y="43932"/>
                        <a:pt x="87470" y="57161"/>
                      </a:cubicBezTo>
                      <a:cubicBezTo>
                        <a:pt x="124512" y="70390"/>
                        <a:pt x="218968" y="80180"/>
                        <a:pt x="222407" y="79386"/>
                      </a:cubicBezTo>
                      <a:cubicBezTo>
                        <a:pt x="225846" y="78592"/>
                        <a:pt x="146736" y="65098"/>
                        <a:pt x="108107" y="52398"/>
                      </a:cubicBezTo>
                      <a:cubicBezTo>
                        <a:pt x="69478" y="39698"/>
                        <a:pt x="3596" y="-783"/>
                        <a:pt x="157" y="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5" name="フリーフォーム: 図形 1674">
                  <a:extLst>
                    <a:ext uri="{FF2B5EF4-FFF2-40B4-BE49-F238E27FC236}">
                      <a16:creationId xmlns:a16="http://schemas.microsoft.com/office/drawing/2014/main" id="{C016E917-902F-4382-8C57-9668434B4DC2}"/>
                    </a:ext>
                  </a:extLst>
                </p:cNvPr>
                <p:cNvSpPr/>
                <p:nvPr/>
              </p:nvSpPr>
              <p:spPr>
                <a:xfrm>
                  <a:off x="4710247" y="1985322"/>
                  <a:ext cx="56775" cy="15182"/>
                </a:xfrm>
                <a:custGeom>
                  <a:avLst/>
                  <a:gdLst>
                    <a:gd name="connsiteX0" fmla="*/ 1407 w 186205"/>
                    <a:gd name="connsiteY0" fmla="*/ 47924 h 49791"/>
                    <a:gd name="connsiteX1" fmla="*/ 72845 w 186205"/>
                    <a:gd name="connsiteY1" fmla="*/ 43161 h 49791"/>
                    <a:gd name="connsiteX2" fmla="*/ 183970 w 186205"/>
                    <a:gd name="connsiteY2" fmla="*/ 299 h 49791"/>
                    <a:gd name="connsiteX3" fmla="*/ 136345 w 186205"/>
                    <a:gd name="connsiteY3" fmla="*/ 25699 h 49791"/>
                    <a:gd name="connsiteX4" fmla="*/ 1407 w 186205"/>
                    <a:gd name="connsiteY4" fmla="*/ 47924 h 49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05" h="49791">
                      <a:moveTo>
                        <a:pt x="1407" y="47924"/>
                      </a:moveTo>
                      <a:cubicBezTo>
                        <a:pt x="-9176" y="50834"/>
                        <a:pt x="42418" y="51098"/>
                        <a:pt x="72845" y="43161"/>
                      </a:cubicBezTo>
                      <a:cubicBezTo>
                        <a:pt x="103272" y="35224"/>
                        <a:pt x="173387" y="3209"/>
                        <a:pt x="183970" y="299"/>
                      </a:cubicBezTo>
                      <a:cubicBezTo>
                        <a:pt x="194553" y="-2611"/>
                        <a:pt x="165714" y="16439"/>
                        <a:pt x="136345" y="25699"/>
                      </a:cubicBezTo>
                      <a:cubicBezTo>
                        <a:pt x="106976" y="34959"/>
                        <a:pt x="11990" y="45014"/>
                        <a:pt x="1407" y="47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6" name="フリーフォーム: 図形 1675">
                  <a:extLst>
                    <a:ext uri="{FF2B5EF4-FFF2-40B4-BE49-F238E27FC236}">
                      <a16:creationId xmlns:a16="http://schemas.microsoft.com/office/drawing/2014/main" id="{E0091887-7A20-4E21-8A1E-182530BC0885}"/>
                    </a:ext>
                  </a:extLst>
                </p:cNvPr>
                <p:cNvSpPr/>
                <p:nvPr/>
              </p:nvSpPr>
              <p:spPr>
                <a:xfrm>
                  <a:off x="4664138" y="1966047"/>
                  <a:ext cx="101607" cy="21137"/>
                </a:xfrm>
                <a:custGeom>
                  <a:avLst/>
                  <a:gdLst>
                    <a:gd name="connsiteX0" fmla="*/ 230 w 333242"/>
                    <a:gd name="connsiteY0" fmla="*/ 16 h 69324"/>
                    <a:gd name="connsiteX1" fmla="*/ 46268 w 333242"/>
                    <a:gd name="connsiteY1" fmla="*/ 60341 h 69324"/>
                    <a:gd name="connsiteX2" fmla="*/ 81193 w 333242"/>
                    <a:gd name="connsiteY2" fmla="*/ 63516 h 69324"/>
                    <a:gd name="connsiteX3" fmla="*/ 158980 w 333242"/>
                    <a:gd name="connsiteY3" fmla="*/ 66691 h 69324"/>
                    <a:gd name="connsiteX4" fmla="*/ 314555 w 333242"/>
                    <a:gd name="connsiteY4" fmla="*/ 63516 h 69324"/>
                    <a:gd name="connsiteX5" fmla="*/ 330430 w 333242"/>
                    <a:gd name="connsiteY5" fmla="*/ 1603 h 69324"/>
                    <a:gd name="connsiteX6" fmla="*/ 314555 w 333242"/>
                    <a:gd name="connsiteY6" fmla="*/ 28591 h 69324"/>
                    <a:gd name="connsiteX7" fmla="*/ 257405 w 333242"/>
                    <a:gd name="connsiteY7" fmla="*/ 47641 h 69324"/>
                    <a:gd name="connsiteX8" fmla="*/ 66905 w 333242"/>
                    <a:gd name="connsiteY8" fmla="*/ 53991 h 69324"/>
                    <a:gd name="connsiteX9" fmla="*/ 230 w 333242"/>
                    <a:gd name="connsiteY9" fmla="*/ 16 h 6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242" h="69324">
                      <a:moveTo>
                        <a:pt x="230" y="16"/>
                      </a:moveTo>
                      <a:cubicBezTo>
                        <a:pt x="-3209" y="1074"/>
                        <a:pt x="32774" y="49758"/>
                        <a:pt x="46268" y="60341"/>
                      </a:cubicBezTo>
                      <a:cubicBezTo>
                        <a:pt x="59762" y="70924"/>
                        <a:pt x="62408" y="62458"/>
                        <a:pt x="81193" y="63516"/>
                      </a:cubicBezTo>
                      <a:cubicBezTo>
                        <a:pt x="99978" y="64574"/>
                        <a:pt x="120086" y="66691"/>
                        <a:pt x="158980" y="66691"/>
                      </a:cubicBezTo>
                      <a:cubicBezTo>
                        <a:pt x="197874" y="66691"/>
                        <a:pt x="285980" y="74364"/>
                        <a:pt x="314555" y="63516"/>
                      </a:cubicBezTo>
                      <a:cubicBezTo>
                        <a:pt x="343130" y="52668"/>
                        <a:pt x="330430" y="7424"/>
                        <a:pt x="330430" y="1603"/>
                      </a:cubicBezTo>
                      <a:cubicBezTo>
                        <a:pt x="330430" y="-4218"/>
                        <a:pt x="326726" y="20918"/>
                        <a:pt x="314555" y="28591"/>
                      </a:cubicBezTo>
                      <a:cubicBezTo>
                        <a:pt x="302384" y="36264"/>
                        <a:pt x="298680" y="43408"/>
                        <a:pt x="257405" y="47641"/>
                      </a:cubicBezTo>
                      <a:cubicBezTo>
                        <a:pt x="216130" y="51874"/>
                        <a:pt x="106857" y="59018"/>
                        <a:pt x="66905" y="53991"/>
                      </a:cubicBezTo>
                      <a:cubicBezTo>
                        <a:pt x="26953" y="48964"/>
                        <a:pt x="3669" y="-1042"/>
                        <a:pt x="230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7" name="フリーフォーム: 図形 1676">
                  <a:extLst>
                    <a:ext uri="{FF2B5EF4-FFF2-40B4-BE49-F238E27FC236}">
                      <a16:creationId xmlns:a16="http://schemas.microsoft.com/office/drawing/2014/main" id="{B8525F95-653A-4290-B18F-9C732659090A}"/>
                    </a:ext>
                  </a:extLst>
                </p:cNvPr>
                <p:cNvSpPr/>
                <p:nvPr/>
              </p:nvSpPr>
              <p:spPr>
                <a:xfrm>
                  <a:off x="4735674" y="1784835"/>
                  <a:ext cx="59970" cy="23904"/>
                </a:xfrm>
                <a:custGeom>
                  <a:avLst/>
                  <a:gdLst>
                    <a:gd name="connsiteX0" fmla="*/ 564 w 196685"/>
                    <a:gd name="connsiteY0" fmla="*/ 78399 h 78399"/>
                    <a:gd name="connsiteX1" fmla="*/ 43427 w 196685"/>
                    <a:gd name="connsiteY1" fmla="*/ 35537 h 78399"/>
                    <a:gd name="connsiteX2" fmla="*/ 192652 w 196685"/>
                    <a:gd name="connsiteY2" fmla="*/ 612 h 78399"/>
                    <a:gd name="connsiteX3" fmla="*/ 146614 w 196685"/>
                    <a:gd name="connsiteY3" fmla="*/ 14899 h 78399"/>
                    <a:gd name="connsiteX4" fmla="*/ 65652 w 196685"/>
                    <a:gd name="connsiteY4" fmla="*/ 35537 h 78399"/>
                    <a:gd name="connsiteX5" fmla="*/ 564 w 196685"/>
                    <a:gd name="connsiteY5" fmla="*/ 78399 h 78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685" h="78399">
                      <a:moveTo>
                        <a:pt x="564" y="78399"/>
                      </a:moveTo>
                      <a:cubicBezTo>
                        <a:pt x="-3140" y="78399"/>
                        <a:pt x="11412" y="48501"/>
                        <a:pt x="43427" y="35537"/>
                      </a:cubicBezTo>
                      <a:cubicBezTo>
                        <a:pt x="75442" y="22572"/>
                        <a:pt x="175454" y="4052"/>
                        <a:pt x="192652" y="612"/>
                      </a:cubicBezTo>
                      <a:cubicBezTo>
                        <a:pt x="209850" y="-2828"/>
                        <a:pt x="167781" y="9078"/>
                        <a:pt x="146614" y="14899"/>
                      </a:cubicBezTo>
                      <a:cubicBezTo>
                        <a:pt x="125447" y="20720"/>
                        <a:pt x="88142" y="27599"/>
                        <a:pt x="65652" y="35537"/>
                      </a:cubicBezTo>
                      <a:cubicBezTo>
                        <a:pt x="43162" y="43475"/>
                        <a:pt x="4268" y="78399"/>
                        <a:pt x="564" y="7839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8" name="フリーフォーム: 図形 1677">
                  <a:extLst>
                    <a:ext uri="{FF2B5EF4-FFF2-40B4-BE49-F238E27FC236}">
                      <a16:creationId xmlns:a16="http://schemas.microsoft.com/office/drawing/2014/main" id="{4C31454E-E847-42BB-B1D4-E8B9BBE548D7}"/>
                    </a:ext>
                  </a:extLst>
                </p:cNvPr>
                <p:cNvSpPr/>
                <p:nvPr/>
              </p:nvSpPr>
              <p:spPr>
                <a:xfrm>
                  <a:off x="4755155" y="1798521"/>
                  <a:ext cx="27869" cy="6899"/>
                </a:xfrm>
                <a:custGeom>
                  <a:avLst/>
                  <a:gdLst>
                    <a:gd name="connsiteX0" fmla="*/ 172 w 91401"/>
                    <a:gd name="connsiteY0" fmla="*/ 22401 h 22626"/>
                    <a:gd name="connsiteX1" fmla="*/ 71610 w 91401"/>
                    <a:gd name="connsiteY1" fmla="*/ 11288 h 22626"/>
                    <a:gd name="connsiteX2" fmla="*/ 90660 w 91401"/>
                    <a:gd name="connsiteY2" fmla="*/ 4938 h 22626"/>
                    <a:gd name="connsiteX3" fmla="*/ 52560 w 91401"/>
                    <a:gd name="connsiteY3" fmla="*/ 176 h 22626"/>
                    <a:gd name="connsiteX4" fmla="*/ 172 w 91401"/>
                    <a:gd name="connsiteY4" fmla="*/ 22401 h 2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01" h="22626">
                      <a:moveTo>
                        <a:pt x="172" y="22401"/>
                      </a:moveTo>
                      <a:cubicBezTo>
                        <a:pt x="3347" y="24253"/>
                        <a:pt x="56529" y="14198"/>
                        <a:pt x="71610" y="11288"/>
                      </a:cubicBezTo>
                      <a:cubicBezTo>
                        <a:pt x="86691" y="8378"/>
                        <a:pt x="93835" y="6790"/>
                        <a:pt x="90660" y="4938"/>
                      </a:cubicBezTo>
                      <a:cubicBezTo>
                        <a:pt x="87485" y="3086"/>
                        <a:pt x="66583" y="-882"/>
                        <a:pt x="52560" y="176"/>
                      </a:cubicBezTo>
                      <a:cubicBezTo>
                        <a:pt x="38537" y="1234"/>
                        <a:pt x="-3003" y="20549"/>
                        <a:pt x="172" y="224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9" name="フリーフォーム: 図形 1678">
                  <a:extLst>
                    <a:ext uri="{FF2B5EF4-FFF2-40B4-BE49-F238E27FC236}">
                      <a16:creationId xmlns:a16="http://schemas.microsoft.com/office/drawing/2014/main" id="{5E31D5C3-D3DC-4C3C-97D9-3B5009637E1E}"/>
                    </a:ext>
                  </a:extLst>
                </p:cNvPr>
                <p:cNvSpPr/>
                <p:nvPr/>
              </p:nvSpPr>
              <p:spPr>
                <a:xfrm>
                  <a:off x="4603666" y="1793212"/>
                  <a:ext cx="39464" cy="16015"/>
                </a:xfrm>
                <a:custGeom>
                  <a:avLst/>
                  <a:gdLst>
                    <a:gd name="connsiteX0" fmla="*/ 122 w 129429"/>
                    <a:gd name="connsiteY0" fmla="*/ 52513 h 52524"/>
                    <a:gd name="connsiteX1" fmla="*/ 68384 w 129429"/>
                    <a:gd name="connsiteY1" fmla="*/ 6475 h 52524"/>
                    <a:gd name="connsiteX2" fmla="*/ 128709 w 129429"/>
                    <a:gd name="connsiteY2" fmla="*/ 16000 h 52524"/>
                    <a:gd name="connsiteX3" fmla="*/ 98547 w 129429"/>
                    <a:gd name="connsiteY3" fmla="*/ 8063 h 52524"/>
                    <a:gd name="connsiteX4" fmla="*/ 52509 w 129429"/>
                    <a:gd name="connsiteY4" fmla="*/ 1713 h 52524"/>
                    <a:gd name="connsiteX5" fmla="*/ 122 w 129429"/>
                    <a:gd name="connsiteY5" fmla="*/ 52513 h 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429" h="52524">
                      <a:moveTo>
                        <a:pt x="122" y="52513"/>
                      </a:moveTo>
                      <a:cubicBezTo>
                        <a:pt x="2768" y="53307"/>
                        <a:pt x="46953" y="12560"/>
                        <a:pt x="68384" y="6475"/>
                      </a:cubicBezTo>
                      <a:cubicBezTo>
                        <a:pt x="89815" y="390"/>
                        <a:pt x="123682" y="15735"/>
                        <a:pt x="128709" y="16000"/>
                      </a:cubicBezTo>
                      <a:cubicBezTo>
                        <a:pt x="133736" y="16265"/>
                        <a:pt x="111247" y="10444"/>
                        <a:pt x="98547" y="8063"/>
                      </a:cubicBezTo>
                      <a:cubicBezTo>
                        <a:pt x="85847" y="5682"/>
                        <a:pt x="66532" y="-3843"/>
                        <a:pt x="52509" y="1713"/>
                      </a:cubicBezTo>
                      <a:cubicBezTo>
                        <a:pt x="38486" y="7269"/>
                        <a:pt x="-2524" y="51719"/>
                        <a:pt x="122" y="525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0" name="フリーフォーム: 図形 1679">
                  <a:extLst>
                    <a:ext uri="{FF2B5EF4-FFF2-40B4-BE49-F238E27FC236}">
                      <a16:creationId xmlns:a16="http://schemas.microsoft.com/office/drawing/2014/main" id="{965C9FF4-640A-4797-9B1B-0486ABE5587C}"/>
                    </a:ext>
                  </a:extLst>
                </p:cNvPr>
                <p:cNvSpPr/>
                <p:nvPr/>
              </p:nvSpPr>
              <p:spPr>
                <a:xfrm>
                  <a:off x="4604661" y="1805045"/>
                  <a:ext cx="34897" cy="14384"/>
                </a:xfrm>
                <a:custGeom>
                  <a:avLst/>
                  <a:gdLst>
                    <a:gd name="connsiteX0" fmla="*/ 33 w 114453"/>
                    <a:gd name="connsiteY0" fmla="*/ 47042 h 47175"/>
                    <a:gd name="connsiteX1" fmla="*/ 58770 w 114453"/>
                    <a:gd name="connsiteY1" fmla="*/ 1005 h 47175"/>
                    <a:gd name="connsiteX2" fmla="*/ 87345 w 114453"/>
                    <a:gd name="connsiteY2" fmla="*/ 15292 h 47175"/>
                    <a:gd name="connsiteX3" fmla="*/ 114333 w 114453"/>
                    <a:gd name="connsiteY3" fmla="*/ 15292 h 47175"/>
                    <a:gd name="connsiteX4" fmla="*/ 95283 w 114453"/>
                    <a:gd name="connsiteY4" fmla="*/ 7355 h 47175"/>
                    <a:gd name="connsiteX5" fmla="*/ 50833 w 114453"/>
                    <a:gd name="connsiteY5" fmla="*/ 15292 h 47175"/>
                    <a:gd name="connsiteX6" fmla="*/ 33 w 114453"/>
                    <a:gd name="connsiteY6" fmla="*/ 47042 h 4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453" h="47175">
                      <a:moveTo>
                        <a:pt x="33" y="47042"/>
                      </a:moveTo>
                      <a:cubicBezTo>
                        <a:pt x="1356" y="44661"/>
                        <a:pt x="44218" y="6297"/>
                        <a:pt x="58770" y="1005"/>
                      </a:cubicBezTo>
                      <a:cubicBezTo>
                        <a:pt x="73322" y="-4287"/>
                        <a:pt x="78085" y="12911"/>
                        <a:pt x="87345" y="15292"/>
                      </a:cubicBezTo>
                      <a:cubicBezTo>
                        <a:pt x="96606" y="17673"/>
                        <a:pt x="113010" y="16615"/>
                        <a:pt x="114333" y="15292"/>
                      </a:cubicBezTo>
                      <a:cubicBezTo>
                        <a:pt x="115656" y="13969"/>
                        <a:pt x="105866" y="7355"/>
                        <a:pt x="95283" y="7355"/>
                      </a:cubicBezTo>
                      <a:cubicBezTo>
                        <a:pt x="84700" y="7355"/>
                        <a:pt x="65120" y="11323"/>
                        <a:pt x="50833" y="15292"/>
                      </a:cubicBezTo>
                      <a:cubicBezTo>
                        <a:pt x="36546" y="19261"/>
                        <a:pt x="-1290" y="49423"/>
                        <a:pt x="33" y="470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1" name="フリーフォーム: 図形 1680">
                  <a:extLst>
                    <a:ext uri="{FF2B5EF4-FFF2-40B4-BE49-F238E27FC236}">
                      <a16:creationId xmlns:a16="http://schemas.microsoft.com/office/drawing/2014/main" id="{1AE4CDE8-F9A8-4598-963D-12DBF6E0D385}"/>
                    </a:ext>
                  </a:extLst>
                </p:cNvPr>
                <p:cNvSpPr/>
                <p:nvPr/>
              </p:nvSpPr>
              <p:spPr>
                <a:xfrm>
                  <a:off x="4630313" y="1795515"/>
                  <a:ext cx="47258" cy="18265"/>
                </a:xfrm>
                <a:custGeom>
                  <a:avLst/>
                  <a:gdLst>
                    <a:gd name="connsiteX0" fmla="*/ 40 w 154992"/>
                    <a:gd name="connsiteY0" fmla="*/ 510 h 59903"/>
                    <a:gd name="connsiteX1" fmla="*/ 100053 w 154992"/>
                    <a:gd name="connsiteY1" fmla="*/ 11622 h 59903"/>
                    <a:gd name="connsiteX2" fmla="*/ 128628 w 154992"/>
                    <a:gd name="connsiteY2" fmla="*/ 22735 h 59903"/>
                    <a:gd name="connsiteX3" fmla="*/ 154028 w 154992"/>
                    <a:gd name="connsiteY3" fmla="*/ 59247 h 59903"/>
                    <a:gd name="connsiteX4" fmla="*/ 146090 w 154992"/>
                    <a:gd name="connsiteY4" fmla="*/ 44960 h 59903"/>
                    <a:gd name="connsiteX5" fmla="*/ 112753 w 154992"/>
                    <a:gd name="connsiteY5" fmla="*/ 29085 h 59903"/>
                    <a:gd name="connsiteX6" fmla="*/ 40 w 154992"/>
                    <a:gd name="connsiteY6" fmla="*/ 510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92" h="59903">
                      <a:moveTo>
                        <a:pt x="40" y="510"/>
                      </a:moveTo>
                      <a:cubicBezTo>
                        <a:pt x="-2077" y="-2400"/>
                        <a:pt x="78622" y="7918"/>
                        <a:pt x="100053" y="11622"/>
                      </a:cubicBezTo>
                      <a:cubicBezTo>
                        <a:pt x="121484" y="15326"/>
                        <a:pt x="119632" y="14798"/>
                        <a:pt x="128628" y="22735"/>
                      </a:cubicBezTo>
                      <a:cubicBezTo>
                        <a:pt x="137624" y="30673"/>
                        <a:pt x="151118" y="55543"/>
                        <a:pt x="154028" y="59247"/>
                      </a:cubicBezTo>
                      <a:cubicBezTo>
                        <a:pt x="156938" y="62951"/>
                        <a:pt x="152969" y="49987"/>
                        <a:pt x="146090" y="44960"/>
                      </a:cubicBezTo>
                      <a:cubicBezTo>
                        <a:pt x="139211" y="39933"/>
                        <a:pt x="133390" y="35435"/>
                        <a:pt x="112753" y="29085"/>
                      </a:cubicBezTo>
                      <a:cubicBezTo>
                        <a:pt x="92116" y="22735"/>
                        <a:pt x="2157" y="3420"/>
                        <a:pt x="40" y="5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2" name="フリーフォーム: 図形 1681">
                  <a:extLst>
                    <a:ext uri="{FF2B5EF4-FFF2-40B4-BE49-F238E27FC236}">
                      <a16:creationId xmlns:a16="http://schemas.microsoft.com/office/drawing/2014/main" id="{5E1534EC-E6C2-444E-93E0-87CF9E2775D9}"/>
                    </a:ext>
                  </a:extLst>
                </p:cNvPr>
                <p:cNvSpPr/>
                <p:nvPr/>
              </p:nvSpPr>
              <p:spPr>
                <a:xfrm>
                  <a:off x="4639970" y="1806803"/>
                  <a:ext cx="29656" cy="4954"/>
                </a:xfrm>
                <a:custGeom>
                  <a:avLst/>
                  <a:gdLst>
                    <a:gd name="connsiteX0" fmla="*/ 119 w 97262"/>
                    <a:gd name="connsiteY0" fmla="*/ 15875 h 16249"/>
                    <a:gd name="connsiteX1" fmla="*/ 55682 w 97262"/>
                    <a:gd name="connsiteY1" fmla="*/ 0 h 16249"/>
                    <a:gd name="connsiteX2" fmla="*/ 96957 w 97262"/>
                    <a:gd name="connsiteY2" fmla="*/ 15875 h 16249"/>
                    <a:gd name="connsiteX3" fmla="*/ 71557 w 97262"/>
                    <a:gd name="connsiteY3" fmla="*/ 11113 h 16249"/>
                    <a:gd name="connsiteX4" fmla="*/ 119 w 97262"/>
                    <a:gd name="connsiteY4" fmla="*/ 15875 h 16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262" h="16249">
                      <a:moveTo>
                        <a:pt x="119" y="15875"/>
                      </a:moveTo>
                      <a:cubicBezTo>
                        <a:pt x="-2527" y="14023"/>
                        <a:pt x="39542" y="0"/>
                        <a:pt x="55682" y="0"/>
                      </a:cubicBezTo>
                      <a:cubicBezTo>
                        <a:pt x="71822" y="0"/>
                        <a:pt x="94311" y="14023"/>
                        <a:pt x="96957" y="15875"/>
                      </a:cubicBezTo>
                      <a:cubicBezTo>
                        <a:pt x="99603" y="17727"/>
                        <a:pt x="84522" y="12171"/>
                        <a:pt x="71557" y="11113"/>
                      </a:cubicBezTo>
                      <a:cubicBezTo>
                        <a:pt x="58592" y="10055"/>
                        <a:pt x="2765" y="17727"/>
                        <a:pt x="119" y="158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3" name="フリーフォーム: 図形 1682">
                  <a:extLst>
                    <a:ext uri="{FF2B5EF4-FFF2-40B4-BE49-F238E27FC236}">
                      <a16:creationId xmlns:a16="http://schemas.microsoft.com/office/drawing/2014/main" id="{A620C894-BE4C-4E55-89EE-B8DED9585FB5}"/>
                    </a:ext>
                  </a:extLst>
                </p:cNvPr>
                <p:cNvSpPr/>
                <p:nvPr/>
              </p:nvSpPr>
              <p:spPr>
                <a:xfrm>
                  <a:off x="4633912" y="1897319"/>
                  <a:ext cx="39565" cy="53742"/>
                </a:xfrm>
                <a:custGeom>
                  <a:avLst/>
                  <a:gdLst>
                    <a:gd name="connsiteX0" fmla="*/ 129524 w 129762"/>
                    <a:gd name="connsiteY0" fmla="*/ 0 h 176257"/>
                    <a:gd name="connsiteX1" fmla="*/ 39036 w 129762"/>
                    <a:gd name="connsiteY1" fmla="*/ 84137 h 176257"/>
                    <a:gd name="connsiteX2" fmla="*/ 12049 w 129762"/>
                    <a:gd name="connsiteY2" fmla="*/ 174625 h 176257"/>
                    <a:gd name="connsiteX3" fmla="*/ 13636 w 129762"/>
                    <a:gd name="connsiteY3" fmla="*/ 138112 h 176257"/>
                    <a:gd name="connsiteX4" fmla="*/ 8874 w 129762"/>
                    <a:gd name="connsiteY4" fmla="*/ 84137 h 176257"/>
                    <a:gd name="connsiteX5" fmla="*/ 129524 w 129762"/>
                    <a:gd name="connsiteY5" fmla="*/ 0 h 17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762" h="176257">
                      <a:moveTo>
                        <a:pt x="129524" y="0"/>
                      </a:moveTo>
                      <a:cubicBezTo>
                        <a:pt x="134551" y="0"/>
                        <a:pt x="58615" y="55033"/>
                        <a:pt x="39036" y="84137"/>
                      </a:cubicBezTo>
                      <a:cubicBezTo>
                        <a:pt x="19457" y="113241"/>
                        <a:pt x="16282" y="165629"/>
                        <a:pt x="12049" y="174625"/>
                      </a:cubicBezTo>
                      <a:cubicBezTo>
                        <a:pt x="7816" y="183621"/>
                        <a:pt x="14165" y="153193"/>
                        <a:pt x="13636" y="138112"/>
                      </a:cubicBezTo>
                      <a:cubicBezTo>
                        <a:pt x="13107" y="123031"/>
                        <a:pt x="-13351" y="106891"/>
                        <a:pt x="8874" y="84137"/>
                      </a:cubicBezTo>
                      <a:cubicBezTo>
                        <a:pt x="31099" y="61383"/>
                        <a:pt x="124497" y="0"/>
                        <a:pt x="129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4" name="フリーフォーム: 図形 1683">
                  <a:extLst>
                    <a:ext uri="{FF2B5EF4-FFF2-40B4-BE49-F238E27FC236}">
                      <a16:creationId xmlns:a16="http://schemas.microsoft.com/office/drawing/2014/main" id="{979FBEC1-27B6-460E-B694-39FF12273541}"/>
                    </a:ext>
                  </a:extLst>
                </p:cNvPr>
                <p:cNvSpPr/>
                <p:nvPr/>
              </p:nvSpPr>
              <p:spPr>
                <a:xfrm>
                  <a:off x="4742321" y="1885004"/>
                  <a:ext cx="62819" cy="70415"/>
                </a:xfrm>
                <a:custGeom>
                  <a:avLst/>
                  <a:gdLst>
                    <a:gd name="connsiteX0" fmla="*/ 2575 w 206028"/>
                    <a:gd name="connsiteY0" fmla="*/ 700 h 230939"/>
                    <a:gd name="connsiteX1" fmla="*/ 91475 w 206028"/>
                    <a:gd name="connsiteY1" fmla="*/ 75313 h 230939"/>
                    <a:gd name="connsiteX2" fmla="*/ 170850 w 206028"/>
                    <a:gd name="connsiteY2" fmla="*/ 126113 h 230939"/>
                    <a:gd name="connsiteX3" fmla="*/ 180375 w 206028"/>
                    <a:gd name="connsiteY3" fmla="*/ 229300 h 230939"/>
                    <a:gd name="connsiteX4" fmla="*/ 180375 w 206028"/>
                    <a:gd name="connsiteY4" fmla="*/ 184850 h 230939"/>
                    <a:gd name="connsiteX5" fmla="*/ 197837 w 206028"/>
                    <a:gd name="connsiteY5" fmla="*/ 122938 h 230939"/>
                    <a:gd name="connsiteX6" fmla="*/ 2575 w 206028"/>
                    <a:gd name="connsiteY6" fmla="*/ 700 h 23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028" h="230939">
                      <a:moveTo>
                        <a:pt x="2575" y="700"/>
                      </a:moveTo>
                      <a:cubicBezTo>
                        <a:pt x="-15152" y="-7237"/>
                        <a:pt x="63429" y="54411"/>
                        <a:pt x="91475" y="75313"/>
                      </a:cubicBezTo>
                      <a:cubicBezTo>
                        <a:pt x="119521" y="96215"/>
                        <a:pt x="156033" y="100449"/>
                        <a:pt x="170850" y="126113"/>
                      </a:cubicBezTo>
                      <a:cubicBezTo>
                        <a:pt x="185667" y="151777"/>
                        <a:pt x="178788" y="219511"/>
                        <a:pt x="180375" y="229300"/>
                      </a:cubicBezTo>
                      <a:cubicBezTo>
                        <a:pt x="181963" y="239090"/>
                        <a:pt x="177465" y="202577"/>
                        <a:pt x="180375" y="184850"/>
                      </a:cubicBezTo>
                      <a:cubicBezTo>
                        <a:pt x="183285" y="167123"/>
                        <a:pt x="222708" y="149925"/>
                        <a:pt x="197837" y="122938"/>
                      </a:cubicBezTo>
                      <a:cubicBezTo>
                        <a:pt x="172966" y="95951"/>
                        <a:pt x="20302" y="8637"/>
                        <a:pt x="2575" y="700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5" name="フリーフォーム: 図形 1684">
                  <a:extLst>
                    <a:ext uri="{FF2B5EF4-FFF2-40B4-BE49-F238E27FC236}">
                      <a16:creationId xmlns:a16="http://schemas.microsoft.com/office/drawing/2014/main" id="{DB67EF83-5661-4BFD-9C06-1A37C748F4DB}"/>
                    </a:ext>
                  </a:extLst>
                </p:cNvPr>
                <p:cNvSpPr/>
                <p:nvPr/>
              </p:nvSpPr>
              <p:spPr>
                <a:xfrm>
                  <a:off x="4639035" y="1983437"/>
                  <a:ext cx="38689" cy="37145"/>
                </a:xfrm>
                <a:custGeom>
                  <a:avLst/>
                  <a:gdLst>
                    <a:gd name="connsiteX0" fmla="*/ 9 w 126887"/>
                    <a:gd name="connsiteY0" fmla="*/ 132 h 121825"/>
                    <a:gd name="connsiteX1" fmla="*/ 42872 w 126887"/>
                    <a:gd name="connsiteY1" fmla="*/ 71569 h 121825"/>
                    <a:gd name="connsiteX2" fmla="*/ 123834 w 126887"/>
                    <a:gd name="connsiteY2" fmla="*/ 119194 h 121825"/>
                    <a:gd name="connsiteX3" fmla="*/ 111134 w 126887"/>
                    <a:gd name="connsiteY3" fmla="*/ 116019 h 121825"/>
                    <a:gd name="connsiteX4" fmla="*/ 46047 w 126887"/>
                    <a:gd name="connsiteY4" fmla="*/ 90619 h 121825"/>
                    <a:gd name="connsiteX5" fmla="*/ 9 w 126887"/>
                    <a:gd name="connsiteY5" fmla="*/ 132 h 121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887" h="121825">
                      <a:moveTo>
                        <a:pt x="9" y="132"/>
                      </a:moveTo>
                      <a:cubicBezTo>
                        <a:pt x="-520" y="-3043"/>
                        <a:pt x="22235" y="51725"/>
                        <a:pt x="42872" y="71569"/>
                      </a:cubicBezTo>
                      <a:cubicBezTo>
                        <a:pt x="63509" y="91413"/>
                        <a:pt x="112457" y="111786"/>
                        <a:pt x="123834" y="119194"/>
                      </a:cubicBezTo>
                      <a:cubicBezTo>
                        <a:pt x="135211" y="126602"/>
                        <a:pt x="111134" y="116019"/>
                        <a:pt x="111134" y="116019"/>
                      </a:cubicBezTo>
                      <a:cubicBezTo>
                        <a:pt x="98169" y="111256"/>
                        <a:pt x="62980" y="104377"/>
                        <a:pt x="46047" y="90619"/>
                      </a:cubicBezTo>
                      <a:cubicBezTo>
                        <a:pt x="29114" y="76861"/>
                        <a:pt x="538" y="3307"/>
                        <a:pt x="9" y="1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6" name="フリーフォーム: 図形 1685">
                  <a:extLst>
                    <a:ext uri="{FF2B5EF4-FFF2-40B4-BE49-F238E27FC236}">
                      <a16:creationId xmlns:a16="http://schemas.microsoft.com/office/drawing/2014/main" id="{1A9D8969-442E-4150-8662-6CD961592E36}"/>
                    </a:ext>
                  </a:extLst>
                </p:cNvPr>
                <p:cNvSpPr/>
                <p:nvPr/>
              </p:nvSpPr>
              <p:spPr>
                <a:xfrm>
                  <a:off x="4784268" y="1964599"/>
                  <a:ext cx="32470" cy="77444"/>
                </a:xfrm>
                <a:custGeom>
                  <a:avLst/>
                  <a:gdLst>
                    <a:gd name="connsiteX0" fmla="*/ 106301 w 106492"/>
                    <a:gd name="connsiteY0" fmla="*/ 4 h 253994"/>
                    <a:gd name="connsiteX1" fmla="*/ 28513 w 106492"/>
                    <a:gd name="connsiteY1" fmla="*/ 155579 h 253994"/>
                    <a:gd name="connsiteX2" fmla="*/ 17401 w 106492"/>
                    <a:gd name="connsiteY2" fmla="*/ 250829 h 253994"/>
                    <a:gd name="connsiteX3" fmla="*/ 17401 w 106492"/>
                    <a:gd name="connsiteY3" fmla="*/ 223842 h 253994"/>
                    <a:gd name="connsiteX4" fmla="*/ 3113 w 106492"/>
                    <a:gd name="connsiteY4" fmla="*/ 150817 h 253994"/>
                    <a:gd name="connsiteX5" fmla="*/ 106301 w 106492"/>
                    <a:gd name="connsiteY5" fmla="*/ 4 h 25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92" h="253994">
                      <a:moveTo>
                        <a:pt x="106301" y="4"/>
                      </a:moveTo>
                      <a:cubicBezTo>
                        <a:pt x="110534" y="798"/>
                        <a:pt x="43330" y="113775"/>
                        <a:pt x="28513" y="155579"/>
                      </a:cubicBezTo>
                      <a:cubicBezTo>
                        <a:pt x="13696" y="197383"/>
                        <a:pt x="19253" y="239452"/>
                        <a:pt x="17401" y="250829"/>
                      </a:cubicBezTo>
                      <a:cubicBezTo>
                        <a:pt x="15549" y="262206"/>
                        <a:pt x="19782" y="240511"/>
                        <a:pt x="17401" y="223842"/>
                      </a:cubicBezTo>
                      <a:cubicBezTo>
                        <a:pt x="15020" y="207173"/>
                        <a:pt x="-8264" y="186271"/>
                        <a:pt x="3113" y="150817"/>
                      </a:cubicBezTo>
                      <a:cubicBezTo>
                        <a:pt x="14490" y="115363"/>
                        <a:pt x="102068" y="-790"/>
                        <a:pt x="106301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7" name="フリーフォーム: 図形 1686">
                  <a:extLst>
                    <a:ext uri="{FF2B5EF4-FFF2-40B4-BE49-F238E27FC236}">
                      <a16:creationId xmlns:a16="http://schemas.microsoft.com/office/drawing/2014/main" id="{4D335F88-4334-46BB-BD80-AAB8C15ABCA2}"/>
                    </a:ext>
                  </a:extLst>
                </p:cNvPr>
                <p:cNvSpPr/>
                <p:nvPr/>
              </p:nvSpPr>
              <p:spPr>
                <a:xfrm>
                  <a:off x="4785382" y="1962664"/>
                  <a:ext cx="48261" cy="89851"/>
                </a:xfrm>
                <a:custGeom>
                  <a:avLst/>
                  <a:gdLst>
                    <a:gd name="connsiteX0" fmla="*/ 158211 w 158281"/>
                    <a:gd name="connsiteY0" fmla="*/ 0 h 294683"/>
                    <a:gd name="connsiteX1" fmla="*/ 88361 w 158281"/>
                    <a:gd name="connsiteY1" fmla="*/ 152400 h 294683"/>
                    <a:gd name="connsiteX2" fmla="*/ 1049 w 158281"/>
                    <a:gd name="connsiteY2" fmla="*/ 292100 h 294683"/>
                    <a:gd name="connsiteX3" fmla="*/ 42324 w 158281"/>
                    <a:gd name="connsiteY3" fmla="*/ 236538 h 294683"/>
                    <a:gd name="connsiteX4" fmla="*/ 75661 w 158281"/>
                    <a:gd name="connsiteY4" fmla="*/ 153988 h 294683"/>
                    <a:gd name="connsiteX5" fmla="*/ 158211 w 158281"/>
                    <a:gd name="connsiteY5" fmla="*/ 0 h 294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281" h="294683">
                      <a:moveTo>
                        <a:pt x="158211" y="0"/>
                      </a:moveTo>
                      <a:cubicBezTo>
                        <a:pt x="160328" y="-265"/>
                        <a:pt x="114555" y="103717"/>
                        <a:pt x="88361" y="152400"/>
                      </a:cubicBezTo>
                      <a:cubicBezTo>
                        <a:pt x="62167" y="201083"/>
                        <a:pt x="8722" y="278077"/>
                        <a:pt x="1049" y="292100"/>
                      </a:cubicBezTo>
                      <a:cubicBezTo>
                        <a:pt x="-6624" y="306123"/>
                        <a:pt x="29889" y="259557"/>
                        <a:pt x="42324" y="236538"/>
                      </a:cubicBezTo>
                      <a:cubicBezTo>
                        <a:pt x="54759" y="213519"/>
                        <a:pt x="57669" y="192088"/>
                        <a:pt x="75661" y="153988"/>
                      </a:cubicBezTo>
                      <a:cubicBezTo>
                        <a:pt x="93653" y="115888"/>
                        <a:pt x="156094" y="265"/>
                        <a:pt x="15821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8" name="フリーフォーム: 図形 1687">
                  <a:extLst>
                    <a:ext uri="{FF2B5EF4-FFF2-40B4-BE49-F238E27FC236}">
                      <a16:creationId xmlns:a16="http://schemas.microsoft.com/office/drawing/2014/main" id="{7478CAE8-CED5-4423-B4BB-680EBA2CDE16}"/>
                    </a:ext>
                  </a:extLst>
                </p:cNvPr>
                <p:cNvSpPr/>
                <p:nvPr/>
              </p:nvSpPr>
              <p:spPr>
                <a:xfrm>
                  <a:off x="4824379" y="1840015"/>
                  <a:ext cx="19264" cy="95686"/>
                </a:xfrm>
                <a:custGeom>
                  <a:avLst/>
                  <a:gdLst>
                    <a:gd name="connsiteX0" fmla="*/ 150 w 63179"/>
                    <a:gd name="connsiteY0" fmla="*/ 615 h 313822"/>
                    <a:gd name="connsiteX1" fmla="*/ 35075 w 63179"/>
                    <a:gd name="connsiteY1" fmla="*/ 102215 h 313822"/>
                    <a:gd name="connsiteX2" fmla="*/ 60475 w 63179"/>
                    <a:gd name="connsiteY2" fmla="*/ 173652 h 313822"/>
                    <a:gd name="connsiteX3" fmla="*/ 60475 w 63179"/>
                    <a:gd name="connsiteY3" fmla="*/ 310177 h 313822"/>
                    <a:gd name="connsiteX4" fmla="*/ 60475 w 63179"/>
                    <a:gd name="connsiteY4" fmla="*/ 264140 h 313822"/>
                    <a:gd name="connsiteX5" fmla="*/ 23962 w 63179"/>
                    <a:gd name="connsiteY5" fmla="*/ 153015 h 313822"/>
                    <a:gd name="connsiteX6" fmla="*/ 150 w 63179"/>
                    <a:gd name="connsiteY6" fmla="*/ 615 h 31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79" h="313822">
                      <a:moveTo>
                        <a:pt x="150" y="615"/>
                      </a:moveTo>
                      <a:cubicBezTo>
                        <a:pt x="2002" y="-7852"/>
                        <a:pt x="25021" y="73376"/>
                        <a:pt x="35075" y="102215"/>
                      </a:cubicBezTo>
                      <a:cubicBezTo>
                        <a:pt x="45129" y="131054"/>
                        <a:pt x="56242" y="138992"/>
                        <a:pt x="60475" y="173652"/>
                      </a:cubicBezTo>
                      <a:cubicBezTo>
                        <a:pt x="64708" y="208312"/>
                        <a:pt x="60475" y="310177"/>
                        <a:pt x="60475" y="310177"/>
                      </a:cubicBezTo>
                      <a:cubicBezTo>
                        <a:pt x="60475" y="325258"/>
                        <a:pt x="66560" y="290334"/>
                        <a:pt x="60475" y="264140"/>
                      </a:cubicBezTo>
                      <a:cubicBezTo>
                        <a:pt x="54390" y="237946"/>
                        <a:pt x="34016" y="195613"/>
                        <a:pt x="23962" y="153015"/>
                      </a:cubicBezTo>
                      <a:cubicBezTo>
                        <a:pt x="13908" y="110417"/>
                        <a:pt x="-1702" y="9082"/>
                        <a:pt x="150" y="6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9" name="フリーフォーム: 図形 1688">
                  <a:extLst>
                    <a:ext uri="{FF2B5EF4-FFF2-40B4-BE49-F238E27FC236}">
                      <a16:creationId xmlns:a16="http://schemas.microsoft.com/office/drawing/2014/main" id="{E2AA3A24-8678-42DE-8801-372EF16C177E}"/>
                    </a:ext>
                  </a:extLst>
                </p:cNvPr>
                <p:cNvSpPr/>
                <p:nvPr/>
              </p:nvSpPr>
              <p:spPr>
                <a:xfrm>
                  <a:off x="4612560" y="1694296"/>
                  <a:ext cx="69674" cy="76996"/>
                </a:xfrm>
                <a:custGeom>
                  <a:avLst/>
                  <a:gdLst>
                    <a:gd name="connsiteX0" fmla="*/ 228129 w 228510"/>
                    <a:gd name="connsiteY0" fmla="*/ 689 h 252524"/>
                    <a:gd name="connsiteX1" fmla="*/ 88429 w 228510"/>
                    <a:gd name="connsiteY1" fmla="*/ 59427 h 252524"/>
                    <a:gd name="connsiteX2" fmla="*/ 4291 w 228510"/>
                    <a:gd name="connsiteY2" fmla="*/ 246752 h 252524"/>
                    <a:gd name="connsiteX3" fmla="*/ 15404 w 228510"/>
                    <a:gd name="connsiteY3" fmla="*/ 194364 h 252524"/>
                    <a:gd name="connsiteX4" fmla="*/ 42391 w 228510"/>
                    <a:gd name="connsiteY4" fmla="*/ 89589 h 252524"/>
                    <a:gd name="connsiteX5" fmla="*/ 228129 w 228510"/>
                    <a:gd name="connsiteY5" fmla="*/ 689 h 25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510" h="252524">
                      <a:moveTo>
                        <a:pt x="228129" y="689"/>
                      </a:moveTo>
                      <a:cubicBezTo>
                        <a:pt x="235802" y="-4338"/>
                        <a:pt x="125735" y="18417"/>
                        <a:pt x="88429" y="59427"/>
                      </a:cubicBezTo>
                      <a:cubicBezTo>
                        <a:pt x="51123" y="100438"/>
                        <a:pt x="16462" y="224262"/>
                        <a:pt x="4291" y="246752"/>
                      </a:cubicBezTo>
                      <a:cubicBezTo>
                        <a:pt x="-7880" y="269242"/>
                        <a:pt x="9054" y="220558"/>
                        <a:pt x="15404" y="194364"/>
                      </a:cubicBezTo>
                      <a:cubicBezTo>
                        <a:pt x="21754" y="168170"/>
                        <a:pt x="9054" y="121339"/>
                        <a:pt x="42391" y="89589"/>
                      </a:cubicBezTo>
                      <a:cubicBezTo>
                        <a:pt x="75728" y="57839"/>
                        <a:pt x="220456" y="5716"/>
                        <a:pt x="228129" y="6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0" name="フリーフォーム: 図形 1689">
                  <a:extLst>
                    <a:ext uri="{FF2B5EF4-FFF2-40B4-BE49-F238E27FC236}">
                      <a16:creationId xmlns:a16="http://schemas.microsoft.com/office/drawing/2014/main" id="{6986207C-CFDF-4504-8831-0AC6518E43FE}"/>
                    </a:ext>
                  </a:extLst>
                </p:cNvPr>
                <p:cNvSpPr/>
                <p:nvPr/>
              </p:nvSpPr>
              <p:spPr>
                <a:xfrm>
                  <a:off x="4687369" y="1695782"/>
                  <a:ext cx="95932" cy="59695"/>
                </a:xfrm>
                <a:custGeom>
                  <a:avLst/>
                  <a:gdLst>
                    <a:gd name="connsiteX0" fmla="*/ 238 w 314629"/>
                    <a:gd name="connsiteY0" fmla="*/ 581 h 195783"/>
                    <a:gd name="connsiteX1" fmla="*/ 125651 w 314629"/>
                    <a:gd name="connsiteY1" fmla="*/ 65668 h 195783"/>
                    <a:gd name="connsiteX2" fmla="*/ 228838 w 314629"/>
                    <a:gd name="connsiteY2" fmla="*/ 121231 h 195783"/>
                    <a:gd name="connsiteX3" fmla="*/ 312976 w 314629"/>
                    <a:gd name="connsiteY3" fmla="*/ 194256 h 195783"/>
                    <a:gd name="connsiteX4" fmla="*/ 274876 w 314629"/>
                    <a:gd name="connsiteY4" fmla="*/ 165681 h 195783"/>
                    <a:gd name="connsiteX5" fmla="*/ 158988 w 314629"/>
                    <a:gd name="connsiteY5" fmla="*/ 105356 h 195783"/>
                    <a:gd name="connsiteX6" fmla="*/ 238 w 314629"/>
                    <a:gd name="connsiteY6" fmla="*/ 581 h 195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629" h="195783">
                      <a:moveTo>
                        <a:pt x="238" y="581"/>
                      </a:moveTo>
                      <a:cubicBezTo>
                        <a:pt x="-5318" y="-6034"/>
                        <a:pt x="87551" y="45560"/>
                        <a:pt x="125651" y="65668"/>
                      </a:cubicBezTo>
                      <a:cubicBezTo>
                        <a:pt x="163751" y="85776"/>
                        <a:pt x="197617" y="99800"/>
                        <a:pt x="228838" y="121231"/>
                      </a:cubicBezTo>
                      <a:cubicBezTo>
                        <a:pt x="260059" y="142662"/>
                        <a:pt x="305303" y="186848"/>
                        <a:pt x="312976" y="194256"/>
                      </a:cubicBezTo>
                      <a:cubicBezTo>
                        <a:pt x="320649" y="201664"/>
                        <a:pt x="300541" y="180498"/>
                        <a:pt x="274876" y="165681"/>
                      </a:cubicBezTo>
                      <a:cubicBezTo>
                        <a:pt x="249211" y="150864"/>
                        <a:pt x="207407" y="131814"/>
                        <a:pt x="158988" y="105356"/>
                      </a:cubicBezTo>
                      <a:cubicBezTo>
                        <a:pt x="110569" y="78898"/>
                        <a:pt x="5794" y="7196"/>
                        <a:pt x="238" y="5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1" name="フリーフォーム: 図形 1690">
                  <a:extLst>
                    <a:ext uri="{FF2B5EF4-FFF2-40B4-BE49-F238E27FC236}">
                      <a16:creationId xmlns:a16="http://schemas.microsoft.com/office/drawing/2014/main" id="{42780EB9-5A3D-4F00-A4A4-9EA2AC5EF91C}"/>
                    </a:ext>
                  </a:extLst>
                </p:cNvPr>
                <p:cNvSpPr/>
                <p:nvPr/>
              </p:nvSpPr>
              <p:spPr>
                <a:xfrm>
                  <a:off x="4597873" y="1781631"/>
                  <a:ext cx="14182" cy="58216"/>
                </a:xfrm>
                <a:custGeom>
                  <a:avLst/>
                  <a:gdLst>
                    <a:gd name="connsiteX0" fmla="*/ 46108 w 46513"/>
                    <a:gd name="connsiteY0" fmla="*/ 8 h 190930"/>
                    <a:gd name="connsiteX1" fmla="*/ 22296 w 46513"/>
                    <a:gd name="connsiteY1" fmla="*/ 85733 h 190930"/>
                    <a:gd name="connsiteX2" fmla="*/ 17533 w 46513"/>
                    <a:gd name="connsiteY2" fmla="*/ 188921 h 190930"/>
                    <a:gd name="connsiteX3" fmla="*/ 19121 w 46513"/>
                    <a:gd name="connsiteY3" fmla="*/ 149233 h 190930"/>
                    <a:gd name="connsiteX4" fmla="*/ 71 w 46513"/>
                    <a:gd name="connsiteY4" fmla="*/ 90496 h 190930"/>
                    <a:gd name="connsiteX5" fmla="*/ 46108 w 46513"/>
                    <a:gd name="connsiteY5" fmla="*/ 8 h 190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3" h="190930">
                      <a:moveTo>
                        <a:pt x="46108" y="8"/>
                      </a:moveTo>
                      <a:cubicBezTo>
                        <a:pt x="49812" y="-786"/>
                        <a:pt x="27058" y="54248"/>
                        <a:pt x="22296" y="85733"/>
                      </a:cubicBezTo>
                      <a:cubicBezTo>
                        <a:pt x="17534" y="117218"/>
                        <a:pt x="18062" y="178338"/>
                        <a:pt x="17533" y="188921"/>
                      </a:cubicBezTo>
                      <a:cubicBezTo>
                        <a:pt x="17004" y="199504"/>
                        <a:pt x="22031" y="165637"/>
                        <a:pt x="19121" y="149233"/>
                      </a:cubicBezTo>
                      <a:cubicBezTo>
                        <a:pt x="16211" y="132829"/>
                        <a:pt x="-1252" y="113779"/>
                        <a:pt x="71" y="90496"/>
                      </a:cubicBezTo>
                      <a:cubicBezTo>
                        <a:pt x="1394" y="67213"/>
                        <a:pt x="42404" y="802"/>
                        <a:pt x="46108" y="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2" name="フリーフォーム: 図形 1691">
                  <a:extLst>
                    <a:ext uri="{FF2B5EF4-FFF2-40B4-BE49-F238E27FC236}">
                      <a16:creationId xmlns:a16="http://schemas.microsoft.com/office/drawing/2014/main" id="{09BF1AA6-5FB3-4641-A1D0-35541290A327}"/>
                    </a:ext>
                  </a:extLst>
                </p:cNvPr>
                <p:cNvSpPr/>
                <p:nvPr/>
              </p:nvSpPr>
              <p:spPr>
                <a:xfrm>
                  <a:off x="4789732" y="1769354"/>
                  <a:ext cx="23259" cy="47266"/>
                </a:xfrm>
                <a:custGeom>
                  <a:avLst/>
                  <a:gdLst>
                    <a:gd name="connsiteX0" fmla="*/ 1070 w 76281"/>
                    <a:gd name="connsiteY0" fmla="*/ 584 h 155019"/>
                    <a:gd name="connsiteX1" fmla="*/ 75683 w 76281"/>
                    <a:gd name="connsiteY1" fmla="*/ 151396 h 155019"/>
                    <a:gd name="connsiteX2" fmla="*/ 34408 w 76281"/>
                    <a:gd name="connsiteY2" fmla="*/ 100596 h 155019"/>
                    <a:gd name="connsiteX3" fmla="*/ 1070 w 76281"/>
                    <a:gd name="connsiteY3" fmla="*/ 584 h 15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81" h="155019">
                      <a:moveTo>
                        <a:pt x="1070" y="584"/>
                      </a:moveTo>
                      <a:cubicBezTo>
                        <a:pt x="7949" y="9051"/>
                        <a:pt x="70127" y="134727"/>
                        <a:pt x="75683" y="151396"/>
                      </a:cubicBezTo>
                      <a:cubicBezTo>
                        <a:pt x="81239" y="168065"/>
                        <a:pt x="46579" y="123086"/>
                        <a:pt x="34408" y="100596"/>
                      </a:cubicBezTo>
                      <a:cubicBezTo>
                        <a:pt x="22237" y="78106"/>
                        <a:pt x="-5809" y="-7883"/>
                        <a:pt x="1070" y="5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3" name="フリーフォーム: 図形 1692">
                  <a:extLst>
                    <a:ext uri="{FF2B5EF4-FFF2-40B4-BE49-F238E27FC236}">
                      <a16:creationId xmlns:a16="http://schemas.microsoft.com/office/drawing/2014/main" id="{F75FA196-A0A1-4BA9-84DD-E6A6B220293B}"/>
                    </a:ext>
                  </a:extLst>
                </p:cNvPr>
                <p:cNvSpPr/>
                <p:nvPr/>
              </p:nvSpPr>
              <p:spPr>
                <a:xfrm>
                  <a:off x="4587106" y="1860320"/>
                  <a:ext cx="11350" cy="57027"/>
                </a:xfrm>
                <a:custGeom>
                  <a:avLst/>
                  <a:gdLst>
                    <a:gd name="connsiteX0" fmla="*/ 36970 w 37224"/>
                    <a:gd name="connsiteY0" fmla="*/ 694 h 187033"/>
                    <a:gd name="connsiteX1" fmla="*/ 9983 w 37224"/>
                    <a:gd name="connsiteY1" fmla="*/ 70544 h 187033"/>
                    <a:gd name="connsiteX2" fmla="*/ 458 w 37224"/>
                    <a:gd name="connsiteY2" fmla="*/ 186431 h 187033"/>
                    <a:gd name="connsiteX3" fmla="*/ 22683 w 37224"/>
                    <a:gd name="connsiteY3" fmla="*/ 111819 h 187033"/>
                    <a:gd name="connsiteX4" fmla="*/ 36970 w 37224"/>
                    <a:gd name="connsiteY4" fmla="*/ 694 h 1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24" h="187033">
                      <a:moveTo>
                        <a:pt x="36970" y="694"/>
                      </a:moveTo>
                      <a:cubicBezTo>
                        <a:pt x="34853" y="-6185"/>
                        <a:pt x="16068" y="39588"/>
                        <a:pt x="9983" y="70544"/>
                      </a:cubicBezTo>
                      <a:cubicBezTo>
                        <a:pt x="3898" y="101500"/>
                        <a:pt x="-1659" y="179552"/>
                        <a:pt x="458" y="186431"/>
                      </a:cubicBezTo>
                      <a:cubicBezTo>
                        <a:pt x="2575" y="193310"/>
                        <a:pt x="17920" y="139600"/>
                        <a:pt x="22683" y="111819"/>
                      </a:cubicBezTo>
                      <a:cubicBezTo>
                        <a:pt x="27445" y="84038"/>
                        <a:pt x="39087" y="7573"/>
                        <a:pt x="36970" y="6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4" name="フリーフォーム: 図形 1693">
                  <a:extLst>
                    <a:ext uri="{FF2B5EF4-FFF2-40B4-BE49-F238E27FC236}">
                      <a16:creationId xmlns:a16="http://schemas.microsoft.com/office/drawing/2014/main" id="{5A567698-6078-4E2F-9A41-55F8B82C2EC0}"/>
                    </a:ext>
                  </a:extLst>
                </p:cNvPr>
                <p:cNvSpPr/>
                <p:nvPr/>
              </p:nvSpPr>
              <p:spPr>
                <a:xfrm>
                  <a:off x="4584766" y="1928764"/>
                  <a:ext cx="21807" cy="64057"/>
                </a:xfrm>
                <a:custGeom>
                  <a:avLst/>
                  <a:gdLst>
                    <a:gd name="connsiteX0" fmla="*/ 25596 w 71521"/>
                    <a:gd name="connsiteY0" fmla="*/ 54 h 210087"/>
                    <a:gd name="connsiteX1" fmla="*/ 22421 w 71521"/>
                    <a:gd name="connsiteY1" fmla="*/ 92129 h 210087"/>
                    <a:gd name="connsiteX2" fmla="*/ 70046 w 71521"/>
                    <a:gd name="connsiteY2" fmla="*/ 208017 h 210087"/>
                    <a:gd name="connsiteX3" fmla="*/ 54171 w 71521"/>
                    <a:gd name="connsiteY3" fmla="*/ 161979 h 210087"/>
                    <a:gd name="connsiteX4" fmla="*/ 1784 w 71521"/>
                    <a:gd name="connsiteY4" fmla="*/ 104829 h 210087"/>
                    <a:gd name="connsiteX5" fmla="*/ 25596 w 71521"/>
                    <a:gd name="connsiteY5" fmla="*/ 54 h 21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21" h="210087">
                      <a:moveTo>
                        <a:pt x="25596" y="54"/>
                      </a:moveTo>
                      <a:cubicBezTo>
                        <a:pt x="29036" y="-2063"/>
                        <a:pt x="15013" y="57469"/>
                        <a:pt x="22421" y="92129"/>
                      </a:cubicBezTo>
                      <a:cubicBezTo>
                        <a:pt x="29829" y="126790"/>
                        <a:pt x="64754" y="196375"/>
                        <a:pt x="70046" y="208017"/>
                      </a:cubicBezTo>
                      <a:cubicBezTo>
                        <a:pt x="75338" y="219659"/>
                        <a:pt x="65548" y="179177"/>
                        <a:pt x="54171" y="161979"/>
                      </a:cubicBezTo>
                      <a:cubicBezTo>
                        <a:pt x="42794" y="144781"/>
                        <a:pt x="11044" y="129964"/>
                        <a:pt x="1784" y="104829"/>
                      </a:cubicBezTo>
                      <a:cubicBezTo>
                        <a:pt x="-7476" y="79694"/>
                        <a:pt x="22156" y="2171"/>
                        <a:pt x="25596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5" name="フリーフォーム: 図形 1694">
                  <a:extLst>
                    <a:ext uri="{FF2B5EF4-FFF2-40B4-BE49-F238E27FC236}">
                      <a16:creationId xmlns:a16="http://schemas.microsoft.com/office/drawing/2014/main" id="{112022F3-2AB5-489C-9DF8-A5826D3DCD81}"/>
                    </a:ext>
                  </a:extLst>
                </p:cNvPr>
                <p:cNvSpPr/>
                <p:nvPr/>
              </p:nvSpPr>
              <p:spPr>
                <a:xfrm>
                  <a:off x="4606605" y="1997441"/>
                  <a:ext cx="41679" cy="41186"/>
                </a:xfrm>
                <a:custGeom>
                  <a:avLst/>
                  <a:gdLst>
                    <a:gd name="connsiteX0" fmla="*/ 9 w 136694"/>
                    <a:gd name="connsiteY0" fmla="*/ 241 h 135077"/>
                    <a:gd name="connsiteX1" fmla="*/ 111134 w 136694"/>
                    <a:gd name="connsiteY1" fmla="*/ 109779 h 135077"/>
                    <a:gd name="connsiteX2" fmla="*/ 136534 w 136694"/>
                    <a:gd name="connsiteY2" fmla="*/ 133591 h 135077"/>
                    <a:gd name="connsiteX3" fmla="*/ 104784 w 136694"/>
                    <a:gd name="connsiteY3" fmla="*/ 81204 h 135077"/>
                    <a:gd name="connsiteX4" fmla="*/ 9 w 136694"/>
                    <a:gd name="connsiteY4" fmla="*/ 241 h 135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94" h="135077">
                      <a:moveTo>
                        <a:pt x="9" y="241"/>
                      </a:moveTo>
                      <a:cubicBezTo>
                        <a:pt x="1067" y="5003"/>
                        <a:pt x="88380" y="87554"/>
                        <a:pt x="111134" y="109779"/>
                      </a:cubicBezTo>
                      <a:cubicBezTo>
                        <a:pt x="133888" y="132004"/>
                        <a:pt x="137592" y="138353"/>
                        <a:pt x="136534" y="133591"/>
                      </a:cubicBezTo>
                      <a:cubicBezTo>
                        <a:pt x="135476" y="128829"/>
                        <a:pt x="123834" y="99989"/>
                        <a:pt x="104784" y="81204"/>
                      </a:cubicBezTo>
                      <a:cubicBezTo>
                        <a:pt x="85734" y="62419"/>
                        <a:pt x="-1049" y="-4521"/>
                        <a:pt x="9" y="2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6" name="フリーフォーム: 図形 1695">
                  <a:extLst>
                    <a:ext uri="{FF2B5EF4-FFF2-40B4-BE49-F238E27FC236}">
                      <a16:creationId xmlns:a16="http://schemas.microsoft.com/office/drawing/2014/main" id="{D32A38EE-3D4C-4A79-8099-50E8129F1ACB}"/>
                    </a:ext>
                  </a:extLst>
                </p:cNvPr>
                <p:cNvSpPr/>
                <p:nvPr/>
              </p:nvSpPr>
              <p:spPr>
                <a:xfrm>
                  <a:off x="4622086" y="1987825"/>
                  <a:ext cx="40449" cy="69912"/>
                </a:xfrm>
                <a:custGeom>
                  <a:avLst/>
                  <a:gdLst>
                    <a:gd name="connsiteX0" fmla="*/ 35 w 132660"/>
                    <a:gd name="connsiteY0" fmla="*/ 28 h 229292"/>
                    <a:gd name="connsiteX1" fmla="*/ 73060 w 132660"/>
                    <a:gd name="connsiteY1" fmla="*/ 120678 h 229292"/>
                    <a:gd name="connsiteX2" fmla="*/ 131797 w 132660"/>
                    <a:gd name="connsiteY2" fmla="*/ 228628 h 229292"/>
                    <a:gd name="connsiteX3" fmla="*/ 106397 w 132660"/>
                    <a:gd name="connsiteY3" fmla="*/ 163541 h 229292"/>
                    <a:gd name="connsiteX4" fmla="*/ 82585 w 132660"/>
                    <a:gd name="connsiteY4" fmla="*/ 109566 h 229292"/>
                    <a:gd name="connsiteX5" fmla="*/ 35 w 132660"/>
                    <a:gd name="connsiteY5" fmla="*/ 28 h 22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660" h="229292">
                      <a:moveTo>
                        <a:pt x="35" y="28"/>
                      </a:moveTo>
                      <a:cubicBezTo>
                        <a:pt x="-1552" y="1880"/>
                        <a:pt x="51100" y="82578"/>
                        <a:pt x="73060" y="120678"/>
                      </a:cubicBezTo>
                      <a:cubicBezTo>
                        <a:pt x="95020" y="158778"/>
                        <a:pt x="126241" y="221484"/>
                        <a:pt x="131797" y="228628"/>
                      </a:cubicBezTo>
                      <a:cubicBezTo>
                        <a:pt x="137353" y="235772"/>
                        <a:pt x="114599" y="183385"/>
                        <a:pt x="106397" y="163541"/>
                      </a:cubicBezTo>
                      <a:cubicBezTo>
                        <a:pt x="98195" y="143697"/>
                        <a:pt x="96608" y="130733"/>
                        <a:pt x="82585" y="109566"/>
                      </a:cubicBezTo>
                      <a:cubicBezTo>
                        <a:pt x="68562" y="88399"/>
                        <a:pt x="1622" y="-1824"/>
                        <a:pt x="35" y="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7" name="フリーフォーム: 図形 1696">
                  <a:extLst>
                    <a:ext uri="{FF2B5EF4-FFF2-40B4-BE49-F238E27FC236}">
                      <a16:creationId xmlns:a16="http://schemas.microsoft.com/office/drawing/2014/main" id="{27BF03C7-93DF-47D3-88BA-C3E311D4E169}"/>
                    </a:ext>
                  </a:extLst>
                </p:cNvPr>
                <p:cNvSpPr/>
                <p:nvPr/>
              </p:nvSpPr>
              <p:spPr>
                <a:xfrm>
                  <a:off x="4672040" y="2049518"/>
                  <a:ext cx="114763" cy="26545"/>
                </a:xfrm>
                <a:custGeom>
                  <a:avLst/>
                  <a:gdLst>
                    <a:gd name="connsiteX0" fmla="*/ 2889 w 376389"/>
                    <a:gd name="connsiteY0" fmla="*/ 35817 h 87061"/>
                    <a:gd name="connsiteX1" fmla="*/ 104489 w 376389"/>
                    <a:gd name="connsiteY1" fmla="*/ 81855 h 87061"/>
                    <a:gd name="connsiteX2" fmla="*/ 161639 w 376389"/>
                    <a:gd name="connsiteY2" fmla="*/ 77092 h 87061"/>
                    <a:gd name="connsiteX3" fmla="*/ 372777 w 376389"/>
                    <a:gd name="connsiteY3" fmla="*/ 2480 h 87061"/>
                    <a:gd name="connsiteX4" fmla="*/ 290227 w 376389"/>
                    <a:gd name="connsiteY4" fmla="*/ 23117 h 87061"/>
                    <a:gd name="connsiteX5" fmla="*/ 228314 w 376389"/>
                    <a:gd name="connsiteY5" fmla="*/ 75505 h 87061"/>
                    <a:gd name="connsiteX6" fmla="*/ 2889 w 376389"/>
                    <a:gd name="connsiteY6" fmla="*/ 35817 h 8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389" h="87061">
                      <a:moveTo>
                        <a:pt x="2889" y="35817"/>
                      </a:moveTo>
                      <a:cubicBezTo>
                        <a:pt x="-17748" y="36875"/>
                        <a:pt x="78031" y="74976"/>
                        <a:pt x="104489" y="81855"/>
                      </a:cubicBezTo>
                      <a:cubicBezTo>
                        <a:pt x="130947" y="88734"/>
                        <a:pt x="116924" y="90321"/>
                        <a:pt x="161639" y="77092"/>
                      </a:cubicBezTo>
                      <a:cubicBezTo>
                        <a:pt x="206354" y="63863"/>
                        <a:pt x="351346" y="11476"/>
                        <a:pt x="372777" y="2480"/>
                      </a:cubicBezTo>
                      <a:cubicBezTo>
                        <a:pt x="394208" y="-6516"/>
                        <a:pt x="314304" y="10946"/>
                        <a:pt x="290227" y="23117"/>
                      </a:cubicBezTo>
                      <a:cubicBezTo>
                        <a:pt x="266150" y="35288"/>
                        <a:pt x="270118" y="73124"/>
                        <a:pt x="228314" y="75505"/>
                      </a:cubicBezTo>
                      <a:cubicBezTo>
                        <a:pt x="186510" y="77886"/>
                        <a:pt x="23526" y="34759"/>
                        <a:pt x="2889" y="358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8" name="楕円 1697">
                  <a:extLst>
                    <a:ext uri="{FF2B5EF4-FFF2-40B4-BE49-F238E27FC236}">
                      <a16:creationId xmlns:a16="http://schemas.microsoft.com/office/drawing/2014/main" id="{1F947CAB-C6DD-480A-A6A0-2F627B8BB973}"/>
                    </a:ext>
                  </a:extLst>
                </p:cNvPr>
                <p:cNvSpPr/>
                <p:nvPr/>
              </p:nvSpPr>
              <p:spPr>
                <a:xfrm>
                  <a:off x="4644846" y="1836330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9" name="楕円 1698">
                  <a:extLst>
                    <a:ext uri="{FF2B5EF4-FFF2-40B4-BE49-F238E27FC236}">
                      <a16:creationId xmlns:a16="http://schemas.microsoft.com/office/drawing/2014/main" id="{4690255D-4E34-46FC-9D08-600BD434E7EC}"/>
                    </a:ext>
                  </a:extLst>
                </p:cNvPr>
                <p:cNvSpPr/>
                <p:nvPr/>
              </p:nvSpPr>
              <p:spPr>
                <a:xfrm>
                  <a:off x="4770212" y="1827133"/>
                  <a:ext cx="13940" cy="139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0" name="フリーフォーム: 図形 1699">
                  <a:extLst>
                    <a:ext uri="{FF2B5EF4-FFF2-40B4-BE49-F238E27FC236}">
                      <a16:creationId xmlns:a16="http://schemas.microsoft.com/office/drawing/2014/main" id="{7B1F261D-0836-4431-B2E5-D849947815F5}"/>
                    </a:ext>
                  </a:extLst>
                </p:cNvPr>
                <p:cNvSpPr/>
                <p:nvPr/>
              </p:nvSpPr>
              <p:spPr>
                <a:xfrm>
                  <a:off x="4811797" y="1881826"/>
                  <a:ext cx="19424" cy="42355"/>
                </a:xfrm>
                <a:custGeom>
                  <a:avLst/>
                  <a:gdLst>
                    <a:gd name="connsiteX0" fmla="*/ 9665 w 63706"/>
                    <a:gd name="connsiteY0" fmla="*/ 12 h 138911"/>
                    <a:gd name="connsiteX1" fmla="*/ 25540 w 63706"/>
                    <a:gd name="connsiteY1" fmla="*/ 90499 h 138911"/>
                    <a:gd name="connsiteX2" fmla="*/ 140 w 63706"/>
                    <a:gd name="connsiteY2" fmla="*/ 136537 h 138911"/>
                    <a:gd name="connsiteX3" fmla="*/ 17602 w 63706"/>
                    <a:gd name="connsiteY3" fmla="*/ 128599 h 138911"/>
                    <a:gd name="connsiteX4" fmla="*/ 63640 w 63706"/>
                    <a:gd name="connsiteY4" fmla="*/ 96849 h 138911"/>
                    <a:gd name="connsiteX5" fmla="*/ 9665 w 63706"/>
                    <a:gd name="connsiteY5" fmla="*/ 12 h 13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706" h="138911">
                      <a:moveTo>
                        <a:pt x="9665" y="12"/>
                      </a:moveTo>
                      <a:cubicBezTo>
                        <a:pt x="3315" y="-1046"/>
                        <a:pt x="27127" y="67745"/>
                        <a:pt x="25540" y="90499"/>
                      </a:cubicBezTo>
                      <a:cubicBezTo>
                        <a:pt x="23953" y="113253"/>
                        <a:pt x="1463" y="130187"/>
                        <a:pt x="140" y="136537"/>
                      </a:cubicBezTo>
                      <a:cubicBezTo>
                        <a:pt x="-1183" y="142887"/>
                        <a:pt x="7019" y="135214"/>
                        <a:pt x="17602" y="128599"/>
                      </a:cubicBezTo>
                      <a:cubicBezTo>
                        <a:pt x="28185" y="121984"/>
                        <a:pt x="65492" y="115634"/>
                        <a:pt x="63640" y="96849"/>
                      </a:cubicBezTo>
                      <a:cubicBezTo>
                        <a:pt x="61788" y="78064"/>
                        <a:pt x="16015" y="1070"/>
                        <a:pt x="9665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1" name="フリーフォーム: 図形 1700">
                  <a:extLst>
                    <a:ext uri="{FF2B5EF4-FFF2-40B4-BE49-F238E27FC236}">
                      <a16:creationId xmlns:a16="http://schemas.microsoft.com/office/drawing/2014/main" id="{071F23CE-589C-4FF7-A718-E7CFDF99DF20}"/>
                    </a:ext>
                  </a:extLst>
                </p:cNvPr>
                <p:cNvSpPr/>
                <p:nvPr/>
              </p:nvSpPr>
              <p:spPr>
                <a:xfrm>
                  <a:off x="4613648" y="1894414"/>
                  <a:ext cx="13313" cy="59054"/>
                </a:xfrm>
                <a:custGeom>
                  <a:avLst/>
                  <a:gdLst>
                    <a:gd name="connsiteX0" fmla="*/ 43583 w 43664"/>
                    <a:gd name="connsiteY0" fmla="*/ 2 h 193679"/>
                    <a:gd name="connsiteX1" fmla="*/ 13420 w 43664"/>
                    <a:gd name="connsiteY1" fmla="*/ 96839 h 193679"/>
                    <a:gd name="connsiteX2" fmla="*/ 34058 w 43664"/>
                    <a:gd name="connsiteY2" fmla="*/ 158752 h 193679"/>
                    <a:gd name="connsiteX3" fmla="*/ 8658 w 43664"/>
                    <a:gd name="connsiteY3" fmla="*/ 193677 h 193679"/>
                    <a:gd name="connsiteX4" fmla="*/ 16595 w 43664"/>
                    <a:gd name="connsiteY4" fmla="*/ 157164 h 193679"/>
                    <a:gd name="connsiteX5" fmla="*/ 2308 w 43664"/>
                    <a:gd name="connsiteY5" fmla="*/ 125414 h 193679"/>
                    <a:gd name="connsiteX6" fmla="*/ 2308 w 43664"/>
                    <a:gd name="connsiteY6" fmla="*/ 100014 h 193679"/>
                    <a:gd name="connsiteX7" fmla="*/ 43583 w 43664"/>
                    <a:gd name="connsiteY7" fmla="*/ 2 h 19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64" h="193679">
                      <a:moveTo>
                        <a:pt x="43583" y="2"/>
                      </a:moveTo>
                      <a:cubicBezTo>
                        <a:pt x="45435" y="-527"/>
                        <a:pt x="15007" y="70381"/>
                        <a:pt x="13420" y="96839"/>
                      </a:cubicBezTo>
                      <a:cubicBezTo>
                        <a:pt x="11832" y="123297"/>
                        <a:pt x="34852" y="142612"/>
                        <a:pt x="34058" y="158752"/>
                      </a:cubicBezTo>
                      <a:cubicBezTo>
                        <a:pt x="33264" y="174892"/>
                        <a:pt x="11568" y="193942"/>
                        <a:pt x="8658" y="193677"/>
                      </a:cubicBezTo>
                      <a:cubicBezTo>
                        <a:pt x="5748" y="193412"/>
                        <a:pt x="17653" y="168541"/>
                        <a:pt x="16595" y="157164"/>
                      </a:cubicBezTo>
                      <a:cubicBezTo>
                        <a:pt x="15537" y="145787"/>
                        <a:pt x="4689" y="134939"/>
                        <a:pt x="2308" y="125414"/>
                      </a:cubicBezTo>
                      <a:cubicBezTo>
                        <a:pt x="-73" y="115889"/>
                        <a:pt x="-1396" y="117476"/>
                        <a:pt x="2308" y="100014"/>
                      </a:cubicBezTo>
                      <a:cubicBezTo>
                        <a:pt x="6012" y="82552"/>
                        <a:pt x="41731" y="531"/>
                        <a:pt x="43583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2" name="フリーフォーム: 図形 1701">
                  <a:extLst>
                    <a:ext uri="{FF2B5EF4-FFF2-40B4-BE49-F238E27FC236}">
                      <a16:creationId xmlns:a16="http://schemas.microsoft.com/office/drawing/2014/main" id="{39223730-F867-44AB-AA93-03A01F57F4FB}"/>
                    </a:ext>
                  </a:extLst>
                </p:cNvPr>
                <p:cNvSpPr/>
                <p:nvPr/>
              </p:nvSpPr>
              <p:spPr>
                <a:xfrm>
                  <a:off x="4555449" y="1628589"/>
                  <a:ext cx="100628" cy="92491"/>
                </a:xfrm>
                <a:custGeom>
                  <a:avLst/>
                  <a:gdLst>
                    <a:gd name="connsiteX0" fmla="*/ 329711 w 330029"/>
                    <a:gd name="connsiteY0" fmla="*/ 92363 h 303342"/>
                    <a:gd name="connsiteX1" fmla="*/ 213823 w 330029"/>
                    <a:gd name="connsiteY1" fmla="*/ 22513 h 303342"/>
                    <a:gd name="connsiteX2" fmla="*/ 10623 w 330029"/>
                    <a:gd name="connsiteY2" fmla="*/ 292388 h 303342"/>
                    <a:gd name="connsiteX3" fmla="*/ 36023 w 330029"/>
                    <a:gd name="connsiteY3" fmla="*/ 232063 h 303342"/>
                    <a:gd name="connsiteX4" fmla="*/ 99523 w 330029"/>
                    <a:gd name="connsiteY4" fmla="*/ 59026 h 303342"/>
                    <a:gd name="connsiteX5" fmla="*/ 180486 w 330029"/>
                    <a:gd name="connsiteY5" fmla="*/ 288 h 303342"/>
                    <a:gd name="connsiteX6" fmla="*/ 329711 w 330029"/>
                    <a:gd name="connsiteY6" fmla="*/ 92363 h 30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0029" h="303342">
                      <a:moveTo>
                        <a:pt x="329711" y="92363"/>
                      </a:moveTo>
                      <a:cubicBezTo>
                        <a:pt x="335267" y="96067"/>
                        <a:pt x="267004" y="-10824"/>
                        <a:pt x="213823" y="22513"/>
                      </a:cubicBezTo>
                      <a:cubicBezTo>
                        <a:pt x="160642" y="55850"/>
                        <a:pt x="40256" y="257463"/>
                        <a:pt x="10623" y="292388"/>
                      </a:cubicBezTo>
                      <a:cubicBezTo>
                        <a:pt x="-19010" y="327313"/>
                        <a:pt x="21206" y="270957"/>
                        <a:pt x="36023" y="232063"/>
                      </a:cubicBezTo>
                      <a:cubicBezTo>
                        <a:pt x="50840" y="193169"/>
                        <a:pt x="75446" y="97655"/>
                        <a:pt x="99523" y="59026"/>
                      </a:cubicBezTo>
                      <a:cubicBezTo>
                        <a:pt x="123600" y="20397"/>
                        <a:pt x="142386" y="-2887"/>
                        <a:pt x="180486" y="288"/>
                      </a:cubicBezTo>
                      <a:cubicBezTo>
                        <a:pt x="218586" y="3463"/>
                        <a:pt x="324155" y="88659"/>
                        <a:pt x="329711" y="92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3" name="フリーフォーム: 図形 1702">
                  <a:extLst>
                    <a:ext uri="{FF2B5EF4-FFF2-40B4-BE49-F238E27FC236}">
                      <a16:creationId xmlns:a16="http://schemas.microsoft.com/office/drawing/2014/main" id="{22B65281-16AD-45D1-A3C0-2B7DE728FC10}"/>
                    </a:ext>
                  </a:extLst>
                </p:cNvPr>
                <p:cNvSpPr/>
                <p:nvPr/>
              </p:nvSpPr>
              <p:spPr>
                <a:xfrm>
                  <a:off x="4523861" y="1747625"/>
                  <a:ext cx="34995" cy="180576"/>
                </a:xfrm>
                <a:custGeom>
                  <a:avLst/>
                  <a:gdLst>
                    <a:gd name="connsiteX0" fmla="*/ 114220 w 114773"/>
                    <a:gd name="connsiteY0" fmla="*/ 2528 h 592234"/>
                    <a:gd name="connsiteX1" fmla="*/ 44370 w 114773"/>
                    <a:gd name="connsiteY1" fmla="*/ 150694 h 592234"/>
                    <a:gd name="connsiteX2" fmla="*/ 27437 w 114773"/>
                    <a:gd name="connsiteY2" fmla="*/ 571911 h 592234"/>
                    <a:gd name="connsiteX3" fmla="*/ 27437 w 114773"/>
                    <a:gd name="connsiteY3" fmla="*/ 497828 h 592234"/>
                    <a:gd name="connsiteX4" fmla="*/ 2037 w 114773"/>
                    <a:gd name="connsiteY4" fmla="*/ 252294 h 592234"/>
                    <a:gd name="connsiteX5" fmla="*/ 114220 w 114773"/>
                    <a:gd name="connsiteY5" fmla="*/ 2528 h 592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773" h="592234">
                      <a:moveTo>
                        <a:pt x="114220" y="2528"/>
                      </a:moveTo>
                      <a:cubicBezTo>
                        <a:pt x="121275" y="-14405"/>
                        <a:pt x="58834" y="55797"/>
                        <a:pt x="44370" y="150694"/>
                      </a:cubicBezTo>
                      <a:cubicBezTo>
                        <a:pt x="29906" y="245591"/>
                        <a:pt x="30259" y="514056"/>
                        <a:pt x="27437" y="571911"/>
                      </a:cubicBezTo>
                      <a:cubicBezTo>
                        <a:pt x="24615" y="629766"/>
                        <a:pt x="31670" y="551097"/>
                        <a:pt x="27437" y="497828"/>
                      </a:cubicBezTo>
                      <a:cubicBezTo>
                        <a:pt x="23204" y="444559"/>
                        <a:pt x="-8193" y="332727"/>
                        <a:pt x="2037" y="252294"/>
                      </a:cubicBezTo>
                      <a:cubicBezTo>
                        <a:pt x="12267" y="171861"/>
                        <a:pt x="107165" y="19461"/>
                        <a:pt x="114220" y="252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4" name="フリーフォーム: 図形 1703">
                  <a:extLst>
                    <a:ext uri="{FF2B5EF4-FFF2-40B4-BE49-F238E27FC236}">
                      <a16:creationId xmlns:a16="http://schemas.microsoft.com/office/drawing/2014/main" id="{BCE9A753-79D7-44F2-B2E4-487097A6FFA1}"/>
                    </a:ext>
                  </a:extLst>
                </p:cNvPr>
                <p:cNvSpPr/>
                <p:nvPr/>
              </p:nvSpPr>
              <p:spPr>
                <a:xfrm>
                  <a:off x="4506381" y="1729938"/>
                  <a:ext cx="39406" cy="102344"/>
                </a:xfrm>
                <a:custGeom>
                  <a:avLst/>
                  <a:gdLst>
                    <a:gd name="connsiteX0" fmla="*/ 129218 w 129239"/>
                    <a:gd name="connsiteY0" fmla="*/ 1270 h 335659"/>
                    <a:gd name="connsiteX1" fmla="*/ 40318 w 129239"/>
                    <a:gd name="connsiteY1" fmla="*/ 149437 h 335659"/>
                    <a:gd name="connsiteX2" fmla="*/ 101 w 129239"/>
                    <a:gd name="connsiteY2" fmla="*/ 333587 h 335659"/>
                    <a:gd name="connsiteX3" fmla="*/ 31851 w 129239"/>
                    <a:gd name="connsiteY3" fmla="*/ 234103 h 335659"/>
                    <a:gd name="connsiteX4" fmla="*/ 129218 w 129239"/>
                    <a:gd name="connsiteY4" fmla="*/ 1270 h 33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239" h="335659">
                      <a:moveTo>
                        <a:pt x="129218" y="1270"/>
                      </a:moveTo>
                      <a:cubicBezTo>
                        <a:pt x="130629" y="-12841"/>
                        <a:pt x="61837" y="94051"/>
                        <a:pt x="40318" y="149437"/>
                      </a:cubicBezTo>
                      <a:cubicBezTo>
                        <a:pt x="18799" y="204823"/>
                        <a:pt x="1512" y="319476"/>
                        <a:pt x="101" y="333587"/>
                      </a:cubicBezTo>
                      <a:cubicBezTo>
                        <a:pt x="-1310" y="347698"/>
                        <a:pt x="12096" y="287020"/>
                        <a:pt x="31851" y="234103"/>
                      </a:cubicBezTo>
                      <a:cubicBezTo>
                        <a:pt x="51606" y="181186"/>
                        <a:pt x="127807" y="15381"/>
                        <a:pt x="129218" y="12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5" name="フリーフォーム: 図形 1704">
                  <a:extLst>
                    <a:ext uri="{FF2B5EF4-FFF2-40B4-BE49-F238E27FC236}">
                      <a16:creationId xmlns:a16="http://schemas.microsoft.com/office/drawing/2014/main" id="{81DC7FF2-F8B6-4CC4-B6FC-FAC0939D2AF2}"/>
                    </a:ext>
                  </a:extLst>
                </p:cNvPr>
                <p:cNvSpPr/>
                <p:nvPr/>
              </p:nvSpPr>
              <p:spPr>
                <a:xfrm>
                  <a:off x="4632197" y="1603796"/>
                  <a:ext cx="130625" cy="92445"/>
                </a:xfrm>
                <a:custGeom>
                  <a:avLst/>
                  <a:gdLst>
                    <a:gd name="connsiteX0" fmla="*/ 112394 w 428412"/>
                    <a:gd name="connsiteY0" fmla="*/ 302795 h 303192"/>
                    <a:gd name="connsiteX1" fmla="*/ 19261 w 428412"/>
                    <a:gd name="connsiteY1" fmla="*/ 146161 h 303192"/>
                    <a:gd name="connsiteX2" fmla="*/ 2328 w 428412"/>
                    <a:gd name="connsiteY2" fmla="*/ 86895 h 303192"/>
                    <a:gd name="connsiteX3" fmla="*/ 53128 w 428412"/>
                    <a:gd name="connsiteY3" fmla="*/ 2228 h 303192"/>
                    <a:gd name="connsiteX4" fmla="*/ 406611 w 428412"/>
                    <a:gd name="connsiteY4" fmla="*/ 184261 h 303192"/>
                    <a:gd name="connsiteX5" fmla="*/ 353694 w 428412"/>
                    <a:gd name="connsiteY5" fmla="*/ 139811 h 303192"/>
                    <a:gd name="connsiteX6" fmla="*/ 53128 w 428412"/>
                    <a:gd name="connsiteY6" fmla="*/ 57261 h 303192"/>
                    <a:gd name="connsiteX7" fmla="*/ 36194 w 428412"/>
                    <a:gd name="connsiteY7" fmla="*/ 95361 h 303192"/>
                    <a:gd name="connsiteX8" fmla="*/ 112394 w 428412"/>
                    <a:gd name="connsiteY8" fmla="*/ 302795 h 30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412" h="303192">
                      <a:moveTo>
                        <a:pt x="112394" y="302795"/>
                      </a:moveTo>
                      <a:cubicBezTo>
                        <a:pt x="109572" y="311262"/>
                        <a:pt x="37605" y="182144"/>
                        <a:pt x="19261" y="146161"/>
                      </a:cubicBezTo>
                      <a:cubicBezTo>
                        <a:pt x="917" y="110178"/>
                        <a:pt x="-3316" y="110884"/>
                        <a:pt x="2328" y="86895"/>
                      </a:cubicBezTo>
                      <a:cubicBezTo>
                        <a:pt x="7972" y="62906"/>
                        <a:pt x="-14253" y="-14000"/>
                        <a:pt x="53128" y="2228"/>
                      </a:cubicBezTo>
                      <a:cubicBezTo>
                        <a:pt x="120509" y="18456"/>
                        <a:pt x="356517" y="161331"/>
                        <a:pt x="406611" y="184261"/>
                      </a:cubicBezTo>
                      <a:cubicBezTo>
                        <a:pt x="456705" y="207191"/>
                        <a:pt x="412608" y="160978"/>
                        <a:pt x="353694" y="139811"/>
                      </a:cubicBezTo>
                      <a:cubicBezTo>
                        <a:pt x="294780" y="118644"/>
                        <a:pt x="106045" y="64669"/>
                        <a:pt x="53128" y="57261"/>
                      </a:cubicBezTo>
                      <a:cubicBezTo>
                        <a:pt x="211" y="49853"/>
                        <a:pt x="32666" y="55850"/>
                        <a:pt x="36194" y="95361"/>
                      </a:cubicBezTo>
                      <a:cubicBezTo>
                        <a:pt x="39722" y="134872"/>
                        <a:pt x="115216" y="294328"/>
                        <a:pt x="112394" y="3027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6" name="フリーフォーム: 図形 1705">
                  <a:extLst>
                    <a:ext uri="{FF2B5EF4-FFF2-40B4-BE49-F238E27FC236}">
                      <a16:creationId xmlns:a16="http://schemas.microsoft.com/office/drawing/2014/main" id="{4539FAC2-9909-4ABF-82F0-46B22CCAD4CC}"/>
                    </a:ext>
                  </a:extLst>
                </p:cNvPr>
                <p:cNvSpPr/>
                <p:nvPr/>
              </p:nvSpPr>
              <p:spPr>
                <a:xfrm>
                  <a:off x="4668168" y="1589638"/>
                  <a:ext cx="157617" cy="35210"/>
                </a:xfrm>
                <a:custGeom>
                  <a:avLst/>
                  <a:gdLst>
                    <a:gd name="connsiteX0" fmla="*/ 1299 w 516938"/>
                    <a:gd name="connsiteY0" fmla="*/ 55012 h 115478"/>
                    <a:gd name="connsiteX1" fmla="*/ 164811 w 516938"/>
                    <a:gd name="connsiteY1" fmla="*/ 1037 h 115478"/>
                    <a:gd name="connsiteX2" fmla="*/ 498186 w 516938"/>
                    <a:gd name="connsiteY2" fmla="*/ 110575 h 115478"/>
                    <a:gd name="connsiteX3" fmla="*/ 450561 w 516938"/>
                    <a:gd name="connsiteY3" fmla="*/ 91525 h 115478"/>
                    <a:gd name="connsiteX4" fmla="*/ 245774 w 516938"/>
                    <a:gd name="connsiteY4" fmla="*/ 47075 h 115478"/>
                    <a:gd name="connsiteX5" fmla="*/ 1299 w 516938"/>
                    <a:gd name="connsiteY5" fmla="*/ 55012 h 11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38" h="115478">
                      <a:moveTo>
                        <a:pt x="1299" y="55012"/>
                      </a:moveTo>
                      <a:cubicBezTo>
                        <a:pt x="-12195" y="47339"/>
                        <a:pt x="81997" y="-8223"/>
                        <a:pt x="164811" y="1037"/>
                      </a:cubicBezTo>
                      <a:cubicBezTo>
                        <a:pt x="247625" y="10297"/>
                        <a:pt x="450561" y="95494"/>
                        <a:pt x="498186" y="110575"/>
                      </a:cubicBezTo>
                      <a:cubicBezTo>
                        <a:pt x="545811" y="125656"/>
                        <a:pt x="492630" y="102108"/>
                        <a:pt x="450561" y="91525"/>
                      </a:cubicBezTo>
                      <a:cubicBezTo>
                        <a:pt x="408492" y="80942"/>
                        <a:pt x="318799" y="55806"/>
                        <a:pt x="245774" y="47075"/>
                      </a:cubicBezTo>
                      <a:cubicBezTo>
                        <a:pt x="172749" y="38344"/>
                        <a:pt x="14793" y="62685"/>
                        <a:pt x="1299" y="550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7" name="フリーフォーム: 図形 1706">
                  <a:extLst>
                    <a:ext uri="{FF2B5EF4-FFF2-40B4-BE49-F238E27FC236}">
                      <a16:creationId xmlns:a16="http://schemas.microsoft.com/office/drawing/2014/main" id="{BBBDDE27-0D0D-4FE2-A972-426561C126A0}"/>
                    </a:ext>
                  </a:extLst>
                </p:cNvPr>
                <p:cNvSpPr/>
                <p:nvPr/>
              </p:nvSpPr>
              <p:spPr>
                <a:xfrm>
                  <a:off x="4740420" y="1631643"/>
                  <a:ext cx="117687" cy="182487"/>
                </a:xfrm>
                <a:custGeom>
                  <a:avLst/>
                  <a:gdLst>
                    <a:gd name="connsiteX0" fmla="*/ 872 w 385978"/>
                    <a:gd name="connsiteY0" fmla="*/ 6149 h 598502"/>
                    <a:gd name="connsiteX1" fmla="*/ 210422 w 385978"/>
                    <a:gd name="connsiteY1" fmla="*/ 69649 h 598502"/>
                    <a:gd name="connsiteX2" fmla="*/ 377639 w 385978"/>
                    <a:gd name="connsiteY2" fmla="*/ 577649 h 598502"/>
                    <a:gd name="connsiteX3" fmla="*/ 358589 w 385978"/>
                    <a:gd name="connsiteY3" fmla="*/ 488749 h 598502"/>
                    <a:gd name="connsiteX4" fmla="*/ 339539 w 385978"/>
                    <a:gd name="connsiteY4" fmla="*/ 376566 h 598502"/>
                    <a:gd name="connsiteX5" fmla="*/ 295089 w 385978"/>
                    <a:gd name="connsiteY5" fmla="*/ 84466 h 598502"/>
                    <a:gd name="connsiteX6" fmla="*/ 872 w 385978"/>
                    <a:gd name="connsiteY6" fmla="*/ 6149 h 59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8" h="598502">
                      <a:moveTo>
                        <a:pt x="872" y="6149"/>
                      </a:moveTo>
                      <a:cubicBezTo>
                        <a:pt x="-13239" y="3679"/>
                        <a:pt x="147628" y="-25601"/>
                        <a:pt x="210422" y="69649"/>
                      </a:cubicBezTo>
                      <a:cubicBezTo>
                        <a:pt x="273217" y="164899"/>
                        <a:pt x="352945" y="507799"/>
                        <a:pt x="377639" y="577649"/>
                      </a:cubicBezTo>
                      <a:cubicBezTo>
                        <a:pt x="402333" y="647499"/>
                        <a:pt x="364939" y="522263"/>
                        <a:pt x="358589" y="488749"/>
                      </a:cubicBezTo>
                      <a:cubicBezTo>
                        <a:pt x="352239" y="455235"/>
                        <a:pt x="350122" y="443946"/>
                        <a:pt x="339539" y="376566"/>
                      </a:cubicBezTo>
                      <a:cubicBezTo>
                        <a:pt x="328956" y="309186"/>
                        <a:pt x="345536" y="148672"/>
                        <a:pt x="295089" y="84466"/>
                      </a:cubicBezTo>
                      <a:cubicBezTo>
                        <a:pt x="244642" y="20260"/>
                        <a:pt x="14983" y="8619"/>
                        <a:pt x="872" y="61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8" name="フリーフォーム: 図形 1707">
                  <a:extLst>
                    <a:ext uri="{FF2B5EF4-FFF2-40B4-BE49-F238E27FC236}">
                      <a16:creationId xmlns:a16="http://schemas.microsoft.com/office/drawing/2014/main" id="{BFC0C01E-3EE1-4229-90AC-B10D80AFD58B}"/>
                    </a:ext>
                  </a:extLst>
                </p:cNvPr>
                <p:cNvSpPr/>
                <p:nvPr/>
              </p:nvSpPr>
              <p:spPr>
                <a:xfrm>
                  <a:off x="4590714" y="1666411"/>
                  <a:ext cx="66721" cy="89200"/>
                </a:xfrm>
                <a:custGeom>
                  <a:avLst/>
                  <a:gdLst>
                    <a:gd name="connsiteX0" fmla="*/ 218814 w 218824"/>
                    <a:gd name="connsiteY0" fmla="*/ 84736 h 292550"/>
                    <a:gd name="connsiteX1" fmla="*/ 108747 w 218824"/>
                    <a:gd name="connsiteY1" fmla="*/ 52986 h 292550"/>
                    <a:gd name="connsiteX2" fmla="*/ 5031 w 218824"/>
                    <a:gd name="connsiteY2" fmla="*/ 281586 h 292550"/>
                    <a:gd name="connsiteX3" fmla="*/ 19847 w 218824"/>
                    <a:gd name="connsiteY3" fmla="*/ 237136 h 292550"/>
                    <a:gd name="connsiteX4" fmla="*/ 51597 w 218824"/>
                    <a:gd name="connsiteY4" fmla="*/ 69919 h 292550"/>
                    <a:gd name="connsiteX5" fmla="*/ 115097 w 218824"/>
                    <a:gd name="connsiteY5" fmla="*/ 69 h 292550"/>
                    <a:gd name="connsiteX6" fmla="*/ 218814 w 218824"/>
                    <a:gd name="connsiteY6" fmla="*/ 84736 h 29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824" h="292550">
                      <a:moveTo>
                        <a:pt x="218814" y="84736"/>
                      </a:moveTo>
                      <a:cubicBezTo>
                        <a:pt x="217756" y="93556"/>
                        <a:pt x="144377" y="20178"/>
                        <a:pt x="108747" y="52986"/>
                      </a:cubicBezTo>
                      <a:cubicBezTo>
                        <a:pt x="73117" y="85794"/>
                        <a:pt x="19848" y="250894"/>
                        <a:pt x="5031" y="281586"/>
                      </a:cubicBezTo>
                      <a:cubicBezTo>
                        <a:pt x="-9786" y="312278"/>
                        <a:pt x="12086" y="272414"/>
                        <a:pt x="19847" y="237136"/>
                      </a:cubicBezTo>
                      <a:cubicBezTo>
                        <a:pt x="27608" y="201858"/>
                        <a:pt x="35722" y="109430"/>
                        <a:pt x="51597" y="69919"/>
                      </a:cubicBezTo>
                      <a:cubicBezTo>
                        <a:pt x="67472" y="30408"/>
                        <a:pt x="90755" y="-1695"/>
                        <a:pt x="115097" y="69"/>
                      </a:cubicBezTo>
                      <a:cubicBezTo>
                        <a:pt x="139439" y="1833"/>
                        <a:pt x="219872" y="75916"/>
                        <a:pt x="218814" y="847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9" name="フリーフォーム: 図形 1708">
                  <a:extLst>
                    <a:ext uri="{FF2B5EF4-FFF2-40B4-BE49-F238E27FC236}">
                      <a16:creationId xmlns:a16="http://schemas.microsoft.com/office/drawing/2014/main" id="{2AB6E50C-8B02-4F3E-B0C8-7DEA767B5F47}"/>
                    </a:ext>
                  </a:extLst>
                </p:cNvPr>
                <p:cNvSpPr/>
                <p:nvPr/>
              </p:nvSpPr>
              <p:spPr>
                <a:xfrm>
                  <a:off x="4470771" y="1886457"/>
                  <a:ext cx="44038" cy="96813"/>
                </a:xfrm>
                <a:custGeom>
                  <a:avLst/>
                  <a:gdLst>
                    <a:gd name="connsiteX0" fmla="*/ 144407 w 144431"/>
                    <a:gd name="connsiteY0" fmla="*/ 168 h 317518"/>
                    <a:gd name="connsiteX1" fmla="*/ 27990 w 144431"/>
                    <a:gd name="connsiteY1" fmla="*/ 154685 h 317518"/>
                    <a:gd name="connsiteX2" fmla="*/ 473 w 144431"/>
                    <a:gd name="connsiteY2" fmla="*/ 313435 h 317518"/>
                    <a:gd name="connsiteX3" fmla="*/ 11057 w 144431"/>
                    <a:gd name="connsiteY3" fmla="*/ 258402 h 317518"/>
                    <a:gd name="connsiteX4" fmla="*/ 17407 w 144431"/>
                    <a:gd name="connsiteY4" fmla="*/ 127168 h 317518"/>
                    <a:gd name="connsiteX5" fmla="*/ 144407 w 144431"/>
                    <a:gd name="connsiteY5" fmla="*/ 168 h 317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431" h="317518">
                      <a:moveTo>
                        <a:pt x="144407" y="168"/>
                      </a:moveTo>
                      <a:cubicBezTo>
                        <a:pt x="146171" y="4754"/>
                        <a:pt x="51979" y="102474"/>
                        <a:pt x="27990" y="154685"/>
                      </a:cubicBezTo>
                      <a:cubicBezTo>
                        <a:pt x="4001" y="206896"/>
                        <a:pt x="3295" y="296149"/>
                        <a:pt x="473" y="313435"/>
                      </a:cubicBezTo>
                      <a:cubicBezTo>
                        <a:pt x="-2349" y="330721"/>
                        <a:pt x="8235" y="289446"/>
                        <a:pt x="11057" y="258402"/>
                      </a:cubicBezTo>
                      <a:cubicBezTo>
                        <a:pt x="13879" y="227358"/>
                        <a:pt x="-4465" y="168796"/>
                        <a:pt x="17407" y="127168"/>
                      </a:cubicBezTo>
                      <a:cubicBezTo>
                        <a:pt x="39279" y="85540"/>
                        <a:pt x="142643" y="-4418"/>
                        <a:pt x="144407" y="1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0" name="フリーフォーム: 図形 1709">
                  <a:extLst>
                    <a:ext uri="{FF2B5EF4-FFF2-40B4-BE49-F238E27FC236}">
                      <a16:creationId xmlns:a16="http://schemas.microsoft.com/office/drawing/2014/main" id="{975F3189-DB73-4FFC-B1DD-963D94808142}"/>
                    </a:ext>
                  </a:extLst>
                </p:cNvPr>
                <p:cNvSpPr/>
                <p:nvPr/>
              </p:nvSpPr>
              <p:spPr>
                <a:xfrm>
                  <a:off x="4865537" y="1681921"/>
                  <a:ext cx="49804" cy="139148"/>
                </a:xfrm>
                <a:custGeom>
                  <a:avLst/>
                  <a:gdLst>
                    <a:gd name="connsiteX0" fmla="*/ 1158 w 163341"/>
                    <a:gd name="connsiteY0" fmla="*/ 0 h 456364"/>
                    <a:gd name="connsiteX1" fmla="*/ 87942 w 163341"/>
                    <a:gd name="connsiteY1" fmla="*/ 110067 h 456364"/>
                    <a:gd name="connsiteX2" fmla="*/ 159908 w 163341"/>
                    <a:gd name="connsiteY2" fmla="*/ 440267 h 456364"/>
                    <a:gd name="connsiteX3" fmla="*/ 140858 w 163341"/>
                    <a:gd name="connsiteY3" fmla="*/ 374650 h 456364"/>
                    <a:gd name="connsiteX4" fmla="*/ 45608 w 163341"/>
                    <a:gd name="connsiteY4" fmla="*/ 110067 h 456364"/>
                    <a:gd name="connsiteX5" fmla="*/ 1158 w 163341"/>
                    <a:gd name="connsiteY5" fmla="*/ 0 h 45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341" h="456364">
                      <a:moveTo>
                        <a:pt x="1158" y="0"/>
                      </a:moveTo>
                      <a:cubicBezTo>
                        <a:pt x="8214" y="0"/>
                        <a:pt x="61484" y="36689"/>
                        <a:pt x="87942" y="110067"/>
                      </a:cubicBezTo>
                      <a:cubicBezTo>
                        <a:pt x="114400" y="183445"/>
                        <a:pt x="151089" y="396170"/>
                        <a:pt x="159908" y="440267"/>
                      </a:cubicBezTo>
                      <a:cubicBezTo>
                        <a:pt x="168727" y="484364"/>
                        <a:pt x="159908" y="429683"/>
                        <a:pt x="140858" y="374650"/>
                      </a:cubicBezTo>
                      <a:cubicBezTo>
                        <a:pt x="121808" y="319617"/>
                        <a:pt x="70655" y="173920"/>
                        <a:pt x="45608" y="110067"/>
                      </a:cubicBezTo>
                      <a:cubicBezTo>
                        <a:pt x="20561" y="46214"/>
                        <a:pt x="-5898" y="0"/>
                        <a:pt x="115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1" name="フリーフォーム: 図形 1710">
                  <a:extLst>
                    <a:ext uri="{FF2B5EF4-FFF2-40B4-BE49-F238E27FC236}">
                      <a16:creationId xmlns:a16="http://schemas.microsoft.com/office/drawing/2014/main" id="{A1E33F12-CC15-4439-999C-6C19FFB28323}"/>
                    </a:ext>
                  </a:extLst>
                </p:cNvPr>
                <p:cNvSpPr/>
                <p:nvPr/>
              </p:nvSpPr>
              <p:spPr>
                <a:xfrm>
                  <a:off x="4660116" y="1640617"/>
                  <a:ext cx="155670" cy="128701"/>
                </a:xfrm>
                <a:custGeom>
                  <a:avLst/>
                  <a:gdLst>
                    <a:gd name="connsiteX0" fmla="*/ 77978 w 510551"/>
                    <a:gd name="connsiteY0" fmla="*/ 190500 h 422102"/>
                    <a:gd name="connsiteX1" fmla="*/ 16595 w 510551"/>
                    <a:gd name="connsiteY1" fmla="*/ 0 h 422102"/>
                    <a:gd name="connsiteX2" fmla="*/ 420878 w 510551"/>
                    <a:gd name="connsiteY2" fmla="*/ 188384 h 422102"/>
                    <a:gd name="connsiteX3" fmla="*/ 505545 w 510551"/>
                    <a:gd name="connsiteY3" fmla="*/ 410634 h 422102"/>
                    <a:gd name="connsiteX4" fmla="*/ 499195 w 510551"/>
                    <a:gd name="connsiteY4" fmla="*/ 378884 h 422102"/>
                    <a:gd name="connsiteX5" fmla="*/ 486495 w 510551"/>
                    <a:gd name="connsiteY5" fmla="*/ 281517 h 422102"/>
                    <a:gd name="connsiteX6" fmla="*/ 272712 w 510551"/>
                    <a:gd name="connsiteY6" fmla="*/ 131234 h 422102"/>
                    <a:gd name="connsiteX7" fmla="*/ 80095 w 510551"/>
                    <a:gd name="connsiteY7" fmla="*/ 38100 h 422102"/>
                    <a:gd name="connsiteX8" fmla="*/ 77978 w 510551"/>
                    <a:gd name="connsiteY8" fmla="*/ 190500 h 42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0551" h="422102">
                      <a:moveTo>
                        <a:pt x="77978" y="190500"/>
                      </a:moveTo>
                      <a:cubicBezTo>
                        <a:pt x="67395" y="184150"/>
                        <a:pt x="-40555" y="353"/>
                        <a:pt x="16595" y="0"/>
                      </a:cubicBezTo>
                      <a:cubicBezTo>
                        <a:pt x="73745" y="-353"/>
                        <a:pt x="339386" y="119945"/>
                        <a:pt x="420878" y="188384"/>
                      </a:cubicBezTo>
                      <a:cubicBezTo>
                        <a:pt x="502370" y="256823"/>
                        <a:pt x="492492" y="378884"/>
                        <a:pt x="505545" y="410634"/>
                      </a:cubicBezTo>
                      <a:cubicBezTo>
                        <a:pt x="518598" y="442384"/>
                        <a:pt x="502370" y="400403"/>
                        <a:pt x="499195" y="378884"/>
                      </a:cubicBezTo>
                      <a:cubicBezTo>
                        <a:pt x="496020" y="357365"/>
                        <a:pt x="524242" y="322792"/>
                        <a:pt x="486495" y="281517"/>
                      </a:cubicBezTo>
                      <a:cubicBezTo>
                        <a:pt x="448748" y="240242"/>
                        <a:pt x="340445" y="171803"/>
                        <a:pt x="272712" y="131234"/>
                      </a:cubicBezTo>
                      <a:cubicBezTo>
                        <a:pt x="204979" y="90665"/>
                        <a:pt x="117489" y="31750"/>
                        <a:pt x="80095" y="38100"/>
                      </a:cubicBezTo>
                      <a:cubicBezTo>
                        <a:pt x="42701" y="44450"/>
                        <a:pt x="88561" y="196850"/>
                        <a:pt x="77978" y="1905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2" name="フリーフォーム: 図形 1711">
                  <a:extLst>
                    <a:ext uri="{FF2B5EF4-FFF2-40B4-BE49-F238E27FC236}">
                      <a16:creationId xmlns:a16="http://schemas.microsoft.com/office/drawing/2014/main" id="{FCEA84EB-96DE-4DFC-B810-186C4B666954}"/>
                    </a:ext>
                  </a:extLst>
                </p:cNvPr>
                <p:cNvSpPr/>
                <p:nvPr/>
              </p:nvSpPr>
              <p:spPr>
                <a:xfrm>
                  <a:off x="4729556" y="1616521"/>
                  <a:ext cx="144626" cy="65716"/>
                </a:xfrm>
                <a:custGeom>
                  <a:avLst/>
                  <a:gdLst>
                    <a:gd name="connsiteX0" fmla="*/ 4754 w 474331"/>
                    <a:gd name="connsiteY0" fmla="*/ 4943 h 215528"/>
                    <a:gd name="connsiteX1" fmla="*/ 279921 w 474331"/>
                    <a:gd name="connsiteY1" fmla="*/ 43043 h 215528"/>
                    <a:gd name="connsiteX2" fmla="*/ 459837 w 474331"/>
                    <a:gd name="connsiteY2" fmla="*/ 210260 h 215528"/>
                    <a:gd name="connsiteX3" fmla="*/ 425971 w 474331"/>
                    <a:gd name="connsiteY3" fmla="*/ 159460 h 215528"/>
                    <a:gd name="connsiteX4" fmla="*/ 129637 w 474331"/>
                    <a:gd name="connsiteY4" fmla="*/ 17643 h 215528"/>
                    <a:gd name="connsiteX5" fmla="*/ 4754 w 474331"/>
                    <a:gd name="connsiteY5" fmla="*/ 4943 h 21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331" h="215528">
                      <a:moveTo>
                        <a:pt x="4754" y="4943"/>
                      </a:moveTo>
                      <a:cubicBezTo>
                        <a:pt x="29801" y="9176"/>
                        <a:pt x="204074" y="8824"/>
                        <a:pt x="279921" y="43043"/>
                      </a:cubicBezTo>
                      <a:cubicBezTo>
                        <a:pt x="355768" y="77262"/>
                        <a:pt x="435495" y="190857"/>
                        <a:pt x="459837" y="210260"/>
                      </a:cubicBezTo>
                      <a:cubicBezTo>
                        <a:pt x="484179" y="229663"/>
                        <a:pt x="481004" y="191563"/>
                        <a:pt x="425971" y="159460"/>
                      </a:cubicBezTo>
                      <a:cubicBezTo>
                        <a:pt x="370938" y="127357"/>
                        <a:pt x="200898" y="43396"/>
                        <a:pt x="129637" y="17643"/>
                      </a:cubicBezTo>
                      <a:cubicBezTo>
                        <a:pt x="58376" y="-8110"/>
                        <a:pt x="-20293" y="710"/>
                        <a:pt x="4754" y="49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3" name="フリーフォーム: 図形 1712">
                  <a:extLst>
                    <a:ext uri="{FF2B5EF4-FFF2-40B4-BE49-F238E27FC236}">
                      <a16:creationId xmlns:a16="http://schemas.microsoft.com/office/drawing/2014/main" id="{84B74E20-66DE-461C-BD91-DE2259382994}"/>
                    </a:ext>
                  </a:extLst>
                </p:cNvPr>
                <p:cNvSpPr/>
                <p:nvPr/>
              </p:nvSpPr>
              <p:spPr>
                <a:xfrm>
                  <a:off x="4580475" y="1784931"/>
                  <a:ext cx="22582" cy="73673"/>
                </a:xfrm>
                <a:custGeom>
                  <a:avLst/>
                  <a:gdLst>
                    <a:gd name="connsiteX0" fmla="*/ 72477 w 74061"/>
                    <a:gd name="connsiteY0" fmla="*/ 826 h 241625"/>
                    <a:gd name="connsiteX1" fmla="*/ 49194 w 74061"/>
                    <a:gd name="connsiteY1" fmla="*/ 93959 h 241625"/>
                    <a:gd name="connsiteX2" fmla="*/ 36494 w 74061"/>
                    <a:gd name="connsiteY2" fmla="*/ 237892 h 241625"/>
                    <a:gd name="connsiteX3" fmla="*/ 38611 w 74061"/>
                    <a:gd name="connsiteY3" fmla="*/ 187092 h 241625"/>
                    <a:gd name="connsiteX4" fmla="*/ 511 w 74061"/>
                    <a:gd name="connsiteY4" fmla="*/ 55859 h 241625"/>
                    <a:gd name="connsiteX5" fmla="*/ 72477 w 74061"/>
                    <a:gd name="connsiteY5" fmla="*/ 826 h 24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061" h="241625">
                      <a:moveTo>
                        <a:pt x="72477" y="826"/>
                      </a:moveTo>
                      <a:cubicBezTo>
                        <a:pt x="80591" y="7176"/>
                        <a:pt x="55191" y="54448"/>
                        <a:pt x="49194" y="93959"/>
                      </a:cubicBezTo>
                      <a:cubicBezTo>
                        <a:pt x="43197" y="133470"/>
                        <a:pt x="38258" y="222370"/>
                        <a:pt x="36494" y="237892"/>
                      </a:cubicBezTo>
                      <a:cubicBezTo>
                        <a:pt x="34730" y="253414"/>
                        <a:pt x="44608" y="217431"/>
                        <a:pt x="38611" y="187092"/>
                      </a:cubicBezTo>
                      <a:cubicBezTo>
                        <a:pt x="32614" y="156753"/>
                        <a:pt x="-4781" y="85845"/>
                        <a:pt x="511" y="55859"/>
                      </a:cubicBezTo>
                      <a:cubicBezTo>
                        <a:pt x="5803" y="25873"/>
                        <a:pt x="64363" y="-5524"/>
                        <a:pt x="72477" y="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4" name="フリーフォーム: 図形 1713">
                  <a:extLst>
                    <a:ext uri="{FF2B5EF4-FFF2-40B4-BE49-F238E27FC236}">
                      <a16:creationId xmlns:a16="http://schemas.microsoft.com/office/drawing/2014/main" id="{C3F42378-9466-4975-AC50-824E08FC9764}"/>
                    </a:ext>
                  </a:extLst>
                </p:cNvPr>
                <p:cNvSpPr/>
                <p:nvPr/>
              </p:nvSpPr>
              <p:spPr>
                <a:xfrm>
                  <a:off x="4911647" y="1830872"/>
                  <a:ext cx="52275" cy="143726"/>
                </a:xfrm>
                <a:custGeom>
                  <a:avLst/>
                  <a:gdLst>
                    <a:gd name="connsiteX0" fmla="*/ 217 w 171446"/>
                    <a:gd name="connsiteY0" fmla="*/ 437 h 471377"/>
                    <a:gd name="connsiteX1" fmla="*/ 82767 w 171446"/>
                    <a:gd name="connsiteY1" fmla="*/ 125320 h 471377"/>
                    <a:gd name="connsiteX2" fmla="*/ 169550 w 171446"/>
                    <a:gd name="connsiteY2" fmla="*/ 461870 h 471377"/>
                    <a:gd name="connsiteX3" fmla="*/ 139917 w 171446"/>
                    <a:gd name="connsiteY3" fmla="*/ 353920 h 471377"/>
                    <a:gd name="connsiteX4" fmla="*/ 108167 w 171446"/>
                    <a:gd name="connsiteY4" fmla="*/ 93570 h 471377"/>
                    <a:gd name="connsiteX5" fmla="*/ 217 w 171446"/>
                    <a:gd name="connsiteY5" fmla="*/ 437 h 47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46" h="471377">
                      <a:moveTo>
                        <a:pt x="217" y="437"/>
                      </a:moveTo>
                      <a:cubicBezTo>
                        <a:pt x="-4016" y="5729"/>
                        <a:pt x="54545" y="48415"/>
                        <a:pt x="82767" y="125320"/>
                      </a:cubicBezTo>
                      <a:cubicBezTo>
                        <a:pt x="110989" y="202226"/>
                        <a:pt x="160025" y="423770"/>
                        <a:pt x="169550" y="461870"/>
                      </a:cubicBezTo>
                      <a:cubicBezTo>
                        <a:pt x="179075" y="499970"/>
                        <a:pt x="150147" y="415303"/>
                        <a:pt x="139917" y="353920"/>
                      </a:cubicBezTo>
                      <a:cubicBezTo>
                        <a:pt x="129687" y="292537"/>
                        <a:pt x="128628" y="148603"/>
                        <a:pt x="108167" y="93570"/>
                      </a:cubicBezTo>
                      <a:cubicBezTo>
                        <a:pt x="87706" y="38537"/>
                        <a:pt x="4450" y="-4855"/>
                        <a:pt x="217" y="4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5" name="フリーフォーム: 図形 1714">
                  <a:extLst>
                    <a:ext uri="{FF2B5EF4-FFF2-40B4-BE49-F238E27FC236}">
                      <a16:creationId xmlns:a16="http://schemas.microsoft.com/office/drawing/2014/main" id="{213A7A0E-BA02-47E7-B5B5-D7C06EC1DACF}"/>
                    </a:ext>
                  </a:extLst>
                </p:cNvPr>
                <p:cNvSpPr/>
                <p:nvPr/>
              </p:nvSpPr>
              <p:spPr>
                <a:xfrm>
                  <a:off x="4859316" y="1714143"/>
                  <a:ext cx="40189" cy="244744"/>
                </a:xfrm>
                <a:custGeom>
                  <a:avLst/>
                  <a:gdLst>
                    <a:gd name="connsiteX0" fmla="*/ 396 w 131808"/>
                    <a:gd name="connsiteY0" fmla="*/ 155 h 802687"/>
                    <a:gd name="connsiteX1" fmla="*/ 80829 w 131808"/>
                    <a:gd name="connsiteY1" fmla="*/ 167372 h 802687"/>
                    <a:gd name="connsiteX2" fmla="*/ 68129 w 131808"/>
                    <a:gd name="connsiteY2" fmla="*/ 531439 h 802687"/>
                    <a:gd name="connsiteX3" fmla="*/ 127396 w 131808"/>
                    <a:gd name="connsiteY3" fmla="*/ 787555 h 802687"/>
                    <a:gd name="connsiteX4" fmla="*/ 116812 w 131808"/>
                    <a:gd name="connsiteY4" fmla="*/ 738872 h 802687"/>
                    <a:gd name="connsiteX5" fmla="*/ 32146 w 131808"/>
                    <a:gd name="connsiteY5" fmla="*/ 457355 h 802687"/>
                    <a:gd name="connsiteX6" fmla="*/ 49079 w 131808"/>
                    <a:gd name="connsiteY6" fmla="*/ 192772 h 802687"/>
                    <a:gd name="connsiteX7" fmla="*/ 396 w 131808"/>
                    <a:gd name="connsiteY7" fmla="*/ 155 h 80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808" h="802687">
                      <a:moveTo>
                        <a:pt x="396" y="155"/>
                      </a:moveTo>
                      <a:cubicBezTo>
                        <a:pt x="5688" y="-4078"/>
                        <a:pt x="69540" y="78825"/>
                        <a:pt x="80829" y="167372"/>
                      </a:cubicBezTo>
                      <a:cubicBezTo>
                        <a:pt x="92118" y="255919"/>
                        <a:pt x="60368" y="428075"/>
                        <a:pt x="68129" y="531439"/>
                      </a:cubicBezTo>
                      <a:cubicBezTo>
                        <a:pt x="75890" y="634803"/>
                        <a:pt x="119282" y="752983"/>
                        <a:pt x="127396" y="787555"/>
                      </a:cubicBezTo>
                      <a:cubicBezTo>
                        <a:pt x="135510" y="822127"/>
                        <a:pt x="132687" y="793905"/>
                        <a:pt x="116812" y="738872"/>
                      </a:cubicBezTo>
                      <a:cubicBezTo>
                        <a:pt x="100937" y="683839"/>
                        <a:pt x="43435" y="548372"/>
                        <a:pt x="32146" y="457355"/>
                      </a:cubicBezTo>
                      <a:cubicBezTo>
                        <a:pt x="20857" y="366338"/>
                        <a:pt x="53665" y="266855"/>
                        <a:pt x="49079" y="192772"/>
                      </a:cubicBezTo>
                      <a:cubicBezTo>
                        <a:pt x="44493" y="118689"/>
                        <a:pt x="-4896" y="4388"/>
                        <a:pt x="396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6" name="フリーフォーム: 図形 1715">
                  <a:extLst>
                    <a:ext uri="{FF2B5EF4-FFF2-40B4-BE49-F238E27FC236}">
                      <a16:creationId xmlns:a16="http://schemas.microsoft.com/office/drawing/2014/main" id="{B1F9EEDE-D3B2-4EBA-A121-A936924DF631}"/>
                    </a:ext>
                  </a:extLst>
                </p:cNvPr>
                <p:cNvSpPr/>
                <p:nvPr/>
              </p:nvSpPr>
              <p:spPr>
                <a:xfrm>
                  <a:off x="4549509" y="1729006"/>
                  <a:ext cx="45001" cy="233093"/>
                </a:xfrm>
                <a:custGeom>
                  <a:avLst/>
                  <a:gdLst>
                    <a:gd name="connsiteX0" fmla="*/ 146521 w 147591"/>
                    <a:gd name="connsiteY0" fmla="*/ 2209 h 764474"/>
                    <a:gd name="connsiteX1" fmla="*/ 70321 w 147591"/>
                    <a:gd name="connsiteY1" fmla="*/ 116509 h 764474"/>
                    <a:gd name="connsiteX2" fmla="*/ 23754 w 147591"/>
                    <a:gd name="connsiteY2" fmla="*/ 730343 h 764474"/>
                    <a:gd name="connsiteX3" fmla="*/ 23754 w 147591"/>
                    <a:gd name="connsiteY3" fmla="*/ 658376 h 764474"/>
                    <a:gd name="connsiteX4" fmla="*/ 11054 w 147591"/>
                    <a:gd name="connsiteY4" fmla="*/ 427659 h 764474"/>
                    <a:gd name="connsiteX5" fmla="*/ 8937 w 147591"/>
                    <a:gd name="connsiteY5" fmla="*/ 154609 h 764474"/>
                    <a:gd name="connsiteX6" fmla="*/ 146521 w 147591"/>
                    <a:gd name="connsiteY6" fmla="*/ 2209 h 76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591" h="764474">
                      <a:moveTo>
                        <a:pt x="146521" y="2209"/>
                      </a:moveTo>
                      <a:cubicBezTo>
                        <a:pt x="156752" y="-4141"/>
                        <a:pt x="90782" y="-4847"/>
                        <a:pt x="70321" y="116509"/>
                      </a:cubicBezTo>
                      <a:cubicBezTo>
                        <a:pt x="49860" y="237865"/>
                        <a:pt x="31515" y="640032"/>
                        <a:pt x="23754" y="730343"/>
                      </a:cubicBezTo>
                      <a:cubicBezTo>
                        <a:pt x="15993" y="820654"/>
                        <a:pt x="25871" y="708823"/>
                        <a:pt x="23754" y="658376"/>
                      </a:cubicBezTo>
                      <a:cubicBezTo>
                        <a:pt x="21637" y="607929"/>
                        <a:pt x="13523" y="511620"/>
                        <a:pt x="11054" y="427659"/>
                      </a:cubicBezTo>
                      <a:cubicBezTo>
                        <a:pt x="8585" y="343698"/>
                        <a:pt x="-11171" y="225164"/>
                        <a:pt x="8937" y="154609"/>
                      </a:cubicBezTo>
                      <a:cubicBezTo>
                        <a:pt x="29045" y="84054"/>
                        <a:pt x="136290" y="8559"/>
                        <a:pt x="146521" y="220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7" name="フリーフォーム: 図形 1716">
                  <a:extLst>
                    <a:ext uri="{FF2B5EF4-FFF2-40B4-BE49-F238E27FC236}">
                      <a16:creationId xmlns:a16="http://schemas.microsoft.com/office/drawing/2014/main" id="{4204FBFC-D165-488E-B228-D441FE6C87BE}"/>
                    </a:ext>
                  </a:extLst>
                </p:cNvPr>
                <p:cNvSpPr/>
                <p:nvPr/>
              </p:nvSpPr>
              <p:spPr>
                <a:xfrm>
                  <a:off x="4483878" y="1937625"/>
                  <a:ext cx="55896" cy="158577"/>
                </a:xfrm>
                <a:custGeom>
                  <a:avLst/>
                  <a:gdLst>
                    <a:gd name="connsiteX0" fmla="*/ 181853 w 183322"/>
                    <a:gd name="connsiteY0" fmla="*/ 1687 h 520086"/>
                    <a:gd name="connsiteX1" fmla="*/ 86603 w 183322"/>
                    <a:gd name="connsiteY1" fmla="*/ 164670 h 520086"/>
                    <a:gd name="connsiteX2" fmla="*/ 48503 w 183322"/>
                    <a:gd name="connsiteY2" fmla="*/ 334003 h 520086"/>
                    <a:gd name="connsiteX3" fmla="*/ 61203 w 183322"/>
                    <a:gd name="connsiteY3" fmla="*/ 513920 h 520086"/>
                    <a:gd name="connsiteX4" fmla="*/ 46386 w 183322"/>
                    <a:gd name="connsiteY4" fmla="*/ 458887 h 520086"/>
                    <a:gd name="connsiteX5" fmla="*/ 4053 w 183322"/>
                    <a:gd name="connsiteY5" fmla="*/ 270503 h 520086"/>
                    <a:gd name="connsiteX6" fmla="*/ 181853 w 183322"/>
                    <a:gd name="connsiteY6" fmla="*/ 1687 h 52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322" h="520086">
                      <a:moveTo>
                        <a:pt x="181853" y="1687"/>
                      </a:moveTo>
                      <a:cubicBezTo>
                        <a:pt x="195611" y="-15952"/>
                        <a:pt x="108828" y="109284"/>
                        <a:pt x="86603" y="164670"/>
                      </a:cubicBezTo>
                      <a:cubicBezTo>
                        <a:pt x="64378" y="220056"/>
                        <a:pt x="52736" y="275795"/>
                        <a:pt x="48503" y="334003"/>
                      </a:cubicBezTo>
                      <a:cubicBezTo>
                        <a:pt x="44270" y="392211"/>
                        <a:pt x="61556" y="493106"/>
                        <a:pt x="61203" y="513920"/>
                      </a:cubicBezTo>
                      <a:cubicBezTo>
                        <a:pt x="60850" y="534734"/>
                        <a:pt x="55911" y="499456"/>
                        <a:pt x="46386" y="458887"/>
                      </a:cubicBezTo>
                      <a:cubicBezTo>
                        <a:pt x="36861" y="418318"/>
                        <a:pt x="-14644" y="345292"/>
                        <a:pt x="4053" y="270503"/>
                      </a:cubicBezTo>
                      <a:cubicBezTo>
                        <a:pt x="22750" y="195714"/>
                        <a:pt x="168095" y="19326"/>
                        <a:pt x="181853" y="16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8" name="フリーフォーム: 図形 1717">
                  <a:extLst>
                    <a:ext uri="{FF2B5EF4-FFF2-40B4-BE49-F238E27FC236}">
                      <a16:creationId xmlns:a16="http://schemas.microsoft.com/office/drawing/2014/main" id="{D9CF6E70-D1BE-47C9-985B-FE6F4DAA82E1}"/>
                    </a:ext>
                  </a:extLst>
                </p:cNvPr>
                <p:cNvSpPr/>
                <p:nvPr/>
              </p:nvSpPr>
              <p:spPr>
                <a:xfrm>
                  <a:off x="4567026" y="1975455"/>
                  <a:ext cx="77666" cy="204919"/>
                </a:xfrm>
                <a:custGeom>
                  <a:avLst/>
                  <a:gdLst>
                    <a:gd name="connsiteX0" fmla="*/ 34037 w 254721"/>
                    <a:gd name="connsiteY0" fmla="*/ 4616 h 672074"/>
                    <a:gd name="connsiteX1" fmla="*/ 25571 w 254721"/>
                    <a:gd name="connsiteY1" fmla="*/ 182416 h 672074"/>
                    <a:gd name="connsiteX2" fmla="*/ 38271 w 254721"/>
                    <a:gd name="connsiteY2" fmla="*/ 383499 h 672074"/>
                    <a:gd name="connsiteX3" fmla="*/ 241471 w 254721"/>
                    <a:gd name="connsiteY3" fmla="*/ 652316 h 672074"/>
                    <a:gd name="connsiteX4" fmla="*/ 226654 w 254721"/>
                    <a:gd name="connsiteY4" fmla="*/ 639616 h 672074"/>
                    <a:gd name="connsiteX5" fmla="*/ 158921 w 254721"/>
                    <a:gd name="connsiteY5" fmla="*/ 542249 h 672074"/>
                    <a:gd name="connsiteX6" fmla="*/ 6521 w 254721"/>
                    <a:gd name="connsiteY6" fmla="*/ 377149 h 672074"/>
                    <a:gd name="connsiteX7" fmla="*/ 34037 w 254721"/>
                    <a:gd name="connsiteY7" fmla="*/ 4616 h 67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721" h="672074">
                      <a:moveTo>
                        <a:pt x="34037" y="4616"/>
                      </a:moveTo>
                      <a:cubicBezTo>
                        <a:pt x="37212" y="-27840"/>
                        <a:pt x="24865" y="119269"/>
                        <a:pt x="25571" y="182416"/>
                      </a:cubicBezTo>
                      <a:cubicBezTo>
                        <a:pt x="26277" y="245563"/>
                        <a:pt x="2288" y="305182"/>
                        <a:pt x="38271" y="383499"/>
                      </a:cubicBezTo>
                      <a:cubicBezTo>
                        <a:pt x="74254" y="461816"/>
                        <a:pt x="210074" y="609630"/>
                        <a:pt x="241471" y="652316"/>
                      </a:cubicBezTo>
                      <a:cubicBezTo>
                        <a:pt x="272868" y="695002"/>
                        <a:pt x="240412" y="657960"/>
                        <a:pt x="226654" y="639616"/>
                      </a:cubicBezTo>
                      <a:cubicBezTo>
                        <a:pt x="212896" y="621272"/>
                        <a:pt x="195610" y="585994"/>
                        <a:pt x="158921" y="542249"/>
                      </a:cubicBezTo>
                      <a:cubicBezTo>
                        <a:pt x="122232" y="498505"/>
                        <a:pt x="30157" y="462521"/>
                        <a:pt x="6521" y="377149"/>
                      </a:cubicBezTo>
                      <a:cubicBezTo>
                        <a:pt x="-17115" y="291777"/>
                        <a:pt x="30862" y="37072"/>
                        <a:pt x="34037" y="46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9" name="フリーフォーム: 図形 1718">
                  <a:extLst>
                    <a:ext uri="{FF2B5EF4-FFF2-40B4-BE49-F238E27FC236}">
                      <a16:creationId xmlns:a16="http://schemas.microsoft.com/office/drawing/2014/main" id="{F1E44F35-0CFC-460E-BC41-B5B1FAF9E7E7}"/>
                    </a:ext>
                  </a:extLst>
                </p:cNvPr>
                <p:cNvSpPr/>
                <p:nvPr/>
              </p:nvSpPr>
              <p:spPr>
                <a:xfrm>
                  <a:off x="4683290" y="1691951"/>
                  <a:ext cx="108449" cy="91927"/>
                </a:xfrm>
                <a:custGeom>
                  <a:avLst/>
                  <a:gdLst>
                    <a:gd name="connsiteX0" fmla="*/ 6207 w 355681"/>
                    <a:gd name="connsiteY0" fmla="*/ 13673 h 301492"/>
                    <a:gd name="connsiteX1" fmla="*/ 128973 w 355681"/>
                    <a:gd name="connsiteY1" fmla="*/ 11556 h 301492"/>
                    <a:gd name="connsiteX2" fmla="*/ 334290 w 355681"/>
                    <a:gd name="connsiteY2" fmla="*/ 144906 h 301492"/>
                    <a:gd name="connsiteX3" fmla="*/ 351223 w 355681"/>
                    <a:gd name="connsiteY3" fmla="*/ 299423 h 301492"/>
                    <a:gd name="connsiteX4" fmla="*/ 351223 w 355681"/>
                    <a:gd name="connsiteY4" fmla="*/ 238039 h 301492"/>
                    <a:gd name="connsiteX5" fmla="*/ 351223 w 355681"/>
                    <a:gd name="connsiteY5" fmla="*/ 125856 h 301492"/>
                    <a:gd name="connsiteX6" fmla="*/ 321590 w 355681"/>
                    <a:gd name="connsiteY6" fmla="*/ 70823 h 301492"/>
                    <a:gd name="connsiteX7" fmla="*/ 6207 w 355681"/>
                    <a:gd name="connsiteY7" fmla="*/ 13673 h 30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681" h="301492">
                      <a:moveTo>
                        <a:pt x="6207" y="13673"/>
                      </a:moveTo>
                      <a:cubicBezTo>
                        <a:pt x="-25896" y="3795"/>
                        <a:pt x="74293" y="-10316"/>
                        <a:pt x="128973" y="11556"/>
                      </a:cubicBezTo>
                      <a:cubicBezTo>
                        <a:pt x="183654" y="33428"/>
                        <a:pt x="297248" y="96928"/>
                        <a:pt x="334290" y="144906"/>
                      </a:cubicBezTo>
                      <a:cubicBezTo>
                        <a:pt x="371332" y="192884"/>
                        <a:pt x="348401" y="283901"/>
                        <a:pt x="351223" y="299423"/>
                      </a:cubicBezTo>
                      <a:cubicBezTo>
                        <a:pt x="354045" y="314945"/>
                        <a:pt x="351223" y="238039"/>
                        <a:pt x="351223" y="238039"/>
                      </a:cubicBezTo>
                      <a:cubicBezTo>
                        <a:pt x="351223" y="209111"/>
                        <a:pt x="356162" y="153725"/>
                        <a:pt x="351223" y="125856"/>
                      </a:cubicBezTo>
                      <a:cubicBezTo>
                        <a:pt x="346284" y="97987"/>
                        <a:pt x="377682" y="90931"/>
                        <a:pt x="321590" y="70823"/>
                      </a:cubicBezTo>
                      <a:cubicBezTo>
                        <a:pt x="265498" y="50715"/>
                        <a:pt x="38310" y="23551"/>
                        <a:pt x="6207" y="136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0" name="フリーフォーム: 図形 1719">
                  <a:extLst>
                    <a:ext uri="{FF2B5EF4-FFF2-40B4-BE49-F238E27FC236}">
                      <a16:creationId xmlns:a16="http://schemas.microsoft.com/office/drawing/2014/main" id="{224779B1-7AB7-49AD-9A02-02596C141269}"/>
                    </a:ext>
                  </a:extLst>
                </p:cNvPr>
                <p:cNvSpPr/>
                <p:nvPr/>
              </p:nvSpPr>
              <p:spPr>
                <a:xfrm>
                  <a:off x="4777288" y="1773549"/>
                  <a:ext cx="51933" cy="70230"/>
                </a:xfrm>
                <a:custGeom>
                  <a:avLst/>
                  <a:gdLst>
                    <a:gd name="connsiteX0" fmla="*/ 606 w 170325"/>
                    <a:gd name="connsiteY0" fmla="*/ 56 h 230334"/>
                    <a:gd name="connsiteX1" fmla="*/ 95856 w 170325"/>
                    <a:gd name="connsiteY1" fmla="*/ 50856 h 230334"/>
                    <a:gd name="connsiteX2" fmla="*/ 167823 w 170325"/>
                    <a:gd name="connsiteY2" fmla="*/ 228656 h 230334"/>
                    <a:gd name="connsiteX3" fmla="*/ 153006 w 170325"/>
                    <a:gd name="connsiteY3" fmla="*/ 135522 h 230334"/>
                    <a:gd name="connsiteX4" fmla="*/ 144539 w 170325"/>
                    <a:gd name="connsiteY4" fmla="*/ 57206 h 230334"/>
                    <a:gd name="connsiteX5" fmla="*/ 606 w 170325"/>
                    <a:gd name="connsiteY5" fmla="*/ 56 h 230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325" h="230334">
                      <a:moveTo>
                        <a:pt x="606" y="56"/>
                      </a:moveTo>
                      <a:cubicBezTo>
                        <a:pt x="-7508" y="-1002"/>
                        <a:pt x="67986" y="12756"/>
                        <a:pt x="95856" y="50856"/>
                      </a:cubicBezTo>
                      <a:cubicBezTo>
                        <a:pt x="123726" y="88956"/>
                        <a:pt x="158298" y="214545"/>
                        <a:pt x="167823" y="228656"/>
                      </a:cubicBezTo>
                      <a:cubicBezTo>
                        <a:pt x="177348" y="242767"/>
                        <a:pt x="156887" y="164097"/>
                        <a:pt x="153006" y="135522"/>
                      </a:cubicBezTo>
                      <a:cubicBezTo>
                        <a:pt x="149125" y="106947"/>
                        <a:pt x="165353" y="78725"/>
                        <a:pt x="144539" y="57206"/>
                      </a:cubicBezTo>
                      <a:cubicBezTo>
                        <a:pt x="123725" y="35687"/>
                        <a:pt x="8720" y="1114"/>
                        <a:pt x="606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1" name="フリーフォーム: 図形 1720">
                  <a:extLst>
                    <a:ext uri="{FF2B5EF4-FFF2-40B4-BE49-F238E27FC236}">
                      <a16:creationId xmlns:a16="http://schemas.microsoft.com/office/drawing/2014/main" id="{9B260191-A9F3-4B5F-94D7-2B72758AAA29}"/>
                    </a:ext>
                  </a:extLst>
                </p:cNvPr>
                <p:cNvSpPr/>
                <p:nvPr/>
              </p:nvSpPr>
              <p:spPr>
                <a:xfrm>
                  <a:off x="4831199" y="1881338"/>
                  <a:ext cx="39546" cy="247007"/>
                </a:xfrm>
                <a:custGeom>
                  <a:avLst/>
                  <a:gdLst>
                    <a:gd name="connsiteX0" fmla="*/ 50276 w 129698"/>
                    <a:gd name="connsiteY0" fmla="*/ 22 h 810110"/>
                    <a:gd name="connsiteX1" fmla="*/ 20643 w 129698"/>
                    <a:gd name="connsiteY1" fmla="*/ 198989 h 810110"/>
                    <a:gd name="connsiteX2" fmla="*/ 16410 w 129698"/>
                    <a:gd name="connsiteY2" fmla="*/ 325989 h 810110"/>
                    <a:gd name="connsiteX3" fmla="*/ 120126 w 129698"/>
                    <a:gd name="connsiteY3" fmla="*/ 787422 h 810110"/>
                    <a:gd name="connsiteX4" fmla="*/ 111660 w 129698"/>
                    <a:gd name="connsiteY4" fmla="*/ 709105 h 810110"/>
                    <a:gd name="connsiteX5" fmla="*/ 1593 w 129698"/>
                    <a:gd name="connsiteY5" fmla="*/ 446639 h 810110"/>
                    <a:gd name="connsiteX6" fmla="*/ 46043 w 129698"/>
                    <a:gd name="connsiteY6" fmla="*/ 211689 h 810110"/>
                    <a:gd name="connsiteX7" fmla="*/ 50276 w 129698"/>
                    <a:gd name="connsiteY7" fmla="*/ 22 h 81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698" h="810110">
                      <a:moveTo>
                        <a:pt x="50276" y="22"/>
                      </a:moveTo>
                      <a:cubicBezTo>
                        <a:pt x="46043" y="-2095"/>
                        <a:pt x="26287" y="144661"/>
                        <a:pt x="20643" y="198989"/>
                      </a:cubicBezTo>
                      <a:cubicBezTo>
                        <a:pt x="14999" y="253317"/>
                        <a:pt x="-170" y="227917"/>
                        <a:pt x="16410" y="325989"/>
                      </a:cubicBezTo>
                      <a:cubicBezTo>
                        <a:pt x="32990" y="424061"/>
                        <a:pt x="104251" y="723569"/>
                        <a:pt x="120126" y="787422"/>
                      </a:cubicBezTo>
                      <a:cubicBezTo>
                        <a:pt x="136001" y="851275"/>
                        <a:pt x="131416" y="765902"/>
                        <a:pt x="111660" y="709105"/>
                      </a:cubicBezTo>
                      <a:cubicBezTo>
                        <a:pt x="91905" y="652308"/>
                        <a:pt x="12529" y="529542"/>
                        <a:pt x="1593" y="446639"/>
                      </a:cubicBezTo>
                      <a:cubicBezTo>
                        <a:pt x="-9343" y="363736"/>
                        <a:pt x="39340" y="278364"/>
                        <a:pt x="46043" y="211689"/>
                      </a:cubicBezTo>
                      <a:cubicBezTo>
                        <a:pt x="52746" y="145014"/>
                        <a:pt x="54509" y="2139"/>
                        <a:pt x="5027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2" name="フリーフォーム: 図形 1721">
                  <a:extLst>
                    <a:ext uri="{FF2B5EF4-FFF2-40B4-BE49-F238E27FC236}">
                      <a16:creationId xmlns:a16="http://schemas.microsoft.com/office/drawing/2014/main" id="{8FB0429A-39B5-441F-A6E7-FD982E310383}"/>
                    </a:ext>
                  </a:extLst>
                </p:cNvPr>
                <p:cNvSpPr/>
                <p:nvPr/>
              </p:nvSpPr>
              <p:spPr>
                <a:xfrm>
                  <a:off x="4915652" y="1886792"/>
                  <a:ext cx="81576" cy="207891"/>
                </a:xfrm>
                <a:custGeom>
                  <a:avLst/>
                  <a:gdLst>
                    <a:gd name="connsiteX0" fmla="*/ 35763 w 267545"/>
                    <a:gd name="connsiteY0" fmla="*/ 1187 h 681820"/>
                    <a:gd name="connsiteX1" fmla="*/ 26238 w 267545"/>
                    <a:gd name="connsiteY1" fmla="*/ 172637 h 681820"/>
                    <a:gd name="connsiteX2" fmla="*/ 108788 w 267545"/>
                    <a:gd name="connsiteY2" fmla="*/ 407587 h 681820"/>
                    <a:gd name="connsiteX3" fmla="*/ 261188 w 267545"/>
                    <a:gd name="connsiteY3" fmla="*/ 674287 h 681820"/>
                    <a:gd name="connsiteX4" fmla="*/ 226263 w 267545"/>
                    <a:gd name="connsiteY4" fmla="*/ 594912 h 681820"/>
                    <a:gd name="connsiteX5" fmla="*/ 111963 w 267545"/>
                    <a:gd name="connsiteY5" fmla="*/ 452037 h 681820"/>
                    <a:gd name="connsiteX6" fmla="*/ 838 w 267545"/>
                    <a:gd name="connsiteY6" fmla="*/ 258362 h 681820"/>
                    <a:gd name="connsiteX7" fmla="*/ 35763 w 267545"/>
                    <a:gd name="connsiteY7" fmla="*/ 1187 h 6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545" h="681820">
                      <a:moveTo>
                        <a:pt x="35763" y="1187"/>
                      </a:moveTo>
                      <a:cubicBezTo>
                        <a:pt x="39996" y="-13100"/>
                        <a:pt x="14067" y="104904"/>
                        <a:pt x="26238" y="172637"/>
                      </a:cubicBezTo>
                      <a:cubicBezTo>
                        <a:pt x="38409" y="240370"/>
                        <a:pt x="69630" y="323979"/>
                        <a:pt x="108788" y="407587"/>
                      </a:cubicBezTo>
                      <a:cubicBezTo>
                        <a:pt x="147946" y="491195"/>
                        <a:pt x="241609" y="643066"/>
                        <a:pt x="261188" y="674287"/>
                      </a:cubicBezTo>
                      <a:cubicBezTo>
                        <a:pt x="280767" y="705508"/>
                        <a:pt x="251134" y="631954"/>
                        <a:pt x="226263" y="594912"/>
                      </a:cubicBezTo>
                      <a:cubicBezTo>
                        <a:pt x="201392" y="557870"/>
                        <a:pt x="149534" y="508129"/>
                        <a:pt x="111963" y="452037"/>
                      </a:cubicBezTo>
                      <a:cubicBezTo>
                        <a:pt x="74392" y="395945"/>
                        <a:pt x="7717" y="331387"/>
                        <a:pt x="838" y="258362"/>
                      </a:cubicBezTo>
                      <a:cubicBezTo>
                        <a:pt x="-6041" y="185337"/>
                        <a:pt x="31530" y="15474"/>
                        <a:pt x="35763" y="11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3" name="フリーフォーム: 図形 1722">
                  <a:extLst>
                    <a:ext uri="{FF2B5EF4-FFF2-40B4-BE49-F238E27FC236}">
                      <a16:creationId xmlns:a16="http://schemas.microsoft.com/office/drawing/2014/main" id="{249D435E-EAA3-4300-8155-B79CF0735D01}"/>
                    </a:ext>
                  </a:extLst>
                </p:cNvPr>
                <p:cNvSpPr/>
                <p:nvPr/>
              </p:nvSpPr>
              <p:spPr>
                <a:xfrm>
                  <a:off x="4873105" y="1951047"/>
                  <a:ext cx="111058" cy="180090"/>
                </a:xfrm>
                <a:custGeom>
                  <a:avLst/>
                  <a:gdLst>
                    <a:gd name="connsiteX0" fmla="*/ 20789 w 364238"/>
                    <a:gd name="connsiteY0" fmla="*/ 0 h 590640"/>
                    <a:gd name="connsiteX1" fmla="*/ 41956 w 364238"/>
                    <a:gd name="connsiteY1" fmla="*/ 201083 h 590640"/>
                    <a:gd name="connsiteX2" fmla="*/ 348873 w 364238"/>
                    <a:gd name="connsiteY2" fmla="*/ 571500 h 590640"/>
                    <a:gd name="connsiteX3" fmla="*/ 300189 w 364238"/>
                    <a:gd name="connsiteY3" fmla="*/ 522817 h 590640"/>
                    <a:gd name="connsiteX4" fmla="*/ 143556 w 364238"/>
                    <a:gd name="connsiteY4" fmla="*/ 395817 h 590640"/>
                    <a:gd name="connsiteX5" fmla="*/ 5973 w 364238"/>
                    <a:gd name="connsiteY5" fmla="*/ 201083 h 590640"/>
                    <a:gd name="connsiteX6" fmla="*/ 20789 w 364238"/>
                    <a:gd name="connsiteY6" fmla="*/ 0 h 5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4238" h="590640">
                      <a:moveTo>
                        <a:pt x="20789" y="0"/>
                      </a:moveTo>
                      <a:cubicBezTo>
                        <a:pt x="26786" y="0"/>
                        <a:pt x="-12725" y="105833"/>
                        <a:pt x="41956" y="201083"/>
                      </a:cubicBezTo>
                      <a:cubicBezTo>
                        <a:pt x="96637" y="296333"/>
                        <a:pt x="305834" y="517878"/>
                        <a:pt x="348873" y="571500"/>
                      </a:cubicBezTo>
                      <a:cubicBezTo>
                        <a:pt x="391912" y="625122"/>
                        <a:pt x="334408" y="552097"/>
                        <a:pt x="300189" y="522817"/>
                      </a:cubicBezTo>
                      <a:cubicBezTo>
                        <a:pt x="265970" y="493537"/>
                        <a:pt x="192592" y="449439"/>
                        <a:pt x="143556" y="395817"/>
                      </a:cubicBezTo>
                      <a:cubicBezTo>
                        <a:pt x="94520" y="342195"/>
                        <a:pt x="23612" y="265289"/>
                        <a:pt x="5973" y="201083"/>
                      </a:cubicBezTo>
                      <a:cubicBezTo>
                        <a:pt x="-11666" y="136877"/>
                        <a:pt x="14792" y="0"/>
                        <a:pt x="2078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4" name="フリーフォーム: 図形 1723">
                  <a:extLst>
                    <a:ext uri="{FF2B5EF4-FFF2-40B4-BE49-F238E27FC236}">
                      <a16:creationId xmlns:a16="http://schemas.microsoft.com/office/drawing/2014/main" id="{F12B4B6A-2973-4339-AC10-5BCF79AF3835}"/>
                    </a:ext>
                  </a:extLst>
                </p:cNvPr>
                <p:cNvSpPr/>
                <p:nvPr/>
              </p:nvSpPr>
              <p:spPr>
                <a:xfrm>
                  <a:off x="4809872" y="2050327"/>
                  <a:ext cx="89100" cy="152458"/>
                </a:xfrm>
                <a:custGeom>
                  <a:avLst/>
                  <a:gdLst>
                    <a:gd name="connsiteX0" fmla="*/ 20741 w 292221"/>
                    <a:gd name="connsiteY0" fmla="*/ 356 h 500015"/>
                    <a:gd name="connsiteX1" fmla="*/ 22858 w 292221"/>
                    <a:gd name="connsiteY1" fmla="*/ 137939 h 500015"/>
                    <a:gd name="connsiteX2" fmla="*/ 285324 w 292221"/>
                    <a:gd name="connsiteY2" fmla="*/ 487189 h 500015"/>
                    <a:gd name="connsiteX3" fmla="*/ 204891 w 292221"/>
                    <a:gd name="connsiteY3" fmla="*/ 400406 h 500015"/>
                    <a:gd name="connsiteX4" fmla="*/ 86358 w 292221"/>
                    <a:gd name="connsiteY4" fmla="*/ 171806 h 500015"/>
                    <a:gd name="connsiteX5" fmla="*/ 20741 w 292221"/>
                    <a:gd name="connsiteY5" fmla="*/ 356 h 50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2221" h="500015">
                      <a:moveTo>
                        <a:pt x="20741" y="356"/>
                      </a:moveTo>
                      <a:cubicBezTo>
                        <a:pt x="10158" y="-5288"/>
                        <a:pt x="-21239" y="56800"/>
                        <a:pt x="22858" y="137939"/>
                      </a:cubicBezTo>
                      <a:cubicBezTo>
                        <a:pt x="66955" y="219078"/>
                        <a:pt x="254985" y="443445"/>
                        <a:pt x="285324" y="487189"/>
                      </a:cubicBezTo>
                      <a:cubicBezTo>
                        <a:pt x="315663" y="530934"/>
                        <a:pt x="238052" y="452970"/>
                        <a:pt x="204891" y="400406"/>
                      </a:cubicBezTo>
                      <a:cubicBezTo>
                        <a:pt x="171730" y="347842"/>
                        <a:pt x="116697" y="235659"/>
                        <a:pt x="86358" y="171806"/>
                      </a:cubicBezTo>
                      <a:cubicBezTo>
                        <a:pt x="56019" y="107953"/>
                        <a:pt x="31324" y="6000"/>
                        <a:pt x="20741" y="3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5" name="フリーフォーム: 図形 1724">
                  <a:extLst>
                    <a:ext uri="{FF2B5EF4-FFF2-40B4-BE49-F238E27FC236}">
                      <a16:creationId xmlns:a16="http://schemas.microsoft.com/office/drawing/2014/main" id="{755DEAAE-939A-4910-8159-78ABA812C23A}"/>
                    </a:ext>
                  </a:extLst>
                </p:cNvPr>
                <p:cNvSpPr/>
                <p:nvPr/>
              </p:nvSpPr>
              <p:spPr>
                <a:xfrm>
                  <a:off x="4527512" y="1857992"/>
                  <a:ext cx="46500" cy="310445"/>
                </a:xfrm>
                <a:custGeom>
                  <a:avLst/>
                  <a:gdLst>
                    <a:gd name="connsiteX0" fmla="*/ 48272 w 152505"/>
                    <a:gd name="connsiteY0" fmla="*/ 390 h 1018165"/>
                    <a:gd name="connsiteX1" fmla="*/ 19697 w 152505"/>
                    <a:gd name="connsiteY1" fmla="*/ 413140 h 1018165"/>
                    <a:gd name="connsiteX2" fmla="*/ 19697 w 152505"/>
                    <a:gd name="connsiteY2" fmla="*/ 594115 h 1018165"/>
                    <a:gd name="connsiteX3" fmla="*/ 149872 w 152505"/>
                    <a:gd name="connsiteY3" fmla="*/ 1006865 h 1018165"/>
                    <a:gd name="connsiteX4" fmla="*/ 99072 w 152505"/>
                    <a:gd name="connsiteY4" fmla="*/ 883040 h 1018165"/>
                    <a:gd name="connsiteX5" fmla="*/ 3822 w 152505"/>
                    <a:gd name="connsiteY5" fmla="*/ 683015 h 1018165"/>
                    <a:gd name="connsiteX6" fmla="*/ 22872 w 152505"/>
                    <a:gd name="connsiteY6" fmla="*/ 492515 h 1018165"/>
                    <a:gd name="connsiteX7" fmla="*/ 48272 w 152505"/>
                    <a:gd name="connsiteY7" fmla="*/ 390 h 1018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505" h="1018165">
                      <a:moveTo>
                        <a:pt x="48272" y="390"/>
                      </a:moveTo>
                      <a:cubicBezTo>
                        <a:pt x="47743" y="-12839"/>
                        <a:pt x="24460" y="314186"/>
                        <a:pt x="19697" y="413140"/>
                      </a:cubicBezTo>
                      <a:cubicBezTo>
                        <a:pt x="14934" y="512094"/>
                        <a:pt x="-1999" y="495161"/>
                        <a:pt x="19697" y="594115"/>
                      </a:cubicBezTo>
                      <a:cubicBezTo>
                        <a:pt x="41393" y="693069"/>
                        <a:pt x="136643" y="958711"/>
                        <a:pt x="149872" y="1006865"/>
                      </a:cubicBezTo>
                      <a:cubicBezTo>
                        <a:pt x="163101" y="1055019"/>
                        <a:pt x="123414" y="937015"/>
                        <a:pt x="99072" y="883040"/>
                      </a:cubicBezTo>
                      <a:cubicBezTo>
                        <a:pt x="74730" y="829065"/>
                        <a:pt x="16522" y="748102"/>
                        <a:pt x="3822" y="683015"/>
                      </a:cubicBezTo>
                      <a:cubicBezTo>
                        <a:pt x="-8878" y="617928"/>
                        <a:pt x="13347" y="600465"/>
                        <a:pt x="22872" y="492515"/>
                      </a:cubicBezTo>
                      <a:cubicBezTo>
                        <a:pt x="32397" y="384565"/>
                        <a:pt x="48801" y="13619"/>
                        <a:pt x="48272" y="39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6" name="フリーフォーム: 図形 1725">
                  <a:extLst>
                    <a:ext uri="{FF2B5EF4-FFF2-40B4-BE49-F238E27FC236}">
                      <a16:creationId xmlns:a16="http://schemas.microsoft.com/office/drawing/2014/main" id="{3F041595-A668-4392-A135-45F699A57D41}"/>
                    </a:ext>
                  </a:extLst>
                </p:cNvPr>
                <p:cNvSpPr/>
                <p:nvPr/>
              </p:nvSpPr>
              <p:spPr>
                <a:xfrm>
                  <a:off x="4791347" y="2160116"/>
                  <a:ext cx="35077" cy="134042"/>
                </a:xfrm>
                <a:custGeom>
                  <a:avLst/>
                  <a:gdLst>
                    <a:gd name="connsiteX0" fmla="*/ 114834 w 115041"/>
                    <a:gd name="connsiteY0" fmla="*/ 116 h 439616"/>
                    <a:gd name="connsiteX1" fmla="*/ 33871 w 115041"/>
                    <a:gd name="connsiteY1" fmla="*/ 141404 h 439616"/>
                    <a:gd name="connsiteX2" fmla="*/ 71971 w 115041"/>
                    <a:gd name="connsiteY2" fmla="*/ 430329 h 439616"/>
                    <a:gd name="connsiteX3" fmla="*/ 62446 w 115041"/>
                    <a:gd name="connsiteY3" fmla="*/ 355716 h 439616"/>
                    <a:gd name="connsiteX4" fmla="*/ 17996 w 115041"/>
                    <a:gd name="connsiteY4" fmla="*/ 227129 h 439616"/>
                    <a:gd name="connsiteX5" fmla="*/ 5296 w 115041"/>
                    <a:gd name="connsiteY5" fmla="*/ 162041 h 439616"/>
                    <a:gd name="connsiteX6" fmla="*/ 114834 w 115041"/>
                    <a:gd name="connsiteY6" fmla="*/ 116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41" h="439616">
                      <a:moveTo>
                        <a:pt x="114834" y="116"/>
                      </a:moveTo>
                      <a:cubicBezTo>
                        <a:pt x="119597" y="-3324"/>
                        <a:pt x="41015" y="69702"/>
                        <a:pt x="33871" y="141404"/>
                      </a:cubicBezTo>
                      <a:cubicBezTo>
                        <a:pt x="26727" y="213106"/>
                        <a:pt x="67209" y="394610"/>
                        <a:pt x="71971" y="430329"/>
                      </a:cubicBezTo>
                      <a:cubicBezTo>
                        <a:pt x="76733" y="466048"/>
                        <a:pt x="71442" y="389583"/>
                        <a:pt x="62446" y="355716"/>
                      </a:cubicBezTo>
                      <a:cubicBezTo>
                        <a:pt x="53450" y="321849"/>
                        <a:pt x="27521" y="259408"/>
                        <a:pt x="17996" y="227129"/>
                      </a:cubicBezTo>
                      <a:cubicBezTo>
                        <a:pt x="8471" y="194850"/>
                        <a:pt x="-8727" y="196966"/>
                        <a:pt x="5296" y="162041"/>
                      </a:cubicBezTo>
                      <a:cubicBezTo>
                        <a:pt x="19319" y="127116"/>
                        <a:pt x="110071" y="3556"/>
                        <a:pt x="114834" y="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7" name="フリーフォーム: 図形 1726">
                  <a:extLst>
                    <a:ext uri="{FF2B5EF4-FFF2-40B4-BE49-F238E27FC236}">
                      <a16:creationId xmlns:a16="http://schemas.microsoft.com/office/drawing/2014/main" id="{B487C315-08CE-489F-9403-8900B6882F88}"/>
                    </a:ext>
                  </a:extLst>
                </p:cNvPr>
                <p:cNvSpPr/>
                <p:nvPr/>
              </p:nvSpPr>
              <p:spPr>
                <a:xfrm>
                  <a:off x="4596548" y="2156891"/>
                  <a:ext cx="53950" cy="125128"/>
                </a:xfrm>
                <a:custGeom>
                  <a:avLst/>
                  <a:gdLst>
                    <a:gd name="connsiteX0" fmla="*/ 175868 w 176940"/>
                    <a:gd name="connsiteY0" fmla="*/ 1166 h 410382"/>
                    <a:gd name="connsiteX1" fmla="*/ 79030 w 176940"/>
                    <a:gd name="connsiteY1" fmla="*/ 118641 h 410382"/>
                    <a:gd name="connsiteX2" fmla="*/ 44105 w 176940"/>
                    <a:gd name="connsiteY2" fmla="*/ 191666 h 410382"/>
                    <a:gd name="connsiteX3" fmla="*/ 96493 w 176940"/>
                    <a:gd name="connsiteY3" fmla="*/ 399629 h 410382"/>
                    <a:gd name="connsiteX4" fmla="*/ 85380 w 176940"/>
                    <a:gd name="connsiteY4" fmla="*/ 364704 h 410382"/>
                    <a:gd name="connsiteX5" fmla="*/ 26643 w 176940"/>
                    <a:gd name="connsiteY5" fmla="*/ 228179 h 410382"/>
                    <a:gd name="connsiteX6" fmla="*/ 9180 w 176940"/>
                    <a:gd name="connsiteY6" fmla="*/ 196429 h 410382"/>
                    <a:gd name="connsiteX7" fmla="*/ 175868 w 176940"/>
                    <a:gd name="connsiteY7" fmla="*/ 1166 h 41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940" h="410382">
                      <a:moveTo>
                        <a:pt x="175868" y="1166"/>
                      </a:moveTo>
                      <a:cubicBezTo>
                        <a:pt x="187510" y="-11799"/>
                        <a:pt x="100990" y="86891"/>
                        <a:pt x="79030" y="118641"/>
                      </a:cubicBezTo>
                      <a:cubicBezTo>
                        <a:pt x="57069" y="150391"/>
                        <a:pt x="41195" y="144835"/>
                        <a:pt x="44105" y="191666"/>
                      </a:cubicBezTo>
                      <a:cubicBezTo>
                        <a:pt x="47015" y="238497"/>
                        <a:pt x="89614" y="370789"/>
                        <a:pt x="96493" y="399629"/>
                      </a:cubicBezTo>
                      <a:cubicBezTo>
                        <a:pt x="103372" y="428469"/>
                        <a:pt x="97022" y="393279"/>
                        <a:pt x="85380" y="364704"/>
                      </a:cubicBezTo>
                      <a:cubicBezTo>
                        <a:pt x="73738" y="336129"/>
                        <a:pt x="39343" y="256225"/>
                        <a:pt x="26643" y="228179"/>
                      </a:cubicBezTo>
                      <a:cubicBezTo>
                        <a:pt x="13943" y="200133"/>
                        <a:pt x="-14633" y="230825"/>
                        <a:pt x="9180" y="196429"/>
                      </a:cubicBezTo>
                      <a:cubicBezTo>
                        <a:pt x="32992" y="162033"/>
                        <a:pt x="164226" y="14131"/>
                        <a:pt x="175868" y="1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8" name="フリーフォーム: 図形 1727">
                  <a:extLst>
                    <a:ext uri="{FF2B5EF4-FFF2-40B4-BE49-F238E27FC236}">
                      <a16:creationId xmlns:a16="http://schemas.microsoft.com/office/drawing/2014/main" id="{B1440A29-85E0-4A26-B585-65DA7BEF08B9}"/>
                    </a:ext>
                  </a:extLst>
                </p:cNvPr>
                <p:cNvSpPr/>
                <p:nvPr/>
              </p:nvSpPr>
              <p:spPr>
                <a:xfrm>
                  <a:off x="4498207" y="2111555"/>
                  <a:ext cx="66627" cy="124615"/>
                </a:xfrm>
                <a:custGeom>
                  <a:avLst/>
                  <a:gdLst>
                    <a:gd name="connsiteX0" fmla="*/ 47546 w 218517"/>
                    <a:gd name="connsiteY0" fmla="*/ 631 h 408701"/>
                    <a:gd name="connsiteX1" fmla="*/ 11033 w 218517"/>
                    <a:gd name="connsiteY1" fmla="*/ 141919 h 408701"/>
                    <a:gd name="connsiteX2" fmla="*/ 209471 w 218517"/>
                    <a:gd name="connsiteY2" fmla="*/ 399094 h 408701"/>
                    <a:gd name="connsiteX3" fmla="*/ 166608 w 218517"/>
                    <a:gd name="connsiteY3" fmla="*/ 338769 h 408701"/>
                    <a:gd name="connsiteX4" fmla="*/ 4683 w 218517"/>
                    <a:gd name="connsiteY4" fmla="*/ 194306 h 408701"/>
                    <a:gd name="connsiteX5" fmla="*/ 47546 w 218517"/>
                    <a:gd name="connsiteY5" fmla="*/ 631 h 40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517" h="408701">
                      <a:moveTo>
                        <a:pt x="47546" y="631"/>
                      </a:moveTo>
                      <a:cubicBezTo>
                        <a:pt x="48604" y="-8100"/>
                        <a:pt x="-15954" y="75509"/>
                        <a:pt x="11033" y="141919"/>
                      </a:cubicBezTo>
                      <a:cubicBezTo>
                        <a:pt x="38020" y="208329"/>
                        <a:pt x="183542" y="366286"/>
                        <a:pt x="209471" y="399094"/>
                      </a:cubicBezTo>
                      <a:cubicBezTo>
                        <a:pt x="235400" y="431902"/>
                        <a:pt x="200739" y="372900"/>
                        <a:pt x="166608" y="338769"/>
                      </a:cubicBezTo>
                      <a:cubicBezTo>
                        <a:pt x="132477" y="304638"/>
                        <a:pt x="26908" y="246164"/>
                        <a:pt x="4683" y="194306"/>
                      </a:cubicBezTo>
                      <a:cubicBezTo>
                        <a:pt x="-17542" y="142448"/>
                        <a:pt x="46488" y="9362"/>
                        <a:pt x="47546" y="6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9" name="フリーフォーム: 図形 1728">
                  <a:extLst>
                    <a:ext uri="{FF2B5EF4-FFF2-40B4-BE49-F238E27FC236}">
                      <a16:creationId xmlns:a16="http://schemas.microsoft.com/office/drawing/2014/main" id="{1B22C972-DDFC-4369-920D-10622A1E3269}"/>
                    </a:ext>
                  </a:extLst>
                </p:cNvPr>
                <p:cNvSpPr/>
                <p:nvPr/>
              </p:nvSpPr>
              <p:spPr>
                <a:xfrm>
                  <a:off x="4645121" y="2064557"/>
                  <a:ext cx="24090" cy="116424"/>
                </a:xfrm>
                <a:custGeom>
                  <a:avLst/>
                  <a:gdLst>
                    <a:gd name="connsiteX0" fmla="*/ 158 w 79009"/>
                    <a:gd name="connsiteY0" fmla="*/ 252 h 381835"/>
                    <a:gd name="connsiteX1" fmla="*/ 55192 w 79009"/>
                    <a:gd name="connsiteY1" fmla="*/ 165352 h 381835"/>
                    <a:gd name="connsiteX2" fmla="*/ 76358 w 79009"/>
                    <a:gd name="connsiteY2" fmla="*/ 377019 h 381835"/>
                    <a:gd name="connsiteX3" fmla="*/ 72125 w 79009"/>
                    <a:gd name="connsiteY3" fmla="*/ 298702 h 381835"/>
                    <a:gd name="connsiteX4" fmla="*/ 74242 w 79009"/>
                    <a:gd name="connsiteY4" fmla="*/ 131486 h 381835"/>
                    <a:gd name="connsiteX5" fmla="*/ 158 w 79009"/>
                    <a:gd name="connsiteY5" fmla="*/ 252 h 381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009" h="381835">
                      <a:moveTo>
                        <a:pt x="158" y="252"/>
                      </a:moveTo>
                      <a:cubicBezTo>
                        <a:pt x="-3017" y="5896"/>
                        <a:pt x="42492" y="102558"/>
                        <a:pt x="55192" y="165352"/>
                      </a:cubicBezTo>
                      <a:cubicBezTo>
                        <a:pt x="67892" y="228146"/>
                        <a:pt x="73536" y="354794"/>
                        <a:pt x="76358" y="377019"/>
                      </a:cubicBezTo>
                      <a:cubicBezTo>
                        <a:pt x="79180" y="399244"/>
                        <a:pt x="72478" y="339624"/>
                        <a:pt x="72125" y="298702"/>
                      </a:cubicBezTo>
                      <a:cubicBezTo>
                        <a:pt x="71772" y="257780"/>
                        <a:pt x="86237" y="178053"/>
                        <a:pt x="74242" y="131486"/>
                      </a:cubicBezTo>
                      <a:cubicBezTo>
                        <a:pt x="62247" y="84919"/>
                        <a:pt x="3333" y="-5392"/>
                        <a:pt x="158" y="25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0" name="フリーフォーム: 図形 1729">
                  <a:extLst>
                    <a:ext uri="{FF2B5EF4-FFF2-40B4-BE49-F238E27FC236}">
                      <a16:creationId xmlns:a16="http://schemas.microsoft.com/office/drawing/2014/main" id="{E86CCB3D-EC9D-49CD-AD9E-521FA23F2AE5}"/>
                    </a:ext>
                  </a:extLst>
                </p:cNvPr>
                <p:cNvSpPr/>
                <p:nvPr/>
              </p:nvSpPr>
              <p:spPr>
                <a:xfrm>
                  <a:off x="4776815" y="2071088"/>
                  <a:ext cx="17026" cy="73447"/>
                </a:xfrm>
                <a:custGeom>
                  <a:avLst/>
                  <a:gdLst>
                    <a:gd name="connsiteX0" fmla="*/ 48725 w 55839"/>
                    <a:gd name="connsiteY0" fmla="*/ 0 h 240884"/>
                    <a:gd name="connsiteX1" fmla="*/ 33908 w 55839"/>
                    <a:gd name="connsiteY1" fmla="*/ 137583 h 240884"/>
                    <a:gd name="connsiteX2" fmla="*/ 41 w 55839"/>
                    <a:gd name="connsiteY2" fmla="*/ 239183 h 240884"/>
                    <a:gd name="connsiteX3" fmla="*/ 27558 w 55839"/>
                    <a:gd name="connsiteY3" fmla="*/ 196850 h 240884"/>
                    <a:gd name="connsiteX4" fmla="*/ 55075 w 55839"/>
                    <a:gd name="connsiteY4" fmla="*/ 139700 h 240884"/>
                    <a:gd name="connsiteX5" fmla="*/ 48725 w 55839"/>
                    <a:gd name="connsiteY5" fmla="*/ 0 h 240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839" h="240884">
                      <a:moveTo>
                        <a:pt x="48725" y="0"/>
                      </a:moveTo>
                      <a:cubicBezTo>
                        <a:pt x="45197" y="-353"/>
                        <a:pt x="42022" y="97719"/>
                        <a:pt x="33908" y="137583"/>
                      </a:cubicBezTo>
                      <a:cubicBezTo>
                        <a:pt x="25794" y="177447"/>
                        <a:pt x="1099" y="229305"/>
                        <a:pt x="41" y="239183"/>
                      </a:cubicBezTo>
                      <a:cubicBezTo>
                        <a:pt x="-1017" y="249061"/>
                        <a:pt x="18386" y="213431"/>
                        <a:pt x="27558" y="196850"/>
                      </a:cubicBezTo>
                      <a:cubicBezTo>
                        <a:pt x="36730" y="180269"/>
                        <a:pt x="52253" y="169333"/>
                        <a:pt x="55075" y="139700"/>
                      </a:cubicBezTo>
                      <a:cubicBezTo>
                        <a:pt x="57897" y="110067"/>
                        <a:pt x="52253" y="353"/>
                        <a:pt x="4872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1" name="フリーフォーム: 図形 1730">
                  <a:extLst>
                    <a:ext uri="{FF2B5EF4-FFF2-40B4-BE49-F238E27FC236}">
                      <a16:creationId xmlns:a16="http://schemas.microsoft.com/office/drawing/2014/main" id="{2561AC87-B310-4359-B993-71A134D5B91E}"/>
                    </a:ext>
                  </a:extLst>
                </p:cNvPr>
                <p:cNvSpPr/>
                <p:nvPr/>
              </p:nvSpPr>
              <p:spPr>
                <a:xfrm>
                  <a:off x="4477082" y="2175630"/>
                  <a:ext cx="66529" cy="107906"/>
                </a:xfrm>
                <a:custGeom>
                  <a:avLst/>
                  <a:gdLst>
                    <a:gd name="connsiteX0" fmla="*/ 115242 w 218196"/>
                    <a:gd name="connsiteY0" fmla="*/ 4266 h 353899"/>
                    <a:gd name="connsiteX1" fmla="*/ 178742 w 218196"/>
                    <a:gd name="connsiteY1" fmla="*/ 167250 h 353899"/>
                    <a:gd name="connsiteX2" fmla="*/ 942 w 218196"/>
                    <a:gd name="connsiteY2" fmla="*/ 351400 h 353899"/>
                    <a:gd name="connsiteX3" fmla="*/ 113125 w 218196"/>
                    <a:gd name="connsiteY3" fmla="*/ 266733 h 353899"/>
                    <a:gd name="connsiteX4" fmla="*/ 216842 w 218196"/>
                    <a:gd name="connsiteY4" fmla="*/ 165133 h 353899"/>
                    <a:gd name="connsiteX5" fmla="*/ 170275 w 218196"/>
                    <a:gd name="connsiteY5" fmla="*/ 57183 h 353899"/>
                    <a:gd name="connsiteX6" fmla="*/ 115242 w 218196"/>
                    <a:gd name="connsiteY6" fmla="*/ 4266 h 353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96" h="353899">
                      <a:moveTo>
                        <a:pt x="115242" y="4266"/>
                      </a:moveTo>
                      <a:cubicBezTo>
                        <a:pt x="116653" y="22610"/>
                        <a:pt x="197792" y="109394"/>
                        <a:pt x="178742" y="167250"/>
                      </a:cubicBezTo>
                      <a:cubicBezTo>
                        <a:pt x="159692" y="225106"/>
                        <a:pt x="11878" y="334819"/>
                        <a:pt x="942" y="351400"/>
                      </a:cubicBezTo>
                      <a:cubicBezTo>
                        <a:pt x="-9994" y="367981"/>
                        <a:pt x="77142" y="297777"/>
                        <a:pt x="113125" y="266733"/>
                      </a:cubicBezTo>
                      <a:cubicBezTo>
                        <a:pt x="149108" y="235689"/>
                        <a:pt x="207317" y="200058"/>
                        <a:pt x="216842" y="165133"/>
                      </a:cubicBezTo>
                      <a:cubicBezTo>
                        <a:pt x="226367" y="130208"/>
                        <a:pt x="182975" y="83288"/>
                        <a:pt x="170275" y="57183"/>
                      </a:cubicBezTo>
                      <a:cubicBezTo>
                        <a:pt x="157575" y="31078"/>
                        <a:pt x="113831" y="-14078"/>
                        <a:pt x="115242" y="42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2" name="フリーフォーム: 図形 1731">
                  <a:extLst>
                    <a:ext uri="{FF2B5EF4-FFF2-40B4-BE49-F238E27FC236}">
                      <a16:creationId xmlns:a16="http://schemas.microsoft.com/office/drawing/2014/main" id="{55CD8CF2-9E35-4D2A-803A-14BF0D9E5817}"/>
                    </a:ext>
                  </a:extLst>
                </p:cNvPr>
                <p:cNvSpPr/>
                <p:nvPr/>
              </p:nvSpPr>
              <p:spPr>
                <a:xfrm>
                  <a:off x="4539011" y="2216575"/>
                  <a:ext cx="85026" cy="61228"/>
                </a:xfrm>
                <a:custGeom>
                  <a:avLst/>
                  <a:gdLst>
                    <a:gd name="connsiteX0" fmla="*/ 1032 w 278861"/>
                    <a:gd name="connsiteY0" fmla="*/ 685 h 200809"/>
                    <a:gd name="connsiteX1" fmla="*/ 47070 w 278861"/>
                    <a:gd name="connsiteY1" fmla="*/ 116572 h 200809"/>
                    <a:gd name="connsiteX2" fmla="*/ 131207 w 278861"/>
                    <a:gd name="connsiteY2" fmla="*/ 199122 h 200809"/>
                    <a:gd name="connsiteX3" fmla="*/ 278845 w 278861"/>
                    <a:gd name="connsiteY3" fmla="*/ 173722 h 200809"/>
                    <a:gd name="connsiteX4" fmla="*/ 121682 w 278861"/>
                    <a:gd name="connsiteY4" fmla="*/ 192772 h 200809"/>
                    <a:gd name="connsiteX5" fmla="*/ 89932 w 278861"/>
                    <a:gd name="connsiteY5" fmla="*/ 173722 h 200809"/>
                    <a:gd name="connsiteX6" fmla="*/ 1032 w 278861"/>
                    <a:gd name="connsiteY6" fmla="*/ 685 h 20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8861" h="200809">
                      <a:moveTo>
                        <a:pt x="1032" y="685"/>
                      </a:moveTo>
                      <a:cubicBezTo>
                        <a:pt x="-6112" y="-8840"/>
                        <a:pt x="25374" y="83499"/>
                        <a:pt x="47070" y="116572"/>
                      </a:cubicBezTo>
                      <a:cubicBezTo>
                        <a:pt x="68766" y="149645"/>
                        <a:pt x="92578" y="189597"/>
                        <a:pt x="131207" y="199122"/>
                      </a:cubicBezTo>
                      <a:cubicBezTo>
                        <a:pt x="169836" y="208647"/>
                        <a:pt x="280433" y="174780"/>
                        <a:pt x="278845" y="173722"/>
                      </a:cubicBezTo>
                      <a:cubicBezTo>
                        <a:pt x="277257" y="172664"/>
                        <a:pt x="153167" y="192772"/>
                        <a:pt x="121682" y="192772"/>
                      </a:cubicBezTo>
                      <a:cubicBezTo>
                        <a:pt x="90197" y="192772"/>
                        <a:pt x="108982" y="197799"/>
                        <a:pt x="89932" y="173722"/>
                      </a:cubicBezTo>
                      <a:cubicBezTo>
                        <a:pt x="70882" y="149645"/>
                        <a:pt x="8176" y="10210"/>
                        <a:pt x="1032" y="6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3" name="フリーフォーム: 図形 1732">
                  <a:extLst>
                    <a:ext uri="{FF2B5EF4-FFF2-40B4-BE49-F238E27FC236}">
                      <a16:creationId xmlns:a16="http://schemas.microsoft.com/office/drawing/2014/main" id="{2F53C9B3-1CC8-4DD8-9F96-E90F0BB27D8F}"/>
                    </a:ext>
                  </a:extLst>
                </p:cNvPr>
                <p:cNvSpPr/>
                <p:nvPr/>
              </p:nvSpPr>
              <p:spPr>
                <a:xfrm>
                  <a:off x="4552235" y="2195701"/>
                  <a:ext cx="80524" cy="95869"/>
                </a:xfrm>
                <a:custGeom>
                  <a:avLst/>
                  <a:gdLst>
                    <a:gd name="connsiteX0" fmla="*/ 264050 w 264096"/>
                    <a:gd name="connsiteY0" fmla="*/ 883 h 314421"/>
                    <a:gd name="connsiteX1" fmla="*/ 78312 w 264096"/>
                    <a:gd name="connsiteY1" fmla="*/ 146933 h 314421"/>
                    <a:gd name="connsiteX2" fmla="*/ 2112 w 264096"/>
                    <a:gd name="connsiteY2" fmla="*/ 308858 h 314421"/>
                    <a:gd name="connsiteX3" fmla="*/ 22750 w 264096"/>
                    <a:gd name="connsiteY3" fmla="*/ 264408 h 314421"/>
                    <a:gd name="connsiteX4" fmla="*/ 38625 w 264096"/>
                    <a:gd name="connsiteY4" fmla="*/ 142171 h 314421"/>
                    <a:gd name="connsiteX5" fmla="*/ 95775 w 264096"/>
                    <a:gd name="connsiteY5" fmla="*/ 88196 h 314421"/>
                    <a:gd name="connsiteX6" fmla="*/ 264050 w 264096"/>
                    <a:gd name="connsiteY6" fmla="*/ 883 h 3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096" h="314421">
                      <a:moveTo>
                        <a:pt x="264050" y="883"/>
                      </a:moveTo>
                      <a:cubicBezTo>
                        <a:pt x="261139" y="10673"/>
                        <a:pt x="121968" y="95604"/>
                        <a:pt x="78312" y="146933"/>
                      </a:cubicBezTo>
                      <a:cubicBezTo>
                        <a:pt x="34656" y="198262"/>
                        <a:pt x="11372" y="289279"/>
                        <a:pt x="2112" y="308858"/>
                      </a:cubicBezTo>
                      <a:cubicBezTo>
                        <a:pt x="-7148" y="328437"/>
                        <a:pt x="16665" y="292189"/>
                        <a:pt x="22750" y="264408"/>
                      </a:cubicBezTo>
                      <a:cubicBezTo>
                        <a:pt x="28835" y="236627"/>
                        <a:pt x="26454" y="171540"/>
                        <a:pt x="38625" y="142171"/>
                      </a:cubicBezTo>
                      <a:cubicBezTo>
                        <a:pt x="50796" y="112802"/>
                        <a:pt x="58469" y="110950"/>
                        <a:pt x="95775" y="88196"/>
                      </a:cubicBezTo>
                      <a:cubicBezTo>
                        <a:pt x="133081" y="65442"/>
                        <a:pt x="266961" y="-8907"/>
                        <a:pt x="264050" y="8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4" name="フリーフォーム: 図形 1733">
                  <a:extLst>
                    <a:ext uri="{FF2B5EF4-FFF2-40B4-BE49-F238E27FC236}">
                      <a16:creationId xmlns:a16="http://schemas.microsoft.com/office/drawing/2014/main" id="{E42F54BF-9BDB-4543-B7BB-66D06F0289C4}"/>
                    </a:ext>
                  </a:extLst>
                </p:cNvPr>
                <p:cNvSpPr/>
                <p:nvPr/>
              </p:nvSpPr>
              <p:spPr>
                <a:xfrm>
                  <a:off x="4544426" y="2269060"/>
                  <a:ext cx="45260" cy="81777"/>
                </a:xfrm>
                <a:custGeom>
                  <a:avLst/>
                  <a:gdLst>
                    <a:gd name="connsiteX0" fmla="*/ 3911 w 148440"/>
                    <a:gd name="connsiteY0" fmla="*/ 1588 h 268205"/>
                    <a:gd name="connsiteX1" fmla="*/ 3911 w 148440"/>
                    <a:gd name="connsiteY1" fmla="*/ 71438 h 268205"/>
                    <a:gd name="connsiteX2" fmla="*/ 53123 w 148440"/>
                    <a:gd name="connsiteY2" fmla="*/ 158751 h 268205"/>
                    <a:gd name="connsiteX3" fmla="*/ 142023 w 148440"/>
                    <a:gd name="connsiteY3" fmla="*/ 263526 h 268205"/>
                    <a:gd name="connsiteX4" fmla="*/ 129323 w 148440"/>
                    <a:gd name="connsiteY4" fmla="*/ 242888 h 268205"/>
                    <a:gd name="connsiteX5" fmla="*/ 32486 w 148440"/>
                    <a:gd name="connsiteY5" fmla="*/ 179388 h 268205"/>
                    <a:gd name="connsiteX6" fmla="*/ 736 w 148440"/>
                    <a:gd name="connsiteY6" fmla="*/ 141288 h 268205"/>
                    <a:gd name="connsiteX7" fmla="*/ 3911 w 148440"/>
                    <a:gd name="connsiteY7" fmla="*/ 1588 h 268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440" h="268205">
                      <a:moveTo>
                        <a:pt x="3911" y="1588"/>
                      </a:moveTo>
                      <a:cubicBezTo>
                        <a:pt x="4440" y="-10054"/>
                        <a:pt x="-4291" y="45244"/>
                        <a:pt x="3911" y="71438"/>
                      </a:cubicBezTo>
                      <a:cubicBezTo>
                        <a:pt x="12113" y="97632"/>
                        <a:pt x="30104" y="126736"/>
                        <a:pt x="53123" y="158751"/>
                      </a:cubicBezTo>
                      <a:cubicBezTo>
                        <a:pt x="76142" y="190766"/>
                        <a:pt x="129323" y="249503"/>
                        <a:pt x="142023" y="263526"/>
                      </a:cubicBezTo>
                      <a:cubicBezTo>
                        <a:pt x="154723" y="277549"/>
                        <a:pt x="147579" y="256911"/>
                        <a:pt x="129323" y="242888"/>
                      </a:cubicBezTo>
                      <a:cubicBezTo>
                        <a:pt x="111067" y="228865"/>
                        <a:pt x="53917" y="196321"/>
                        <a:pt x="32486" y="179388"/>
                      </a:cubicBezTo>
                      <a:cubicBezTo>
                        <a:pt x="11055" y="162455"/>
                        <a:pt x="3382" y="170127"/>
                        <a:pt x="736" y="141288"/>
                      </a:cubicBezTo>
                      <a:cubicBezTo>
                        <a:pt x="-1910" y="112449"/>
                        <a:pt x="3382" y="13230"/>
                        <a:pt x="3911" y="158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5" name="フリーフォーム: 図形 1734">
                  <a:extLst>
                    <a:ext uri="{FF2B5EF4-FFF2-40B4-BE49-F238E27FC236}">
                      <a16:creationId xmlns:a16="http://schemas.microsoft.com/office/drawing/2014/main" id="{E2CE244A-40BF-4B08-8352-4189CCDF7F5B}"/>
                    </a:ext>
                  </a:extLst>
                </p:cNvPr>
                <p:cNvSpPr/>
                <p:nvPr/>
              </p:nvSpPr>
              <p:spPr>
                <a:xfrm>
                  <a:off x="4652876" y="2198857"/>
                  <a:ext cx="101781" cy="21961"/>
                </a:xfrm>
                <a:custGeom>
                  <a:avLst/>
                  <a:gdLst>
                    <a:gd name="connsiteX0" fmla="*/ 123 w 333810"/>
                    <a:gd name="connsiteY0" fmla="*/ 58 h 72026"/>
                    <a:gd name="connsiteX1" fmla="*/ 125007 w 333810"/>
                    <a:gd name="connsiteY1" fmla="*/ 72025 h 72026"/>
                    <a:gd name="connsiteX2" fmla="*/ 332440 w 333810"/>
                    <a:gd name="connsiteY2" fmla="*/ 2175 h 72026"/>
                    <a:gd name="connsiteX3" fmla="*/ 211790 w 333810"/>
                    <a:gd name="connsiteY3" fmla="*/ 40275 h 72026"/>
                    <a:gd name="connsiteX4" fmla="*/ 146173 w 333810"/>
                    <a:gd name="connsiteY4" fmla="*/ 59325 h 72026"/>
                    <a:gd name="connsiteX5" fmla="*/ 123 w 333810"/>
                    <a:gd name="connsiteY5" fmla="*/ 58 h 7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10" h="72026">
                      <a:moveTo>
                        <a:pt x="123" y="58"/>
                      </a:moveTo>
                      <a:cubicBezTo>
                        <a:pt x="-3405" y="2175"/>
                        <a:pt x="69621" y="71672"/>
                        <a:pt x="125007" y="72025"/>
                      </a:cubicBezTo>
                      <a:cubicBezTo>
                        <a:pt x="180393" y="72378"/>
                        <a:pt x="317976" y="7467"/>
                        <a:pt x="332440" y="2175"/>
                      </a:cubicBezTo>
                      <a:cubicBezTo>
                        <a:pt x="346904" y="-3117"/>
                        <a:pt x="242834" y="30750"/>
                        <a:pt x="211790" y="40275"/>
                      </a:cubicBezTo>
                      <a:cubicBezTo>
                        <a:pt x="180746" y="49800"/>
                        <a:pt x="178628" y="64264"/>
                        <a:pt x="146173" y="59325"/>
                      </a:cubicBezTo>
                      <a:cubicBezTo>
                        <a:pt x="113718" y="54386"/>
                        <a:pt x="3651" y="-2059"/>
                        <a:pt x="123" y="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6" name="フリーフォーム: 図形 1735">
                  <a:extLst>
                    <a:ext uri="{FF2B5EF4-FFF2-40B4-BE49-F238E27FC236}">
                      <a16:creationId xmlns:a16="http://schemas.microsoft.com/office/drawing/2014/main" id="{116E8B5A-1045-4101-9BFC-3E3430F6F4D4}"/>
                    </a:ext>
                  </a:extLst>
                </p:cNvPr>
                <p:cNvSpPr/>
                <p:nvPr/>
              </p:nvSpPr>
              <p:spPr>
                <a:xfrm>
                  <a:off x="4433576" y="2124265"/>
                  <a:ext cx="101890" cy="53703"/>
                </a:xfrm>
                <a:custGeom>
                  <a:avLst/>
                  <a:gdLst>
                    <a:gd name="connsiteX0" fmla="*/ 334130 w 334170"/>
                    <a:gd name="connsiteY0" fmla="*/ 220 h 176131"/>
                    <a:gd name="connsiteX1" fmla="*/ 319843 w 334170"/>
                    <a:gd name="connsiteY1" fmla="*/ 119283 h 176131"/>
                    <a:gd name="connsiteX2" fmla="*/ 256343 w 334170"/>
                    <a:gd name="connsiteY2" fmla="*/ 141508 h 176131"/>
                    <a:gd name="connsiteX3" fmla="*/ 5518 w 334170"/>
                    <a:gd name="connsiteY3" fmla="*/ 141508 h 176131"/>
                    <a:gd name="connsiteX4" fmla="*/ 99180 w 334170"/>
                    <a:gd name="connsiteY4" fmla="*/ 139920 h 176131"/>
                    <a:gd name="connsiteX5" fmla="*/ 286505 w 334170"/>
                    <a:gd name="connsiteY5" fmla="*/ 174845 h 176131"/>
                    <a:gd name="connsiteX6" fmla="*/ 323018 w 334170"/>
                    <a:gd name="connsiteY6" fmla="*/ 152620 h 176131"/>
                    <a:gd name="connsiteX7" fmla="*/ 334130 w 334170"/>
                    <a:gd name="connsiteY7" fmla="*/ 220 h 1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4170" h="176131">
                      <a:moveTo>
                        <a:pt x="334130" y="220"/>
                      </a:moveTo>
                      <a:cubicBezTo>
                        <a:pt x="333601" y="-5336"/>
                        <a:pt x="332807" y="95735"/>
                        <a:pt x="319843" y="119283"/>
                      </a:cubicBezTo>
                      <a:cubicBezTo>
                        <a:pt x="306879" y="142831"/>
                        <a:pt x="308730" y="137804"/>
                        <a:pt x="256343" y="141508"/>
                      </a:cubicBezTo>
                      <a:cubicBezTo>
                        <a:pt x="203955" y="145212"/>
                        <a:pt x="31712" y="141773"/>
                        <a:pt x="5518" y="141508"/>
                      </a:cubicBezTo>
                      <a:cubicBezTo>
                        <a:pt x="-20676" y="141243"/>
                        <a:pt x="52349" y="134364"/>
                        <a:pt x="99180" y="139920"/>
                      </a:cubicBezTo>
                      <a:cubicBezTo>
                        <a:pt x="146011" y="145476"/>
                        <a:pt x="249199" y="172728"/>
                        <a:pt x="286505" y="174845"/>
                      </a:cubicBezTo>
                      <a:cubicBezTo>
                        <a:pt x="323811" y="176962"/>
                        <a:pt x="316139" y="179872"/>
                        <a:pt x="323018" y="152620"/>
                      </a:cubicBezTo>
                      <a:cubicBezTo>
                        <a:pt x="329897" y="125368"/>
                        <a:pt x="334659" y="5776"/>
                        <a:pt x="334130" y="2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7" name="フリーフォーム: 図形 1736">
                  <a:extLst>
                    <a:ext uri="{FF2B5EF4-FFF2-40B4-BE49-F238E27FC236}">
                      <a16:creationId xmlns:a16="http://schemas.microsoft.com/office/drawing/2014/main" id="{B2A7CFB5-7D81-4978-BEB0-9C42D0CEAD51}"/>
                    </a:ext>
                  </a:extLst>
                </p:cNvPr>
                <p:cNvSpPr/>
                <p:nvPr/>
              </p:nvSpPr>
              <p:spPr>
                <a:xfrm>
                  <a:off x="4356775" y="2177450"/>
                  <a:ext cx="125526" cy="51275"/>
                </a:xfrm>
                <a:custGeom>
                  <a:avLst/>
                  <a:gdLst>
                    <a:gd name="connsiteX0" fmla="*/ 411389 w 411687"/>
                    <a:gd name="connsiteY0" fmla="*/ 6766 h 168166"/>
                    <a:gd name="connsiteX1" fmla="*/ 254227 w 411687"/>
                    <a:gd name="connsiteY1" fmla="*/ 17879 h 168166"/>
                    <a:gd name="connsiteX2" fmla="*/ 8164 w 411687"/>
                    <a:gd name="connsiteY2" fmla="*/ 163929 h 168166"/>
                    <a:gd name="connsiteX3" fmla="*/ 73252 w 411687"/>
                    <a:gd name="connsiteY3" fmla="*/ 122654 h 168166"/>
                    <a:gd name="connsiteX4" fmla="*/ 216127 w 411687"/>
                    <a:gd name="connsiteY4" fmla="*/ 57566 h 168166"/>
                    <a:gd name="connsiteX5" fmla="*/ 411389 w 411687"/>
                    <a:gd name="connsiteY5" fmla="*/ 6766 h 16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687" h="168166">
                      <a:moveTo>
                        <a:pt x="411389" y="6766"/>
                      </a:moveTo>
                      <a:cubicBezTo>
                        <a:pt x="417739" y="152"/>
                        <a:pt x="321431" y="-8315"/>
                        <a:pt x="254227" y="17879"/>
                      </a:cubicBezTo>
                      <a:cubicBezTo>
                        <a:pt x="187023" y="44073"/>
                        <a:pt x="38326" y="146467"/>
                        <a:pt x="8164" y="163929"/>
                      </a:cubicBezTo>
                      <a:cubicBezTo>
                        <a:pt x="-21998" y="181391"/>
                        <a:pt x="38591" y="140381"/>
                        <a:pt x="73252" y="122654"/>
                      </a:cubicBezTo>
                      <a:cubicBezTo>
                        <a:pt x="107913" y="104927"/>
                        <a:pt x="160300" y="75822"/>
                        <a:pt x="216127" y="57566"/>
                      </a:cubicBezTo>
                      <a:cubicBezTo>
                        <a:pt x="271954" y="39310"/>
                        <a:pt x="405039" y="13380"/>
                        <a:pt x="411389" y="67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8" name="フリーフォーム: 図形 1737">
                  <a:extLst>
                    <a:ext uri="{FF2B5EF4-FFF2-40B4-BE49-F238E27FC236}">
                      <a16:creationId xmlns:a16="http://schemas.microsoft.com/office/drawing/2014/main" id="{BD635484-ED58-4687-A464-1BB8E8801243}"/>
                    </a:ext>
                  </a:extLst>
                </p:cNvPr>
                <p:cNvSpPr/>
                <p:nvPr/>
              </p:nvSpPr>
              <p:spPr>
                <a:xfrm>
                  <a:off x="4878099" y="2049702"/>
                  <a:ext cx="121935" cy="160690"/>
                </a:xfrm>
                <a:custGeom>
                  <a:avLst/>
                  <a:gdLst>
                    <a:gd name="connsiteX0" fmla="*/ 6527 w 399911"/>
                    <a:gd name="connsiteY0" fmla="*/ 289 h 527014"/>
                    <a:gd name="connsiteX1" fmla="*/ 36160 w 399911"/>
                    <a:gd name="connsiteY1" fmla="*/ 241589 h 527014"/>
                    <a:gd name="connsiteX2" fmla="*/ 370594 w 399911"/>
                    <a:gd name="connsiteY2" fmla="*/ 510406 h 527014"/>
                    <a:gd name="connsiteX3" fmla="*/ 351544 w 399911"/>
                    <a:gd name="connsiteY3" fmla="*/ 485006 h 527014"/>
                    <a:gd name="connsiteX4" fmla="*/ 93310 w 399911"/>
                    <a:gd name="connsiteY4" fmla="*/ 377056 h 527014"/>
                    <a:gd name="connsiteX5" fmla="*/ 12877 w 399911"/>
                    <a:gd name="connsiteY5" fmla="*/ 290272 h 527014"/>
                    <a:gd name="connsiteX6" fmla="*/ 6527 w 399911"/>
                    <a:gd name="connsiteY6" fmla="*/ 289 h 5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911" h="527014">
                      <a:moveTo>
                        <a:pt x="6527" y="289"/>
                      </a:moveTo>
                      <a:cubicBezTo>
                        <a:pt x="10407" y="-7825"/>
                        <a:pt x="-24518" y="156570"/>
                        <a:pt x="36160" y="241589"/>
                      </a:cubicBezTo>
                      <a:cubicBezTo>
                        <a:pt x="96838" y="326608"/>
                        <a:pt x="318030" y="469837"/>
                        <a:pt x="370594" y="510406"/>
                      </a:cubicBezTo>
                      <a:cubicBezTo>
                        <a:pt x="423158" y="550976"/>
                        <a:pt x="397758" y="507231"/>
                        <a:pt x="351544" y="485006"/>
                      </a:cubicBezTo>
                      <a:cubicBezTo>
                        <a:pt x="305330" y="462781"/>
                        <a:pt x="149755" y="409512"/>
                        <a:pt x="93310" y="377056"/>
                      </a:cubicBezTo>
                      <a:cubicBezTo>
                        <a:pt x="36866" y="344600"/>
                        <a:pt x="28752" y="349539"/>
                        <a:pt x="12877" y="290272"/>
                      </a:cubicBezTo>
                      <a:cubicBezTo>
                        <a:pt x="-2998" y="231005"/>
                        <a:pt x="2647" y="8403"/>
                        <a:pt x="6527" y="2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9" name="フリーフォーム: 図形 1738">
                  <a:extLst>
                    <a:ext uri="{FF2B5EF4-FFF2-40B4-BE49-F238E27FC236}">
                      <a16:creationId xmlns:a16="http://schemas.microsoft.com/office/drawing/2014/main" id="{5BB022A3-0BFA-4715-9086-F40373778981}"/>
                    </a:ext>
                  </a:extLst>
                </p:cNvPr>
                <p:cNvSpPr/>
                <p:nvPr/>
              </p:nvSpPr>
              <p:spPr>
                <a:xfrm>
                  <a:off x="4971723" y="2157493"/>
                  <a:ext cx="84891" cy="45273"/>
                </a:xfrm>
                <a:custGeom>
                  <a:avLst/>
                  <a:gdLst>
                    <a:gd name="connsiteX0" fmla="*/ 35 w 278418"/>
                    <a:gd name="connsiteY0" fmla="*/ 250 h 148483"/>
                    <a:gd name="connsiteX1" fmla="*/ 209585 w 278418"/>
                    <a:gd name="connsiteY1" fmla="*/ 72217 h 148483"/>
                    <a:gd name="connsiteX2" fmla="*/ 277318 w 278418"/>
                    <a:gd name="connsiteY2" fmla="*/ 148417 h 148483"/>
                    <a:gd name="connsiteX3" fmla="*/ 249801 w 278418"/>
                    <a:gd name="connsiteY3" fmla="*/ 84917 h 148483"/>
                    <a:gd name="connsiteX4" fmla="*/ 226518 w 278418"/>
                    <a:gd name="connsiteY4" fmla="*/ 48934 h 148483"/>
                    <a:gd name="connsiteX5" fmla="*/ 35 w 278418"/>
                    <a:gd name="connsiteY5" fmla="*/ 250 h 14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18" h="148483">
                      <a:moveTo>
                        <a:pt x="35" y="250"/>
                      </a:moveTo>
                      <a:cubicBezTo>
                        <a:pt x="-2787" y="4131"/>
                        <a:pt x="163371" y="47523"/>
                        <a:pt x="209585" y="72217"/>
                      </a:cubicBezTo>
                      <a:cubicBezTo>
                        <a:pt x="255799" y="96911"/>
                        <a:pt x="270615" y="146300"/>
                        <a:pt x="277318" y="148417"/>
                      </a:cubicBezTo>
                      <a:cubicBezTo>
                        <a:pt x="284021" y="150534"/>
                        <a:pt x="258268" y="101498"/>
                        <a:pt x="249801" y="84917"/>
                      </a:cubicBezTo>
                      <a:cubicBezTo>
                        <a:pt x="241334" y="68337"/>
                        <a:pt x="267793" y="59164"/>
                        <a:pt x="226518" y="48934"/>
                      </a:cubicBezTo>
                      <a:cubicBezTo>
                        <a:pt x="185243" y="38704"/>
                        <a:pt x="2857" y="-3631"/>
                        <a:pt x="35" y="2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0" name="フリーフォーム: 図形 1739">
                  <a:extLst>
                    <a:ext uri="{FF2B5EF4-FFF2-40B4-BE49-F238E27FC236}">
                      <a16:creationId xmlns:a16="http://schemas.microsoft.com/office/drawing/2014/main" id="{2A262228-D513-4745-A7F8-B8EB09BBAA58}"/>
                    </a:ext>
                  </a:extLst>
                </p:cNvPr>
                <p:cNvSpPr/>
                <p:nvPr/>
              </p:nvSpPr>
              <p:spPr>
                <a:xfrm>
                  <a:off x="5065117" y="2205303"/>
                  <a:ext cx="52847" cy="88716"/>
                </a:xfrm>
                <a:custGeom>
                  <a:avLst/>
                  <a:gdLst>
                    <a:gd name="connsiteX0" fmla="*/ 645 w 173322"/>
                    <a:gd name="connsiteY0" fmla="*/ 82 h 290963"/>
                    <a:gd name="connsiteX1" fmla="*/ 91662 w 173322"/>
                    <a:gd name="connsiteY1" fmla="*/ 84748 h 290963"/>
                    <a:gd name="connsiteX2" fmla="*/ 172095 w 173322"/>
                    <a:gd name="connsiteY2" fmla="*/ 287948 h 290963"/>
                    <a:gd name="connsiteX3" fmla="*/ 140345 w 173322"/>
                    <a:gd name="connsiteY3" fmla="*/ 199048 h 290963"/>
                    <a:gd name="connsiteX4" fmla="*/ 140345 w 173322"/>
                    <a:gd name="connsiteY4" fmla="*/ 97448 h 290963"/>
                    <a:gd name="connsiteX5" fmla="*/ 645 w 173322"/>
                    <a:gd name="connsiteY5" fmla="*/ 82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322" h="290963">
                      <a:moveTo>
                        <a:pt x="645" y="82"/>
                      </a:moveTo>
                      <a:cubicBezTo>
                        <a:pt x="-7469" y="-2035"/>
                        <a:pt x="63087" y="36770"/>
                        <a:pt x="91662" y="84748"/>
                      </a:cubicBezTo>
                      <a:cubicBezTo>
                        <a:pt x="120237" y="132726"/>
                        <a:pt x="163981" y="268898"/>
                        <a:pt x="172095" y="287948"/>
                      </a:cubicBezTo>
                      <a:cubicBezTo>
                        <a:pt x="180209" y="306998"/>
                        <a:pt x="145637" y="230798"/>
                        <a:pt x="140345" y="199048"/>
                      </a:cubicBezTo>
                      <a:cubicBezTo>
                        <a:pt x="135053" y="167298"/>
                        <a:pt x="160453" y="128845"/>
                        <a:pt x="140345" y="97448"/>
                      </a:cubicBezTo>
                      <a:cubicBezTo>
                        <a:pt x="120237" y="66051"/>
                        <a:pt x="8759" y="2199"/>
                        <a:pt x="645" y="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1" name="フリーフォーム: 図形 1740">
                  <a:extLst>
                    <a:ext uri="{FF2B5EF4-FFF2-40B4-BE49-F238E27FC236}">
                      <a16:creationId xmlns:a16="http://schemas.microsoft.com/office/drawing/2014/main" id="{3DBEC8C4-AB90-4531-8D63-21E13AAEA9A6}"/>
                    </a:ext>
                  </a:extLst>
                </p:cNvPr>
                <p:cNvSpPr/>
                <p:nvPr/>
              </p:nvSpPr>
              <p:spPr>
                <a:xfrm>
                  <a:off x="4819195" y="2260595"/>
                  <a:ext cx="68803" cy="57669"/>
                </a:xfrm>
                <a:custGeom>
                  <a:avLst/>
                  <a:gdLst>
                    <a:gd name="connsiteX0" fmla="*/ 220882 w 225653"/>
                    <a:gd name="connsiteY0" fmla="*/ 775 h 189137"/>
                    <a:gd name="connsiteX1" fmla="*/ 7098 w 225653"/>
                    <a:gd name="connsiteY1" fmla="*/ 182808 h 189137"/>
                    <a:gd name="connsiteX2" fmla="*/ 60015 w 225653"/>
                    <a:gd name="connsiteY2" fmla="*/ 144708 h 189137"/>
                    <a:gd name="connsiteX3" fmla="*/ 148915 w 225653"/>
                    <a:gd name="connsiteY3" fmla="*/ 117192 h 189137"/>
                    <a:gd name="connsiteX4" fmla="*/ 220882 w 225653"/>
                    <a:gd name="connsiteY4" fmla="*/ 775 h 18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3" h="189137">
                      <a:moveTo>
                        <a:pt x="220882" y="775"/>
                      </a:moveTo>
                      <a:cubicBezTo>
                        <a:pt x="197246" y="11711"/>
                        <a:pt x="33909" y="158819"/>
                        <a:pt x="7098" y="182808"/>
                      </a:cubicBezTo>
                      <a:cubicBezTo>
                        <a:pt x="-19713" y="206797"/>
                        <a:pt x="36379" y="155644"/>
                        <a:pt x="60015" y="144708"/>
                      </a:cubicBezTo>
                      <a:cubicBezTo>
                        <a:pt x="83651" y="133772"/>
                        <a:pt x="123868" y="136595"/>
                        <a:pt x="148915" y="117192"/>
                      </a:cubicBezTo>
                      <a:cubicBezTo>
                        <a:pt x="173962" y="97789"/>
                        <a:pt x="244518" y="-10161"/>
                        <a:pt x="220882" y="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2" name="フリーフォーム: 図形 1741">
                  <a:extLst>
                    <a:ext uri="{FF2B5EF4-FFF2-40B4-BE49-F238E27FC236}">
                      <a16:creationId xmlns:a16="http://schemas.microsoft.com/office/drawing/2014/main" id="{05D354DA-CF56-4D7A-BFC0-EEE28E66DCB4}"/>
                    </a:ext>
                  </a:extLst>
                </p:cNvPr>
                <p:cNvSpPr/>
                <p:nvPr/>
              </p:nvSpPr>
              <p:spPr>
                <a:xfrm>
                  <a:off x="4306624" y="2225364"/>
                  <a:ext cx="68136" cy="198465"/>
                </a:xfrm>
                <a:custGeom>
                  <a:avLst/>
                  <a:gdLst>
                    <a:gd name="connsiteX0" fmla="*/ 223444 w 223465"/>
                    <a:gd name="connsiteY0" fmla="*/ 4137 h 650905"/>
                    <a:gd name="connsiteX1" fmla="*/ 119727 w 223465"/>
                    <a:gd name="connsiteY1" fmla="*/ 150187 h 650905"/>
                    <a:gd name="connsiteX2" fmla="*/ 7544 w 223465"/>
                    <a:gd name="connsiteY2" fmla="*/ 622203 h 650905"/>
                    <a:gd name="connsiteX3" fmla="*/ 16011 w 223465"/>
                    <a:gd name="connsiteY3" fmla="*/ 567170 h 650905"/>
                    <a:gd name="connsiteX4" fmla="*/ 62577 w 223465"/>
                    <a:gd name="connsiteY4" fmla="*/ 306820 h 650905"/>
                    <a:gd name="connsiteX5" fmla="*/ 111261 w 223465"/>
                    <a:gd name="connsiteY5" fmla="*/ 63403 h 650905"/>
                    <a:gd name="connsiteX6" fmla="*/ 223444 w 223465"/>
                    <a:gd name="connsiteY6" fmla="*/ 4137 h 65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65" h="650905">
                      <a:moveTo>
                        <a:pt x="223444" y="4137"/>
                      </a:moveTo>
                      <a:cubicBezTo>
                        <a:pt x="224855" y="18601"/>
                        <a:pt x="155710" y="47176"/>
                        <a:pt x="119727" y="150187"/>
                      </a:cubicBezTo>
                      <a:cubicBezTo>
                        <a:pt x="83744" y="253198"/>
                        <a:pt x="24830" y="552706"/>
                        <a:pt x="7544" y="622203"/>
                      </a:cubicBezTo>
                      <a:cubicBezTo>
                        <a:pt x="-9742" y="691700"/>
                        <a:pt x="6839" y="619734"/>
                        <a:pt x="16011" y="567170"/>
                      </a:cubicBezTo>
                      <a:cubicBezTo>
                        <a:pt x="25183" y="514606"/>
                        <a:pt x="46702" y="390781"/>
                        <a:pt x="62577" y="306820"/>
                      </a:cubicBezTo>
                      <a:cubicBezTo>
                        <a:pt x="78452" y="222859"/>
                        <a:pt x="84450" y="112792"/>
                        <a:pt x="111261" y="63403"/>
                      </a:cubicBezTo>
                      <a:cubicBezTo>
                        <a:pt x="138072" y="14014"/>
                        <a:pt x="222033" y="-10327"/>
                        <a:pt x="223444" y="41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3" name="フリーフォーム: 図形 1742">
                  <a:extLst>
                    <a:ext uri="{FF2B5EF4-FFF2-40B4-BE49-F238E27FC236}">
                      <a16:creationId xmlns:a16="http://schemas.microsoft.com/office/drawing/2014/main" id="{8CB82989-956B-43F3-A019-5752ECAA7EDF}"/>
                    </a:ext>
                  </a:extLst>
                </p:cNvPr>
                <p:cNvSpPr/>
                <p:nvPr/>
              </p:nvSpPr>
              <p:spPr>
                <a:xfrm>
                  <a:off x="4274023" y="2428958"/>
                  <a:ext cx="26542" cy="130723"/>
                </a:xfrm>
                <a:custGeom>
                  <a:avLst/>
                  <a:gdLst>
                    <a:gd name="connsiteX0" fmla="*/ 86949 w 87050"/>
                    <a:gd name="connsiteY0" fmla="*/ 1045 h 428731"/>
                    <a:gd name="connsiteX1" fmla="*/ 23449 w 87050"/>
                    <a:gd name="connsiteY1" fmla="*/ 180962 h 428731"/>
                    <a:gd name="connsiteX2" fmla="*/ 29799 w 87050"/>
                    <a:gd name="connsiteY2" fmla="*/ 371462 h 428731"/>
                    <a:gd name="connsiteX3" fmla="*/ 48849 w 87050"/>
                    <a:gd name="connsiteY3" fmla="*/ 428612 h 428731"/>
                    <a:gd name="connsiteX4" fmla="*/ 12866 w 87050"/>
                    <a:gd name="connsiteY4" fmla="*/ 360878 h 428731"/>
                    <a:gd name="connsiteX5" fmla="*/ 6516 w 87050"/>
                    <a:gd name="connsiteY5" fmla="*/ 265628 h 428731"/>
                    <a:gd name="connsiteX6" fmla="*/ 86949 w 87050"/>
                    <a:gd name="connsiteY6" fmla="*/ 1045 h 428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050" h="428731">
                      <a:moveTo>
                        <a:pt x="86949" y="1045"/>
                      </a:moveTo>
                      <a:cubicBezTo>
                        <a:pt x="89771" y="-13066"/>
                        <a:pt x="32974" y="119226"/>
                        <a:pt x="23449" y="180962"/>
                      </a:cubicBezTo>
                      <a:cubicBezTo>
                        <a:pt x="13924" y="242698"/>
                        <a:pt x="25566" y="330187"/>
                        <a:pt x="29799" y="371462"/>
                      </a:cubicBezTo>
                      <a:cubicBezTo>
                        <a:pt x="34032" y="412737"/>
                        <a:pt x="51671" y="430376"/>
                        <a:pt x="48849" y="428612"/>
                      </a:cubicBezTo>
                      <a:cubicBezTo>
                        <a:pt x="46027" y="426848"/>
                        <a:pt x="19921" y="388042"/>
                        <a:pt x="12866" y="360878"/>
                      </a:cubicBezTo>
                      <a:cubicBezTo>
                        <a:pt x="5811" y="333714"/>
                        <a:pt x="-8301" y="325600"/>
                        <a:pt x="6516" y="265628"/>
                      </a:cubicBezTo>
                      <a:cubicBezTo>
                        <a:pt x="21333" y="205656"/>
                        <a:pt x="84127" y="15156"/>
                        <a:pt x="86949" y="10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4" name="フリーフォーム: 図形 1743">
                  <a:extLst>
                    <a:ext uri="{FF2B5EF4-FFF2-40B4-BE49-F238E27FC236}">
                      <a16:creationId xmlns:a16="http://schemas.microsoft.com/office/drawing/2014/main" id="{F0FA71D1-0C3C-4AD6-9CA0-A4DBE43CF7B1}"/>
                    </a:ext>
                  </a:extLst>
                </p:cNvPr>
                <p:cNvSpPr/>
                <p:nvPr/>
              </p:nvSpPr>
              <p:spPr>
                <a:xfrm>
                  <a:off x="4279393" y="2558235"/>
                  <a:ext cx="12439" cy="88700"/>
                </a:xfrm>
                <a:custGeom>
                  <a:avLst/>
                  <a:gdLst>
                    <a:gd name="connsiteX0" fmla="*/ 11127 w 40795"/>
                    <a:gd name="connsiteY0" fmla="*/ 918 h 290910"/>
                    <a:gd name="connsiteX1" fmla="*/ 15 w 40795"/>
                    <a:gd name="connsiteY1" fmla="*/ 129505 h 290910"/>
                    <a:gd name="connsiteX2" fmla="*/ 9540 w 40795"/>
                    <a:gd name="connsiteY2" fmla="*/ 200943 h 290910"/>
                    <a:gd name="connsiteX3" fmla="*/ 39702 w 40795"/>
                    <a:gd name="connsiteY3" fmla="*/ 289843 h 290910"/>
                    <a:gd name="connsiteX4" fmla="*/ 33352 w 40795"/>
                    <a:gd name="connsiteY4" fmla="*/ 246980 h 290910"/>
                    <a:gd name="connsiteX5" fmla="*/ 25415 w 40795"/>
                    <a:gd name="connsiteY5" fmla="*/ 200943 h 290910"/>
                    <a:gd name="connsiteX6" fmla="*/ 11127 w 40795"/>
                    <a:gd name="connsiteY6" fmla="*/ 918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5" h="290910">
                      <a:moveTo>
                        <a:pt x="11127" y="918"/>
                      </a:moveTo>
                      <a:cubicBezTo>
                        <a:pt x="6894" y="-10988"/>
                        <a:pt x="279" y="96168"/>
                        <a:pt x="15" y="129505"/>
                      </a:cubicBezTo>
                      <a:cubicBezTo>
                        <a:pt x="-249" y="162842"/>
                        <a:pt x="2926" y="174220"/>
                        <a:pt x="9540" y="200943"/>
                      </a:cubicBezTo>
                      <a:cubicBezTo>
                        <a:pt x="16154" y="227666"/>
                        <a:pt x="35733" y="282170"/>
                        <a:pt x="39702" y="289843"/>
                      </a:cubicBezTo>
                      <a:cubicBezTo>
                        <a:pt x="43671" y="297516"/>
                        <a:pt x="35733" y="261797"/>
                        <a:pt x="33352" y="246980"/>
                      </a:cubicBezTo>
                      <a:cubicBezTo>
                        <a:pt x="30971" y="232163"/>
                        <a:pt x="28325" y="241689"/>
                        <a:pt x="25415" y="200943"/>
                      </a:cubicBezTo>
                      <a:cubicBezTo>
                        <a:pt x="22505" y="160197"/>
                        <a:pt x="15360" y="12824"/>
                        <a:pt x="11127" y="9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5" name="フリーフォーム: 図形 1744">
                  <a:extLst>
                    <a:ext uri="{FF2B5EF4-FFF2-40B4-BE49-F238E27FC236}">
                      <a16:creationId xmlns:a16="http://schemas.microsoft.com/office/drawing/2014/main" id="{AD33318D-65BF-4C71-AC63-CDE5F062E651}"/>
                    </a:ext>
                  </a:extLst>
                </p:cNvPr>
                <p:cNvSpPr/>
                <p:nvPr/>
              </p:nvSpPr>
              <p:spPr>
                <a:xfrm>
                  <a:off x="4290549" y="2551470"/>
                  <a:ext cx="52744" cy="86922"/>
                </a:xfrm>
                <a:custGeom>
                  <a:avLst/>
                  <a:gdLst>
                    <a:gd name="connsiteX0" fmla="*/ 172978 w 172983"/>
                    <a:gd name="connsiteY0" fmla="*/ 880 h 285078"/>
                    <a:gd name="connsiteX1" fmla="*/ 63440 w 172983"/>
                    <a:gd name="connsiteY1" fmla="*/ 104067 h 285078"/>
                    <a:gd name="connsiteX2" fmla="*/ 26928 w 172983"/>
                    <a:gd name="connsiteY2" fmla="*/ 145342 h 285078"/>
                    <a:gd name="connsiteX3" fmla="*/ 4703 w 172983"/>
                    <a:gd name="connsiteY3" fmla="*/ 283455 h 285078"/>
                    <a:gd name="connsiteX4" fmla="*/ 4703 w 172983"/>
                    <a:gd name="connsiteY4" fmla="*/ 224717 h 285078"/>
                    <a:gd name="connsiteX5" fmla="*/ 4703 w 172983"/>
                    <a:gd name="connsiteY5" fmla="*/ 140580 h 285078"/>
                    <a:gd name="connsiteX6" fmla="*/ 68203 w 172983"/>
                    <a:gd name="connsiteY6" fmla="*/ 58030 h 285078"/>
                    <a:gd name="connsiteX7" fmla="*/ 172978 w 172983"/>
                    <a:gd name="connsiteY7" fmla="*/ 880 h 28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983" h="285078">
                      <a:moveTo>
                        <a:pt x="172978" y="880"/>
                      </a:moveTo>
                      <a:cubicBezTo>
                        <a:pt x="172184" y="8553"/>
                        <a:pt x="87782" y="79990"/>
                        <a:pt x="63440" y="104067"/>
                      </a:cubicBezTo>
                      <a:cubicBezTo>
                        <a:pt x="39098" y="128144"/>
                        <a:pt x="36717" y="115444"/>
                        <a:pt x="26928" y="145342"/>
                      </a:cubicBezTo>
                      <a:cubicBezTo>
                        <a:pt x="17139" y="175240"/>
                        <a:pt x="8407" y="270226"/>
                        <a:pt x="4703" y="283455"/>
                      </a:cubicBezTo>
                      <a:cubicBezTo>
                        <a:pt x="999" y="296684"/>
                        <a:pt x="4703" y="224717"/>
                        <a:pt x="4703" y="224717"/>
                      </a:cubicBezTo>
                      <a:cubicBezTo>
                        <a:pt x="4703" y="200905"/>
                        <a:pt x="-5880" y="168361"/>
                        <a:pt x="4703" y="140580"/>
                      </a:cubicBezTo>
                      <a:cubicBezTo>
                        <a:pt x="15286" y="112799"/>
                        <a:pt x="43597" y="78403"/>
                        <a:pt x="68203" y="58030"/>
                      </a:cubicBezTo>
                      <a:cubicBezTo>
                        <a:pt x="92809" y="37657"/>
                        <a:pt x="173772" y="-6793"/>
                        <a:pt x="172978" y="88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6" name="フリーフォーム: 図形 1745">
                  <a:extLst>
                    <a:ext uri="{FF2B5EF4-FFF2-40B4-BE49-F238E27FC236}">
                      <a16:creationId xmlns:a16="http://schemas.microsoft.com/office/drawing/2014/main" id="{DB52531B-B11E-4655-B5A1-17BC064136E3}"/>
                    </a:ext>
                  </a:extLst>
                </p:cNvPr>
                <p:cNvSpPr/>
                <p:nvPr/>
              </p:nvSpPr>
              <p:spPr>
                <a:xfrm>
                  <a:off x="4343170" y="2562871"/>
                  <a:ext cx="70006" cy="110933"/>
                </a:xfrm>
                <a:custGeom>
                  <a:avLst/>
                  <a:gdLst>
                    <a:gd name="connsiteX0" fmla="*/ 397 w 229599"/>
                    <a:gd name="connsiteY0" fmla="*/ 0 h 363827"/>
                    <a:gd name="connsiteX1" fmla="*/ 101997 w 229599"/>
                    <a:gd name="connsiteY1" fmla="*/ 52388 h 363827"/>
                    <a:gd name="connsiteX2" fmla="*/ 144859 w 229599"/>
                    <a:gd name="connsiteY2" fmla="*/ 119063 h 363827"/>
                    <a:gd name="connsiteX3" fmla="*/ 227409 w 229599"/>
                    <a:gd name="connsiteY3" fmla="*/ 357188 h 363827"/>
                    <a:gd name="connsiteX4" fmla="*/ 200422 w 229599"/>
                    <a:gd name="connsiteY4" fmla="*/ 276225 h 363827"/>
                    <a:gd name="connsiteX5" fmla="*/ 143272 w 229599"/>
                    <a:gd name="connsiteY5" fmla="*/ 52388 h 363827"/>
                    <a:gd name="connsiteX6" fmla="*/ 397 w 229599"/>
                    <a:gd name="connsiteY6" fmla="*/ 0 h 36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599" h="363827">
                      <a:moveTo>
                        <a:pt x="397" y="0"/>
                      </a:moveTo>
                      <a:cubicBezTo>
                        <a:pt x="-6482" y="0"/>
                        <a:pt x="77920" y="32544"/>
                        <a:pt x="101997" y="52388"/>
                      </a:cubicBezTo>
                      <a:cubicBezTo>
                        <a:pt x="126074" y="72232"/>
                        <a:pt x="123957" y="68263"/>
                        <a:pt x="144859" y="119063"/>
                      </a:cubicBezTo>
                      <a:cubicBezTo>
                        <a:pt x="165761" y="169863"/>
                        <a:pt x="218148" y="330994"/>
                        <a:pt x="227409" y="357188"/>
                      </a:cubicBezTo>
                      <a:cubicBezTo>
                        <a:pt x="236670" y="383382"/>
                        <a:pt x="214445" y="327025"/>
                        <a:pt x="200422" y="276225"/>
                      </a:cubicBezTo>
                      <a:cubicBezTo>
                        <a:pt x="186399" y="225425"/>
                        <a:pt x="177668" y="96573"/>
                        <a:pt x="143272" y="52388"/>
                      </a:cubicBezTo>
                      <a:cubicBezTo>
                        <a:pt x="108876" y="8203"/>
                        <a:pt x="7276" y="0"/>
                        <a:pt x="3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7" name="フリーフォーム: 図形 1746">
                  <a:extLst>
                    <a:ext uri="{FF2B5EF4-FFF2-40B4-BE49-F238E27FC236}">
                      <a16:creationId xmlns:a16="http://schemas.microsoft.com/office/drawing/2014/main" id="{48B72418-A449-49E4-815C-E1D5E5CCE3F6}"/>
                    </a:ext>
                  </a:extLst>
                </p:cNvPr>
                <p:cNvSpPr/>
                <p:nvPr/>
              </p:nvSpPr>
              <p:spPr>
                <a:xfrm>
                  <a:off x="5099811" y="2244154"/>
                  <a:ext cx="53363" cy="191501"/>
                </a:xfrm>
                <a:custGeom>
                  <a:avLst/>
                  <a:gdLst>
                    <a:gd name="connsiteX0" fmla="*/ 103 w 175013"/>
                    <a:gd name="connsiteY0" fmla="*/ 7070 h 628066"/>
                    <a:gd name="connsiteX1" fmla="*/ 82653 w 175013"/>
                    <a:gd name="connsiteY1" fmla="*/ 248370 h 628066"/>
                    <a:gd name="connsiteX2" fmla="*/ 171553 w 175013"/>
                    <a:gd name="connsiteY2" fmla="*/ 623020 h 628066"/>
                    <a:gd name="connsiteX3" fmla="*/ 152503 w 175013"/>
                    <a:gd name="connsiteY3" fmla="*/ 448395 h 628066"/>
                    <a:gd name="connsiteX4" fmla="*/ 111228 w 175013"/>
                    <a:gd name="connsiteY4" fmla="*/ 216620 h 628066"/>
                    <a:gd name="connsiteX5" fmla="*/ 66778 w 175013"/>
                    <a:gd name="connsiteY5" fmla="*/ 76920 h 628066"/>
                    <a:gd name="connsiteX6" fmla="*/ 103 w 175013"/>
                    <a:gd name="connsiteY6" fmla="*/ 7070 h 6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013" h="628066">
                      <a:moveTo>
                        <a:pt x="103" y="7070"/>
                      </a:moveTo>
                      <a:cubicBezTo>
                        <a:pt x="2749" y="35645"/>
                        <a:pt x="54078" y="145712"/>
                        <a:pt x="82653" y="248370"/>
                      </a:cubicBezTo>
                      <a:cubicBezTo>
                        <a:pt x="111228" y="351028"/>
                        <a:pt x="159911" y="589683"/>
                        <a:pt x="171553" y="623020"/>
                      </a:cubicBezTo>
                      <a:cubicBezTo>
                        <a:pt x="183195" y="656357"/>
                        <a:pt x="162557" y="516128"/>
                        <a:pt x="152503" y="448395"/>
                      </a:cubicBezTo>
                      <a:cubicBezTo>
                        <a:pt x="142449" y="380662"/>
                        <a:pt x="125515" y="278532"/>
                        <a:pt x="111228" y="216620"/>
                      </a:cubicBezTo>
                      <a:cubicBezTo>
                        <a:pt x="96941" y="154708"/>
                        <a:pt x="87416" y="110258"/>
                        <a:pt x="66778" y="76920"/>
                      </a:cubicBezTo>
                      <a:cubicBezTo>
                        <a:pt x="46141" y="43583"/>
                        <a:pt x="-2543" y="-21505"/>
                        <a:pt x="103" y="70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8" name="フリーフォーム: 図形 1747">
                  <a:extLst>
                    <a:ext uri="{FF2B5EF4-FFF2-40B4-BE49-F238E27FC236}">
                      <a16:creationId xmlns:a16="http://schemas.microsoft.com/office/drawing/2014/main" id="{0755EB24-60C8-41C0-8B9E-29A14B1FE20E}"/>
                    </a:ext>
                  </a:extLst>
                </p:cNvPr>
                <p:cNvSpPr/>
                <p:nvPr/>
              </p:nvSpPr>
              <p:spPr>
                <a:xfrm>
                  <a:off x="5150289" y="2429234"/>
                  <a:ext cx="43531" cy="241410"/>
                </a:xfrm>
                <a:custGeom>
                  <a:avLst/>
                  <a:gdLst>
                    <a:gd name="connsiteX0" fmla="*/ 9176 w 142770"/>
                    <a:gd name="connsiteY0" fmla="*/ 3315 h 791751"/>
                    <a:gd name="connsiteX1" fmla="*/ 136176 w 142770"/>
                    <a:gd name="connsiteY1" fmla="*/ 746265 h 791751"/>
                    <a:gd name="connsiteX2" fmla="*/ 113951 w 142770"/>
                    <a:gd name="connsiteY2" fmla="*/ 685940 h 791751"/>
                    <a:gd name="connsiteX3" fmla="*/ 21876 w 142770"/>
                    <a:gd name="connsiteY3" fmla="*/ 482740 h 791751"/>
                    <a:gd name="connsiteX4" fmla="*/ 9176 w 142770"/>
                    <a:gd name="connsiteY4" fmla="*/ 3315 h 791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770" h="791751">
                      <a:moveTo>
                        <a:pt x="9176" y="3315"/>
                      </a:moveTo>
                      <a:cubicBezTo>
                        <a:pt x="28226" y="47236"/>
                        <a:pt x="118714" y="632494"/>
                        <a:pt x="136176" y="746265"/>
                      </a:cubicBezTo>
                      <a:cubicBezTo>
                        <a:pt x="153638" y="860036"/>
                        <a:pt x="133001" y="729861"/>
                        <a:pt x="113951" y="685940"/>
                      </a:cubicBezTo>
                      <a:cubicBezTo>
                        <a:pt x="94901" y="642019"/>
                        <a:pt x="39868" y="601273"/>
                        <a:pt x="21876" y="482740"/>
                      </a:cubicBezTo>
                      <a:cubicBezTo>
                        <a:pt x="3884" y="364207"/>
                        <a:pt x="-9874" y="-40606"/>
                        <a:pt x="9176" y="3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9" name="フリーフォーム: 図形 1748">
                  <a:extLst>
                    <a:ext uri="{FF2B5EF4-FFF2-40B4-BE49-F238E27FC236}">
                      <a16:creationId xmlns:a16="http://schemas.microsoft.com/office/drawing/2014/main" id="{4F9D95A5-8DC9-4998-A381-8B843ADF28D8}"/>
                    </a:ext>
                  </a:extLst>
                </p:cNvPr>
                <p:cNvSpPr/>
                <p:nvPr/>
              </p:nvSpPr>
              <p:spPr>
                <a:xfrm>
                  <a:off x="4711918" y="2597111"/>
                  <a:ext cx="95601" cy="69292"/>
                </a:xfrm>
                <a:custGeom>
                  <a:avLst/>
                  <a:gdLst>
                    <a:gd name="connsiteX0" fmla="*/ 313424 w 313541"/>
                    <a:gd name="connsiteY0" fmla="*/ 416 h 227256"/>
                    <a:gd name="connsiteX1" fmla="*/ 186424 w 313541"/>
                    <a:gd name="connsiteY1" fmla="*/ 55978 h 227256"/>
                    <a:gd name="connsiteX2" fmla="*/ 111812 w 313541"/>
                    <a:gd name="connsiteY2" fmla="*/ 113128 h 227256"/>
                    <a:gd name="connsiteX3" fmla="*/ 3862 w 313541"/>
                    <a:gd name="connsiteY3" fmla="*/ 224253 h 227256"/>
                    <a:gd name="connsiteX4" fmla="*/ 37199 w 313541"/>
                    <a:gd name="connsiteY4" fmla="*/ 186153 h 227256"/>
                    <a:gd name="connsiteX5" fmla="*/ 162612 w 313541"/>
                    <a:gd name="connsiteY5" fmla="*/ 86141 h 227256"/>
                    <a:gd name="connsiteX6" fmla="*/ 313424 w 313541"/>
                    <a:gd name="connsiteY6" fmla="*/ 416 h 22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541" h="227256">
                      <a:moveTo>
                        <a:pt x="313424" y="416"/>
                      </a:moveTo>
                      <a:cubicBezTo>
                        <a:pt x="317393" y="-4611"/>
                        <a:pt x="220026" y="37193"/>
                        <a:pt x="186424" y="55978"/>
                      </a:cubicBezTo>
                      <a:cubicBezTo>
                        <a:pt x="152822" y="74763"/>
                        <a:pt x="142239" y="85082"/>
                        <a:pt x="111812" y="113128"/>
                      </a:cubicBezTo>
                      <a:cubicBezTo>
                        <a:pt x="81385" y="141174"/>
                        <a:pt x="16297" y="212082"/>
                        <a:pt x="3862" y="224253"/>
                      </a:cubicBezTo>
                      <a:cubicBezTo>
                        <a:pt x="-8573" y="236424"/>
                        <a:pt x="10741" y="209172"/>
                        <a:pt x="37199" y="186153"/>
                      </a:cubicBezTo>
                      <a:cubicBezTo>
                        <a:pt x="63657" y="163134"/>
                        <a:pt x="117368" y="114716"/>
                        <a:pt x="162612" y="86141"/>
                      </a:cubicBezTo>
                      <a:cubicBezTo>
                        <a:pt x="207856" y="57566"/>
                        <a:pt x="309455" y="5443"/>
                        <a:pt x="313424" y="4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0" name="フリーフォーム: 図形 1749">
                  <a:extLst>
                    <a:ext uri="{FF2B5EF4-FFF2-40B4-BE49-F238E27FC236}">
                      <a16:creationId xmlns:a16="http://schemas.microsoft.com/office/drawing/2014/main" id="{3174C9D0-ECCE-43D1-ADC3-0551F8FD44AA}"/>
                    </a:ext>
                  </a:extLst>
                </p:cNvPr>
                <p:cNvSpPr/>
                <p:nvPr/>
              </p:nvSpPr>
              <p:spPr>
                <a:xfrm>
                  <a:off x="4791489" y="2583103"/>
                  <a:ext cx="71208" cy="18788"/>
                </a:xfrm>
                <a:custGeom>
                  <a:avLst/>
                  <a:gdLst>
                    <a:gd name="connsiteX0" fmla="*/ 69 w 233542"/>
                    <a:gd name="connsiteY0" fmla="*/ 60645 h 61618"/>
                    <a:gd name="connsiteX1" fmla="*/ 103256 w 233542"/>
                    <a:gd name="connsiteY1" fmla="*/ 28895 h 61618"/>
                    <a:gd name="connsiteX2" fmla="*/ 192156 w 233542"/>
                    <a:gd name="connsiteY2" fmla="*/ 3495 h 61618"/>
                    <a:gd name="connsiteX3" fmla="*/ 233431 w 233542"/>
                    <a:gd name="connsiteY3" fmla="*/ 1908 h 61618"/>
                    <a:gd name="connsiteX4" fmla="*/ 181044 w 233542"/>
                    <a:gd name="connsiteY4" fmla="*/ 19370 h 61618"/>
                    <a:gd name="connsiteX5" fmla="*/ 119131 w 233542"/>
                    <a:gd name="connsiteY5" fmla="*/ 51120 h 61618"/>
                    <a:gd name="connsiteX6" fmla="*/ 69 w 233542"/>
                    <a:gd name="connsiteY6" fmla="*/ 60645 h 6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542" h="61618">
                      <a:moveTo>
                        <a:pt x="69" y="60645"/>
                      </a:moveTo>
                      <a:cubicBezTo>
                        <a:pt x="-2577" y="56941"/>
                        <a:pt x="71242" y="38420"/>
                        <a:pt x="103256" y="28895"/>
                      </a:cubicBezTo>
                      <a:cubicBezTo>
                        <a:pt x="135270" y="19370"/>
                        <a:pt x="170460" y="7993"/>
                        <a:pt x="192156" y="3495"/>
                      </a:cubicBezTo>
                      <a:cubicBezTo>
                        <a:pt x="213852" y="-1003"/>
                        <a:pt x="235283" y="-738"/>
                        <a:pt x="233431" y="1908"/>
                      </a:cubicBezTo>
                      <a:cubicBezTo>
                        <a:pt x="231579" y="4554"/>
                        <a:pt x="200094" y="11168"/>
                        <a:pt x="181044" y="19370"/>
                      </a:cubicBezTo>
                      <a:cubicBezTo>
                        <a:pt x="161994" y="27572"/>
                        <a:pt x="148235" y="45564"/>
                        <a:pt x="119131" y="51120"/>
                      </a:cubicBezTo>
                      <a:cubicBezTo>
                        <a:pt x="90027" y="56676"/>
                        <a:pt x="2715" y="64349"/>
                        <a:pt x="69" y="606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1" name="フリーフォーム: 図形 1750">
                  <a:extLst>
                    <a:ext uri="{FF2B5EF4-FFF2-40B4-BE49-F238E27FC236}">
                      <a16:creationId xmlns:a16="http://schemas.microsoft.com/office/drawing/2014/main" id="{DECB6A2D-DB0A-4B77-B68E-2CF9B38ACFF1}"/>
                    </a:ext>
                  </a:extLst>
                </p:cNvPr>
                <p:cNvSpPr/>
                <p:nvPr/>
              </p:nvSpPr>
              <p:spPr>
                <a:xfrm>
                  <a:off x="4855681" y="2580749"/>
                  <a:ext cx="42096" cy="9483"/>
                </a:xfrm>
                <a:custGeom>
                  <a:avLst/>
                  <a:gdLst>
                    <a:gd name="connsiteX0" fmla="*/ 2265 w 138063"/>
                    <a:gd name="connsiteY0" fmla="*/ 20740 h 31102"/>
                    <a:gd name="connsiteX1" fmla="*/ 137202 w 138063"/>
                    <a:gd name="connsiteY1" fmla="*/ 30265 h 31102"/>
                    <a:gd name="connsiteX2" fmla="*/ 57827 w 138063"/>
                    <a:gd name="connsiteY2" fmla="*/ 103 h 31102"/>
                    <a:gd name="connsiteX3" fmla="*/ 2265 w 138063"/>
                    <a:gd name="connsiteY3" fmla="*/ 20740 h 3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63" h="31102">
                      <a:moveTo>
                        <a:pt x="2265" y="20740"/>
                      </a:moveTo>
                      <a:cubicBezTo>
                        <a:pt x="15494" y="25767"/>
                        <a:pt x="127942" y="33704"/>
                        <a:pt x="137202" y="30265"/>
                      </a:cubicBezTo>
                      <a:cubicBezTo>
                        <a:pt x="146462" y="26826"/>
                        <a:pt x="78464" y="1690"/>
                        <a:pt x="57827" y="103"/>
                      </a:cubicBezTo>
                      <a:cubicBezTo>
                        <a:pt x="37190" y="-1484"/>
                        <a:pt x="-10964" y="15713"/>
                        <a:pt x="2265" y="207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2" name="フリーフォーム: 図形 1751">
                  <a:extLst>
                    <a:ext uri="{FF2B5EF4-FFF2-40B4-BE49-F238E27FC236}">
                      <a16:creationId xmlns:a16="http://schemas.microsoft.com/office/drawing/2014/main" id="{1BC64ED5-86E6-4A36-A1C0-CF96F08AD339}"/>
                    </a:ext>
                  </a:extLst>
                </p:cNvPr>
                <p:cNvSpPr/>
                <p:nvPr/>
              </p:nvSpPr>
              <p:spPr>
                <a:xfrm>
                  <a:off x="4886783" y="2585351"/>
                  <a:ext cx="40946" cy="13366"/>
                </a:xfrm>
                <a:custGeom>
                  <a:avLst/>
                  <a:gdLst>
                    <a:gd name="connsiteX0" fmla="*/ 269 w 134291"/>
                    <a:gd name="connsiteY0" fmla="*/ 5646 h 43837"/>
                    <a:gd name="connsiteX1" fmla="*/ 90757 w 134291"/>
                    <a:gd name="connsiteY1" fmla="*/ 2471 h 43837"/>
                    <a:gd name="connsiteX2" fmla="*/ 130444 w 134291"/>
                    <a:gd name="connsiteY2" fmla="*/ 43746 h 43837"/>
                    <a:gd name="connsiteX3" fmla="*/ 122507 w 134291"/>
                    <a:gd name="connsiteY3" fmla="*/ 13584 h 43837"/>
                    <a:gd name="connsiteX4" fmla="*/ 269 w 134291"/>
                    <a:gd name="connsiteY4" fmla="*/ 5646 h 4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291" h="43837">
                      <a:moveTo>
                        <a:pt x="269" y="5646"/>
                      </a:moveTo>
                      <a:cubicBezTo>
                        <a:pt x="-5023" y="3794"/>
                        <a:pt x="69061" y="-3879"/>
                        <a:pt x="90757" y="2471"/>
                      </a:cubicBezTo>
                      <a:cubicBezTo>
                        <a:pt x="112453" y="8821"/>
                        <a:pt x="125152" y="41894"/>
                        <a:pt x="130444" y="43746"/>
                      </a:cubicBezTo>
                      <a:cubicBezTo>
                        <a:pt x="135736" y="45598"/>
                        <a:pt x="137588" y="18876"/>
                        <a:pt x="122507" y="13584"/>
                      </a:cubicBezTo>
                      <a:cubicBezTo>
                        <a:pt x="107426" y="8292"/>
                        <a:pt x="5561" y="7498"/>
                        <a:pt x="269" y="56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3" name="フリーフォーム: 図形 1752">
                  <a:extLst>
                    <a:ext uri="{FF2B5EF4-FFF2-40B4-BE49-F238E27FC236}">
                      <a16:creationId xmlns:a16="http://schemas.microsoft.com/office/drawing/2014/main" id="{BADD515D-5DC0-43E1-8E35-43251F91A3DB}"/>
                    </a:ext>
                  </a:extLst>
                </p:cNvPr>
                <p:cNvSpPr/>
                <p:nvPr/>
              </p:nvSpPr>
              <p:spPr>
                <a:xfrm>
                  <a:off x="4882503" y="2585100"/>
                  <a:ext cx="45064" cy="15123"/>
                </a:xfrm>
                <a:custGeom>
                  <a:avLst/>
                  <a:gdLst>
                    <a:gd name="connsiteX0" fmla="*/ 22 w 147798"/>
                    <a:gd name="connsiteY0" fmla="*/ 119 h 49598"/>
                    <a:gd name="connsiteX1" fmla="*/ 52409 w 147798"/>
                    <a:gd name="connsiteY1" fmla="*/ 41394 h 49598"/>
                    <a:gd name="connsiteX2" fmla="*/ 147659 w 147798"/>
                    <a:gd name="connsiteY2" fmla="*/ 49332 h 49598"/>
                    <a:gd name="connsiteX3" fmla="*/ 73047 w 147798"/>
                    <a:gd name="connsiteY3" fmla="*/ 36632 h 49598"/>
                    <a:gd name="connsiteX4" fmla="*/ 46059 w 147798"/>
                    <a:gd name="connsiteY4" fmla="*/ 28694 h 49598"/>
                    <a:gd name="connsiteX5" fmla="*/ 22 w 147798"/>
                    <a:gd name="connsiteY5" fmla="*/ 119 h 4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798" h="49598">
                      <a:moveTo>
                        <a:pt x="22" y="119"/>
                      </a:moveTo>
                      <a:cubicBezTo>
                        <a:pt x="1080" y="2236"/>
                        <a:pt x="27803" y="33192"/>
                        <a:pt x="52409" y="41394"/>
                      </a:cubicBezTo>
                      <a:cubicBezTo>
                        <a:pt x="77015" y="49596"/>
                        <a:pt x="144219" y="50126"/>
                        <a:pt x="147659" y="49332"/>
                      </a:cubicBezTo>
                      <a:cubicBezTo>
                        <a:pt x="151099" y="48538"/>
                        <a:pt x="89980" y="40072"/>
                        <a:pt x="73047" y="36632"/>
                      </a:cubicBezTo>
                      <a:cubicBezTo>
                        <a:pt x="56114" y="33192"/>
                        <a:pt x="56907" y="32663"/>
                        <a:pt x="46059" y="28694"/>
                      </a:cubicBezTo>
                      <a:cubicBezTo>
                        <a:pt x="35211" y="24725"/>
                        <a:pt x="-1036" y="-1998"/>
                        <a:pt x="22" y="11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4" name="フリーフォーム: 図形 1753">
                  <a:extLst>
                    <a:ext uri="{FF2B5EF4-FFF2-40B4-BE49-F238E27FC236}">
                      <a16:creationId xmlns:a16="http://schemas.microsoft.com/office/drawing/2014/main" id="{AB2E0462-A0D4-4EDA-91B7-05B5823C7C70}"/>
                    </a:ext>
                  </a:extLst>
                </p:cNvPr>
                <p:cNvSpPr/>
                <p:nvPr/>
              </p:nvSpPr>
              <p:spPr>
                <a:xfrm>
                  <a:off x="4824264" y="2597374"/>
                  <a:ext cx="52070" cy="24561"/>
                </a:xfrm>
                <a:custGeom>
                  <a:avLst/>
                  <a:gdLst>
                    <a:gd name="connsiteX0" fmla="*/ 528 w 170773"/>
                    <a:gd name="connsiteY0" fmla="*/ 80516 h 80553"/>
                    <a:gd name="connsiteX1" fmla="*/ 105303 w 170773"/>
                    <a:gd name="connsiteY1" fmla="*/ 13841 h 80553"/>
                    <a:gd name="connsiteX2" fmla="*/ 170390 w 170773"/>
                    <a:gd name="connsiteY2" fmla="*/ 4316 h 80553"/>
                    <a:gd name="connsiteX3" fmla="*/ 129115 w 170773"/>
                    <a:gd name="connsiteY3" fmla="*/ 1141 h 80553"/>
                    <a:gd name="connsiteX4" fmla="*/ 65615 w 170773"/>
                    <a:gd name="connsiteY4" fmla="*/ 23366 h 80553"/>
                    <a:gd name="connsiteX5" fmla="*/ 528 w 170773"/>
                    <a:gd name="connsiteY5" fmla="*/ 80516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773" h="80553">
                      <a:moveTo>
                        <a:pt x="528" y="80516"/>
                      </a:moveTo>
                      <a:cubicBezTo>
                        <a:pt x="7143" y="78929"/>
                        <a:pt x="76993" y="26541"/>
                        <a:pt x="105303" y="13841"/>
                      </a:cubicBezTo>
                      <a:cubicBezTo>
                        <a:pt x="133613" y="1141"/>
                        <a:pt x="166421" y="6433"/>
                        <a:pt x="170390" y="4316"/>
                      </a:cubicBezTo>
                      <a:cubicBezTo>
                        <a:pt x="174359" y="2199"/>
                        <a:pt x="146578" y="-2034"/>
                        <a:pt x="129115" y="1141"/>
                      </a:cubicBezTo>
                      <a:cubicBezTo>
                        <a:pt x="111653" y="4316"/>
                        <a:pt x="79903" y="13576"/>
                        <a:pt x="65615" y="23366"/>
                      </a:cubicBezTo>
                      <a:cubicBezTo>
                        <a:pt x="51328" y="33156"/>
                        <a:pt x="-6087" y="82103"/>
                        <a:pt x="528" y="805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5" name="フリーフォーム: 図形 1754">
                  <a:extLst>
                    <a:ext uri="{FF2B5EF4-FFF2-40B4-BE49-F238E27FC236}">
                      <a16:creationId xmlns:a16="http://schemas.microsoft.com/office/drawing/2014/main" id="{A6EE1C87-BE34-4757-A2E8-DB123D3798BA}"/>
                    </a:ext>
                  </a:extLst>
                </p:cNvPr>
                <p:cNvSpPr/>
                <p:nvPr/>
              </p:nvSpPr>
              <p:spPr>
                <a:xfrm>
                  <a:off x="4875715" y="2603481"/>
                  <a:ext cx="29106" cy="5008"/>
                </a:xfrm>
                <a:custGeom>
                  <a:avLst/>
                  <a:gdLst>
                    <a:gd name="connsiteX0" fmla="*/ 57 w 95459"/>
                    <a:gd name="connsiteY0" fmla="*/ 162 h 16425"/>
                    <a:gd name="connsiteX1" fmla="*/ 57207 w 95459"/>
                    <a:gd name="connsiteY1" fmla="*/ 16037 h 16425"/>
                    <a:gd name="connsiteX2" fmla="*/ 95307 w 95459"/>
                    <a:gd name="connsiteY2" fmla="*/ 11275 h 16425"/>
                    <a:gd name="connsiteX3" fmla="*/ 68319 w 95459"/>
                    <a:gd name="connsiteY3" fmla="*/ 8100 h 16425"/>
                    <a:gd name="connsiteX4" fmla="*/ 57 w 95459"/>
                    <a:gd name="connsiteY4" fmla="*/ 162 h 1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459" h="16425">
                      <a:moveTo>
                        <a:pt x="57" y="162"/>
                      </a:moveTo>
                      <a:cubicBezTo>
                        <a:pt x="-1795" y="1485"/>
                        <a:pt x="41332" y="14185"/>
                        <a:pt x="57207" y="16037"/>
                      </a:cubicBezTo>
                      <a:cubicBezTo>
                        <a:pt x="73082" y="17889"/>
                        <a:pt x="93455" y="12598"/>
                        <a:pt x="95307" y="11275"/>
                      </a:cubicBezTo>
                      <a:cubicBezTo>
                        <a:pt x="97159" y="9952"/>
                        <a:pt x="81813" y="10217"/>
                        <a:pt x="68319" y="8100"/>
                      </a:cubicBezTo>
                      <a:cubicBezTo>
                        <a:pt x="54825" y="5983"/>
                        <a:pt x="1909" y="-1161"/>
                        <a:pt x="57" y="1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6" name="フリーフォーム: 図形 1755">
                  <a:extLst>
                    <a:ext uri="{FF2B5EF4-FFF2-40B4-BE49-F238E27FC236}">
                      <a16:creationId xmlns:a16="http://schemas.microsoft.com/office/drawing/2014/main" id="{E4856D6E-A108-46F8-8183-9851C82E9640}"/>
                    </a:ext>
                  </a:extLst>
                </p:cNvPr>
                <p:cNvSpPr/>
                <p:nvPr/>
              </p:nvSpPr>
              <p:spPr>
                <a:xfrm>
                  <a:off x="4821456" y="2601497"/>
                  <a:ext cx="95436" cy="18544"/>
                </a:xfrm>
                <a:custGeom>
                  <a:avLst/>
                  <a:gdLst>
                    <a:gd name="connsiteX0" fmla="*/ 210 w 313003"/>
                    <a:gd name="connsiteY0" fmla="*/ 59056 h 60819"/>
                    <a:gd name="connsiteX1" fmla="*/ 163722 w 313003"/>
                    <a:gd name="connsiteY1" fmla="*/ 55881 h 60819"/>
                    <a:gd name="connsiteX2" fmla="*/ 254210 w 313003"/>
                    <a:gd name="connsiteY2" fmla="*/ 33656 h 60819"/>
                    <a:gd name="connsiteX3" fmla="*/ 312947 w 313003"/>
                    <a:gd name="connsiteY3" fmla="*/ 318 h 60819"/>
                    <a:gd name="connsiteX4" fmla="*/ 263735 w 313003"/>
                    <a:gd name="connsiteY4" fmla="*/ 17781 h 60819"/>
                    <a:gd name="connsiteX5" fmla="*/ 200235 w 313003"/>
                    <a:gd name="connsiteY5" fmla="*/ 33656 h 60819"/>
                    <a:gd name="connsiteX6" fmla="*/ 210 w 313003"/>
                    <a:gd name="connsiteY6" fmla="*/ 59056 h 6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003" h="60819">
                      <a:moveTo>
                        <a:pt x="210" y="59056"/>
                      </a:moveTo>
                      <a:cubicBezTo>
                        <a:pt x="-5876" y="62760"/>
                        <a:pt x="121389" y="60114"/>
                        <a:pt x="163722" y="55881"/>
                      </a:cubicBezTo>
                      <a:cubicBezTo>
                        <a:pt x="206055" y="51648"/>
                        <a:pt x="229339" y="42917"/>
                        <a:pt x="254210" y="33656"/>
                      </a:cubicBezTo>
                      <a:cubicBezTo>
                        <a:pt x="279081" y="24395"/>
                        <a:pt x="311360" y="2964"/>
                        <a:pt x="312947" y="318"/>
                      </a:cubicBezTo>
                      <a:cubicBezTo>
                        <a:pt x="314535" y="-2328"/>
                        <a:pt x="282520" y="12225"/>
                        <a:pt x="263735" y="17781"/>
                      </a:cubicBezTo>
                      <a:cubicBezTo>
                        <a:pt x="244950" y="23337"/>
                        <a:pt x="240981" y="25719"/>
                        <a:pt x="200235" y="33656"/>
                      </a:cubicBezTo>
                      <a:cubicBezTo>
                        <a:pt x="159489" y="41593"/>
                        <a:pt x="6296" y="55352"/>
                        <a:pt x="210" y="590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7" name="フリーフォーム: 図形 1756">
                  <a:extLst>
                    <a:ext uri="{FF2B5EF4-FFF2-40B4-BE49-F238E27FC236}">
                      <a16:creationId xmlns:a16="http://schemas.microsoft.com/office/drawing/2014/main" id="{EB161B70-7DCE-4BCE-A044-2A6317AA6503}"/>
                    </a:ext>
                  </a:extLst>
                </p:cNvPr>
                <p:cNvSpPr/>
                <p:nvPr/>
              </p:nvSpPr>
              <p:spPr>
                <a:xfrm>
                  <a:off x="4687924" y="1938871"/>
                  <a:ext cx="23937" cy="9884"/>
                </a:xfrm>
                <a:custGeom>
                  <a:avLst/>
                  <a:gdLst>
                    <a:gd name="connsiteX0" fmla="*/ 7 w 78507"/>
                    <a:gd name="connsiteY0" fmla="*/ 245 h 32416"/>
                    <a:gd name="connsiteX1" fmla="*/ 73032 w 78507"/>
                    <a:gd name="connsiteY1" fmla="*/ 31995 h 32416"/>
                    <a:gd name="connsiteX2" fmla="*/ 68269 w 78507"/>
                    <a:gd name="connsiteY2" fmla="*/ 17707 h 32416"/>
                    <a:gd name="connsiteX3" fmla="*/ 7 w 78507"/>
                    <a:gd name="connsiteY3" fmla="*/ 245 h 3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507" h="32416">
                      <a:moveTo>
                        <a:pt x="7" y="245"/>
                      </a:moveTo>
                      <a:cubicBezTo>
                        <a:pt x="801" y="2626"/>
                        <a:pt x="61655" y="29085"/>
                        <a:pt x="73032" y="31995"/>
                      </a:cubicBezTo>
                      <a:cubicBezTo>
                        <a:pt x="84409" y="34905"/>
                        <a:pt x="75677" y="21940"/>
                        <a:pt x="68269" y="17707"/>
                      </a:cubicBezTo>
                      <a:cubicBezTo>
                        <a:pt x="60861" y="13474"/>
                        <a:pt x="-787" y="-2136"/>
                        <a:pt x="7" y="2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8" name="フリーフォーム: 図形 1757">
                  <a:extLst>
                    <a:ext uri="{FF2B5EF4-FFF2-40B4-BE49-F238E27FC236}">
                      <a16:creationId xmlns:a16="http://schemas.microsoft.com/office/drawing/2014/main" id="{C8A3E9D4-5A4C-4222-9809-C9B88F87B52B}"/>
                    </a:ext>
                  </a:extLst>
                </p:cNvPr>
                <p:cNvSpPr/>
                <p:nvPr/>
              </p:nvSpPr>
              <p:spPr>
                <a:xfrm>
                  <a:off x="4722715" y="1932168"/>
                  <a:ext cx="30238" cy="12103"/>
                </a:xfrm>
                <a:custGeom>
                  <a:avLst/>
                  <a:gdLst>
                    <a:gd name="connsiteX0" fmla="*/ 98629 w 99172"/>
                    <a:gd name="connsiteY0" fmla="*/ 3 h 39695"/>
                    <a:gd name="connsiteX1" fmla="*/ 19254 w 99172"/>
                    <a:gd name="connsiteY1" fmla="*/ 22228 h 39695"/>
                    <a:gd name="connsiteX2" fmla="*/ 1791 w 99172"/>
                    <a:gd name="connsiteY2" fmla="*/ 39690 h 39695"/>
                    <a:gd name="connsiteX3" fmla="*/ 51004 w 99172"/>
                    <a:gd name="connsiteY3" fmla="*/ 23815 h 39695"/>
                    <a:gd name="connsiteX4" fmla="*/ 98629 w 99172"/>
                    <a:gd name="connsiteY4" fmla="*/ 3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172" h="39695">
                      <a:moveTo>
                        <a:pt x="98629" y="3"/>
                      </a:moveTo>
                      <a:cubicBezTo>
                        <a:pt x="93337" y="-261"/>
                        <a:pt x="35394" y="15614"/>
                        <a:pt x="19254" y="22228"/>
                      </a:cubicBezTo>
                      <a:cubicBezTo>
                        <a:pt x="3114" y="28843"/>
                        <a:pt x="-3501" y="39426"/>
                        <a:pt x="1791" y="39690"/>
                      </a:cubicBezTo>
                      <a:cubicBezTo>
                        <a:pt x="7083" y="39954"/>
                        <a:pt x="32748" y="30430"/>
                        <a:pt x="51004" y="23815"/>
                      </a:cubicBezTo>
                      <a:cubicBezTo>
                        <a:pt x="69260" y="17200"/>
                        <a:pt x="103921" y="267"/>
                        <a:pt x="98629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9" name="フリーフォーム: 図形 1758">
                  <a:extLst>
                    <a:ext uri="{FF2B5EF4-FFF2-40B4-BE49-F238E27FC236}">
                      <a16:creationId xmlns:a16="http://schemas.microsoft.com/office/drawing/2014/main" id="{348FC74E-029C-4026-9A40-BCADB0780F60}"/>
                    </a:ext>
                  </a:extLst>
                </p:cNvPr>
                <p:cNvSpPr/>
                <p:nvPr/>
              </p:nvSpPr>
              <p:spPr>
                <a:xfrm>
                  <a:off x="4808451" y="2619486"/>
                  <a:ext cx="71516" cy="8278"/>
                </a:xfrm>
                <a:custGeom>
                  <a:avLst/>
                  <a:gdLst>
                    <a:gd name="connsiteX0" fmla="*/ 0 w 234550"/>
                    <a:gd name="connsiteY0" fmla="*/ 9583 h 27148"/>
                    <a:gd name="connsiteX1" fmla="*/ 149225 w 234550"/>
                    <a:gd name="connsiteY1" fmla="*/ 15933 h 27148"/>
                    <a:gd name="connsiteX2" fmla="*/ 233363 w 234550"/>
                    <a:gd name="connsiteY2" fmla="*/ 58 h 27148"/>
                    <a:gd name="connsiteX3" fmla="*/ 195263 w 234550"/>
                    <a:gd name="connsiteY3" fmla="*/ 11170 h 27148"/>
                    <a:gd name="connsiteX4" fmla="*/ 147638 w 234550"/>
                    <a:gd name="connsiteY4" fmla="*/ 27045 h 27148"/>
                    <a:gd name="connsiteX5" fmla="*/ 0 w 234550"/>
                    <a:gd name="connsiteY5" fmla="*/ 9583 h 2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550" h="27148">
                      <a:moveTo>
                        <a:pt x="0" y="9583"/>
                      </a:moveTo>
                      <a:cubicBezTo>
                        <a:pt x="264" y="7731"/>
                        <a:pt x="110331" y="17520"/>
                        <a:pt x="149225" y="15933"/>
                      </a:cubicBezTo>
                      <a:cubicBezTo>
                        <a:pt x="188119" y="14346"/>
                        <a:pt x="225690" y="852"/>
                        <a:pt x="233363" y="58"/>
                      </a:cubicBezTo>
                      <a:cubicBezTo>
                        <a:pt x="241036" y="-736"/>
                        <a:pt x="209551" y="6672"/>
                        <a:pt x="195263" y="11170"/>
                      </a:cubicBezTo>
                      <a:cubicBezTo>
                        <a:pt x="180976" y="15668"/>
                        <a:pt x="176478" y="25457"/>
                        <a:pt x="147638" y="27045"/>
                      </a:cubicBezTo>
                      <a:cubicBezTo>
                        <a:pt x="118798" y="28633"/>
                        <a:pt x="-264" y="11435"/>
                        <a:pt x="0" y="958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0" name="フリーフォーム: 図形 1759">
                  <a:extLst>
                    <a:ext uri="{FF2B5EF4-FFF2-40B4-BE49-F238E27FC236}">
                      <a16:creationId xmlns:a16="http://schemas.microsoft.com/office/drawing/2014/main" id="{C7E7BF2D-ED2D-43F6-AAEE-34EF07D0F5E3}"/>
                    </a:ext>
                  </a:extLst>
                </p:cNvPr>
                <p:cNvSpPr/>
                <p:nvPr/>
              </p:nvSpPr>
              <p:spPr>
                <a:xfrm>
                  <a:off x="4870356" y="2615631"/>
                  <a:ext cx="42264" cy="9681"/>
                </a:xfrm>
                <a:custGeom>
                  <a:avLst/>
                  <a:gdLst>
                    <a:gd name="connsiteX0" fmla="*/ 170 w 138612"/>
                    <a:gd name="connsiteY0" fmla="*/ 31750 h 31750"/>
                    <a:gd name="connsiteX1" fmla="*/ 63670 w 138612"/>
                    <a:gd name="connsiteY1" fmla="*/ 14287 h 31750"/>
                    <a:gd name="connsiteX2" fmla="*/ 104945 w 138612"/>
                    <a:gd name="connsiteY2" fmla="*/ 14287 h 31750"/>
                    <a:gd name="connsiteX3" fmla="*/ 138283 w 138612"/>
                    <a:gd name="connsiteY3" fmla="*/ 0 h 31750"/>
                    <a:gd name="connsiteX4" fmla="*/ 84308 w 138612"/>
                    <a:gd name="connsiteY4" fmla="*/ 14287 h 31750"/>
                    <a:gd name="connsiteX5" fmla="*/ 170 w 138612"/>
                    <a:gd name="connsiteY5" fmla="*/ 3175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612" h="31750">
                      <a:moveTo>
                        <a:pt x="170" y="31750"/>
                      </a:moveTo>
                      <a:cubicBezTo>
                        <a:pt x="-3270" y="31750"/>
                        <a:pt x="46208" y="17197"/>
                        <a:pt x="63670" y="14287"/>
                      </a:cubicBezTo>
                      <a:cubicBezTo>
                        <a:pt x="81132" y="11377"/>
                        <a:pt x="92510" y="16668"/>
                        <a:pt x="104945" y="14287"/>
                      </a:cubicBezTo>
                      <a:cubicBezTo>
                        <a:pt x="117381" y="11906"/>
                        <a:pt x="141722" y="0"/>
                        <a:pt x="138283" y="0"/>
                      </a:cubicBezTo>
                      <a:cubicBezTo>
                        <a:pt x="134844" y="0"/>
                        <a:pt x="106004" y="9260"/>
                        <a:pt x="84308" y="14287"/>
                      </a:cubicBezTo>
                      <a:cubicBezTo>
                        <a:pt x="62612" y="19314"/>
                        <a:pt x="3610" y="31750"/>
                        <a:pt x="170" y="3175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1" name="フリーフォーム: 図形 1760">
                  <a:extLst>
                    <a:ext uri="{FF2B5EF4-FFF2-40B4-BE49-F238E27FC236}">
                      <a16:creationId xmlns:a16="http://schemas.microsoft.com/office/drawing/2014/main" id="{0D9BC394-297F-460B-9583-2AA636163CAF}"/>
                    </a:ext>
                  </a:extLst>
                </p:cNvPr>
                <p:cNvSpPr/>
                <p:nvPr/>
              </p:nvSpPr>
              <p:spPr>
                <a:xfrm>
                  <a:off x="4891165" y="2618050"/>
                  <a:ext cx="25165" cy="34447"/>
                </a:xfrm>
                <a:custGeom>
                  <a:avLst/>
                  <a:gdLst>
                    <a:gd name="connsiteX0" fmla="*/ 70037 w 82533"/>
                    <a:gd name="connsiteY0" fmla="*/ 4 h 112976"/>
                    <a:gd name="connsiteX1" fmla="*/ 73212 w 82533"/>
                    <a:gd name="connsiteY1" fmla="*/ 60329 h 112976"/>
                    <a:gd name="connsiteX2" fmla="*/ 35112 w 82533"/>
                    <a:gd name="connsiteY2" fmla="*/ 73029 h 112976"/>
                    <a:gd name="connsiteX3" fmla="*/ 187 w 82533"/>
                    <a:gd name="connsiteY3" fmla="*/ 112717 h 112976"/>
                    <a:gd name="connsiteX4" fmla="*/ 23999 w 82533"/>
                    <a:gd name="connsiteY4" fmla="*/ 88904 h 112976"/>
                    <a:gd name="connsiteX5" fmla="*/ 81149 w 82533"/>
                    <a:gd name="connsiteY5" fmla="*/ 63504 h 112976"/>
                    <a:gd name="connsiteX6" fmla="*/ 70037 w 82533"/>
                    <a:gd name="connsiteY6" fmla="*/ 4 h 11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33" h="112976">
                      <a:moveTo>
                        <a:pt x="70037" y="4"/>
                      </a:moveTo>
                      <a:cubicBezTo>
                        <a:pt x="68714" y="-525"/>
                        <a:pt x="79033" y="48158"/>
                        <a:pt x="73212" y="60329"/>
                      </a:cubicBezTo>
                      <a:cubicBezTo>
                        <a:pt x="67391" y="72500"/>
                        <a:pt x="47283" y="64298"/>
                        <a:pt x="35112" y="73029"/>
                      </a:cubicBezTo>
                      <a:cubicBezTo>
                        <a:pt x="22941" y="81760"/>
                        <a:pt x="2039" y="110071"/>
                        <a:pt x="187" y="112717"/>
                      </a:cubicBezTo>
                      <a:cubicBezTo>
                        <a:pt x="-1665" y="115363"/>
                        <a:pt x="10505" y="97106"/>
                        <a:pt x="23999" y="88904"/>
                      </a:cubicBezTo>
                      <a:cubicBezTo>
                        <a:pt x="37493" y="80702"/>
                        <a:pt x="75064" y="75675"/>
                        <a:pt x="81149" y="63504"/>
                      </a:cubicBezTo>
                      <a:cubicBezTo>
                        <a:pt x="87235" y="51333"/>
                        <a:pt x="71360" y="533"/>
                        <a:pt x="70037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2" name="フリーフォーム: 図形 1761">
                  <a:extLst>
                    <a:ext uri="{FF2B5EF4-FFF2-40B4-BE49-F238E27FC236}">
                      <a16:creationId xmlns:a16="http://schemas.microsoft.com/office/drawing/2014/main" id="{1BFC4DFB-4EB3-43AF-9E57-2901FE2FDA01}"/>
                    </a:ext>
                  </a:extLst>
                </p:cNvPr>
                <p:cNvSpPr/>
                <p:nvPr/>
              </p:nvSpPr>
              <p:spPr>
                <a:xfrm>
                  <a:off x="4595700" y="1665725"/>
                  <a:ext cx="142000" cy="116880"/>
                </a:xfrm>
                <a:custGeom>
                  <a:avLst/>
                  <a:gdLst>
                    <a:gd name="connsiteX0" fmla="*/ 464928 w 465719"/>
                    <a:gd name="connsiteY0" fmla="*/ 165301 h 383332"/>
                    <a:gd name="connsiteX1" fmla="*/ 285011 w 465719"/>
                    <a:gd name="connsiteY1" fmla="*/ 80635 h 383332"/>
                    <a:gd name="connsiteX2" fmla="*/ 170711 w 465719"/>
                    <a:gd name="connsiteY2" fmla="*/ 116618 h 383332"/>
                    <a:gd name="connsiteX3" fmla="*/ 33128 w 465719"/>
                    <a:gd name="connsiteY3" fmla="*/ 355801 h 383332"/>
                    <a:gd name="connsiteX4" fmla="*/ 109328 w 465719"/>
                    <a:gd name="connsiteY4" fmla="*/ 148368 h 383332"/>
                    <a:gd name="connsiteX5" fmla="*/ 1378 w 465719"/>
                    <a:gd name="connsiteY5" fmla="*/ 383318 h 383332"/>
                    <a:gd name="connsiteX6" fmla="*/ 52178 w 465719"/>
                    <a:gd name="connsiteY6" fmla="*/ 135668 h 383332"/>
                    <a:gd name="connsiteX7" fmla="*/ 109328 w 465719"/>
                    <a:gd name="connsiteY7" fmla="*/ 15018 h 383332"/>
                    <a:gd name="connsiteX8" fmla="*/ 126261 w 465719"/>
                    <a:gd name="connsiteY8" fmla="*/ 142018 h 383332"/>
                    <a:gd name="connsiteX9" fmla="*/ 208811 w 465719"/>
                    <a:gd name="connsiteY9" fmla="*/ 201 h 383332"/>
                    <a:gd name="connsiteX10" fmla="*/ 464928 w 465719"/>
                    <a:gd name="connsiteY10" fmla="*/ 165301 h 38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5719" h="383332">
                      <a:moveTo>
                        <a:pt x="464928" y="165301"/>
                      </a:moveTo>
                      <a:cubicBezTo>
                        <a:pt x="477628" y="178707"/>
                        <a:pt x="334047" y="88749"/>
                        <a:pt x="285011" y="80635"/>
                      </a:cubicBezTo>
                      <a:cubicBezTo>
                        <a:pt x="235975" y="72521"/>
                        <a:pt x="212691" y="70757"/>
                        <a:pt x="170711" y="116618"/>
                      </a:cubicBezTo>
                      <a:cubicBezTo>
                        <a:pt x="128730" y="162479"/>
                        <a:pt x="43358" y="350509"/>
                        <a:pt x="33128" y="355801"/>
                      </a:cubicBezTo>
                      <a:cubicBezTo>
                        <a:pt x="22898" y="361093"/>
                        <a:pt x="114620" y="143782"/>
                        <a:pt x="109328" y="148368"/>
                      </a:cubicBezTo>
                      <a:cubicBezTo>
                        <a:pt x="104036" y="152954"/>
                        <a:pt x="10903" y="385435"/>
                        <a:pt x="1378" y="383318"/>
                      </a:cubicBezTo>
                      <a:cubicBezTo>
                        <a:pt x="-8147" y="381201"/>
                        <a:pt x="34186" y="197051"/>
                        <a:pt x="52178" y="135668"/>
                      </a:cubicBezTo>
                      <a:cubicBezTo>
                        <a:pt x="70170" y="74285"/>
                        <a:pt x="96981" y="13960"/>
                        <a:pt x="109328" y="15018"/>
                      </a:cubicBezTo>
                      <a:cubicBezTo>
                        <a:pt x="121675" y="16076"/>
                        <a:pt x="109681" y="144487"/>
                        <a:pt x="126261" y="142018"/>
                      </a:cubicBezTo>
                      <a:cubicBezTo>
                        <a:pt x="142841" y="139549"/>
                        <a:pt x="151308" y="-6149"/>
                        <a:pt x="208811" y="201"/>
                      </a:cubicBezTo>
                      <a:cubicBezTo>
                        <a:pt x="266314" y="6551"/>
                        <a:pt x="452228" y="151895"/>
                        <a:pt x="464928" y="165301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3" name="フリーフォーム: 図形 1762">
                  <a:extLst>
                    <a:ext uri="{FF2B5EF4-FFF2-40B4-BE49-F238E27FC236}">
                      <a16:creationId xmlns:a16="http://schemas.microsoft.com/office/drawing/2014/main" id="{6BC14BBC-B5C2-42F7-B304-B12F003BB8DF}"/>
                    </a:ext>
                  </a:extLst>
                </p:cNvPr>
                <p:cNvSpPr/>
                <p:nvPr/>
              </p:nvSpPr>
              <p:spPr>
                <a:xfrm>
                  <a:off x="4662819" y="1699146"/>
                  <a:ext cx="162130" cy="147359"/>
                </a:xfrm>
                <a:custGeom>
                  <a:avLst/>
                  <a:gdLst>
                    <a:gd name="connsiteX0" fmla="*/ 3497 w 531737"/>
                    <a:gd name="connsiteY0" fmla="*/ 660 h 483293"/>
                    <a:gd name="connsiteX1" fmla="*/ 236330 w 531737"/>
                    <a:gd name="connsiteY1" fmla="*/ 74743 h 483293"/>
                    <a:gd name="connsiteX2" fmla="*/ 433180 w 531737"/>
                    <a:gd name="connsiteY2" fmla="*/ 239843 h 483293"/>
                    <a:gd name="connsiteX3" fmla="*/ 422597 w 531737"/>
                    <a:gd name="connsiteY3" fmla="*/ 184810 h 483293"/>
                    <a:gd name="connsiteX4" fmla="*/ 414130 w 531737"/>
                    <a:gd name="connsiteY4" fmla="*/ 153060 h 483293"/>
                    <a:gd name="connsiteX5" fmla="*/ 526313 w 531737"/>
                    <a:gd name="connsiteY5" fmla="*/ 479027 h 483293"/>
                    <a:gd name="connsiteX6" fmla="*/ 505147 w 531737"/>
                    <a:gd name="connsiteY6" fmla="*/ 324510 h 483293"/>
                    <a:gd name="connsiteX7" fmla="*/ 426830 w 531737"/>
                    <a:gd name="connsiteY7" fmla="*/ 112843 h 483293"/>
                    <a:gd name="connsiteX8" fmla="*/ 3497 w 531737"/>
                    <a:gd name="connsiteY8" fmla="*/ 660 h 483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1737" h="483293">
                      <a:moveTo>
                        <a:pt x="3497" y="660"/>
                      </a:moveTo>
                      <a:cubicBezTo>
                        <a:pt x="-28253" y="-5690"/>
                        <a:pt x="164716" y="34879"/>
                        <a:pt x="236330" y="74743"/>
                      </a:cubicBezTo>
                      <a:cubicBezTo>
                        <a:pt x="307944" y="114607"/>
                        <a:pt x="402136" y="221499"/>
                        <a:pt x="433180" y="239843"/>
                      </a:cubicBezTo>
                      <a:cubicBezTo>
                        <a:pt x="464224" y="258187"/>
                        <a:pt x="425772" y="199274"/>
                        <a:pt x="422597" y="184810"/>
                      </a:cubicBezTo>
                      <a:cubicBezTo>
                        <a:pt x="419422" y="170346"/>
                        <a:pt x="396844" y="104024"/>
                        <a:pt x="414130" y="153060"/>
                      </a:cubicBezTo>
                      <a:cubicBezTo>
                        <a:pt x="431416" y="202096"/>
                        <a:pt x="511144" y="450452"/>
                        <a:pt x="526313" y="479027"/>
                      </a:cubicBezTo>
                      <a:cubicBezTo>
                        <a:pt x="541482" y="507602"/>
                        <a:pt x="521727" y="385541"/>
                        <a:pt x="505147" y="324510"/>
                      </a:cubicBezTo>
                      <a:cubicBezTo>
                        <a:pt x="488567" y="263479"/>
                        <a:pt x="506558" y="166818"/>
                        <a:pt x="426830" y="112843"/>
                      </a:cubicBezTo>
                      <a:cubicBezTo>
                        <a:pt x="347102" y="58868"/>
                        <a:pt x="35247" y="7010"/>
                        <a:pt x="3497" y="66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4" name="フリーフォーム: 図形 1763">
                  <a:extLst>
                    <a:ext uri="{FF2B5EF4-FFF2-40B4-BE49-F238E27FC236}">
                      <a16:creationId xmlns:a16="http://schemas.microsoft.com/office/drawing/2014/main" id="{E9A486B7-0EEA-40C6-9C4D-2059E640EF2E}"/>
                    </a:ext>
                  </a:extLst>
                </p:cNvPr>
                <p:cNvSpPr/>
                <p:nvPr/>
              </p:nvSpPr>
              <p:spPr>
                <a:xfrm>
                  <a:off x="4587709" y="1702285"/>
                  <a:ext cx="48439" cy="239728"/>
                </a:xfrm>
                <a:custGeom>
                  <a:avLst/>
                  <a:gdLst>
                    <a:gd name="connsiteX0" fmla="*/ 158819 w 158867"/>
                    <a:gd name="connsiteY0" fmla="*/ 185098 h 786235"/>
                    <a:gd name="connsiteX1" fmla="*/ 93202 w 158867"/>
                    <a:gd name="connsiteY1" fmla="*/ 305748 h 786235"/>
                    <a:gd name="connsiteX2" fmla="*/ 38169 w 158867"/>
                    <a:gd name="connsiteY2" fmla="*/ 513182 h 786235"/>
                    <a:gd name="connsiteX3" fmla="*/ 8536 w 158867"/>
                    <a:gd name="connsiteY3" fmla="*/ 786232 h 786235"/>
                    <a:gd name="connsiteX4" fmla="*/ 69 w 158867"/>
                    <a:gd name="connsiteY4" fmla="*/ 519532 h 786235"/>
                    <a:gd name="connsiteX5" fmla="*/ 8536 w 158867"/>
                    <a:gd name="connsiteY5" fmla="*/ 513182 h 786235"/>
                    <a:gd name="connsiteX6" fmla="*/ 59336 w 158867"/>
                    <a:gd name="connsiteY6" fmla="*/ 36932 h 786235"/>
                    <a:gd name="connsiteX7" fmla="*/ 76269 w 158867"/>
                    <a:gd name="connsiteY7" fmla="*/ 49632 h 786235"/>
                    <a:gd name="connsiteX8" fmla="*/ 82619 w 158867"/>
                    <a:gd name="connsiteY8" fmla="*/ 193565 h 786235"/>
                    <a:gd name="connsiteX9" fmla="*/ 158819 w 158867"/>
                    <a:gd name="connsiteY9" fmla="*/ 185098 h 786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867" h="786235">
                      <a:moveTo>
                        <a:pt x="158819" y="185098"/>
                      </a:moveTo>
                      <a:cubicBezTo>
                        <a:pt x="160583" y="203795"/>
                        <a:pt x="113310" y="251067"/>
                        <a:pt x="93202" y="305748"/>
                      </a:cubicBezTo>
                      <a:cubicBezTo>
                        <a:pt x="73094" y="360429"/>
                        <a:pt x="52280" y="433101"/>
                        <a:pt x="38169" y="513182"/>
                      </a:cubicBezTo>
                      <a:cubicBezTo>
                        <a:pt x="24058" y="593263"/>
                        <a:pt x="14886" y="785174"/>
                        <a:pt x="8536" y="786232"/>
                      </a:cubicBezTo>
                      <a:cubicBezTo>
                        <a:pt x="2186" y="787290"/>
                        <a:pt x="69" y="565040"/>
                        <a:pt x="69" y="519532"/>
                      </a:cubicBezTo>
                      <a:cubicBezTo>
                        <a:pt x="69" y="474024"/>
                        <a:pt x="-1342" y="593615"/>
                        <a:pt x="8536" y="513182"/>
                      </a:cubicBezTo>
                      <a:cubicBezTo>
                        <a:pt x="18414" y="432749"/>
                        <a:pt x="48047" y="114190"/>
                        <a:pt x="59336" y="36932"/>
                      </a:cubicBezTo>
                      <a:cubicBezTo>
                        <a:pt x="70625" y="-40326"/>
                        <a:pt x="72389" y="23527"/>
                        <a:pt x="76269" y="49632"/>
                      </a:cubicBezTo>
                      <a:cubicBezTo>
                        <a:pt x="80149" y="75737"/>
                        <a:pt x="74152" y="171340"/>
                        <a:pt x="82619" y="193565"/>
                      </a:cubicBezTo>
                      <a:cubicBezTo>
                        <a:pt x="91086" y="215790"/>
                        <a:pt x="157055" y="166401"/>
                        <a:pt x="158819" y="185098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5" name="フリーフォーム: 図形 1764">
                  <a:extLst>
                    <a:ext uri="{FF2B5EF4-FFF2-40B4-BE49-F238E27FC236}">
                      <a16:creationId xmlns:a16="http://schemas.microsoft.com/office/drawing/2014/main" id="{BA9EAC59-D337-4EF7-A77A-6EA8421EF907}"/>
                    </a:ext>
                  </a:extLst>
                </p:cNvPr>
                <p:cNvSpPr/>
                <p:nvPr/>
              </p:nvSpPr>
              <p:spPr>
                <a:xfrm>
                  <a:off x="4811844" y="1761285"/>
                  <a:ext cx="36098" cy="195655"/>
                </a:xfrm>
                <a:custGeom>
                  <a:avLst/>
                  <a:gdLst>
                    <a:gd name="connsiteX0" fmla="*/ 1574 w 118392"/>
                    <a:gd name="connsiteY0" fmla="*/ 62 h 641691"/>
                    <a:gd name="connsiteX1" fmla="*/ 96824 w 118392"/>
                    <a:gd name="connsiteY1" fmla="*/ 351429 h 641691"/>
                    <a:gd name="connsiteX2" fmla="*/ 117991 w 118392"/>
                    <a:gd name="connsiteY2" fmla="*/ 641412 h 641691"/>
                    <a:gd name="connsiteX3" fmla="*/ 86241 w 118392"/>
                    <a:gd name="connsiteY3" fmla="*/ 408579 h 641691"/>
                    <a:gd name="connsiteX4" fmla="*/ 67191 w 118392"/>
                    <a:gd name="connsiteY4" fmla="*/ 611779 h 641691"/>
                    <a:gd name="connsiteX5" fmla="*/ 39674 w 118392"/>
                    <a:gd name="connsiteY5" fmla="*/ 378945 h 641691"/>
                    <a:gd name="connsiteX6" fmla="*/ 1574 w 118392"/>
                    <a:gd name="connsiteY6" fmla="*/ 62 h 64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392" h="641691">
                      <a:moveTo>
                        <a:pt x="1574" y="62"/>
                      </a:moveTo>
                      <a:cubicBezTo>
                        <a:pt x="11099" y="-4524"/>
                        <a:pt x="77421" y="244537"/>
                        <a:pt x="96824" y="351429"/>
                      </a:cubicBezTo>
                      <a:cubicBezTo>
                        <a:pt x="116227" y="458321"/>
                        <a:pt x="119755" y="631887"/>
                        <a:pt x="117991" y="641412"/>
                      </a:cubicBezTo>
                      <a:cubicBezTo>
                        <a:pt x="116227" y="650937"/>
                        <a:pt x="94708" y="413518"/>
                        <a:pt x="86241" y="408579"/>
                      </a:cubicBezTo>
                      <a:cubicBezTo>
                        <a:pt x="77774" y="403640"/>
                        <a:pt x="74952" y="616718"/>
                        <a:pt x="67191" y="611779"/>
                      </a:cubicBezTo>
                      <a:cubicBezTo>
                        <a:pt x="59430" y="606840"/>
                        <a:pt x="50963" y="478428"/>
                        <a:pt x="39674" y="378945"/>
                      </a:cubicBezTo>
                      <a:cubicBezTo>
                        <a:pt x="28385" y="279462"/>
                        <a:pt x="-7951" y="4648"/>
                        <a:pt x="1574" y="62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6" name="フリーフォーム: 図形 1765">
                  <a:extLst>
                    <a:ext uri="{FF2B5EF4-FFF2-40B4-BE49-F238E27FC236}">
                      <a16:creationId xmlns:a16="http://schemas.microsoft.com/office/drawing/2014/main" id="{3E11DBA6-FD32-4B59-8F43-44F721607B93}"/>
                    </a:ext>
                  </a:extLst>
                </p:cNvPr>
                <p:cNvSpPr/>
                <p:nvPr/>
              </p:nvSpPr>
              <p:spPr>
                <a:xfrm>
                  <a:off x="4716790" y="1882532"/>
                  <a:ext cx="140204" cy="191788"/>
                </a:xfrm>
                <a:custGeom>
                  <a:avLst/>
                  <a:gdLst>
                    <a:gd name="connsiteX0" fmla="*/ 433973 w 459828"/>
                    <a:gd name="connsiteY0" fmla="*/ 269159 h 629006"/>
                    <a:gd name="connsiteX1" fmla="*/ 298506 w 459828"/>
                    <a:gd name="connsiteY1" fmla="*/ 521042 h 629006"/>
                    <a:gd name="connsiteX2" fmla="*/ 152456 w 459828"/>
                    <a:gd name="connsiteY2" fmla="*/ 628992 h 629006"/>
                    <a:gd name="connsiteX3" fmla="*/ 220190 w 459828"/>
                    <a:gd name="connsiteY3" fmla="*/ 529509 h 629006"/>
                    <a:gd name="connsiteX4" fmla="*/ 56 w 459828"/>
                    <a:gd name="connsiteY4" fmla="*/ 624759 h 629006"/>
                    <a:gd name="connsiteX5" fmla="*/ 243473 w 459828"/>
                    <a:gd name="connsiteY5" fmla="*/ 446959 h 629006"/>
                    <a:gd name="connsiteX6" fmla="*/ 459373 w 459828"/>
                    <a:gd name="connsiteY6" fmla="*/ 74426 h 629006"/>
                    <a:gd name="connsiteX7" fmla="*/ 302740 w 459828"/>
                    <a:gd name="connsiteY7" fmla="*/ 307259 h 629006"/>
                    <a:gd name="connsiteX8" fmla="*/ 383173 w 459828"/>
                    <a:gd name="connsiteY8" fmla="*/ 342 h 629006"/>
                    <a:gd name="connsiteX9" fmla="*/ 433973 w 459828"/>
                    <a:gd name="connsiteY9" fmla="*/ 269159 h 629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828" h="629006">
                      <a:moveTo>
                        <a:pt x="433973" y="269159"/>
                      </a:moveTo>
                      <a:cubicBezTo>
                        <a:pt x="419862" y="355942"/>
                        <a:pt x="345425" y="461070"/>
                        <a:pt x="298506" y="521042"/>
                      </a:cubicBezTo>
                      <a:cubicBezTo>
                        <a:pt x="251587" y="581014"/>
                        <a:pt x="165509" y="627581"/>
                        <a:pt x="152456" y="628992"/>
                      </a:cubicBezTo>
                      <a:cubicBezTo>
                        <a:pt x="139403" y="630403"/>
                        <a:pt x="245590" y="530215"/>
                        <a:pt x="220190" y="529509"/>
                      </a:cubicBezTo>
                      <a:cubicBezTo>
                        <a:pt x="194790" y="528804"/>
                        <a:pt x="-3825" y="638517"/>
                        <a:pt x="56" y="624759"/>
                      </a:cubicBezTo>
                      <a:cubicBezTo>
                        <a:pt x="3936" y="611001"/>
                        <a:pt x="166920" y="538681"/>
                        <a:pt x="243473" y="446959"/>
                      </a:cubicBezTo>
                      <a:cubicBezTo>
                        <a:pt x="320026" y="355237"/>
                        <a:pt x="449495" y="97709"/>
                        <a:pt x="459373" y="74426"/>
                      </a:cubicBezTo>
                      <a:cubicBezTo>
                        <a:pt x="469251" y="51143"/>
                        <a:pt x="315440" y="319606"/>
                        <a:pt x="302740" y="307259"/>
                      </a:cubicBezTo>
                      <a:cubicBezTo>
                        <a:pt x="290040" y="294912"/>
                        <a:pt x="363065" y="9867"/>
                        <a:pt x="383173" y="342"/>
                      </a:cubicBezTo>
                      <a:cubicBezTo>
                        <a:pt x="403281" y="-9183"/>
                        <a:pt x="448084" y="182376"/>
                        <a:pt x="433973" y="269159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7" name="フリーフォーム: 図形 1766">
                  <a:extLst>
                    <a:ext uri="{FF2B5EF4-FFF2-40B4-BE49-F238E27FC236}">
                      <a16:creationId xmlns:a16="http://schemas.microsoft.com/office/drawing/2014/main" id="{61752404-A062-47C1-91C2-AE2BECD284DE}"/>
                    </a:ext>
                  </a:extLst>
                </p:cNvPr>
                <p:cNvSpPr/>
                <p:nvPr/>
              </p:nvSpPr>
              <p:spPr>
                <a:xfrm>
                  <a:off x="4587523" y="1930316"/>
                  <a:ext cx="140680" cy="138565"/>
                </a:xfrm>
                <a:custGeom>
                  <a:avLst/>
                  <a:gdLst>
                    <a:gd name="connsiteX0" fmla="*/ 59945 w 461388"/>
                    <a:gd name="connsiteY0" fmla="*/ 2374 h 454453"/>
                    <a:gd name="connsiteX1" fmla="*/ 17611 w 461388"/>
                    <a:gd name="connsiteY1" fmla="*/ 112441 h 454453"/>
                    <a:gd name="connsiteX2" fmla="*/ 123445 w 461388"/>
                    <a:gd name="connsiteY2" fmla="*/ 258491 h 454453"/>
                    <a:gd name="connsiteX3" fmla="*/ 457878 w 461388"/>
                    <a:gd name="connsiteY3" fmla="*/ 448991 h 454453"/>
                    <a:gd name="connsiteX4" fmla="*/ 290661 w 461388"/>
                    <a:gd name="connsiteY4" fmla="*/ 385491 h 454453"/>
                    <a:gd name="connsiteX5" fmla="*/ 161545 w 461388"/>
                    <a:gd name="connsiteY5" fmla="*/ 357974 h 454453"/>
                    <a:gd name="connsiteX6" fmla="*/ 311828 w 461388"/>
                    <a:gd name="connsiteY6" fmla="*/ 451108 h 454453"/>
                    <a:gd name="connsiteX7" fmla="*/ 13378 w 461388"/>
                    <a:gd name="connsiteY7" fmla="*/ 218274 h 454453"/>
                    <a:gd name="connsiteX8" fmla="*/ 59945 w 461388"/>
                    <a:gd name="connsiteY8" fmla="*/ 2374 h 454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388" h="454453">
                      <a:moveTo>
                        <a:pt x="59945" y="2374"/>
                      </a:moveTo>
                      <a:cubicBezTo>
                        <a:pt x="60650" y="-15265"/>
                        <a:pt x="7028" y="69755"/>
                        <a:pt x="17611" y="112441"/>
                      </a:cubicBezTo>
                      <a:cubicBezTo>
                        <a:pt x="28194" y="155127"/>
                        <a:pt x="50067" y="202399"/>
                        <a:pt x="123445" y="258491"/>
                      </a:cubicBezTo>
                      <a:cubicBezTo>
                        <a:pt x="196823" y="314583"/>
                        <a:pt x="430009" y="427824"/>
                        <a:pt x="457878" y="448991"/>
                      </a:cubicBezTo>
                      <a:cubicBezTo>
                        <a:pt x="485747" y="470158"/>
                        <a:pt x="340050" y="400660"/>
                        <a:pt x="290661" y="385491"/>
                      </a:cubicBezTo>
                      <a:cubicBezTo>
                        <a:pt x="241272" y="370322"/>
                        <a:pt x="158017" y="347038"/>
                        <a:pt x="161545" y="357974"/>
                      </a:cubicBezTo>
                      <a:cubicBezTo>
                        <a:pt x="165073" y="368910"/>
                        <a:pt x="336522" y="474391"/>
                        <a:pt x="311828" y="451108"/>
                      </a:cubicBezTo>
                      <a:cubicBezTo>
                        <a:pt x="287134" y="427825"/>
                        <a:pt x="60650" y="296591"/>
                        <a:pt x="13378" y="218274"/>
                      </a:cubicBezTo>
                      <a:cubicBezTo>
                        <a:pt x="-33894" y="139957"/>
                        <a:pt x="59240" y="20013"/>
                        <a:pt x="59945" y="237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8" name="フリーフォーム: 図形 1767">
                  <a:extLst>
                    <a:ext uri="{FF2B5EF4-FFF2-40B4-BE49-F238E27FC236}">
                      <a16:creationId xmlns:a16="http://schemas.microsoft.com/office/drawing/2014/main" id="{38982516-955A-4EE3-81D1-1B927D1219E0}"/>
                    </a:ext>
                  </a:extLst>
                </p:cNvPr>
                <p:cNvSpPr/>
                <p:nvPr/>
              </p:nvSpPr>
              <p:spPr>
                <a:xfrm>
                  <a:off x="4669042" y="2000494"/>
                  <a:ext cx="122046" cy="32373"/>
                </a:xfrm>
                <a:custGeom>
                  <a:avLst/>
                  <a:gdLst>
                    <a:gd name="connsiteX0" fmla="*/ 1610 w 400273"/>
                    <a:gd name="connsiteY0" fmla="*/ 1340 h 106174"/>
                    <a:gd name="connsiteX1" fmla="*/ 188935 w 400273"/>
                    <a:gd name="connsiteY1" fmla="*/ 23565 h 106174"/>
                    <a:gd name="connsiteX2" fmla="*/ 365147 w 400273"/>
                    <a:gd name="connsiteY2" fmla="*/ 2927 h 106174"/>
                    <a:gd name="connsiteX3" fmla="*/ 173060 w 400273"/>
                    <a:gd name="connsiteY3" fmla="*/ 52140 h 106174"/>
                    <a:gd name="connsiteX4" fmla="*/ 400072 w 400273"/>
                    <a:gd name="connsiteY4" fmla="*/ 56902 h 106174"/>
                    <a:gd name="connsiteX5" fmla="*/ 125435 w 400273"/>
                    <a:gd name="connsiteY5" fmla="*/ 63252 h 106174"/>
                    <a:gd name="connsiteX6" fmla="*/ 22 w 400273"/>
                    <a:gd name="connsiteY6" fmla="*/ 106115 h 106174"/>
                    <a:gd name="connsiteX7" fmla="*/ 114322 w 400273"/>
                    <a:gd name="connsiteY7" fmla="*/ 71190 h 106174"/>
                    <a:gd name="connsiteX8" fmla="*/ 1610 w 400273"/>
                    <a:gd name="connsiteY8" fmla="*/ 1340 h 10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273" h="106174">
                      <a:moveTo>
                        <a:pt x="1610" y="1340"/>
                      </a:moveTo>
                      <a:cubicBezTo>
                        <a:pt x="14045" y="-6597"/>
                        <a:pt x="128346" y="23301"/>
                        <a:pt x="188935" y="23565"/>
                      </a:cubicBezTo>
                      <a:cubicBezTo>
                        <a:pt x="249524" y="23829"/>
                        <a:pt x="367793" y="-1835"/>
                        <a:pt x="365147" y="2927"/>
                      </a:cubicBezTo>
                      <a:cubicBezTo>
                        <a:pt x="362501" y="7689"/>
                        <a:pt x="167239" y="43144"/>
                        <a:pt x="173060" y="52140"/>
                      </a:cubicBezTo>
                      <a:cubicBezTo>
                        <a:pt x="178881" y="61136"/>
                        <a:pt x="408010" y="55050"/>
                        <a:pt x="400072" y="56902"/>
                      </a:cubicBezTo>
                      <a:cubicBezTo>
                        <a:pt x="392135" y="58754"/>
                        <a:pt x="192110" y="55050"/>
                        <a:pt x="125435" y="63252"/>
                      </a:cubicBezTo>
                      <a:cubicBezTo>
                        <a:pt x="58760" y="71454"/>
                        <a:pt x="1874" y="104792"/>
                        <a:pt x="22" y="106115"/>
                      </a:cubicBezTo>
                      <a:cubicBezTo>
                        <a:pt x="-1830" y="107438"/>
                        <a:pt x="111147" y="86536"/>
                        <a:pt x="114322" y="71190"/>
                      </a:cubicBezTo>
                      <a:cubicBezTo>
                        <a:pt x="117497" y="55844"/>
                        <a:pt x="-10825" y="9277"/>
                        <a:pt x="1610" y="134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9" name="フリーフォーム: 図形 1768">
                  <a:extLst>
                    <a:ext uri="{FF2B5EF4-FFF2-40B4-BE49-F238E27FC236}">
                      <a16:creationId xmlns:a16="http://schemas.microsoft.com/office/drawing/2014/main" id="{DCC1F978-8420-420B-88C8-32B03A7323D3}"/>
                    </a:ext>
                  </a:extLst>
                </p:cNvPr>
                <p:cNvSpPr/>
                <p:nvPr/>
              </p:nvSpPr>
              <p:spPr>
                <a:xfrm>
                  <a:off x="4634089" y="1907672"/>
                  <a:ext cx="48965" cy="89053"/>
                </a:xfrm>
                <a:custGeom>
                  <a:avLst/>
                  <a:gdLst>
                    <a:gd name="connsiteX0" fmla="*/ 159106 w 160589"/>
                    <a:gd name="connsiteY0" fmla="*/ 970 h 292067"/>
                    <a:gd name="connsiteX1" fmla="*/ 84494 w 160589"/>
                    <a:gd name="connsiteY1" fmla="*/ 85107 h 292067"/>
                    <a:gd name="connsiteX2" fmla="*/ 52744 w 160589"/>
                    <a:gd name="connsiteY2" fmla="*/ 185120 h 292067"/>
                    <a:gd name="connsiteX3" fmla="*/ 55919 w 160589"/>
                    <a:gd name="connsiteY3" fmla="*/ 110507 h 292067"/>
                    <a:gd name="connsiteX4" fmla="*/ 30519 w 160589"/>
                    <a:gd name="connsiteY4" fmla="*/ 170832 h 292067"/>
                    <a:gd name="connsiteX5" fmla="*/ 79731 w 160589"/>
                    <a:gd name="connsiteY5" fmla="*/ 291482 h 292067"/>
                    <a:gd name="connsiteX6" fmla="*/ 19406 w 160589"/>
                    <a:gd name="connsiteY6" fmla="*/ 213695 h 292067"/>
                    <a:gd name="connsiteX7" fmla="*/ 9881 w 160589"/>
                    <a:gd name="connsiteY7" fmla="*/ 142257 h 292067"/>
                    <a:gd name="connsiteX8" fmla="*/ 159106 w 160589"/>
                    <a:gd name="connsiteY8" fmla="*/ 970 h 292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589" h="292067">
                      <a:moveTo>
                        <a:pt x="159106" y="970"/>
                      </a:moveTo>
                      <a:cubicBezTo>
                        <a:pt x="171541" y="-8555"/>
                        <a:pt x="102221" y="54415"/>
                        <a:pt x="84494" y="85107"/>
                      </a:cubicBezTo>
                      <a:cubicBezTo>
                        <a:pt x="66767" y="115799"/>
                        <a:pt x="57506" y="180887"/>
                        <a:pt x="52744" y="185120"/>
                      </a:cubicBezTo>
                      <a:cubicBezTo>
                        <a:pt x="47982" y="189353"/>
                        <a:pt x="59623" y="112888"/>
                        <a:pt x="55919" y="110507"/>
                      </a:cubicBezTo>
                      <a:cubicBezTo>
                        <a:pt x="52215" y="108126"/>
                        <a:pt x="26550" y="140670"/>
                        <a:pt x="30519" y="170832"/>
                      </a:cubicBezTo>
                      <a:cubicBezTo>
                        <a:pt x="34488" y="200994"/>
                        <a:pt x="81583" y="284338"/>
                        <a:pt x="79731" y="291482"/>
                      </a:cubicBezTo>
                      <a:cubicBezTo>
                        <a:pt x="77879" y="298626"/>
                        <a:pt x="31048" y="238566"/>
                        <a:pt x="19406" y="213695"/>
                      </a:cubicBezTo>
                      <a:cubicBezTo>
                        <a:pt x="7764" y="188824"/>
                        <a:pt x="-12079" y="175065"/>
                        <a:pt x="9881" y="142257"/>
                      </a:cubicBezTo>
                      <a:cubicBezTo>
                        <a:pt x="31841" y="109449"/>
                        <a:pt x="146671" y="10495"/>
                        <a:pt x="159106" y="97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0" name="フリーフォーム: 図形 1769">
                  <a:extLst>
                    <a:ext uri="{FF2B5EF4-FFF2-40B4-BE49-F238E27FC236}">
                      <a16:creationId xmlns:a16="http://schemas.microsoft.com/office/drawing/2014/main" id="{A17035AD-0645-425E-9DB7-BCC3EC26F7ED}"/>
                    </a:ext>
                  </a:extLst>
                </p:cNvPr>
                <p:cNvSpPr/>
                <p:nvPr/>
              </p:nvSpPr>
              <p:spPr>
                <a:xfrm>
                  <a:off x="4750843" y="1887519"/>
                  <a:ext cx="46441" cy="86125"/>
                </a:xfrm>
                <a:custGeom>
                  <a:avLst/>
                  <a:gdLst>
                    <a:gd name="connsiteX0" fmla="*/ 26 w 152311"/>
                    <a:gd name="connsiteY0" fmla="*/ 389 h 282465"/>
                    <a:gd name="connsiteX1" fmla="*/ 96863 w 152311"/>
                    <a:gd name="connsiteY1" fmla="*/ 101989 h 282465"/>
                    <a:gd name="connsiteX2" fmla="*/ 147663 w 152311"/>
                    <a:gd name="connsiteY2" fmla="*/ 246451 h 282465"/>
                    <a:gd name="connsiteX3" fmla="*/ 147663 w 152311"/>
                    <a:gd name="connsiteY3" fmla="*/ 273439 h 282465"/>
                    <a:gd name="connsiteX4" fmla="*/ 127026 w 152311"/>
                    <a:gd name="connsiteY4" fmla="*/ 117864 h 282465"/>
                    <a:gd name="connsiteX5" fmla="*/ 123851 w 152311"/>
                    <a:gd name="connsiteY5" fmla="*/ 236926 h 282465"/>
                    <a:gd name="connsiteX6" fmla="*/ 87338 w 152311"/>
                    <a:gd name="connsiteY6" fmla="*/ 138501 h 282465"/>
                    <a:gd name="connsiteX7" fmla="*/ 26 w 152311"/>
                    <a:gd name="connsiteY7" fmla="*/ 389 h 282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311" h="282465">
                      <a:moveTo>
                        <a:pt x="26" y="389"/>
                      </a:moveTo>
                      <a:cubicBezTo>
                        <a:pt x="1613" y="-5696"/>
                        <a:pt x="72257" y="60979"/>
                        <a:pt x="96863" y="101989"/>
                      </a:cubicBezTo>
                      <a:cubicBezTo>
                        <a:pt x="121469" y="142999"/>
                        <a:pt x="139196" y="217876"/>
                        <a:pt x="147663" y="246451"/>
                      </a:cubicBezTo>
                      <a:cubicBezTo>
                        <a:pt x="156130" y="275026"/>
                        <a:pt x="151102" y="294870"/>
                        <a:pt x="147663" y="273439"/>
                      </a:cubicBezTo>
                      <a:cubicBezTo>
                        <a:pt x="144224" y="252008"/>
                        <a:pt x="130995" y="123949"/>
                        <a:pt x="127026" y="117864"/>
                      </a:cubicBezTo>
                      <a:cubicBezTo>
                        <a:pt x="123057" y="111779"/>
                        <a:pt x="130466" y="233487"/>
                        <a:pt x="123851" y="236926"/>
                      </a:cubicBezTo>
                      <a:cubicBezTo>
                        <a:pt x="117236" y="240365"/>
                        <a:pt x="106653" y="173690"/>
                        <a:pt x="87338" y="138501"/>
                      </a:cubicBezTo>
                      <a:cubicBezTo>
                        <a:pt x="68023" y="103312"/>
                        <a:pt x="-1561" y="6474"/>
                        <a:pt x="26" y="389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1" name="フリーフォーム: 図形 1770">
                  <a:extLst>
                    <a:ext uri="{FF2B5EF4-FFF2-40B4-BE49-F238E27FC236}">
                      <a16:creationId xmlns:a16="http://schemas.microsoft.com/office/drawing/2014/main" id="{A0E5E0A1-C77E-4211-9AE4-042CD335624F}"/>
                    </a:ext>
                  </a:extLst>
                </p:cNvPr>
                <p:cNvSpPr/>
                <p:nvPr/>
              </p:nvSpPr>
              <p:spPr>
                <a:xfrm>
                  <a:off x="4673402" y="1924213"/>
                  <a:ext cx="89159" cy="25099"/>
                </a:xfrm>
                <a:custGeom>
                  <a:avLst/>
                  <a:gdLst>
                    <a:gd name="connsiteX0" fmla="*/ 1595 w 292416"/>
                    <a:gd name="connsiteY0" fmla="*/ 696 h 82318"/>
                    <a:gd name="connsiteX1" fmla="*/ 80970 w 292416"/>
                    <a:gd name="connsiteY1" fmla="*/ 40383 h 82318"/>
                    <a:gd name="connsiteX2" fmla="*/ 292108 w 292416"/>
                    <a:gd name="connsiteY2" fmla="*/ 2283 h 82318"/>
                    <a:gd name="connsiteX3" fmla="*/ 131770 w 292416"/>
                    <a:gd name="connsiteY3" fmla="*/ 49908 h 82318"/>
                    <a:gd name="connsiteX4" fmla="*/ 290520 w 292416"/>
                    <a:gd name="connsiteY4" fmla="*/ 56258 h 82318"/>
                    <a:gd name="connsiteX5" fmla="*/ 142883 w 292416"/>
                    <a:gd name="connsiteY5" fmla="*/ 81658 h 82318"/>
                    <a:gd name="connsiteX6" fmla="*/ 1595 w 292416"/>
                    <a:gd name="connsiteY6" fmla="*/ 696 h 8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6" h="82318">
                      <a:moveTo>
                        <a:pt x="1595" y="696"/>
                      </a:moveTo>
                      <a:cubicBezTo>
                        <a:pt x="-8724" y="-6183"/>
                        <a:pt x="32551" y="40119"/>
                        <a:pt x="80970" y="40383"/>
                      </a:cubicBezTo>
                      <a:cubicBezTo>
                        <a:pt x="129389" y="40647"/>
                        <a:pt x="283641" y="696"/>
                        <a:pt x="292108" y="2283"/>
                      </a:cubicBezTo>
                      <a:cubicBezTo>
                        <a:pt x="300575" y="3870"/>
                        <a:pt x="132035" y="40912"/>
                        <a:pt x="131770" y="49908"/>
                      </a:cubicBezTo>
                      <a:cubicBezTo>
                        <a:pt x="131505" y="58904"/>
                        <a:pt x="288668" y="50966"/>
                        <a:pt x="290520" y="56258"/>
                      </a:cubicBezTo>
                      <a:cubicBezTo>
                        <a:pt x="292372" y="61550"/>
                        <a:pt x="188921" y="86685"/>
                        <a:pt x="142883" y="81658"/>
                      </a:cubicBezTo>
                      <a:cubicBezTo>
                        <a:pt x="96845" y="76631"/>
                        <a:pt x="11914" y="7575"/>
                        <a:pt x="1595" y="69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2" name="フリーフォーム: 図形 1771">
                  <a:extLst>
                    <a:ext uri="{FF2B5EF4-FFF2-40B4-BE49-F238E27FC236}">
                      <a16:creationId xmlns:a16="http://schemas.microsoft.com/office/drawing/2014/main" id="{0D61437B-46BD-4507-823C-6D75D67A5D17}"/>
                    </a:ext>
                  </a:extLst>
                </p:cNvPr>
                <p:cNvSpPr/>
                <p:nvPr/>
              </p:nvSpPr>
              <p:spPr>
                <a:xfrm>
                  <a:off x="4632082" y="1834382"/>
                  <a:ext cx="58903" cy="42614"/>
                </a:xfrm>
                <a:custGeom>
                  <a:avLst/>
                  <a:gdLst>
                    <a:gd name="connsiteX0" fmla="*/ 192678 w 193183"/>
                    <a:gd name="connsiteY0" fmla="*/ 39 h 139760"/>
                    <a:gd name="connsiteX1" fmla="*/ 172040 w 193183"/>
                    <a:gd name="connsiteY1" fmla="*/ 85764 h 139760"/>
                    <a:gd name="connsiteX2" fmla="*/ 52978 w 193183"/>
                    <a:gd name="connsiteY2" fmla="*/ 136564 h 139760"/>
                    <a:gd name="connsiteX3" fmla="*/ 2178 w 193183"/>
                    <a:gd name="connsiteY3" fmla="*/ 130214 h 139760"/>
                    <a:gd name="connsiteX4" fmla="*/ 119653 w 193183"/>
                    <a:gd name="connsiteY4" fmla="*/ 95289 h 139760"/>
                    <a:gd name="connsiteX5" fmla="*/ 2178 w 193183"/>
                    <a:gd name="connsiteY5" fmla="*/ 114339 h 139760"/>
                    <a:gd name="connsiteX6" fmla="*/ 165690 w 193183"/>
                    <a:gd name="connsiteY6" fmla="*/ 74651 h 139760"/>
                    <a:gd name="connsiteX7" fmla="*/ 192678 w 193183"/>
                    <a:gd name="connsiteY7" fmla="*/ 39 h 13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183" h="139760">
                      <a:moveTo>
                        <a:pt x="192678" y="39"/>
                      </a:moveTo>
                      <a:cubicBezTo>
                        <a:pt x="193736" y="1891"/>
                        <a:pt x="195323" y="63010"/>
                        <a:pt x="172040" y="85764"/>
                      </a:cubicBezTo>
                      <a:cubicBezTo>
                        <a:pt x="148757" y="108518"/>
                        <a:pt x="81288" y="129156"/>
                        <a:pt x="52978" y="136564"/>
                      </a:cubicBezTo>
                      <a:cubicBezTo>
                        <a:pt x="24668" y="143972"/>
                        <a:pt x="-8934" y="137093"/>
                        <a:pt x="2178" y="130214"/>
                      </a:cubicBezTo>
                      <a:cubicBezTo>
                        <a:pt x="13290" y="123335"/>
                        <a:pt x="119653" y="97935"/>
                        <a:pt x="119653" y="95289"/>
                      </a:cubicBezTo>
                      <a:cubicBezTo>
                        <a:pt x="119653" y="92643"/>
                        <a:pt x="-5495" y="117779"/>
                        <a:pt x="2178" y="114339"/>
                      </a:cubicBezTo>
                      <a:cubicBezTo>
                        <a:pt x="9851" y="110899"/>
                        <a:pt x="135263" y="87616"/>
                        <a:pt x="165690" y="74651"/>
                      </a:cubicBezTo>
                      <a:cubicBezTo>
                        <a:pt x="196117" y="61686"/>
                        <a:pt x="191620" y="-1813"/>
                        <a:pt x="192678" y="39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3" name="フリーフォーム: 図形 1772">
                  <a:extLst>
                    <a:ext uri="{FF2B5EF4-FFF2-40B4-BE49-F238E27FC236}">
                      <a16:creationId xmlns:a16="http://schemas.microsoft.com/office/drawing/2014/main" id="{74570B9E-E3B6-450A-ADBC-F939FB33CFEB}"/>
                    </a:ext>
                  </a:extLst>
                </p:cNvPr>
                <p:cNvSpPr/>
                <p:nvPr/>
              </p:nvSpPr>
              <p:spPr>
                <a:xfrm>
                  <a:off x="4718904" y="1822902"/>
                  <a:ext cx="31464" cy="54575"/>
                </a:xfrm>
                <a:custGeom>
                  <a:avLst/>
                  <a:gdLst>
                    <a:gd name="connsiteX0" fmla="*/ 90487 w 103191"/>
                    <a:gd name="connsiteY0" fmla="*/ 1176 h 178990"/>
                    <a:gd name="connsiteX1" fmla="*/ 49212 w 103191"/>
                    <a:gd name="connsiteY1" fmla="*/ 63089 h 178990"/>
                    <a:gd name="connsiteX2" fmla="*/ 103187 w 103191"/>
                    <a:gd name="connsiteY2" fmla="*/ 174214 h 178990"/>
                    <a:gd name="connsiteX3" fmla="*/ 52387 w 103191"/>
                    <a:gd name="connsiteY3" fmla="*/ 121826 h 178990"/>
                    <a:gd name="connsiteX4" fmla="*/ 73025 w 103191"/>
                    <a:gd name="connsiteY4" fmla="*/ 178976 h 178990"/>
                    <a:gd name="connsiteX5" fmla="*/ 0 w 103191"/>
                    <a:gd name="connsiteY5" fmla="*/ 115476 h 178990"/>
                    <a:gd name="connsiteX6" fmla="*/ 90487 w 103191"/>
                    <a:gd name="connsiteY6" fmla="*/ 1176 h 178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191" h="178990">
                      <a:moveTo>
                        <a:pt x="90487" y="1176"/>
                      </a:moveTo>
                      <a:cubicBezTo>
                        <a:pt x="98689" y="-7555"/>
                        <a:pt x="47095" y="34249"/>
                        <a:pt x="49212" y="63089"/>
                      </a:cubicBezTo>
                      <a:cubicBezTo>
                        <a:pt x="51329" y="91929"/>
                        <a:pt x="102658" y="164425"/>
                        <a:pt x="103187" y="174214"/>
                      </a:cubicBezTo>
                      <a:cubicBezTo>
                        <a:pt x="103716" y="184004"/>
                        <a:pt x="57414" y="121032"/>
                        <a:pt x="52387" y="121826"/>
                      </a:cubicBezTo>
                      <a:cubicBezTo>
                        <a:pt x="47360" y="122620"/>
                        <a:pt x="81756" y="180034"/>
                        <a:pt x="73025" y="178976"/>
                      </a:cubicBezTo>
                      <a:cubicBezTo>
                        <a:pt x="64294" y="177918"/>
                        <a:pt x="0" y="143522"/>
                        <a:pt x="0" y="115476"/>
                      </a:cubicBezTo>
                      <a:cubicBezTo>
                        <a:pt x="0" y="87430"/>
                        <a:pt x="82285" y="9907"/>
                        <a:pt x="90487" y="1176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4" name="フリーフォーム: 図形 1773">
                  <a:extLst>
                    <a:ext uri="{FF2B5EF4-FFF2-40B4-BE49-F238E27FC236}">
                      <a16:creationId xmlns:a16="http://schemas.microsoft.com/office/drawing/2014/main" id="{1C62C2EB-6780-4DCA-868D-06E5BAA273C6}"/>
                    </a:ext>
                  </a:extLst>
                </p:cNvPr>
                <p:cNvSpPr/>
                <p:nvPr/>
              </p:nvSpPr>
              <p:spPr>
                <a:xfrm>
                  <a:off x="4650936" y="1723661"/>
                  <a:ext cx="74320" cy="28609"/>
                </a:xfrm>
                <a:custGeom>
                  <a:avLst/>
                  <a:gdLst>
                    <a:gd name="connsiteX0" fmla="*/ 135 w 243748"/>
                    <a:gd name="connsiteY0" fmla="*/ 93825 h 93830"/>
                    <a:gd name="connsiteX1" fmla="*/ 163119 w 243748"/>
                    <a:gd name="connsiteY1" fmla="*/ 13391 h 93830"/>
                    <a:gd name="connsiteX2" fmla="*/ 243552 w 243748"/>
                    <a:gd name="connsiteY2" fmla="*/ 47258 h 93830"/>
                    <a:gd name="connsiteX3" fmla="*/ 184285 w 243748"/>
                    <a:gd name="connsiteY3" fmla="*/ 4925 h 93830"/>
                    <a:gd name="connsiteX4" fmla="*/ 135602 w 243748"/>
                    <a:gd name="connsiteY4" fmla="*/ 9158 h 93830"/>
                    <a:gd name="connsiteX5" fmla="*/ 135 w 243748"/>
                    <a:gd name="connsiteY5" fmla="*/ 93825 h 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48" h="93830">
                      <a:moveTo>
                        <a:pt x="135" y="93825"/>
                      </a:moveTo>
                      <a:cubicBezTo>
                        <a:pt x="4721" y="94531"/>
                        <a:pt x="122550" y="21152"/>
                        <a:pt x="163119" y="13391"/>
                      </a:cubicBezTo>
                      <a:cubicBezTo>
                        <a:pt x="203689" y="5630"/>
                        <a:pt x="240024" y="48669"/>
                        <a:pt x="243552" y="47258"/>
                      </a:cubicBezTo>
                      <a:cubicBezTo>
                        <a:pt x="247080" y="45847"/>
                        <a:pt x="202277" y="11275"/>
                        <a:pt x="184285" y="4925"/>
                      </a:cubicBezTo>
                      <a:cubicBezTo>
                        <a:pt x="166293" y="-1425"/>
                        <a:pt x="162766" y="-3189"/>
                        <a:pt x="135602" y="9158"/>
                      </a:cubicBezTo>
                      <a:cubicBezTo>
                        <a:pt x="108438" y="21505"/>
                        <a:pt x="-4451" y="93119"/>
                        <a:pt x="135" y="93825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5" name="フリーフォーム: 図形 1774">
                  <a:extLst>
                    <a:ext uri="{FF2B5EF4-FFF2-40B4-BE49-F238E27FC236}">
                      <a16:creationId xmlns:a16="http://schemas.microsoft.com/office/drawing/2014/main" id="{78CEA9EE-7A78-4F2B-A3E3-2368E7B0940B}"/>
                    </a:ext>
                  </a:extLst>
                </p:cNvPr>
                <p:cNvSpPr/>
                <p:nvPr/>
              </p:nvSpPr>
              <p:spPr>
                <a:xfrm>
                  <a:off x="4670888" y="1768929"/>
                  <a:ext cx="28596" cy="25357"/>
                </a:xfrm>
                <a:custGeom>
                  <a:avLst/>
                  <a:gdLst>
                    <a:gd name="connsiteX0" fmla="*/ 2435 w 93787"/>
                    <a:gd name="connsiteY0" fmla="*/ 82941 h 83163"/>
                    <a:gd name="connsiteX1" fmla="*/ 93451 w 93787"/>
                    <a:gd name="connsiteY1" fmla="*/ 2508 h 83163"/>
                    <a:gd name="connsiteX2" fmla="*/ 32068 w 93787"/>
                    <a:gd name="connsiteY2" fmla="*/ 25791 h 83163"/>
                    <a:gd name="connsiteX3" fmla="*/ 2435 w 93787"/>
                    <a:gd name="connsiteY3" fmla="*/ 82941 h 8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787" h="83163">
                      <a:moveTo>
                        <a:pt x="2435" y="82941"/>
                      </a:moveTo>
                      <a:cubicBezTo>
                        <a:pt x="12665" y="79061"/>
                        <a:pt x="88512" y="12033"/>
                        <a:pt x="93451" y="2508"/>
                      </a:cubicBezTo>
                      <a:cubicBezTo>
                        <a:pt x="98390" y="-7017"/>
                        <a:pt x="47590" y="12738"/>
                        <a:pt x="32068" y="25791"/>
                      </a:cubicBezTo>
                      <a:cubicBezTo>
                        <a:pt x="16546" y="38844"/>
                        <a:pt x="-7795" y="86821"/>
                        <a:pt x="2435" y="82941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6" name="フリーフォーム: 図形 1775">
                  <a:extLst>
                    <a:ext uri="{FF2B5EF4-FFF2-40B4-BE49-F238E27FC236}">
                      <a16:creationId xmlns:a16="http://schemas.microsoft.com/office/drawing/2014/main" id="{7369E39D-D3A2-4927-9D32-4CE060F507E3}"/>
                    </a:ext>
                  </a:extLst>
                </p:cNvPr>
                <p:cNvSpPr/>
                <p:nvPr/>
              </p:nvSpPr>
              <p:spPr>
                <a:xfrm>
                  <a:off x="4699339" y="1747412"/>
                  <a:ext cx="36478" cy="29001"/>
                </a:xfrm>
                <a:custGeom>
                  <a:avLst/>
                  <a:gdLst>
                    <a:gd name="connsiteX0" fmla="*/ 140 w 119638"/>
                    <a:gd name="connsiteY0" fmla="*/ 1112 h 95114"/>
                    <a:gd name="connsiteX1" fmla="*/ 114440 w 119638"/>
                    <a:gd name="connsiteY1" fmla="*/ 94245 h 95114"/>
                    <a:gd name="connsiteX2" fmla="*/ 91157 w 119638"/>
                    <a:gd name="connsiteY2" fmla="*/ 45562 h 95114"/>
                    <a:gd name="connsiteX3" fmla="*/ 140 w 119638"/>
                    <a:gd name="connsiteY3" fmla="*/ 1112 h 9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638" h="95114">
                      <a:moveTo>
                        <a:pt x="140" y="1112"/>
                      </a:moveTo>
                      <a:cubicBezTo>
                        <a:pt x="4020" y="9226"/>
                        <a:pt x="99271" y="86837"/>
                        <a:pt x="114440" y="94245"/>
                      </a:cubicBezTo>
                      <a:cubicBezTo>
                        <a:pt x="129609" y="101653"/>
                        <a:pt x="108443" y="59673"/>
                        <a:pt x="91157" y="45562"/>
                      </a:cubicBezTo>
                      <a:cubicBezTo>
                        <a:pt x="73871" y="31451"/>
                        <a:pt x="-3740" y="-7002"/>
                        <a:pt x="140" y="1112"/>
                      </a:cubicBezTo>
                      <a:close/>
                    </a:path>
                  </a:pathLst>
                </a:custGeom>
                <a:solidFill>
                  <a:schemeClr val="accent1">
                    <a:alpha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7" name="フリーフォーム: 図形 1776">
                  <a:extLst>
                    <a:ext uri="{FF2B5EF4-FFF2-40B4-BE49-F238E27FC236}">
                      <a16:creationId xmlns:a16="http://schemas.microsoft.com/office/drawing/2014/main" id="{4FAFC65B-90B2-4E18-AD95-26FE3FF3701B}"/>
                    </a:ext>
                  </a:extLst>
                </p:cNvPr>
                <p:cNvSpPr/>
                <p:nvPr/>
              </p:nvSpPr>
              <p:spPr>
                <a:xfrm>
                  <a:off x="4648927" y="1958226"/>
                  <a:ext cx="37316" cy="33085"/>
                </a:xfrm>
                <a:custGeom>
                  <a:avLst/>
                  <a:gdLst>
                    <a:gd name="connsiteX0" fmla="*/ 121555 w 122384"/>
                    <a:gd name="connsiteY0" fmla="*/ 268 h 108508"/>
                    <a:gd name="connsiteX1" fmla="*/ 15192 w 122384"/>
                    <a:gd name="connsiteY1" fmla="*/ 20905 h 108508"/>
                    <a:gd name="connsiteX2" fmla="*/ 10430 w 122384"/>
                    <a:gd name="connsiteY2" fmla="*/ 54243 h 108508"/>
                    <a:gd name="connsiteX3" fmla="*/ 107267 w 122384"/>
                    <a:gd name="connsiteY3" fmla="*/ 108218 h 108508"/>
                    <a:gd name="connsiteX4" fmla="*/ 72342 w 122384"/>
                    <a:gd name="connsiteY4" fmla="*/ 74880 h 108508"/>
                    <a:gd name="connsiteX5" fmla="*/ 53292 w 122384"/>
                    <a:gd name="connsiteY5" fmla="*/ 55830 h 108508"/>
                    <a:gd name="connsiteX6" fmla="*/ 97742 w 122384"/>
                    <a:gd name="connsiteY6" fmla="*/ 62180 h 108508"/>
                    <a:gd name="connsiteX7" fmla="*/ 65992 w 122384"/>
                    <a:gd name="connsiteY7" fmla="*/ 35193 h 108508"/>
                    <a:gd name="connsiteX8" fmla="*/ 121555 w 122384"/>
                    <a:gd name="connsiteY8" fmla="*/ 268 h 10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384" h="108508">
                      <a:moveTo>
                        <a:pt x="121555" y="268"/>
                      </a:moveTo>
                      <a:cubicBezTo>
                        <a:pt x="113088" y="-2113"/>
                        <a:pt x="33713" y="11909"/>
                        <a:pt x="15192" y="20905"/>
                      </a:cubicBezTo>
                      <a:cubicBezTo>
                        <a:pt x="-3329" y="29901"/>
                        <a:pt x="-4916" y="39691"/>
                        <a:pt x="10430" y="54243"/>
                      </a:cubicBezTo>
                      <a:cubicBezTo>
                        <a:pt x="25776" y="68795"/>
                        <a:pt x="96948" y="104779"/>
                        <a:pt x="107267" y="108218"/>
                      </a:cubicBezTo>
                      <a:cubicBezTo>
                        <a:pt x="117586" y="111657"/>
                        <a:pt x="81338" y="83611"/>
                        <a:pt x="72342" y="74880"/>
                      </a:cubicBezTo>
                      <a:cubicBezTo>
                        <a:pt x="63346" y="66149"/>
                        <a:pt x="49059" y="57947"/>
                        <a:pt x="53292" y="55830"/>
                      </a:cubicBezTo>
                      <a:cubicBezTo>
                        <a:pt x="57525" y="53713"/>
                        <a:pt x="95625" y="65620"/>
                        <a:pt x="97742" y="62180"/>
                      </a:cubicBezTo>
                      <a:cubicBezTo>
                        <a:pt x="99859" y="58741"/>
                        <a:pt x="60965" y="45512"/>
                        <a:pt x="65992" y="35193"/>
                      </a:cubicBezTo>
                      <a:cubicBezTo>
                        <a:pt x="71019" y="24874"/>
                        <a:pt x="130022" y="2649"/>
                        <a:pt x="121555" y="268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8" name="フリーフォーム: 図形 1777">
                  <a:extLst>
                    <a:ext uri="{FF2B5EF4-FFF2-40B4-BE49-F238E27FC236}">
                      <a16:creationId xmlns:a16="http://schemas.microsoft.com/office/drawing/2014/main" id="{B5EF526A-8068-4F7D-848C-42CE4FD4FC42}"/>
                    </a:ext>
                  </a:extLst>
                </p:cNvPr>
                <p:cNvSpPr/>
                <p:nvPr/>
              </p:nvSpPr>
              <p:spPr>
                <a:xfrm>
                  <a:off x="4747944" y="1962555"/>
                  <a:ext cx="37614" cy="25482"/>
                </a:xfrm>
                <a:custGeom>
                  <a:avLst/>
                  <a:gdLst>
                    <a:gd name="connsiteX0" fmla="*/ 8 w 123363"/>
                    <a:gd name="connsiteY0" fmla="*/ 357 h 83574"/>
                    <a:gd name="connsiteX1" fmla="*/ 106370 w 123363"/>
                    <a:gd name="connsiteY1" fmla="*/ 13057 h 83574"/>
                    <a:gd name="connsiteX2" fmla="*/ 115895 w 123363"/>
                    <a:gd name="connsiteY2" fmla="*/ 16232 h 83574"/>
                    <a:gd name="connsiteX3" fmla="*/ 33345 w 123363"/>
                    <a:gd name="connsiteY3" fmla="*/ 82907 h 83574"/>
                    <a:gd name="connsiteX4" fmla="*/ 103195 w 123363"/>
                    <a:gd name="connsiteY4" fmla="*/ 49570 h 83574"/>
                    <a:gd name="connsiteX5" fmla="*/ 69858 w 123363"/>
                    <a:gd name="connsiteY5" fmla="*/ 33695 h 83574"/>
                    <a:gd name="connsiteX6" fmla="*/ 100020 w 123363"/>
                    <a:gd name="connsiteY6" fmla="*/ 6707 h 83574"/>
                    <a:gd name="connsiteX7" fmla="*/ 8 w 123363"/>
                    <a:gd name="connsiteY7" fmla="*/ 357 h 83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63" h="83574">
                      <a:moveTo>
                        <a:pt x="8" y="357"/>
                      </a:moveTo>
                      <a:cubicBezTo>
                        <a:pt x="1066" y="1415"/>
                        <a:pt x="87056" y="10411"/>
                        <a:pt x="106370" y="13057"/>
                      </a:cubicBezTo>
                      <a:cubicBezTo>
                        <a:pt x="125684" y="15703"/>
                        <a:pt x="128066" y="4590"/>
                        <a:pt x="115895" y="16232"/>
                      </a:cubicBezTo>
                      <a:cubicBezTo>
                        <a:pt x="103724" y="27874"/>
                        <a:pt x="35462" y="77351"/>
                        <a:pt x="33345" y="82907"/>
                      </a:cubicBezTo>
                      <a:cubicBezTo>
                        <a:pt x="31228" y="88463"/>
                        <a:pt x="97110" y="57772"/>
                        <a:pt x="103195" y="49570"/>
                      </a:cubicBezTo>
                      <a:cubicBezTo>
                        <a:pt x="109281" y="41368"/>
                        <a:pt x="70387" y="40839"/>
                        <a:pt x="69858" y="33695"/>
                      </a:cubicBezTo>
                      <a:cubicBezTo>
                        <a:pt x="69329" y="26551"/>
                        <a:pt x="107164" y="13057"/>
                        <a:pt x="100020" y="6707"/>
                      </a:cubicBezTo>
                      <a:cubicBezTo>
                        <a:pt x="92876" y="357"/>
                        <a:pt x="-1050" y="-701"/>
                        <a:pt x="8" y="357"/>
                      </a:cubicBez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9" name="フリーフォーム: 図形 1778">
                  <a:extLst>
                    <a:ext uri="{FF2B5EF4-FFF2-40B4-BE49-F238E27FC236}">
                      <a16:creationId xmlns:a16="http://schemas.microsoft.com/office/drawing/2014/main" id="{3FB5B47D-51E9-4AC0-A0F3-42B2F496BB4C}"/>
                    </a:ext>
                  </a:extLst>
                </p:cNvPr>
                <p:cNvSpPr/>
                <p:nvPr/>
              </p:nvSpPr>
              <p:spPr>
                <a:xfrm>
                  <a:off x="4658399" y="1947928"/>
                  <a:ext cx="121027" cy="30315"/>
                </a:xfrm>
                <a:custGeom>
                  <a:avLst/>
                  <a:gdLst>
                    <a:gd name="connsiteX0" fmla="*/ 0 w 396932"/>
                    <a:gd name="connsiteY0" fmla="*/ 99127 h 99425"/>
                    <a:gd name="connsiteX1" fmla="*/ 106363 w 396932"/>
                    <a:gd name="connsiteY1" fmla="*/ 48327 h 99425"/>
                    <a:gd name="connsiteX2" fmla="*/ 188913 w 396932"/>
                    <a:gd name="connsiteY2" fmla="*/ 53090 h 99425"/>
                    <a:gd name="connsiteX3" fmla="*/ 231775 w 396932"/>
                    <a:gd name="connsiteY3" fmla="*/ 49915 h 99425"/>
                    <a:gd name="connsiteX4" fmla="*/ 295275 w 396932"/>
                    <a:gd name="connsiteY4" fmla="*/ 32452 h 99425"/>
                    <a:gd name="connsiteX5" fmla="*/ 395288 w 396932"/>
                    <a:gd name="connsiteY5" fmla="*/ 65790 h 99425"/>
                    <a:gd name="connsiteX6" fmla="*/ 347663 w 396932"/>
                    <a:gd name="connsiteY6" fmla="*/ 11815 h 99425"/>
                    <a:gd name="connsiteX7" fmla="*/ 222250 w 396932"/>
                    <a:gd name="connsiteY7" fmla="*/ 702 h 99425"/>
                    <a:gd name="connsiteX8" fmla="*/ 195263 w 396932"/>
                    <a:gd name="connsiteY8" fmla="*/ 24515 h 99425"/>
                    <a:gd name="connsiteX9" fmla="*/ 106363 w 396932"/>
                    <a:gd name="connsiteY9" fmla="*/ 21340 h 99425"/>
                    <a:gd name="connsiteX10" fmla="*/ 0 w 396932"/>
                    <a:gd name="connsiteY10" fmla="*/ 99127 h 9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6932" h="99425">
                      <a:moveTo>
                        <a:pt x="0" y="99127"/>
                      </a:moveTo>
                      <a:cubicBezTo>
                        <a:pt x="0" y="103625"/>
                        <a:pt x="74878" y="56000"/>
                        <a:pt x="106363" y="48327"/>
                      </a:cubicBezTo>
                      <a:cubicBezTo>
                        <a:pt x="137849" y="40654"/>
                        <a:pt x="168011" y="52825"/>
                        <a:pt x="188913" y="53090"/>
                      </a:cubicBezTo>
                      <a:cubicBezTo>
                        <a:pt x="209815" y="53355"/>
                        <a:pt x="214048" y="53355"/>
                        <a:pt x="231775" y="49915"/>
                      </a:cubicBezTo>
                      <a:cubicBezTo>
                        <a:pt x="249502" y="46475"/>
                        <a:pt x="268023" y="29806"/>
                        <a:pt x="295275" y="32452"/>
                      </a:cubicBezTo>
                      <a:cubicBezTo>
                        <a:pt x="322527" y="35098"/>
                        <a:pt x="386557" y="69229"/>
                        <a:pt x="395288" y="65790"/>
                      </a:cubicBezTo>
                      <a:cubicBezTo>
                        <a:pt x="404019" y="62350"/>
                        <a:pt x="376503" y="22663"/>
                        <a:pt x="347663" y="11815"/>
                      </a:cubicBezTo>
                      <a:cubicBezTo>
                        <a:pt x="318823" y="967"/>
                        <a:pt x="247650" y="-1415"/>
                        <a:pt x="222250" y="702"/>
                      </a:cubicBezTo>
                      <a:cubicBezTo>
                        <a:pt x="196850" y="2819"/>
                        <a:pt x="214578" y="21075"/>
                        <a:pt x="195263" y="24515"/>
                      </a:cubicBezTo>
                      <a:cubicBezTo>
                        <a:pt x="175949" y="27955"/>
                        <a:pt x="135996" y="13403"/>
                        <a:pt x="106363" y="21340"/>
                      </a:cubicBezTo>
                      <a:cubicBezTo>
                        <a:pt x="76730" y="29277"/>
                        <a:pt x="0" y="94629"/>
                        <a:pt x="0" y="99127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0" name="フリーフォーム: 図形 1779">
                  <a:extLst>
                    <a:ext uri="{FF2B5EF4-FFF2-40B4-BE49-F238E27FC236}">
                      <a16:creationId xmlns:a16="http://schemas.microsoft.com/office/drawing/2014/main" id="{0FFC6033-CFA7-431C-9BFB-BE355FBBA985}"/>
                    </a:ext>
                  </a:extLst>
                </p:cNvPr>
                <p:cNvSpPr/>
                <p:nvPr/>
              </p:nvSpPr>
              <p:spPr>
                <a:xfrm>
                  <a:off x="4664727" y="1960243"/>
                  <a:ext cx="123879" cy="54379"/>
                </a:xfrm>
                <a:custGeom>
                  <a:avLst/>
                  <a:gdLst>
                    <a:gd name="connsiteX0" fmla="*/ 1471 w 406285"/>
                    <a:gd name="connsiteY0" fmla="*/ 73026 h 178348"/>
                    <a:gd name="connsiteX1" fmla="*/ 112596 w 406285"/>
                    <a:gd name="connsiteY1" fmla="*/ 142876 h 178348"/>
                    <a:gd name="connsiteX2" fmla="*/ 212609 w 406285"/>
                    <a:gd name="connsiteY2" fmla="*/ 130176 h 178348"/>
                    <a:gd name="connsiteX3" fmla="*/ 341196 w 406285"/>
                    <a:gd name="connsiteY3" fmla="*/ 68263 h 178348"/>
                    <a:gd name="connsiteX4" fmla="*/ 406284 w 406285"/>
                    <a:gd name="connsiteY4" fmla="*/ 1 h 178348"/>
                    <a:gd name="connsiteX5" fmla="*/ 342784 w 406285"/>
                    <a:gd name="connsiteY5" fmla="*/ 66676 h 178348"/>
                    <a:gd name="connsiteX6" fmla="*/ 325321 w 406285"/>
                    <a:gd name="connsiteY6" fmla="*/ 152401 h 178348"/>
                    <a:gd name="connsiteX7" fmla="*/ 225309 w 406285"/>
                    <a:gd name="connsiteY7" fmla="*/ 157163 h 178348"/>
                    <a:gd name="connsiteX8" fmla="*/ 196734 w 406285"/>
                    <a:gd name="connsiteY8" fmla="*/ 174626 h 178348"/>
                    <a:gd name="connsiteX9" fmla="*/ 1471 w 406285"/>
                    <a:gd name="connsiteY9" fmla="*/ 73026 h 17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285" h="178348">
                      <a:moveTo>
                        <a:pt x="1471" y="73026"/>
                      </a:moveTo>
                      <a:cubicBezTo>
                        <a:pt x="-12552" y="67734"/>
                        <a:pt x="77406" y="133351"/>
                        <a:pt x="112596" y="142876"/>
                      </a:cubicBezTo>
                      <a:cubicBezTo>
                        <a:pt x="147786" y="152401"/>
                        <a:pt x="174509" y="142612"/>
                        <a:pt x="212609" y="130176"/>
                      </a:cubicBezTo>
                      <a:cubicBezTo>
                        <a:pt x="250709" y="117741"/>
                        <a:pt x="308917" y="89959"/>
                        <a:pt x="341196" y="68263"/>
                      </a:cubicBezTo>
                      <a:cubicBezTo>
                        <a:pt x="373475" y="46567"/>
                        <a:pt x="406019" y="265"/>
                        <a:pt x="406284" y="1"/>
                      </a:cubicBezTo>
                      <a:cubicBezTo>
                        <a:pt x="406549" y="-263"/>
                        <a:pt x="356278" y="41276"/>
                        <a:pt x="342784" y="66676"/>
                      </a:cubicBezTo>
                      <a:cubicBezTo>
                        <a:pt x="329290" y="92076"/>
                        <a:pt x="344900" y="137320"/>
                        <a:pt x="325321" y="152401"/>
                      </a:cubicBezTo>
                      <a:cubicBezTo>
                        <a:pt x="305742" y="167482"/>
                        <a:pt x="246740" y="153459"/>
                        <a:pt x="225309" y="157163"/>
                      </a:cubicBezTo>
                      <a:cubicBezTo>
                        <a:pt x="203878" y="160867"/>
                        <a:pt x="232982" y="188120"/>
                        <a:pt x="196734" y="174626"/>
                      </a:cubicBezTo>
                      <a:cubicBezTo>
                        <a:pt x="160486" y="161132"/>
                        <a:pt x="15494" y="78318"/>
                        <a:pt x="1471" y="73026"/>
                      </a:cubicBez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1" name="フリーフォーム: 図形 1780">
                  <a:extLst>
                    <a:ext uri="{FF2B5EF4-FFF2-40B4-BE49-F238E27FC236}">
                      <a16:creationId xmlns:a16="http://schemas.microsoft.com/office/drawing/2014/main" id="{E7B346F6-7DED-43BF-9A18-4F96D8EB2251}"/>
                    </a:ext>
                  </a:extLst>
                </p:cNvPr>
                <p:cNvSpPr/>
                <p:nvPr/>
              </p:nvSpPr>
              <p:spPr>
                <a:xfrm>
                  <a:off x="4672921" y="1988318"/>
                  <a:ext cx="58109" cy="24341"/>
                </a:xfrm>
                <a:custGeom>
                  <a:avLst/>
                  <a:gdLst>
                    <a:gd name="connsiteX0" fmla="*/ 0 w 190580"/>
                    <a:gd name="connsiteY0" fmla="*/ 0 h 79832"/>
                    <a:gd name="connsiteX1" fmla="*/ 120650 w 190580"/>
                    <a:gd name="connsiteY1" fmla="*/ 66675 h 79832"/>
                    <a:gd name="connsiteX2" fmla="*/ 190500 w 190580"/>
                    <a:gd name="connsiteY2" fmla="*/ 79375 h 79832"/>
                    <a:gd name="connsiteX3" fmla="*/ 107950 w 190580"/>
                    <a:gd name="connsiteY3" fmla="*/ 58737 h 79832"/>
                    <a:gd name="connsiteX4" fmla="*/ 0 w 190580"/>
                    <a:gd name="connsiteY4" fmla="*/ 0 h 7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80" h="79832">
                      <a:moveTo>
                        <a:pt x="0" y="0"/>
                      </a:moveTo>
                      <a:cubicBezTo>
                        <a:pt x="44450" y="26723"/>
                        <a:pt x="88900" y="53446"/>
                        <a:pt x="120650" y="66675"/>
                      </a:cubicBezTo>
                      <a:cubicBezTo>
                        <a:pt x="152400" y="79904"/>
                        <a:pt x="192617" y="80698"/>
                        <a:pt x="190500" y="79375"/>
                      </a:cubicBezTo>
                      <a:cubicBezTo>
                        <a:pt x="188383" y="78052"/>
                        <a:pt x="107950" y="58737"/>
                        <a:pt x="107950" y="587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2" name="フリーフォーム: 図形 1781">
                  <a:extLst>
                    <a:ext uri="{FF2B5EF4-FFF2-40B4-BE49-F238E27FC236}">
                      <a16:creationId xmlns:a16="http://schemas.microsoft.com/office/drawing/2014/main" id="{E7BA8198-A361-49BD-B303-745DFD32F365}"/>
                    </a:ext>
                  </a:extLst>
                </p:cNvPr>
                <p:cNvSpPr/>
                <p:nvPr/>
              </p:nvSpPr>
              <p:spPr>
                <a:xfrm>
                  <a:off x="4597939" y="1682572"/>
                  <a:ext cx="124433" cy="80687"/>
                </a:xfrm>
                <a:custGeom>
                  <a:avLst/>
                  <a:gdLst>
                    <a:gd name="connsiteX0" fmla="*/ 334818 w 408103"/>
                    <a:gd name="connsiteY0" fmla="*/ 64543 h 264630"/>
                    <a:gd name="connsiteX1" fmla="*/ 157018 w 408103"/>
                    <a:gd name="connsiteY1" fmla="*/ 134393 h 264630"/>
                    <a:gd name="connsiteX2" fmla="*/ 55418 w 408103"/>
                    <a:gd name="connsiteY2" fmla="*/ 258218 h 264630"/>
                    <a:gd name="connsiteX3" fmla="*/ 52243 w 408103"/>
                    <a:gd name="connsiteY3" fmla="*/ 147093 h 264630"/>
                    <a:gd name="connsiteX4" fmla="*/ 42718 w 408103"/>
                    <a:gd name="connsiteY4" fmla="*/ 264568 h 264630"/>
                    <a:gd name="connsiteX5" fmla="*/ 23668 w 408103"/>
                    <a:gd name="connsiteY5" fmla="*/ 128043 h 264630"/>
                    <a:gd name="connsiteX6" fmla="*/ 407843 w 408103"/>
                    <a:gd name="connsiteY6" fmla="*/ 1043 h 264630"/>
                    <a:gd name="connsiteX7" fmla="*/ 87168 w 408103"/>
                    <a:gd name="connsiteY7" fmla="*/ 67718 h 264630"/>
                    <a:gd name="connsiteX8" fmla="*/ 334818 w 408103"/>
                    <a:gd name="connsiteY8" fmla="*/ 64543 h 2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103" h="264630">
                      <a:moveTo>
                        <a:pt x="334818" y="64543"/>
                      </a:moveTo>
                      <a:cubicBezTo>
                        <a:pt x="346460" y="75656"/>
                        <a:pt x="203585" y="102114"/>
                        <a:pt x="157018" y="134393"/>
                      </a:cubicBezTo>
                      <a:cubicBezTo>
                        <a:pt x="110451" y="166672"/>
                        <a:pt x="72880" y="256101"/>
                        <a:pt x="55418" y="258218"/>
                      </a:cubicBezTo>
                      <a:cubicBezTo>
                        <a:pt x="37956" y="260335"/>
                        <a:pt x="54360" y="146035"/>
                        <a:pt x="52243" y="147093"/>
                      </a:cubicBezTo>
                      <a:cubicBezTo>
                        <a:pt x="50126" y="148151"/>
                        <a:pt x="47480" y="267743"/>
                        <a:pt x="42718" y="264568"/>
                      </a:cubicBezTo>
                      <a:cubicBezTo>
                        <a:pt x="37956" y="261393"/>
                        <a:pt x="-37186" y="171964"/>
                        <a:pt x="23668" y="128043"/>
                      </a:cubicBezTo>
                      <a:cubicBezTo>
                        <a:pt x="84522" y="84122"/>
                        <a:pt x="397260" y="11097"/>
                        <a:pt x="407843" y="1043"/>
                      </a:cubicBezTo>
                      <a:cubicBezTo>
                        <a:pt x="418426" y="-9011"/>
                        <a:pt x="102514" y="56606"/>
                        <a:pt x="87168" y="67718"/>
                      </a:cubicBezTo>
                      <a:cubicBezTo>
                        <a:pt x="71822" y="78830"/>
                        <a:pt x="323176" y="53430"/>
                        <a:pt x="334818" y="64543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3" name="フリーフォーム: 図形 1782">
                  <a:extLst>
                    <a:ext uri="{FF2B5EF4-FFF2-40B4-BE49-F238E27FC236}">
                      <a16:creationId xmlns:a16="http://schemas.microsoft.com/office/drawing/2014/main" id="{E28B8FB1-D4EA-4823-A42E-619046E1B4D2}"/>
                    </a:ext>
                  </a:extLst>
                </p:cNvPr>
                <p:cNvSpPr/>
                <p:nvPr/>
              </p:nvSpPr>
              <p:spPr>
                <a:xfrm>
                  <a:off x="4576665" y="1863322"/>
                  <a:ext cx="30752" cy="108066"/>
                </a:xfrm>
                <a:custGeom>
                  <a:avLst/>
                  <a:gdLst>
                    <a:gd name="connsiteX0" fmla="*/ 98202 w 100857"/>
                    <a:gd name="connsiteY0" fmla="*/ 1959 h 354425"/>
                    <a:gd name="connsiteX1" fmla="*/ 74389 w 100857"/>
                    <a:gd name="connsiteY1" fmla="*/ 94034 h 354425"/>
                    <a:gd name="connsiteX2" fmla="*/ 74389 w 100857"/>
                    <a:gd name="connsiteY2" fmla="*/ 189284 h 354425"/>
                    <a:gd name="connsiteX3" fmla="*/ 88677 w 100857"/>
                    <a:gd name="connsiteY3" fmla="*/ 354384 h 354425"/>
                    <a:gd name="connsiteX4" fmla="*/ 44227 w 100857"/>
                    <a:gd name="connsiteY4" fmla="*/ 206747 h 354425"/>
                    <a:gd name="connsiteX5" fmla="*/ 71214 w 100857"/>
                    <a:gd name="connsiteY5" fmla="*/ 349622 h 354425"/>
                    <a:gd name="connsiteX6" fmla="*/ 25177 w 100857"/>
                    <a:gd name="connsiteY6" fmla="*/ 248022 h 354425"/>
                    <a:gd name="connsiteX7" fmla="*/ 2952 w 100857"/>
                    <a:gd name="connsiteY7" fmla="*/ 184522 h 354425"/>
                    <a:gd name="connsiteX8" fmla="*/ 98202 w 100857"/>
                    <a:gd name="connsiteY8" fmla="*/ 1959 h 35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857" h="354425">
                      <a:moveTo>
                        <a:pt x="98202" y="1959"/>
                      </a:moveTo>
                      <a:cubicBezTo>
                        <a:pt x="110108" y="-13122"/>
                        <a:pt x="78358" y="62813"/>
                        <a:pt x="74389" y="94034"/>
                      </a:cubicBezTo>
                      <a:cubicBezTo>
                        <a:pt x="70420" y="125255"/>
                        <a:pt x="72008" y="145892"/>
                        <a:pt x="74389" y="189284"/>
                      </a:cubicBezTo>
                      <a:cubicBezTo>
                        <a:pt x="76770" y="232676"/>
                        <a:pt x="93704" y="351474"/>
                        <a:pt x="88677" y="354384"/>
                      </a:cubicBezTo>
                      <a:cubicBezTo>
                        <a:pt x="83650" y="357294"/>
                        <a:pt x="47137" y="207541"/>
                        <a:pt x="44227" y="206747"/>
                      </a:cubicBezTo>
                      <a:cubicBezTo>
                        <a:pt x="41317" y="205953"/>
                        <a:pt x="74389" y="342743"/>
                        <a:pt x="71214" y="349622"/>
                      </a:cubicBezTo>
                      <a:cubicBezTo>
                        <a:pt x="68039" y="356501"/>
                        <a:pt x="36554" y="275539"/>
                        <a:pt x="25177" y="248022"/>
                      </a:cubicBezTo>
                      <a:cubicBezTo>
                        <a:pt x="13800" y="220505"/>
                        <a:pt x="-7896" y="220770"/>
                        <a:pt x="2952" y="184522"/>
                      </a:cubicBezTo>
                      <a:cubicBezTo>
                        <a:pt x="13800" y="148274"/>
                        <a:pt x="86296" y="17040"/>
                        <a:pt x="98202" y="1959"/>
                      </a:cubicBezTo>
                      <a:close/>
                    </a:path>
                  </a:pathLst>
                </a:custGeom>
                <a:solidFill>
                  <a:srgbClr val="0070C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4" name="フリーフォーム: 図形 1783">
                  <a:extLst>
                    <a:ext uri="{FF2B5EF4-FFF2-40B4-BE49-F238E27FC236}">
                      <a16:creationId xmlns:a16="http://schemas.microsoft.com/office/drawing/2014/main" id="{35F03A60-98EA-4843-B03F-35A240997D82}"/>
                    </a:ext>
                  </a:extLst>
                </p:cNvPr>
                <p:cNvSpPr/>
                <p:nvPr/>
              </p:nvSpPr>
              <p:spPr>
                <a:xfrm>
                  <a:off x="4416753" y="2403256"/>
                  <a:ext cx="48790" cy="279846"/>
                </a:xfrm>
                <a:custGeom>
                  <a:avLst/>
                  <a:gdLst>
                    <a:gd name="connsiteX0" fmla="*/ 365 w 160015"/>
                    <a:gd name="connsiteY0" fmla="*/ 5964 h 917810"/>
                    <a:gd name="connsiteX1" fmla="*/ 148002 w 160015"/>
                    <a:gd name="connsiteY1" fmla="*/ 877502 h 917810"/>
                    <a:gd name="connsiteX2" fmla="*/ 146415 w 160015"/>
                    <a:gd name="connsiteY2" fmla="*/ 745739 h 917810"/>
                    <a:gd name="connsiteX3" fmla="*/ 106727 w 160015"/>
                    <a:gd name="connsiteY3" fmla="*/ 506027 h 917810"/>
                    <a:gd name="connsiteX4" fmla="*/ 365 w 160015"/>
                    <a:gd name="connsiteY4" fmla="*/ 5964 h 91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015" h="917810">
                      <a:moveTo>
                        <a:pt x="365" y="5964"/>
                      </a:moveTo>
                      <a:cubicBezTo>
                        <a:pt x="7244" y="67876"/>
                        <a:pt x="123660" y="754206"/>
                        <a:pt x="148002" y="877502"/>
                      </a:cubicBezTo>
                      <a:cubicBezTo>
                        <a:pt x="172344" y="1000798"/>
                        <a:pt x="153294" y="807651"/>
                        <a:pt x="146415" y="745739"/>
                      </a:cubicBezTo>
                      <a:cubicBezTo>
                        <a:pt x="139536" y="683827"/>
                        <a:pt x="106727" y="506027"/>
                        <a:pt x="106727" y="506027"/>
                      </a:cubicBezTo>
                      <a:cubicBezTo>
                        <a:pt x="85825" y="381673"/>
                        <a:pt x="-6514" y="-55948"/>
                        <a:pt x="365" y="59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5" name="フリーフォーム: 図形 1784">
                  <a:extLst>
                    <a:ext uri="{FF2B5EF4-FFF2-40B4-BE49-F238E27FC236}">
                      <a16:creationId xmlns:a16="http://schemas.microsoft.com/office/drawing/2014/main" id="{228A8F75-F645-49DD-BCF4-AEBF99FC0827}"/>
                    </a:ext>
                  </a:extLst>
                </p:cNvPr>
                <p:cNvSpPr/>
                <p:nvPr/>
              </p:nvSpPr>
              <p:spPr>
                <a:xfrm>
                  <a:off x="4417833" y="2307926"/>
                  <a:ext cx="422515" cy="89404"/>
                </a:xfrm>
                <a:custGeom>
                  <a:avLst/>
                  <a:gdLst>
                    <a:gd name="connsiteX0" fmla="*/ 0 w 1385724"/>
                    <a:gd name="connsiteY0" fmla="*/ 293218 h 293218"/>
                    <a:gd name="connsiteX1" fmla="*/ 1301750 w 1385724"/>
                    <a:gd name="connsiteY1" fmla="*/ 20168 h 293218"/>
                    <a:gd name="connsiteX2" fmla="*/ 1217612 w 1385724"/>
                    <a:gd name="connsiteY2" fmla="*/ 28106 h 293218"/>
                    <a:gd name="connsiteX3" fmla="*/ 900112 w 1385724"/>
                    <a:gd name="connsiteY3" fmla="*/ 90018 h 293218"/>
                    <a:gd name="connsiteX4" fmla="*/ 0 w 1385724"/>
                    <a:gd name="connsiteY4" fmla="*/ 293218 h 29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724" h="293218">
                      <a:moveTo>
                        <a:pt x="0" y="293218"/>
                      </a:moveTo>
                      <a:lnTo>
                        <a:pt x="1301750" y="20168"/>
                      </a:lnTo>
                      <a:cubicBezTo>
                        <a:pt x="1504685" y="-24017"/>
                        <a:pt x="1284552" y="16464"/>
                        <a:pt x="1217612" y="28106"/>
                      </a:cubicBezTo>
                      <a:cubicBezTo>
                        <a:pt x="1150672" y="39748"/>
                        <a:pt x="900112" y="90018"/>
                        <a:pt x="900112" y="90018"/>
                      </a:cubicBezTo>
                      <a:lnTo>
                        <a:pt x="0" y="293218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6" name="フリーフォーム: 図形 1785">
                  <a:extLst>
                    <a:ext uri="{FF2B5EF4-FFF2-40B4-BE49-F238E27FC236}">
                      <a16:creationId xmlns:a16="http://schemas.microsoft.com/office/drawing/2014/main" id="{A0F33B83-D8C9-486E-AC6E-A7B6D9E709CE}"/>
                    </a:ext>
                  </a:extLst>
                </p:cNvPr>
                <p:cNvSpPr/>
                <p:nvPr/>
              </p:nvSpPr>
              <p:spPr>
                <a:xfrm>
                  <a:off x="4418801" y="2317693"/>
                  <a:ext cx="409402" cy="87866"/>
                </a:xfrm>
                <a:custGeom>
                  <a:avLst/>
                  <a:gdLst>
                    <a:gd name="connsiteX0" fmla="*/ 0 w 1342717"/>
                    <a:gd name="connsiteY0" fmla="*/ 288173 h 288173"/>
                    <a:gd name="connsiteX1" fmla="*/ 354012 w 1342717"/>
                    <a:gd name="connsiteY1" fmla="*/ 200860 h 288173"/>
                    <a:gd name="connsiteX2" fmla="*/ 1314450 w 1342717"/>
                    <a:gd name="connsiteY2" fmla="*/ 8773 h 288173"/>
                    <a:gd name="connsiteX3" fmla="*/ 1052512 w 1342717"/>
                    <a:gd name="connsiteY3" fmla="*/ 42110 h 288173"/>
                    <a:gd name="connsiteX4" fmla="*/ 688975 w 1342717"/>
                    <a:gd name="connsiteY4" fmla="*/ 127835 h 288173"/>
                    <a:gd name="connsiteX5" fmla="*/ 0 w 1342717"/>
                    <a:gd name="connsiteY5" fmla="*/ 288173 h 28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717" h="288173">
                      <a:moveTo>
                        <a:pt x="0" y="288173"/>
                      </a:moveTo>
                      <a:cubicBezTo>
                        <a:pt x="67468" y="267800"/>
                        <a:pt x="134937" y="247427"/>
                        <a:pt x="354012" y="200860"/>
                      </a:cubicBezTo>
                      <a:cubicBezTo>
                        <a:pt x="573087" y="154293"/>
                        <a:pt x="1198033" y="35231"/>
                        <a:pt x="1314450" y="8773"/>
                      </a:cubicBezTo>
                      <a:cubicBezTo>
                        <a:pt x="1430867" y="-17685"/>
                        <a:pt x="1156758" y="22266"/>
                        <a:pt x="1052512" y="42110"/>
                      </a:cubicBezTo>
                      <a:cubicBezTo>
                        <a:pt x="948266" y="61954"/>
                        <a:pt x="688975" y="127835"/>
                        <a:pt x="688975" y="127835"/>
                      </a:cubicBezTo>
                      <a:lnTo>
                        <a:pt x="0" y="28817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7" name="フリーフォーム: 図形 1786">
                  <a:extLst>
                    <a:ext uri="{FF2B5EF4-FFF2-40B4-BE49-F238E27FC236}">
                      <a16:creationId xmlns:a16="http://schemas.microsoft.com/office/drawing/2014/main" id="{94487236-F8D1-40D1-9879-C147BB4B2CF7}"/>
                    </a:ext>
                  </a:extLst>
                </p:cNvPr>
                <p:cNvSpPr/>
                <p:nvPr/>
              </p:nvSpPr>
              <p:spPr>
                <a:xfrm>
                  <a:off x="4807735" y="2318037"/>
                  <a:ext cx="32230" cy="208455"/>
                </a:xfrm>
                <a:custGeom>
                  <a:avLst/>
                  <a:gdLst>
                    <a:gd name="connsiteX0" fmla="*/ 3937 w 105706"/>
                    <a:gd name="connsiteY0" fmla="*/ 15582 h 683670"/>
                    <a:gd name="connsiteX1" fmla="*/ 105537 w 105706"/>
                    <a:gd name="connsiteY1" fmla="*/ 680745 h 683670"/>
                    <a:gd name="connsiteX2" fmla="*/ 27749 w 105706"/>
                    <a:gd name="connsiteY2" fmla="*/ 248945 h 683670"/>
                    <a:gd name="connsiteX3" fmla="*/ 3937 w 105706"/>
                    <a:gd name="connsiteY3" fmla="*/ 15582 h 68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06" h="683670">
                      <a:moveTo>
                        <a:pt x="3937" y="15582"/>
                      </a:moveTo>
                      <a:cubicBezTo>
                        <a:pt x="16902" y="87549"/>
                        <a:pt x="101568" y="641851"/>
                        <a:pt x="105537" y="680745"/>
                      </a:cubicBezTo>
                      <a:cubicBezTo>
                        <a:pt x="109506" y="719639"/>
                        <a:pt x="42566" y="359806"/>
                        <a:pt x="27749" y="248945"/>
                      </a:cubicBezTo>
                      <a:cubicBezTo>
                        <a:pt x="12932" y="138085"/>
                        <a:pt x="-9028" y="-56385"/>
                        <a:pt x="3937" y="155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8" name="フリーフォーム: 図形 1787">
                  <a:extLst>
                    <a:ext uri="{FF2B5EF4-FFF2-40B4-BE49-F238E27FC236}">
                      <a16:creationId xmlns:a16="http://schemas.microsoft.com/office/drawing/2014/main" id="{50493D1C-8EF1-4E3E-AADE-CC6279516BAB}"/>
                    </a:ext>
                  </a:extLst>
                </p:cNvPr>
                <p:cNvSpPr/>
                <p:nvPr/>
              </p:nvSpPr>
              <p:spPr>
                <a:xfrm>
                  <a:off x="4818129" y="2313612"/>
                  <a:ext cx="38103" cy="265229"/>
                </a:xfrm>
                <a:custGeom>
                  <a:avLst/>
                  <a:gdLst>
                    <a:gd name="connsiteX0" fmla="*/ 9 w 124966"/>
                    <a:gd name="connsiteY0" fmla="*/ 3109 h 869870"/>
                    <a:gd name="connsiteX1" fmla="*/ 115897 w 124966"/>
                    <a:gd name="connsiteY1" fmla="*/ 720659 h 869870"/>
                    <a:gd name="connsiteX2" fmla="*/ 117484 w 124966"/>
                    <a:gd name="connsiteY2" fmla="*/ 868296 h 869870"/>
                    <a:gd name="connsiteX3" fmla="*/ 117484 w 124966"/>
                    <a:gd name="connsiteY3" fmla="*/ 777809 h 869870"/>
                    <a:gd name="connsiteX4" fmla="*/ 109547 w 124966"/>
                    <a:gd name="connsiteY4" fmla="*/ 473009 h 869870"/>
                    <a:gd name="connsiteX5" fmla="*/ 9 w 124966"/>
                    <a:gd name="connsiteY5" fmla="*/ 3109 h 86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966" h="869870">
                      <a:moveTo>
                        <a:pt x="9" y="3109"/>
                      </a:moveTo>
                      <a:cubicBezTo>
                        <a:pt x="1067" y="44384"/>
                        <a:pt x="96318" y="576461"/>
                        <a:pt x="115897" y="720659"/>
                      </a:cubicBezTo>
                      <a:cubicBezTo>
                        <a:pt x="135476" y="864857"/>
                        <a:pt x="117220" y="858771"/>
                        <a:pt x="117484" y="868296"/>
                      </a:cubicBezTo>
                      <a:cubicBezTo>
                        <a:pt x="117749" y="877821"/>
                        <a:pt x="118807" y="843690"/>
                        <a:pt x="117484" y="777809"/>
                      </a:cubicBezTo>
                      <a:cubicBezTo>
                        <a:pt x="116161" y="711928"/>
                        <a:pt x="128861" y="603184"/>
                        <a:pt x="109547" y="473009"/>
                      </a:cubicBezTo>
                      <a:cubicBezTo>
                        <a:pt x="90233" y="342834"/>
                        <a:pt x="-1049" y="-38166"/>
                        <a:pt x="9" y="310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9" name="フリーフォーム: 図形 1788">
                  <a:extLst>
                    <a:ext uri="{FF2B5EF4-FFF2-40B4-BE49-F238E27FC236}">
                      <a16:creationId xmlns:a16="http://schemas.microsoft.com/office/drawing/2014/main" id="{EA7D6BF5-F580-479C-986F-D6D2B6EF67CD}"/>
                    </a:ext>
                  </a:extLst>
                </p:cNvPr>
                <p:cNvSpPr/>
                <p:nvPr/>
              </p:nvSpPr>
              <p:spPr>
                <a:xfrm>
                  <a:off x="4483087" y="1887148"/>
                  <a:ext cx="59629" cy="107339"/>
                </a:xfrm>
                <a:custGeom>
                  <a:avLst/>
                  <a:gdLst>
                    <a:gd name="connsiteX0" fmla="*/ 195029 w 195566"/>
                    <a:gd name="connsiteY0" fmla="*/ 17 h 352039"/>
                    <a:gd name="connsiteX1" fmla="*/ 61679 w 195566"/>
                    <a:gd name="connsiteY1" fmla="*/ 141834 h 352039"/>
                    <a:gd name="connsiteX2" fmla="*/ 57446 w 195566"/>
                    <a:gd name="connsiteY2" fmla="*/ 349267 h 352039"/>
                    <a:gd name="connsiteX3" fmla="*/ 57446 w 195566"/>
                    <a:gd name="connsiteY3" fmla="*/ 254017 h 352039"/>
                    <a:gd name="connsiteX4" fmla="*/ 4529 w 195566"/>
                    <a:gd name="connsiteY4" fmla="*/ 150300 h 352039"/>
                    <a:gd name="connsiteX5" fmla="*/ 195029 w 195566"/>
                    <a:gd name="connsiteY5" fmla="*/ 17 h 35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566" h="352039">
                      <a:moveTo>
                        <a:pt x="195029" y="17"/>
                      </a:moveTo>
                      <a:cubicBezTo>
                        <a:pt x="204554" y="-1394"/>
                        <a:pt x="84609" y="83626"/>
                        <a:pt x="61679" y="141834"/>
                      </a:cubicBezTo>
                      <a:cubicBezTo>
                        <a:pt x="38749" y="200042"/>
                        <a:pt x="58151" y="330570"/>
                        <a:pt x="57446" y="349267"/>
                      </a:cubicBezTo>
                      <a:cubicBezTo>
                        <a:pt x="56740" y="367964"/>
                        <a:pt x="66265" y="287178"/>
                        <a:pt x="57446" y="254017"/>
                      </a:cubicBezTo>
                      <a:cubicBezTo>
                        <a:pt x="48627" y="220856"/>
                        <a:pt x="-17696" y="187341"/>
                        <a:pt x="4529" y="150300"/>
                      </a:cubicBezTo>
                      <a:cubicBezTo>
                        <a:pt x="26754" y="113259"/>
                        <a:pt x="185504" y="1428"/>
                        <a:pt x="195029" y="1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0" name="フリーフォーム: 図形 1789">
                  <a:extLst>
                    <a:ext uri="{FF2B5EF4-FFF2-40B4-BE49-F238E27FC236}">
                      <a16:creationId xmlns:a16="http://schemas.microsoft.com/office/drawing/2014/main" id="{B2A3BE60-599A-4A19-87CE-71FA3EB6C4EE}"/>
                    </a:ext>
                  </a:extLst>
                </p:cNvPr>
                <p:cNvSpPr/>
                <p:nvPr/>
              </p:nvSpPr>
              <p:spPr>
                <a:xfrm>
                  <a:off x="4842638" y="1822464"/>
                  <a:ext cx="33091" cy="145180"/>
                </a:xfrm>
                <a:custGeom>
                  <a:avLst/>
                  <a:gdLst>
                    <a:gd name="connsiteX0" fmla="*/ 80496 w 108528"/>
                    <a:gd name="connsiteY0" fmla="*/ 496 h 476147"/>
                    <a:gd name="connsiteX1" fmla="*/ 42396 w 108528"/>
                    <a:gd name="connsiteY1" fmla="*/ 155013 h 476147"/>
                    <a:gd name="connsiteX2" fmla="*/ 105896 w 108528"/>
                    <a:gd name="connsiteY2" fmla="*/ 466163 h 476147"/>
                    <a:gd name="connsiteX3" fmla="*/ 86846 w 108528"/>
                    <a:gd name="connsiteY3" fmla="*/ 381496 h 476147"/>
                    <a:gd name="connsiteX4" fmla="*/ 62 w 108528"/>
                    <a:gd name="connsiteY4" fmla="*/ 201580 h 476147"/>
                    <a:gd name="connsiteX5" fmla="*/ 80496 w 108528"/>
                    <a:gd name="connsiteY5" fmla="*/ 496 h 476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28" h="476147">
                      <a:moveTo>
                        <a:pt x="80496" y="496"/>
                      </a:moveTo>
                      <a:cubicBezTo>
                        <a:pt x="87552" y="-7265"/>
                        <a:pt x="38163" y="77402"/>
                        <a:pt x="42396" y="155013"/>
                      </a:cubicBezTo>
                      <a:cubicBezTo>
                        <a:pt x="46629" y="232624"/>
                        <a:pt x="98488" y="428416"/>
                        <a:pt x="105896" y="466163"/>
                      </a:cubicBezTo>
                      <a:cubicBezTo>
                        <a:pt x="113304" y="503910"/>
                        <a:pt x="104485" y="425593"/>
                        <a:pt x="86846" y="381496"/>
                      </a:cubicBezTo>
                      <a:cubicBezTo>
                        <a:pt x="69207" y="337399"/>
                        <a:pt x="-2407" y="262258"/>
                        <a:pt x="62" y="201580"/>
                      </a:cubicBezTo>
                      <a:cubicBezTo>
                        <a:pt x="2531" y="140902"/>
                        <a:pt x="73440" y="8257"/>
                        <a:pt x="80496" y="4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1" name="フリーフォーム: 図形 1790">
                  <a:extLst>
                    <a:ext uri="{FF2B5EF4-FFF2-40B4-BE49-F238E27FC236}">
                      <a16:creationId xmlns:a16="http://schemas.microsoft.com/office/drawing/2014/main" id="{1BCE9356-4B75-49AE-BB79-C43F83A71A37}"/>
                    </a:ext>
                  </a:extLst>
                </p:cNvPr>
                <p:cNvSpPr/>
                <p:nvPr/>
              </p:nvSpPr>
              <p:spPr>
                <a:xfrm>
                  <a:off x="4881229" y="1806472"/>
                  <a:ext cx="52562" cy="231488"/>
                </a:xfrm>
                <a:custGeom>
                  <a:avLst/>
                  <a:gdLst>
                    <a:gd name="connsiteX0" fmla="*/ 30127 w 172389"/>
                    <a:gd name="connsiteY0" fmla="*/ 27 h 759211"/>
                    <a:gd name="connsiteX1" fmla="*/ 95743 w 172389"/>
                    <a:gd name="connsiteY1" fmla="*/ 194760 h 759211"/>
                    <a:gd name="connsiteX2" fmla="*/ 49177 w 172389"/>
                    <a:gd name="connsiteY2" fmla="*/ 448760 h 759211"/>
                    <a:gd name="connsiteX3" fmla="*/ 169827 w 172389"/>
                    <a:gd name="connsiteY3" fmla="*/ 749327 h 759211"/>
                    <a:gd name="connsiteX4" fmla="*/ 121143 w 172389"/>
                    <a:gd name="connsiteY4" fmla="*/ 662543 h 759211"/>
                    <a:gd name="connsiteX5" fmla="*/ 493 w 172389"/>
                    <a:gd name="connsiteY5" fmla="*/ 423360 h 759211"/>
                    <a:gd name="connsiteX6" fmla="*/ 76693 w 172389"/>
                    <a:gd name="connsiteY6" fmla="*/ 207460 h 759211"/>
                    <a:gd name="connsiteX7" fmla="*/ 30127 w 172389"/>
                    <a:gd name="connsiteY7" fmla="*/ 27 h 75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2389" h="759211">
                      <a:moveTo>
                        <a:pt x="30127" y="27"/>
                      </a:moveTo>
                      <a:cubicBezTo>
                        <a:pt x="33302" y="-2090"/>
                        <a:pt x="92568" y="119971"/>
                        <a:pt x="95743" y="194760"/>
                      </a:cubicBezTo>
                      <a:cubicBezTo>
                        <a:pt x="98918" y="269549"/>
                        <a:pt x="36830" y="356332"/>
                        <a:pt x="49177" y="448760"/>
                      </a:cubicBezTo>
                      <a:cubicBezTo>
                        <a:pt x="61524" y="541188"/>
                        <a:pt x="157833" y="713697"/>
                        <a:pt x="169827" y="749327"/>
                      </a:cubicBezTo>
                      <a:cubicBezTo>
                        <a:pt x="181821" y="784957"/>
                        <a:pt x="149365" y="716871"/>
                        <a:pt x="121143" y="662543"/>
                      </a:cubicBezTo>
                      <a:cubicBezTo>
                        <a:pt x="92921" y="608215"/>
                        <a:pt x="7901" y="499207"/>
                        <a:pt x="493" y="423360"/>
                      </a:cubicBezTo>
                      <a:cubicBezTo>
                        <a:pt x="-6915" y="347513"/>
                        <a:pt x="71401" y="273077"/>
                        <a:pt x="76693" y="207460"/>
                      </a:cubicBezTo>
                      <a:cubicBezTo>
                        <a:pt x="81985" y="141843"/>
                        <a:pt x="26952" y="2144"/>
                        <a:pt x="30127" y="2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2" name="フリーフォーム: 図形 1791">
                  <a:extLst>
                    <a:ext uri="{FF2B5EF4-FFF2-40B4-BE49-F238E27FC236}">
                      <a16:creationId xmlns:a16="http://schemas.microsoft.com/office/drawing/2014/main" id="{0C5068A4-E4DE-4112-B0B0-BFF869E34511}"/>
                    </a:ext>
                  </a:extLst>
                </p:cNvPr>
                <p:cNvSpPr/>
                <p:nvPr/>
              </p:nvSpPr>
              <p:spPr>
                <a:xfrm>
                  <a:off x="4860211" y="1959290"/>
                  <a:ext cx="134995" cy="240650"/>
                </a:xfrm>
                <a:custGeom>
                  <a:avLst/>
                  <a:gdLst>
                    <a:gd name="connsiteX0" fmla="*/ 10162 w 442744"/>
                    <a:gd name="connsiteY0" fmla="*/ 2596 h 789259"/>
                    <a:gd name="connsiteX1" fmla="*/ 22862 w 442744"/>
                    <a:gd name="connsiteY1" fmla="*/ 235430 h 789259"/>
                    <a:gd name="connsiteX2" fmla="*/ 249345 w 442744"/>
                    <a:gd name="connsiteY2" fmla="*/ 491546 h 789259"/>
                    <a:gd name="connsiteX3" fmla="*/ 435612 w 442744"/>
                    <a:gd name="connsiteY3" fmla="*/ 781530 h 789259"/>
                    <a:gd name="connsiteX4" fmla="*/ 386928 w 442744"/>
                    <a:gd name="connsiteY4" fmla="*/ 688396 h 789259"/>
                    <a:gd name="connsiteX5" fmla="*/ 226062 w 442744"/>
                    <a:gd name="connsiteY5" fmla="*/ 502130 h 789259"/>
                    <a:gd name="connsiteX6" fmla="*/ 44028 w 442744"/>
                    <a:gd name="connsiteY6" fmla="*/ 392063 h 789259"/>
                    <a:gd name="connsiteX7" fmla="*/ 10162 w 442744"/>
                    <a:gd name="connsiteY7" fmla="*/ 2596 h 78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744" h="789259">
                      <a:moveTo>
                        <a:pt x="10162" y="2596"/>
                      </a:moveTo>
                      <a:cubicBezTo>
                        <a:pt x="6634" y="-23509"/>
                        <a:pt x="-17002" y="153938"/>
                        <a:pt x="22862" y="235430"/>
                      </a:cubicBezTo>
                      <a:cubicBezTo>
                        <a:pt x="62726" y="316922"/>
                        <a:pt x="180553" y="400529"/>
                        <a:pt x="249345" y="491546"/>
                      </a:cubicBezTo>
                      <a:cubicBezTo>
                        <a:pt x="318137" y="582563"/>
                        <a:pt x="412681" y="748722"/>
                        <a:pt x="435612" y="781530"/>
                      </a:cubicBezTo>
                      <a:cubicBezTo>
                        <a:pt x="458543" y="814338"/>
                        <a:pt x="421853" y="734963"/>
                        <a:pt x="386928" y="688396"/>
                      </a:cubicBezTo>
                      <a:cubicBezTo>
                        <a:pt x="352003" y="641829"/>
                        <a:pt x="283212" y="551519"/>
                        <a:pt x="226062" y="502130"/>
                      </a:cubicBezTo>
                      <a:cubicBezTo>
                        <a:pt x="168912" y="452741"/>
                        <a:pt x="80364" y="472144"/>
                        <a:pt x="44028" y="392063"/>
                      </a:cubicBezTo>
                      <a:cubicBezTo>
                        <a:pt x="7692" y="311982"/>
                        <a:pt x="13690" y="28701"/>
                        <a:pt x="10162" y="25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3" name="フリーフォーム: 図形 1792">
                  <a:extLst>
                    <a:ext uri="{FF2B5EF4-FFF2-40B4-BE49-F238E27FC236}">
                      <a16:creationId xmlns:a16="http://schemas.microsoft.com/office/drawing/2014/main" id="{DA6DEB0C-0F81-4DC7-819C-A9A7DEEBB917}"/>
                    </a:ext>
                  </a:extLst>
                </p:cNvPr>
                <p:cNvSpPr/>
                <p:nvPr/>
              </p:nvSpPr>
              <p:spPr>
                <a:xfrm>
                  <a:off x="4532866" y="1931980"/>
                  <a:ext cx="42758" cy="183832"/>
                </a:xfrm>
                <a:custGeom>
                  <a:avLst/>
                  <a:gdLst>
                    <a:gd name="connsiteX0" fmla="*/ 99505 w 140232"/>
                    <a:gd name="connsiteY0" fmla="*/ 1149 h 602913"/>
                    <a:gd name="connsiteX1" fmla="*/ 29655 w 140232"/>
                    <a:gd name="connsiteY1" fmla="*/ 142965 h 602913"/>
                    <a:gd name="connsiteX2" fmla="*/ 127021 w 140232"/>
                    <a:gd name="connsiteY2" fmla="*/ 559949 h 602913"/>
                    <a:gd name="connsiteX3" fmla="*/ 135488 w 140232"/>
                    <a:gd name="connsiteY3" fmla="*/ 578999 h 602913"/>
                    <a:gd name="connsiteX4" fmla="*/ 91038 w 140232"/>
                    <a:gd name="connsiteY4" fmla="*/ 466815 h 602913"/>
                    <a:gd name="connsiteX5" fmla="*/ 21 w 140232"/>
                    <a:gd name="connsiteY5" fmla="*/ 204349 h 602913"/>
                    <a:gd name="connsiteX6" fmla="*/ 99505 w 140232"/>
                    <a:gd name="connsiteY6" fmla="*/ 1149 h 60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232" h="602913">
                      <a:moveTo>
                        <a:pt x="99505" y="1149"/>
                      </a:moveTo>
                      <a:cubicBezTo>
                        <a:pt x="104444" y="-9082"/>
                        <a:pt x="25069" y="49832"/>
                        <a:pt x="29655" y="142965"/>
                      </a:cubicBezTo>
                      <a:cubicBezTo>
                        <a:pt x="34241" y="236098"/>
                        <a:pt x="109382" y="487277"/>
                        <a:pt x="127021" y="559949"/>
                      </a:cubicBezTo>
                      <a:cubicBezTo>
                        <a:pt x="144660" y="632621"/>
                        <a:pt x="141485" y="594521"/>
                        <a:pt x="135488" y="578999"/>
                      </a:cubicBezTo>
                      <a:cubicBezTo>
                        <a:pt x="129491" y="563477"/>
                        <a:pt x="113616" y="529257"/>
                        <a:pt x="91038" y="466815"/>
                      </a:cubicBezTo>
                      <a:cubicBezTo>
                        <a:pt x="68460" y="404373"/>
                        <a:pt x="-1390" y="278432"/>
                        <a:pt x="21" y="204349"/>
                      </a:cubicBezTo>
                      <a:cubicBezTo>
                        <a:pt x="1432" y="130266"/>
                        <a:pt x="94566" y="11380"/>
                        <a:pt x="99505" y="114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4" name="フリーフォーム: 図形 1793">
                  <a:extLst>
                    <a:ext uri="{FF2B5EF4-FFF2-40B4-BE49-F238E27FC236}">
                      <a16:creationId xmlns:a16="http://schemas.microsoft.com/office/drawing/2014/main" id="{53EDAB29-C12F-47F6-BEDC-81C6A9A15787}"/>
                    </a:ext>
                  </a:extLst>
                </p:cNvPr>
                <p:cNvSpPr/>
                <p:nvPr/>
              </p:nvSpPr>
              <p:spPr>
                <a:xfrm>
                  <a:off x="4683850" y="1621215"/>
                  <a:ext cx="158270" cy="163813"/>
                </a:xfrm>
                <a:custGeom>
                  <a:avLst/>
                  <a:gdLst>
                    <a:gd name="connsiteX0" fmla="*/ 232973 w 519078"/>
                    <a:gd name="connsiteY0" fmla="*/ 262599 h 537257"/>
                    <a:gd name="connsiteX1" fmla="*/ 139 w 519078"/>
                    <a:gd name="connsiteY1" fmla="*/ 31882 h 537257"/>
                    <a:gd name="connsiteX2" fmla="*/ 271073 w 519078"/>
                    <a:gd name="connsiteY2" fmla="*/ 55166 h 537257"/>
                    <a:gd name="connsiteX3" fmla="*/ 510256 w 519078"/>
                    <a:gd name="connsiteY3" fmla="*/ 520832 h 537257"/>
                    <a:gd name="connsiteX4" fmla="*/ 446756 w 519078"/>
                    <a:gd name="connsiteY4" fmla="*/ 398066 h 537257"/>
                    <a:gd name="connsiteX5" fmla="*/ 249906 w 519078"/>
                    <a:gd name="connsiteY5" fmla="*/ 67866 h 537257"/>
                    <a:gd name="connsiteX6" fmla="*/ 156773 w 519078"/>
                    <a:gd name="connsiteY6" fmla="*/ 48816 h 537257"/>
                    <a:gd name="connsiteX7" fmla="*/ 232973 w 519078"/>
                    <a:gd name="connsiteY7" fmla="*/ 262599 h 53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078" h="537257">
                      <a:moveTo>
                        <a:pt x="232973" y="262599"/>
                      </a:moveTo>
                      <a:cubicBezTo>
                        <a:pt x="206867" y="259777"/>
                        <a:pt x="-6211" y="66454"/>
                        <a:pt x="139" y="31882"/>
                      </a:cubicBezTo>
                      <a:cubicBezTo>
                        <a:pt x="6489" y="-2690"/>
                        <a:pt x="186053" y="-26326"/>
                        <a:pt x="271073" y="55166"/>
                      </a:cubicBezTo>
                      <a:cubicBezTo>
                        <a:pt x="356093" y="136658"/>
                        <a:pt x="480976" y="463682"/>
                        <a:pt x="510256" y="520832"/>
                      </a:cubicBezTo>
                      <a:cubicBezTo>
                        <a:pt x="539536" y="577982"/>
                        <a:pt x="490148" y="473560"/>
                        <a:pt x="446756" y="398066"/>
                      </a:cubicBezTo>
                      <a:cubicBezTo>
                        <a:pt x="403364" y="322572"/>
                        <a:pt x="298237" y="126074"/>
                        <a:pt x="249906" y="67866"/>
                      </a:cubicBezTo>
                      <a:cubicBezTo>
                        <a:pt x="201575" y="9658"/>
                        <a:pt x="166651" y="20594"/>
                        <a:pt x="156773" y="48816"/>
                      </a:cubicBezTo>
                      <a:cubicBezTo>
                        <a:pt x="146895" y="77038"/>
                        <a:pt x="259079" y="265421"/>
                        <a:pt x="232973" y="262599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5" name="フリーフォーム: 図形 1794">
                  <a:extLst>
                    <a:ext uri="{FF2B5EF4-FFF2-40B4-BE49-F238E27FC236}">
                      <a16:creationId xmlns:a16="http://schemas.microsoft.com/office/drawing/2014/main" id="{B694B02E-1D31-4606-A370-688E83286CE3}"/>
                    </a:ext>
                  </a:extLst>
                </p:cNvPr>
                <p:cNvSpPr/>
                <p:nvPr/>
              </p:nvSpPr>
              <p:spPr>
                <a:xfrm>
                  <a:off x="4584419" y="1644667"/>
                  <a:ext cx="75528" cy="96624"/>
                </a:xfrm>
                <a:custGeom>
                  <a:avLst/>
                  <a:gdLst>
                    <a:gd name="connsiteX0" fmla="*/ 247397 w 247709"/>
                    <a:gd name="connsiteY0" fmla="*/ 230132 h 316897"/>
                    <a:gd name="connsiteX1" fmla="*/ 193422 w 247709"/>
                    <a:gd name="connsiteY1" fmla="*/ 69795 h 316897"/>
                    <a:gd name="connsiteX2" fmla="*/ 55309 w 247709"/>
                    <a:gd name="connsiteY2" fmla="*/ 106307 h 316897"/>
                    <a:gd name="connsiteX3" fmla="*/ 25147 w 247709"/>
                    <a:gd name="connsiteY3" fmla="*/ 311095 h 316897"/>
                    <a:gd name="connsiteX4" fmla="*/ 23559 w 247709"/>
                    <a:gd name="connsiteY4" fmla="*/ 250770 h 316897"/>
                    <a:gd name="connsiteX5" fmla="*/ 1334 w 247709"/>
                    <a:gd name="connsiteY5" fmla="*/ 145995 h 316897"/>
                    <a:gd name="connsiteX6" fmla="*/ 68009 w 247709"/>
                    <a:gd name="connsiteY6" fmla="*/ 31695 h 316897"/>
                    <a:gd name="connsiteX7" fmla="*/ 172784 w 247709"/>
                    <a:gd name="connsiteY7" fmla="*/ 14232 h 316897"/>
                    <a:gd name="connsiteX8" fmla="*/ 247397 w 247709"/>
                    <a:gd name="connsiteY8" fmla="*/ 230132 h 31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709" h="316897">
                      <a:moveTo>
                        <a:pt x="247397" y="230132"/>
                      </a:moveTo>
                      <a:cubicBezTo>
                        <a:pt x="250837" y="239392"/>
                        <a:pt x="225437" y="90432"/>
                        <a:pt x="193422" y="69795"/>
                      </a:cubicBezTo>
                      <a:cubicBezTo>
                        <a:pt x="161407" y="49157"/>
                        <a:pt x="83355" y="66090"/>
                        <a:pt x="55309" y="106307"/>
                      </a:cubicBezTo>
                      <a:cubicBezTo>
                        <a:pt x="27263" y="146524"/>
                        <a:pt x="30439" y="287018"/>
                        <a:pt x="25147" y="311095"/>
                      </a:cubicBezTo>
                      <a:cubicBezTo>
                        <a:pt x="19855" y="335172"/>
                        <a:pt x="27528" y="278287"/>
                        <a:pt x="23559" y="250770"/>
                      </a:cubicBezTo>
                      <a:cubicBezTo>
                        <a:pt x="19590" y="223253"/>
                        <a:pt x="-6074" y="182507"/>
                        <a:pt x="1334" y="145995"/>
                      </a:cubicBezTo>
                      <a:cubicBezTo>
                        <a:pt x="8742" y="109483"/>
                        <a:pt x="39434" y="53655"/>
                        <a:pt x="68009" y="31695"/>
                      </a:cubicBezTo>
                      <a:cubicBezTo>
                        <a:pt x="96584" y="9735"/>
                        <a:pt x="141299" y="-16989"/>
                        <a:pt x="172784" y="14232"/>
                      </a:cubicBezTo>
                      <a:cubicBezTo>
                        <a:pt x="204269" y="45453"/>
                        <a:pt x="243957" y="220872"/>
                        <a:pt x="247397" y="23013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6" name="フリーフォーム: 図形 1795">
                  <a:extLst>
                    <a:ext uri="{FF2B5EF4-FFF2-40B4-BE49-F238E27FC236}">
                      <a16:creationId xmlns:a16="http://schemas.microsoft.com/office/drawing/2014/main" id="{A8AB8379-BB90-4EA1-A364-6FB110590567}"/>
                    </a:ext>
                  </a:extLst>
                </p:cNvPr>
                <p:cNvSpPr/>
                <p:nvPr/>
              </p:nvSpPr>
              <p:spPr>
                <a:xfrm>
                  <a:off x="4566866" y="1835926"/>
                  <a:ext cx="28536" cy="116870"/>
                </a:xfrm>
                <a:custGeom>
                  <a:avLst/>
                  <a:gdLst>
                    <a:gd name="connsiteX0" fmla="*/ 92240 w 93589"/>
                    <a:gd name="connsiteY0" fmla="*/ 1323 h 383299"/>
                    <a:gd name="connsiteX1" fmla="*/ 55727 w 93589"/>
                    <a:gd name="connsiteY1" fmla="*/ 64823 h 383299"/>
                    <a:gd name="connsiteX2" fmla="*/ 65252 w 93589"/>
                    <a:gd name="connsiteY2" fmla="*/ 371210 h 383299"/>
                    <a:gd name="connsiteX3" fmla="*/ 58902 w 93589"/>
                    <a:gd name="connsiteY3" fmla="*/ 299773 h 383299"/>
                    <a:gd name="connsiteX4" fmla="*/ 165 w 93589"/>
                    <a:gd name="connsiteY4" fmla="*/ 94985 h 383299"/>
                    <a:gd name="connsiteX5" fmla="*/ 92240 w 93589"/>
                    <a:gd name="connsiteY5" fmla="*/ 1323 h 38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89" h="383299">
                      <a:moveTo>
                        <a:pt x="92240" y="1323"/>
                      </a:moveTo>
                      <a:cubicBezTo>
                        <a:pt x="101500" y="-3704"/>
                        <a:pt x="60225" y="3175"/>
                        <a:pt x="55727" y="64823"/>
                      </a:cubicBezTo>
                      <a:cubicBezTo>
                        <a:pt x="51229" y="126471"/>
                        <a:pt x="64723" y="332052"/>
                        <a:pt x="65252" y="371210"/>
                      </a:cubicBezTo>
                      <a:cubicBezTo>
                        <a:pt x="65781" y="410368"/>
                        <a:pt x="69750" y="345810"/>
                        <a:pt x="58902" y="299773"/>
                      </a:cubicBezTo>
                      <a:cubicBezTo>
                        <a:pt x="48054" y="253736"/>
                        <a:pt x="-3275" y="142345"/>
                        <a:pt x="165" y="94985"/>
                      </a:cubicBezTo>
                      <a:cubicBezTo>
                        <a:pt x="3605" y="47625"/>
                        <a:pt x="82980" y="6350"/>
                        <a:pt x="92240" y="132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7" name="フリーフォーム: 図形 1796">
                  <a:extLst>
                    <a:ext uri="{FF2B5EF4-FFF2-40B4-BE49-F238E27FC236}">
                      <a16:creationId xmlns:a16="http://schemas.microsoft.com/office/drawing/2014/main" id="{9533BB08-E750-4BB6-B065-6BAA50F696AE}"/>
                    </a:ext>
                  </a:extLst>
                </p:cNvPr>
                <p:cNvSpPr/>
                <p:nvPr/>
              </p:nvSpPr>
              <p:spPr>
                <a:xfrm>
                  <a:off x="4413365" y="1985362"/>
                  <a:ext cx="132309" cy="178840"/>
                </a:xfrm>
                <a:custGeom>
                  <a:avLst/>
                  <a:gdLst>
                    <a:gd name="connsiteX0" fmla="*/ 432166 w 433934"/>
                    <a:gd name="connsiteY0" fmla="*/ 1755 h 586542"/>
                    <a:gd name="connsiteX1" fmla="*/ 339033 w 433934"/>
                    <a:gd name="connsiteY1" fmla="*/ 139338 h 586542"/>
                    <a:gd name="connsiteX2" fmla="*/ 303049 w 433934"/>
                    <a:gd name="connsiteY2" fmla="*/ 268455 h 586542"/>
                    <a:gd name="connsiteX3" fmla="*/ 286116 w 433934"/>
                    <a:gd name="connsiteY3" fmla="*/ 448372 h 586542"/>
                    <a:gd name="connsiteX4" fmla="*/ 366 w 433934"/>
                    <a:gd name="connsiteY4" fmla="*/ 585955 h 586542"/>
                    <a:gd name="connsiteX5" fmla="*/ 226849 w 433934"/>
                    <a:gd name="connsiteY5" fmla="*/ 494938 h 586542"/>
                    <a:gd name="connsiteX6" fmla="*/ 262833 w 433934"/>
                    <a:gd name="connsiteY6" fmla="*/ 420855 h 586542"/>
                    <a:gd name="connsiteX7" fmla="*/ 248016 w 433934"/>
                    <a:gd name="connsiteY7" fmla="*/ 240938 h 586542"/>
                    <a:gd name="connsiteX8" fmla="*/ 432166 w 433934"/>
                    <a:gd name="connsiteY8" fmla="*/ 1755 h 58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3934" h="586542">
                      <a:moveTo>
                        <a:pt x="432166" y="1755"/>
                      </a:moveTo>
                      <a:cubicBezTo>
                        <a:pt x="447336" y="-15178"/>
                        <a:pt x="360552" y="94888"/>
                        <a:pt x="339033" y="139338"/>
                      </a:cubicBezTo>
                      <a:cubicBezTo>
                        <a:pt x="317513" y="183788"/>
                        <a:pt x="311868" y="216949"/>
                        <a:pt x="303049" y="268455"/>
                      </a:cubicBezTo>
                      <a:cubicBezTo>
                        <a:pt x="294230" y="319961"/>
                        <a:pt x="336563" y="395455"/>
                        <a:pt x="286116" y="448372"/>
                      </a:cubicBezTo>
                      <a:cubicBezTo>
                        <a:pt x="235669" y="501289"/>
                        <a:pt x="10244" y="578194"/>
                        <a:pt x="366" y="585955"/>
                      </a:cubicBezTo>
                      <a:cubicBezTo>
                        <a:pt x="-9512" y="593716"/>
                        <a:pt x="183104" y="522455"/>
                        <a:pt x="226849" y="494938"/>
                      </a:cubicBezTo>
                      <a:cubicBezTo>
                        <a:pt x="270593" y="467421"/>
                        <a:pt x="259305" y="463188"/>
                        <a:pt x="262833" y="420855"/>
                      </a:cubicBezTo>
                      <a:cubicBezTo>
                        <a:pt x="266361" y="378522"/>
                        <a:pt x="219088" y="306908"/>
                        <a:pt x="248016" y="240938"/>
                      </a:cubicBezTo>
                      <a:cubicBezTo>
                        <a:pt x="276944" y="174969"/>
                        <a:pt x="416996" y="18688"/>
                        <a:pt x="432166" y="175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8" name="フリーフォーム: 図形 1797">
                  <a:extLst>
                    <a:ext uri="{FF2B5EF4-FFF2-40B4-BE49-F238E27FC236}">
                      <a16:creationId xmlns:a16="http://schemas.microsoft.com/office/drawing/2014/main" id="{5303E5A6-CD97-4B11-97F3-D423C48BF85E}"/>
                    </a:ext>
                  </a:extLst>
                </p:cNvPr>
                <p:cNvSpPr/>
                <p:nvPr/>
              </p:nvSpPr>
              <p:spPr>
                <a:xfrm>
                  <a:off x="4526720" y="2052250"/>
                  <a:ext cx="130688" cy="148437"/>
                </a:xfrm>
                <a:custGeom>
                  <a:avLst/>
                  <a:gdLst>
                    <a:gd name="connsiteX0" fmla="*/ 108020 w 428617"/>
                    <a:gd name="connsiteY0" fmla="*/ 3045 h 486830"/>
                    <a:gd name="connsiteX1" fmla="*/ 31820 w 428617"/>
                    <a:gd name="connsiteY1" fmla="*/ 141157 h 486830"/>
                    <a:gd name="connsiteX2" fmla="*/ 81033 w 428617"/>
                    <a:gd name="connsiteY2" fmla="*/ 304670 h 486830"/>
                    <a:gd name="connsiteX3" fmla="*/ 422345 w 428617"/>
                    <a:gd name="connsiteY3" fmla="*/ 484057 h 486830"/>
                    <a:gd name="connsiteX4" fmla="*/ 288995 w 428617"/>
                    <a:gd name="connsiteY4" fmla="*/ 409445 h 486830"/>
                    <a:gd name="connsiteX5" fmla="*/ 122308 w 428617"/>
                    <a:gd name="connsiteY5" fmla="*/ 350707 h 486830"/>
                    <a:gd name="connsiteX6" fmla="*/ 70 w 428617"/>
                    <a:gd name="connsiteY6" fmla="*/ 277682 h 486830"/>
                    <a:gd name="connsiteX7" fmla="*/ 108020 w 428617"/>
                    <a:gd name="connsiteY7" fmla="*/ 3045 h 486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17" h="486830">
                      <a:moveTo>
                        <a:pt x="108020" y="3045"/>
                      </a:moveTo>
                      <a:cubicBezTo>
                        <a:pt x="113312" y="-19709"/>
                        <a:pt x="36318" y="90886"/>
                        <a:pt x="31820" y="141157"/>
                      </a:cubicBezTo>
                      <a:cubicBezTo>
                        <a:pt x="27322" y="191428"/>
                        <a:pt x="15946" y="247520"/>
                        <a:pt x="81033" y="304670"/>
                      </a:cubicBezTo>
                      <a:cubicBezTo>
                        <a:pt x="146120" y="361820"/>
                        <a:pt x="387685" y="466595"/>
                        <a:pt x="422345" y="484057"/>
                      </a:cubicBezTo>
                      <a:cubicBezTo>
                        <a:pt x="457005" y="501520"/>
                        <a:pt x="339001" y="431670"/>
                        <a:pt x="288995" y="409445"/>
                      </a:cubicBezTo>
                      <a:cubicBezTo>
                        <a:pt x="238989" y="387220"/>
                        <a:pt x="170462" y="372667"/>
                        <a:pt x="122308" y="350707"/>
                      </a:cubicBezTo>
                      <a:cubicBezTo>
                        <a:pt x="74154" y="328747"/>
                        <a:pt x="3245" y="329011"/>
                        <a:pt x="70" y="277682"/>
                      </a:cubicBezTo>
                      <a:cubicBezTo>
                        <a:pt x="-3105" y="226353"/>
                        <a:pt x="102728" y="25799"/>
                        <a:pt x="108020" y="30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9" name="フリーフォーム: 図形 1798">
                  <a:extLst>
                    <a:ext uri="{FF2B5EF4-FFF2-40B4-BE49-F238E27FC236}">
                      <a16:creationId xmlns:a16="http://schemas.microsoft.com/office/drawing/2014/main" id="{082415EE-3C5E-4993-930A-E8BB6A5B7FA5}"/>
                    </a:ext>
                  </a:extLst>
                </p:cNvPr>
                <p:cNvSpPr/>
                <p:nvPr/>
              </p:nvSpPr>
              <p:spPr>
                <a:xfrm>
                  <a:off x="4500706" y="1841635"/>
                  <a:ext cx="28671" cy="69185"/>
                </a:xfrm>
                <a:custGeom>
                  <a:avLst/>
                  <a:gdLst>
                    <a:gd name="connsiteX0" fmla="*/ 93324 w 94033"/>
                    <a:gd name="connsiteY0" fmla="*/ 64 h 226905"/>
                    <a:gd name="connsiteX1" fmla="*/ 44111 w 94033"/>
                    <a:gd name="connsiteY1" fmla="*/ 85789 h 226905"/>
                    <a:gd name="connsiteX2" fmla="*/ 48874 w 94033"/>
                    <a:gd name="connsiteY2" fmla="*/ 222314 h 226905"/>
                    <a:gd name="connsiteX3" fmla="*/ 37761 w 94033"/>
                    <a:gd name="connsiteY3" fmla="*/ 185802 h 226905"/>
                    <a:gd name="connsiteX4" fmla="*/ 1249 w 94033"/>
                    <a:gd name="connsiteY4" fmla="*/ 98489 h 226905"/>
                    <a:gd name="connsiteX5" fmla="*/ 93324 w 94033"/>
                    <a:gd name="connsiteY5" fmla="*/ 64 h 22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033" h="226905">
                      <a:moveTo>
                        <a:pt x="93324" y="64"/>
                      </a:moveTo>
                      <a:cubicBezTo>
                        <a:pt x="100468" y="-2053"/>
                        <a:pt x="51519" y="48747"/>
                        <a:pt x="44111" y="85789"/>
                      </a:cubicBezTo>
                      <a:cubicBezTo>
                        <a:pt x="36703" y="122831"/>
                        <a:pt x="49932" y="205645"/>
                        <a:pt x="48874" y="222314"/>
                      </a:cubicBezTo>
                      <a:cubicBezTo>
                        <a:pt x="47816" y="238983"/>
                        <a:pt x="45698" y="206440"/>
                        <a:pt x="37761" y="185802"/>
                      </a:cubicBezTo>
                      <a:cubicBezTo>
                        <a:pt x="29823" y="165165"/>
                        <a:pt x="-7218" y="125212"/>
                        <a:pt x="1249" y="98489"/>
                      </a:cubicBezTo>
                      <a:cubicBezTo>
                        <a:pt x="9716" y="71766"/>
                        <a:pt x="86180" y="2181"/>
                        <a:pt x="93324" y="6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800" name="グループ化 1799">
                  <a:extLst>
                    <a:ext uri="{FF2B5EF4-FFF2-40B4-BE49-F238E27FC236}">
                      <a16:creationId xmlns:a16="http://schemas.microsoft.com/office/drawing/2014/main" id="{C43352E5-7AF2-4B9B-940A-2F98BD2771C1}"/>
                    </a:ext>
                  </a:extLst>
                </p:cNvPr>
                <p:cNvGrpSpPr/>
                <p:nvPr/>
              </p:nvGrpSpPr>
              <p:grpSpPr>
                <a:xfrm rot="20747941">
                  <a:off x="4436912" y="2382907"/>
                  <a:ext cx="310902" cy="87420"/>
                  <a:chOff x="2266943" y="4591838"/>
                  <a:chExt cx="4832567" cy="1358834"/>
                </a:xfrm>
              </p:grpSpPr>
              <p:sp>
                <p:nvSpPr>
                  <p:cNvPr id="1801" name="フリーフォーム: 図形 1800">
                    <a:extLst>
                      <a:ext uri="{FF2B5EF4-FFF2-40B4-BE49-F238E27FC236}">
                        <a16:creationId xmlns:a16="http://schemas.microsoft.com/office/drawing/2014/main" id="{366A7595-B1F3-42D4-B4B5-C18CB9D3A224}"/>
                      </a:ext>
                    </a:extLst>
                  </p:cNvPr>
                  <p:cNvSpPr/>
                  <p:nvPr/>
                </p:nvSpPr>
                <p:spPr>
                  <a:xfrm>
                    <a:off x="2372125" y="4591838"/>
                    <a:ext cx="1089067" cy="565357"/>
                  </a:xfrm>
                  <a:custGeom>
                    <a:avLst/>
                    <a:gdLst>
                      <a:gd name="connsiteX0" fmla="*/ 28175 w 1089067"/>
                      <a:gd name="connsiteY0" fmla="*/ 519912 h 565357"/>
                      <a:gd name="connsiteX1" fmla="*/ 78975 w 1089067"/>
                      <a:gd name="connsiteY1" fmla="*/ 500862 h 565357"/>
                      <a:gd name="connsiteX2" fmla="*/ 352025 w 1089067"/>
                      <a:gd name="connsiteY2" fmla="*/ 138912 h 565357"/>
                      <a:gd name="connsiteX3" fmla="*/ 860025 w 1089067"/>
                      <a:gd name="connsiteY3" fmla="*/ 138912 h 565357"/>
                      <a:gd name="connsiteX4" fmla="*/ 1088625 w 1089067"/>
                      <a:gd name="connsiteY4" fmla="*/ 145262 h 565357"/>
                      <a:gd name="connsiteX5" fmla="*/ 809225 w 1089067"/>
                      <a:gd name="connsiteY5" fmla="*/ 69062 h 565357"/>
                      <a:gd name="connsiteX6" fmla="*/ 472675 w 1089067"/>
                      <a:gd name="connsiteY6" fmla="*/ 30962 h 565357"/>
                      <a:gd name="connsiteX7" fmla="*/ 28175 w 1089067"/>
                      <a:gd name="connsiteY7" fmla="*/ 519912 h 565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9067" h="565357">
                        <a:moveTo>
                          <a:pt x="28175" y="519912"/>
                        </a:moveTo>
                        <a:cubicBezTo>
                          <a:pt x="-37442" y="598229"/>
                          <a:pt x="25000" y="564362"/>
                          <a:pt x="78975" y="500862"/>
                        </a:cubicBezTo>
                        <a:cubicBezTo>
                          <a:pt x="132950" y="437362"/>
                          <a:pt x="221850" y="199237"/>
                          <a:pt x="352025" y="138912"/>
                        </a:cubicBezTo>
                        <a:cubicBezTo>
                          <a:pt x="482200" y="78587"/>
                          <a:pt x="737258" y="137854"/>
                          <a:pt x="860025" y="138912"/>
                        </a:cubicBezTo>
                        <a:cubicBezTo>
                          <a:pt x="982792" y="139970"/>
                          <a:pt x="1097092" y="156904"/>
                          <a:pt x="1088625" y="145262"/>
                        </a:cubicBezTo>
                        <a:cubicBezTo>
                          <a:pt x="1080158" y="133620"/>
                          <a:pt x="911883" y="88112"/>
                          <a:pt x="809225" y="69062"/>
                        </a:cubicBezTo>
                        <a:cubicBezTo>
                          <a:pt x="706567" y="50012"/>
                          <a:pt x="597558" y="-49471"/>
                          <a:pt x="472675" y="30962"/>
                        </a:cubicBezTo>
                        <a:cubicBezTo>
                          <a:pt x="347792" y="111395"/>
                          <a:pt x="93792" y="441595"/>
                          <a:pt x="28175" y="51991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2" name="フリーフォーム: 図形 1801">
                    <a:extLst>
                      <a:ext uri="{FF2B5EF4-FFF2-40B4-BE49-F238E27FC236}">
                        <a16:creationId xmlns:a16="http://schemas.microsoft.com/office/drawing/2014/main" id="{CFBA78C6-F26E-44F7-9D40-39A5423F5857}"/>
                      </a:ext>
                    </a:extLst>
                  </p:cNvPr>
                  <p:cNvSpPr/>
                  <p:nvPr/>
                </p:nvSpPr>
                <p:spPr>
                  <a:xfrm>
                    <a:off x="2266943" y="5003075"/>
                    <a:ext cx="605158" cy="900722"/>
                  </a:xfrm>
                  <a:custGeom>
                    <a:avLst/>
                    <a:gdLst>
                      <a:gd name="connsiteX0" fmla="*/ 7 w 605158"/>
                      <a:gd name="connsiteY0" fmla="*/ 32475 h 900722"/>
                      <a:gd name="connsiteX1" fmla="*/ 114307 w 605158"/>
                      <a:gd name="connsiteY1" fmla="*/ 32475 h 900722"/>
                      <a:gd name="connsiteX2" fmla="*/ 457207 w 605158"/>
                      <a:gd name="connsiteY2" fmla="*/ 32475 h 900722"/>
                      <a:gd name="connsiteX3" fmla="*/ 457207 w 605158"/>
                      <a:gd name="connsiteY3" fmla="*/ 305525 h 900722"/>
                      <a:gd name="connsiteX4" fmla="*/ 476257 w 605158"/>
                      <a:gd name="connsiteY4" fmla="*/ 896075 h 900722"/>
                      <a:gd name="connsiteX5" fmla="*/ 520707 w 605158"/>
                      <a:gd name="connsiteY5" fmla="*/ 553175 h 900722"/>
                      <a:gd name="connsiteX6" fmla="*/ 584207 w 605158"/>
                      <a:gd name="connsiteY6" fmla="*/ 51525 h 900722"/>
                      <a:gd name="connsiteX7" fmla="*/ 120657 w 605158"/>
                      <a:gd name="connsiteY7" fmla="*/ 13425 h 900722"/>
                      <a:gd name="connsiteX8" fmla="*/ 7 w 605158"/>
                      <a:gd name="connsiteY8" fmla="*/ 32475 h 9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5158" h="900722">
                        <a:moveTo>
                          <a:pt x="7" y="32475"/>
                        </a:moveTo>
                        <a:cubicBezTo>
                          <a:pt x="-1051" y="35650"/>
                          <a:pt x="114307" y="32475"/>
                          <a:pt x="114307" y="32475"/>
                        </a:cubicBezTo>
                        <a:cubicBezTo>
                          <a:pt x="190507" y="32475"/>
                          <a:pt x="400057" y="-13033"/>
                          <a:pt x="457207" y="32475"/>
                        </a:cubicBezTo>
                        <a:cubicBezTo>
                          <a:pt x="514357" y="77983"/>
                          <a:pt x="454032" y="161592"/>
                          <a:pt x="457207" y="305525"/>
                        </a:cubicBezTo>
                        <a:cubicBezTo>
                          <a:pt x="460382" y="449458"/>
                          <a:pt x="465674" y="854800"/>
                          <a:pt x="476257" y="896075"/>
                        </a:cubicBezTo>
                        <a:cubicBezTo>
                          <a:pt x="486840" y="937350"/>
                          <a:pt x="502715" y="693933"/>
                          <a:pt x="520707" y="553175"/>
                        </a:cubicBezTo>
                        <a:cubicBezTo>
                          <a:pt x="538699" y="412417"/>
                          <a:pt x="650882" y="141483"/>
                          <a:pt x="584207" y="51525"/>
                        </a:cubicBezTo>
                        <a:cubicBezTo>
                          <a:pt x="517532" y="-38433"/>
                          <a:pt x="211674" y="17658"/>
                          <a:pt x="120657" y="13425"/>
                        </a:cubicBezTo>
                        <a:cubicBezTo>
                          <a:pt x="29640" y="9192"/>
                          <a:pt x="1065" y="29300"/>
                          <a:pt x="7" y="32475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3" name="フリーフォーム: 図形 1802">
                    <a:extLst>
                      <a:ext uri="{FF2B5EF4-FFF2-40B4-BE49-F238E27FC236}">
                        <a16:creationId xmlns:a16="http://schemas.microsoft.com/office/drawing/2014/main" id="{00AC58E1-A18E-4D6A-813D-CFBCB2E0A3B3}"/>
                      </a:ext>
                    </a:extLst>
                  </p:cNvPr>
                  <p:cNvSpPr/>
                  <p:nvPr/>
                </p:nvSpPr>
                <p:spPr>
                  <a:xfrm>
                    <a:off x="3421939" y="4742985"/>
                    <a:ext cx="197800" cy="518248"/>
                  </a:xfrm>
                  <a:custGeom>
                    <a:avLst/>
                    <a:gdLst>
                      <a:gd name="connsiteX0" fmla="*/ 67386 w 197800"/>
                      <a:gd name="connsiteY0" fmla="*/ 3640 h 518248"/>
                      <a:gd name="connsiteX1" fmla="*/ 130886 w 197800"/>
                      <a:gd name="connsiteY1" fmla="*/ 295740 h 518248"/>
                      <a:gd name="connsiteX2" fmla="*/ 67386 w 197800"/>
                      <a:gd name="connsiteY2" fmla="*/ 410040 h 518248"/>
                      <a:gd name="connsiteX3" fmla="*/ 711 w 197800"/>
                      <a:gd name="connsiteY3" fmla="*/ 517990 h 518248"/>
                      <a:gd name="connsiteX4" fmla="*/ 111836 w 197800"/>
                      <a:gd name="connsiteY4" fmla="*/ 435440 h 518248"/>
                      <a:gd name="connsiteX5" fmla="*/ 191211 w 197800"/>
                      <a:gd name="connsiteY5" fmla="*/ 289390 h 518248"/>
                      <a:gd name="connsiteX6" fmla="*/ 178511 w 197800"/>
                      <a:gd name="connsiteY6" fmla="*/ 140165 h 518248"/>
                      <a:gd name="connsiteX7" fmla="*/ 67386 w 197800"/>
                      <a:gd name="connsiteY7" fmla="*/ 3640 h 518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800" h="518248">
                        <a:moveTo>
                          <a:pt x="67386" y="3640"/>
                        </a:moveTo>
                        <a:cubicBezTo>
                          <a:pt x="59449" y="29569"/>
                          <a:pt x="130886" y="228007"/>
                          <a:pt x="130886" y="295740"/>
                        </a:cubicBezTo>
                        <a:cubicBezTo>
                          <a:pt x="130886" y="363473"/>
                          <a:pt x="89082" y="372998"/>
                          <a:pt x="67386" y="410040"/>
                        </a:cubicBezTo>
                        <a:cubicBezTo>
                          <a:pt x="45690" y="447082"/>
                          <a:pt x="-6697" y="513757"/>
                          <a:pt x="711" y="517990"/>
                        </a:cubicBezTo>
                        <a:cubicBezTo>
                          <a:pt x="8119" y="522223"/>
                          <a:pt x="80086" y="473540"/>
                          <a:pt x="111836" y="435440"/>
                        </a:cubicBezTo>
                        <a:cubicBezTo>
                          <a:pt x="143586" y="397340"/>
                          <a:pt x="180099" y="338602"/>
                          <a:pt x="191211" y="289390"/>
                        </a:cubicBezTo>
                        <a:cubicBezTo>
                          <a:pt x="202323" y="240178"/>
                          <a:pt x="200207" y="183028"/>
                          <a:pt x="178511" y="140165"/>
                        </a:cubicBezTo>
                        <a:cubicBezTo>
                          <a:pt x="156815" y="97303"/>
                          <a:pt x="75323" y="-22289"/>
                          <a:pt x="67386" y="36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4" name="フリーフォーム: 図形 1803">
                    <a:extLst>
                      <a:ext uri="{FF2B5EF4-FFF2-40B4-BE49-F238E27FC236}">
                        <a16:creationId xmlns:a16="http://schemas.microsoft.com/office/drawing/2014/main" id="{62CA2C9C-26E6-4A33-810D-41FB2D273E8B}"/>
                      </a:ext>
                    </a:extLst>
                  </p:cNvPr>
                  <p:cNvSpPr/>
                  <p:nvPr/>
                </p:nvSpPr>
                <p:spPr>
                  <a:xfrm>
                    <a:off x="2714576" y="5231824"/>
                    <a:ext cx="947285" cy="636120"/>
                  </a:xfrm>
                  <a:custGeom>
                    <a:avLst/>
                    <a:gdLst>
                      <a:gd name="connsiteX0" fmla="*/ 742999 w 947285"/>
                      <a:gd name="connsiteY0" fmla="*/ 6926 h 636120"/>
                      <a:gd name="connsiteX1" fmla="*/ 930324 w 947285"/>
                      <a:gd name="connsiteY1" fmla="*/ 203776 h 636120"/>
                      <a:gd name="connsiteX2" fmla="*/ 866824 w 947285"/>
                      <a:gd name="connsiteY2" fmla="*/ 416501 h 636120"/>
                      <a:gd name="connsiteX3" fmla="*/ 781099 w 947285"/>
                      <a:gd name="connsiteY3" fmla="*/ 553026 h 636120"/>
                      <a:gd name="connsiteX4" fmla="*/ 501699 w 947285"/>
                      <a:gd name="connsiteY4" fmla="*/ 591126 h 636120"/>
                      <a:gd name="connsiteX5" fmla="*/ 49 w 947285"/>
                      <a:gd name="connsiteY5" fmla="*/ 626051 h 636120"/>
                      <a:gd name="connsiteX6" fmla="*/ 473124 w 947285"/>
                      <a:gd name="connsiteY6" fmla="*/ 635576 h 636120"/>
                      <a:gd name="connsiteX7" fmla="*/ 809674 w 947285"/>
                      <a:gd name="connsiteY7" fmla="*/ 613351 h 636120"/>
                      <a:gd name="connsiteX8" fmla="*/ 946199 w 947285"/>
                      <a:gd name="connsiteY8" fmla="*/ 464126 h 636120"/>
                      <a:gd name="connsiteX9" fmla="*/ 742999 w 947285"/>
                      <a:gd name="connsiteY9" fmla="*/ 6926 h 636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7285" h="636120">
                        <a:moveTo>
                          <a:pt x="742999" y="6926"/>
                        </a:moveTo>
                        <a:cubicBezTo>
                          <a:pt x="740353" y="-36466"/>
                          <a:pt x="909687" y="135514"/>
                          <a:pt x="930324" y="203776"/>
                        </a:cubicBezTo>
                        <a:cubicBezTo>
                          <a:pt x="950962" y="272039"/>
                          <a:pt x="891695" y="358293"/>
                          <a:pt x="866824" y="416501"/>
                        </a:cubicBezTo>
                        <a:cubicBezTo>
                          <a:pt x="841953" y="474709"/>
                          <a:pt x="841953" y="523922"/>
                          <a:pt x="781099" y="553026"/>
                        </a:cubicBezTo>
                        <a:cubicBezTo>
                          <a:pt x="720245" y="582130"/>
                          <a:pt x="631874" y="578955"/>
                          <a:pt x="501699" y="591126"/>
                        </a:cubicBezTo>
                        <a:cubicBezTo>
                          <a:pt x="371524" y="603297"/>
                          <a:pt x="4811" y="618643"/>
                          <a:pt x="49" y="626051"/>
                        </a:cubicBezTo>
                        <a:cubicBezTo>
                          <a:pt x="-4714" y="633459"/>
                          <a:pt x="338187" y="637693"/>
                          <a:pt x="473124" y="635576"/>
                        </a:cubicBezTo>
                        <a:cubicBezTo>
                          <a:pt x="608061" y="633459"/>
                          <a:pt x="730828" y="641926"/>
                          <a:pt x="809674" y="613351"/>
                        </a:cubicBezTo>
                        <a:cubicBezTo>
                          <a:pt x="888520" y="584776"/>
                          <a:pt x="956782" y="561493"/>
                          <a:pt x="946199" y="464126"/>
                        </a:cubicBezTo>
                        <a:cubicBezTo>
                          <a:pt x="935616" y="366759"/>
                          <a:pt x="745645" y="50318"/>
                          <a:pt x="742999" y="692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5" name="フリーフォーム: 図形 1804">
                    <a:extLst>
                      <a:ext uri="{FF2B5EF4-FFF2-40B4-BE49-F238E27FC236}">
                        <a16:creationId xmlns:a16="http://schemas.microsoft.com/office/drawing/2014/main" id="{52ADB98D-105F-44F0-A40F-503BED1E8ED6}"/>
                      </a:ext>
                    </a:extLst>
                  </p:cNvPr>
                  <p:cNvSpPr/>
                  <p:nvPr/>
                </p:nvSpPr>
                <p:spPr>
                  <a:xfrm>
                    <a:off x="3062738" y="4945041"/>
                    <a:ext cx="60104" cy="222809"/>
                  </a:xfrm>
                  <a:custGeom>
                    <a:avLst/>
                    <a:gdLst>
                      <a:gd name="connsiteX0" fmla="*/ 1137 w 60104"/>
                      <a:gd name="connsiteY0" fmla="*/ 22 h 222809"/>
                      <a:gd name="connsiteX1" fmla="*/ 20187 w 60104"/>
                      <a:gd name="connsiteY1" fmla="*/ 146072 h 222809"/>
                      <a:gd name="connsiteX2" fmla="*/ 9075 w 60104"/>
                      <a:gd name="connsiteY2" fmla="*/ 222272 h 222809"/>
                      <a:gd name="connsiteX3" fmla="*/ 18600 w 60104"/>
                      <a:gd name="connsiteY3" fmla="*/ 177822 h 222809"/>
                      <a:gd name="connsiteX4" fmla="*/ 59875 w 60104"/>
                      <a:gd name="connsiteY4" fmla="*/ 134959 h 222809"/>
                      <a:gd name="connsiteX5" fmla="*/ 1137 w 60104"/>
                      <a:gd name="connsiteY5" fmla="*/ 22 h 222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104" h="222809">
                        <a:moveTo>
                          <a:pt x="1137" y="22"/>
                        </a:moveTo>
                        <a:cubicBezTo>
                          <a:pt x="-5478" y="1874"/>
                          <a:pt x="18864" y="109030"/>
                          <a:pt x="20187" y="146072"/>
                        </a:cubicBezTo>
                        <a:cubicBezTo>
                          <a:pt x="21510" y="183114"/>
                          <a:pt x="9339" y="216980"/>
                          <a:pt x="9075" y="222272"/>
                        </a:cubicBezTo>
                        <a:cubicBezTo>
                          <a:pt x="8811" y="227564"/>
                          <a:pt x="10133" y="192374"/>
                          <a:pt x="18600" y="177822"/>
                        </a:cubicBezTo>
                        <a:cubicBezTo>
                          <a:pt x="27067" y="163270"/>
                          <a:pt x="63315" y="158771"/>
                          <a:pt x="59875" y="134959"/>
                        </a:cubicBezTo>
                        <a:cubicBezTo>
                          <a:pt x="56435" y="111147"/>
                          <a:pt x="7752" y="-1830"/>
                          <a:pt x="1137" y="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6" name="フリーフォーム: 図形 1805">
                    <a:extLst>
                      <a:ext uri="{FF2B5EF4-FFF2-40B4-BE49-F238E27FC236}">
                        <a16:creationId xmlns:a16="http://schemas.microsoft.com/office/drawing/2014/main" id="{99040B21-4875-4599-AB40-50FCB702A677}"/>
                      </a:ext>
                    </a:extLst>
                  </p:cNvPr>
                  <p:cNvSpPr/>
                  <p:nvPr/>
                </p:nvSpPr>
                <p:spPr>
                  <a:xfrm>
                    <a:off x="3058442" y="4994432"/>
                    <a:ext cx="252190" cy="153060"/>
                  </a:xfrm>
                  <a:custGeom>
                    <a:avLst/>
                    <a:gdLst>
                      <a:gd name="connsiteX0" fmla="*/ 8608 w 252190"/>
                      <a:gd name="connsiteY0" fmla="*/ 1431 h 153060"/>
                      <a:gd name="connsiteX1" fmla="*/ 59408 w 252190"/>
                      <a:gd name="connsiteY1" fmla="*/ 4606 h 153060"/>
                      <a:gd name="connsiteX2" fmla="*/ 189583 w 252190"/>
                      <a:gd name="connsiteY2" fmla="*/ 20481 h 153060"/>
                      <a:gd name="connsiteX3" fmla="*/ 213396 w 252190"/>
                      <a:gd name="connsiteY3" fmla="*/ 96681 h 153060"/>
                      <a:gd name="connsiteX4" fmla="*/ 167358 w 252190"/>
                      <a:gd name="connsiteY4" fmla="*/ 145893 h 153060"/>
                      <a:gd name="connsiteX5" fmla="*/ 18133 w 252190"/>
                      <a:gd name="connsiteY5" fmla="*/ 150656 h 153060"/>
                      <a:gd name="connsiteX6" fmla="*/ 172121 w 252190"/>
                      <a:gd name="connsiteY6" fmla="*/ 125256 h 153060"/>
                      <a:gd name="connsiteX7" fmla="*/ 241971 w 252190"/>
                      <a:gd name="connsiteY7" fmla="*/ 87156 h 153060"/>
                      <a:gd name="connsiteX8" fmla="*/ 230858 w 252190"/>
                      <a:gd name="connsiteY8" fmla="*/ 25243 h 153060"/>
                      <a:gd name="connsiteX9" fmla="*/ 8608 w 252190"/>
                      <a:gd name="connsiteY9" fmla="*/ 1431 h 153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2190" h="153060">
                        <a:moveTo>
                          <a:pt x="8608" y="1431"/>
                        </a:moveTo>
                        <a:cubicBezTo>
                          <a:pt x="-19967" y="-2008"/>
                          <a:pt x="29245" y="1431"/>
                          <a:pt x="59408" y="4606"/>
                        </a:cubicBezTo>
                        <a:cubicBezTo>
                          <a:pt x="89571" y="7781"/>
                          <a:pt x="163918" y="5135"/>
                          <a:pt x="189583" y="20481"/>
                        </a:cubicBezTo>
                        <a:cubicBezTo>
                          <a:pt x="215248" y="35827"/>
                          <a:pt x="217100" y="75779"/>
                          <a:pt x="213396" y="96681"/>
                        </a:cubicBezTo>
                        <a:cubicBezTo>
                          <a:pt x="209692" y="117583"/>
                          <a:pt x="199902" y="136897"/>
                          <a:pt x="167358" y="145893"/>
                        </a:cubicBezTo>
                        <a:cubicBezTo>
                          <a:pt x="134814" y="154889"/>
                          <a:pt x="17339" y="154095"/>
                          <a:pt x="18133" y="150656"/>
                        </a:cubicBezTo>
                        <a:cubicBezTo>
                          <a:pt x="18927" y="147217"/>
                          <a:pt x="134815" y="135839"/>
                          <a:pt x="172121" y="125256"/>
                        </a:cubicBezTo>
                        <a:cubicBezTo>
                          <a:pt x="209427" y="114673"/>
                          <a:pt x="232182" y="103825"/>
                          <a:pt x="241971" y="87156"/>
                        </a:cubicBezTo>
                        <a:cubicBezTo>
                          <a:pt x="251760" y="70487"/>
                          <a:pt x="263137" y="40060"/>
                          <a:pt x="230858" y="25243"/>
                        </a:cubicBezTo>
                        <a:cubicBezTo>
                          <a:pt x="198579" y="10426"/>
                          <a:pt x="37183" y="4870"/>
                          <a:pt x="8608" y="143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7" name="フリーフォーム: 図形 1806">
                    <a:extLst>
                      <a:ext uri="{FF2B5EF4-FFF2-40B4-BE49-F238E27FC236}">
                        <a16:creationId xmlns:a16="http://schemas.microsoft.com/office/drawing/2014/main" id="{74263F49-9F66-4780-A7A4-016AED5A1F88}"/>
                      </a:ext>
                    </a:extLst>
                  </p:cNvPr>
                  <p:cNvSpPr/>
                  <p:nvPr/>
                </p:nvSpPr>
                <p:spPr>
                  <a:xfrm>
                    <a:off x="3052436" y="5318274"/>
                    <a:ext cx="234372" cy="253399"/>
                  </a:xfrm>
                  <a:custGeom>
                    <a:avLst/>
                    <a:gdLst>
                      <a:gd name="connsiteX0" fmla="*/ 327 w 234372"/>
                      <a:gd name="connsiteY0" fmla="*/ 1439 h 253399"/>
                      <a:gd name="connsiteX1" fmla="*/ 28902 w 234372"/>
                      <a:gd name="connsiteY1" fmla="*/ 150664 h 253399"/>
                      <a:gd name="connsiteX2" fmla="*/ 20964 w 234372"/>
                      <a:gd name="connsiteY2" fmla="*/ 249089 h 253399"/>
                      <a:gd name="connsiteX3" fmla="*/ 119389 w 234372"/>
                      <a:gd name="connsiteY3" fmla="*/ 234801 h 253399"/>
                      <a:gd name="connsiteX4" fmla="*/ 230514 w 234372"/>
                      <a:gd name="connsiteY4" fmla="*/ 225276 h 253399"/>
                      <a:gd name="connsiteX5" fmla="*/ 209877 w 234372"/>
                      <a:gd name="connsiteY5" fmla="*/ 98276 h 253399"/>
                      <a:gd name="connsiteX6" fmla="*/ 219402 w 234372"/>
                      <a:gd name="connsiteY6" fmla="*/ 187176 h 253399"/>
                      <a:gd name="connsiteX7" fmla="*/ 109864 w 234372"/>
                      <a:gd name="connsiteY7" fmla="*/ 210989 h 253399"/>
                      <a:gd name="connsiteX8" fmla="*/ 63827 w 234372"/>
                      <a:gd name="connsiteY8" fmla="*/ 193526 h 253399"/>
                      <a:gd name="connsiteX9" fmla="*/ 51127 w 234372"/>
                      <a:gd name="connsiteY9" fmla="*/ 80814 h 253399"/>
                      <a:gd name="connsiteX10" fmla="*/ 327 w 234372"/>
                      <a:gd name="connsiteY10" fmla="*/ 1439 h 2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4372" h="253399">
                        <a:moveTo>
                          <a:pt x="327" y="1439"/>
                        </a:moveTo>
                        <a:cubicBezTo>
                          <a:pt x="-3377" y="13081"/>
                          <a:pt x="25463" y="109389"/>
                          <a:pt x="28902" y="150664"/>
                        </a:cubicBezTo>
                        <a:cubicBezTo>
                          <a:pt x="32342" y="191939"/>
                          <a:pt x="5883" y="235066"/>
                          <a:pt x="20964" y="249089"/>
                        </a:cubicBezTo>
                        <a:cubicBezTo>
                          <a:pt x="36045" y="263112"/>
                          <a:pt x="84464" y="238770"/>
                          <a:pt x="119389" y="234801"/>
                        </a:cubicBezTo>
                        <a:cubicBezTo>
                          <a:pt x="154314" y="230832"/>
                          <a:pt x="215433" y="248030"/>
                          <a:pt x="230514" y="225276"/>
                        </a:cubicBezTo>
                        <a:cubicBezTo>
                          <a:pt x="245595" y="202522"/>
                          <a:pt x="211729" y="104626"/>
                          <a:pt x="209877" y="98276"/>
                        </a:cubicBezTo>
                        <a:cubicBezTo>
                          <a:pt x="208025" y="91926"/>
                          <a:pt x="236071" y="168391"/>
                          <a:pt x="219402" y="187176"/>
                        </a:cubicBezTo>
                        <a:cubicBezTo>
                          <a:pt x="202733" y="205961"/>
                          <a:pt x="135793" y="209931"/>
                          <a:pt x="109864" y="210989"/>
                        </a:cubicBezTo>
                        <a:cubicBezTo>
                          <a:pt x="83935" y="212047"/>
                          <a:pt x="73616" y="215222"/>
                          <a:pt x="63827" y="193526"/>
                        </a:cubicBezTo>
                        <a:cubicBezTo>
                          <a:pt x="54038" y="171830"/>
                          <a:pt x="64356" y="109918"/>
                          <a:pt x="51127" y="80814"/>
                        </a:cubicBezTo>
                        <a:cubicBezTo>
                          <a:pt x="37898" y="51710"/>
                          <a:pt x="4031" y="-10203"/>
                          <a:pt x="327" y="1439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8" name="フリーフォーム: 図形 1807">
                    <a:extLst>
                      <a:ext uri="{FF2B5EF4-FFF2-40B4-BE49-F238E27FC236}">
                        <a16:creationId xmlns:a16="http://schemas.microsoft.com/office/drawing/2014/main" id="{DA4C102B-70BC-4307-993C-409149DCF3E7}"/>
                      </a:ext>
                    </a:extLst>
                  </p:cNvPr>
                  <p:cNvSpPr/>
                  <p:nvPr/>
                </p:nvSpPr>
                <p:spPr>
                  <a:xfrm>
                    <a:off x="3085691" y="5348523"/>
                    <a:ext cx="212977" cy="170368"/>
                  </a:xfrm>
                  <a:custGeom>
                    <a:avLst/>
                    <a:gdLst>
                      <a:gd name="connsiteX0" fmla="*/ 409 w 212977"/>
                      <a:gd name="connsiteY0" fmla="*/ 2940 h 170368"/>
                      <a:gd name="connsiteX1" fmla="*/ 149634 w 212977"/>
                      <a:gd name="connsiteY1" fmla="*/ 23577 h 170368"/>
                      <a:gd name="connsiteX2" fmla="*/ 195672 w 212977"/>
                      <a:gd name="connsiteY2" fmla="*/ 169627 h 170368"/>
                      <a:gd name="connsiteX3" fmla="*/ 195672 w 212977"/>
                      <a:gd name="connsiteY3" fmla="*/ 79140 h 170368"/>
                      <a:gd name="connsiteX4" fmla="*/ 200434 w 212977"/>
                      <a:gd name="connsiteY4" fmla="*/ 52152 h 170368"/>
                      <a:gd name="connsiteX5" fmla="*/ 409 w 212977"/>
                      <a:gd name="connsiteY5" fmla="*/ 2940 h 170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977" h="170368">
                        <a:moveTo>
                          <a:pt x="409" y="2940"/>
                        </a:moveTo>
                        <a:cubicBezTo>
                          <a:pt x="-8058" y="-1823"/>
                          <a:pt x="117090" y="-4204"/>
                          <a:pt x="149634" y="23577"/>
                        </a:cubicBezTo>
                        <a:cubicBezTo>
                          <a:pt x="182178" y="51358"/>
                          <a:pt x="187999" y="160367"/>
                          <a:pt x="195672" y="169627"/>
                        </a:cubicBezTo>
                        <a:cubicBezTo>
                          <a:pt x="203345" y="178887"/>
                          <a:pt x="194878" y="98719"/>
                          <a:pt x="195672" y="79140"/>
                        </a:cubicBezTo>
                        <a:cubicBezTo>
                          <a:pt x="196466" y="59561"/>
                          <a:pt x="230861" y="62471"/>
                          <a:pt x="200434" y="52152"/>
                        </a:cubicBezTo>
                        <a:cubicBezTo>
                          <a:pt x="170007" y="41833"/>
                          <a:pt x="8876" y="7703"/>
                          <a:pt x="409" y="294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9" name="フリーフォーム: 図形 1808">
                    <a:extLst>
                      <a:ext uri="{FF2B5EF4-FFF2-40B4-BE49-F238E27FC236}">
                        <a16:creationId xmlns:a16="http://schemas.microsoft.com/office/drawing/2014/main" id="{58DADF69-C9DA-40AE-99D2-9A43650A5068}"/>
                      </a:ext>
                    </a:extLst>
                  </p:cNvPr>
                  <p:cNvSpPr/>
                  <p:nvPr/>
                </p:nvSpPr>
                <p:spPr>
                  <a:xfrm>
                    <a:off x="3577240" y="4612881"/>
                    <a:ext cx="472523" cy="1245404"/>
                  </a:xfrm>
                  <a:custGeom>
                    <a:avLst/>
                    <a:gdLst>
                      <a:gd name="connsiteX0" fmla="*/ 16860 w 472523"/>
                      <a:gd name="connsiteY0" fmla="*/ 18386 h 1245404"/>
                      <a:gd name="connsiteX1" fmla="*/ 50727 w 472523"/>
                      <a:gd name="connsiteY1" fmla="*/ 56486 h 1245404"/>
                      <a:gd name="connsiteX2" fmla="*/ 359760 w 472523"/>
                      <a:gd name="connsiteY2" fmla="*/ 581419 h 1245404"/>
                      <a:gd name="connsiteX3" fmla="*/ 359760 w 472523"/>
                      <a:gd name="connsiteY3" fmla="*/ 695719 h 1245404"/>
                      <a:gd name="connsiteX4" fmla="*/ 414793 w 472523"/>
                      <a:gd name="connsiteY4" fmla="*/ 1233352 h 1245404"/>
                      <a:gd name="connsiteX5" fmla="*/ 406327 w 472523"/>
                      <a:gd name="connsiteY5" fmla="*/ 1030152 h 1245404"/>
                      <a:gd name="connsiteX6" fmla="*/ 452893 w 472523"/>
                      <a:gd name="connsiteY6" fmla="*/ 577186 h 1245404"/>
                      <a:gd name="connsiteX7" fmla="*/ 38027 w 472523"/>
                      <a:gd name="connsiteY7" fmla="*/ 90352 h 1245404"/>
                      <a:gd name="connsiteX8" fmla="*/ 16860 w 472523"/>
                      <a:gd name="connsiteY8" fmla="*/ 18386 h 124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2523" h="1245404">
                        <a:moveTo>
                          <a:pt x="16860" y="18386"/>
                        </a:moveTo>
                        <a:cubicBezTo>
                          <a:pt x="18977" y="12742"/>
                          <a:pt x="-6423" y="-37353"/>
                          <a:pt x="50727" y="56486"/>
                        </a:cubicBezTo>
                        <a:cubicBezTo>
                          <a:pt x="107877" y="150325"/>
                          <a:pt x="308255" y="474880"/>
                          <a:pt x="359760" y="581419"/>
                        </a:cubicBezTo>
                        <a:cubicBezTo>
                          <a:pt x="411266" y="687958"/>
                          <a:pt x="350588" y="587064"/>
                          <a:pt x="359760" y="695719"/>
                        </a:cubicBezTo>
                        <a:cubicBezTo>
                          <a:pt x="368932" y="804374"/>
                          <a:pt x="407032" y="1177613"/>
                          <a:pt x="414793" y="1233352"/>
                        </a:cubicBezTo>
                        <a:cubicBezTo>
                          <a:pt x="422554" y="1289091"/>
                          <a:pt x="399977" y="1139513"/>
                          <a:pt x="406327" y="1030152"/>
                        </a:cubicBezTo>
                        <a:cubicBezTo>
                          <a:pt x="412677" y="920791"/>
                          <a:pt x="514276" y="733819"/>
                          <a:pt x="452893" y="577186"/>
                        </a:cubicBezTo>
                        <a:cubicBezTo>
                          <a:pt x="391510" y="420553"/>
                          <a:pt x="107171" y="180663"/>
                          <a:pt x="38027" y="90352"/>
                        </a:cubicBezTo>
                        <a:cubicBezTo>
                          <a:pt x="-31117" y="41"/>
                          <a:pt x="14743" y="24030"/>
                          <a:pt x="16860" y="1838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0" name="フリーフォーム: 図形 1809">
                    <a:extLst>
                      <a:ext uri="{FF2B5EF4-FFF2-40B4-BE49-F238E27FC236}">
                        <a16:creationId xmlns:a16="http://schemas.microsoft.com/office/drawing/2014/main" id="{58C0C669-1B99-4125-AD3A-7D9FD124A201}"/>
                      </a:ext>
                    </a:extLst>
                  </p:cNvPr>
                  <p:cNvSpPr/>
                  <p:nvPr/>
                </p:nvSpPr>
                <p:spPr>
                  <a:xfrm>
                    <a:off x="3560856" y="4676376"/>
                    <a:ext cx="1150935" cy="286440"/>
                  </a:xfrm>
                  <a:custGeom>
                    <a:avLst/>
                    <a:gdLst>
                      <a:gd name="connsiteX0" fmla="*/ 7844 w 1150935"/>
                      <a:gd name="connsiteY0" fmla="*/ 22624 h 286440"/>
                      <a:gd name="connsiteX1" fmla="*/ 139077 w 1150935"/>
                      <a:gd name="connsiteY1" fmla="*/ 5691 h 286440"/>
                      <a:gd name="connsiteX2" fmla="*/ 414244 w 1150935"/>
                      <a:gd name="connsiteY2" fmla="*/ 14157 h 286440"/>
                      <a:gd name="connsiteX3" fmla="*/ 528544 w 1150935"/>
                      <a:gd name="connsiteY3" fmla="*/ 153857 h 286440"/>
                      <a:gd name="connsiteX4" fmla="*/ 579344 w 1150935"/>
                      <a:gd name="connsiteY4" fmla="*/ 285091 h 286440"/>
                      <a:gd name="connsiteX5" fmla="*/ 651311 w 1150935"/>
                      <a:gd name="connsiteY5" fmla="*/ 69191 h 286440"/>
                      <a:gd name="connsiteX6" fmla="*/ 816411 w 1150935"/>
                      <a:gd name="connsiteY6" fmla="*/ 9924 h 286440"/>
                      <a:gd name="connsiteX7" fmla="*/ 1150844 w 1150935"/>
                      <a:gd name="connsiteY7" fmla="*/ 5691 h 286440"/>
                      <a:gd name="connsiteX8" fmla="*/ 782544 w 1150935"/>
                      <a:gd name="connsiteY8" fmla="*/ 48024 h 286440"/>
                      <a:gd name="connsiteX9" fmla="*/ 562411 w 1150935"/>
                      <a:gd name="connsiteY9" fmla="*/ 285091 h 286440"/>
                      <a:gd name="connsiteX10" fmla="*/ 359211 w 1150935"/>
                      <a:gd name="connsiteY10" fmla="*/ 60724 h 286440"/>
                      <a:gd name="connsiteX11" fmla="*/ 7844 w 1150935"/>
                      <a:gd name="connsiteY11" fmla="*/ 22624 h 28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50935" h="286440">
                        <a:moveTo>
                          <a:pt x="7844" y="22624"/>
                        </a:moveTo>
                        <a:cubicBezTo>
                          <a:pt x="-28845" y="13452"/>
                          <a:pt x="71344" y="7102"/>
                          <a:pt x="139077" y="5691"/>
                        </a:cubicBezTo>
                        <a:cubicBezTo>
                          <a:pt x="206810" y="4280"/>
                          <a:pt x="349333" y="-10537"/>
                          <a:pt x="414244" y="14157"/>
                        </a:cubicBezTo>
                        <a:cubicBezTo>
                          <a:pt x="479155" y="38851"/>
                          <a:pt x="501027" y="108701"/>
                          <a:pt x="528544" y="153857"/>
                        </a:cubicBezTo>
                        <a:cubicBezTo>
                          <a:pt x="556061" y="199013"/>
                          <a:pt x="558883" y="299202"/>
                          <a:pt x="579344" y="285091"/>
                        </a:cubicBezTo>
                        <a:cubicBezTo>
                          <a:pt x="599805" y="270980"/>
                          <a:pt x="611800" y="115052"/>
                          <a:pt x="651311" y="69191"/>
                        </a:cubicBezTo>
                        <a:cubicBezTo>
                          <a:pt x="690822" y="23330"/>
                          <a:pt x="733156" y="20507"/>
                          <a:pt x="816411" y="9924"/>
                        </a:cubicBezTo>
                        <a:cubicBezTo>
                          <a:pt x="899666" y="-659"/>
                          <a:pt x="1156488" y="-659"/>
                          <a:pt x="1150844" y="5691"/>
                        </a:cubicBezTo>
                        <a:cubicBezTo>
                          <a:pt x="1145200" y="12041"/>
                          <a:pt x="880616" y="1457"/>
                          <a:pt x="782544" y="48024"/>
                        </a:cubicBezTo>
                        <a:cubicBezTo>
                          <a:pt x="684472" y="94591"/>
                          <a:pt x="632966" y="282974"/>
                          <a:pt x="562411" y="285091"/>
                        </a:cubicBezTo>
                        <a:cubicBezTo>
                          <a:pt x="491856" y="287208"/>
                          <a:pt x="445994" y="105174"/>
                          <a:pt x="359211" y="60724"/>
                        </a:cubicBezTo>
                        <a:cubicBezTo>
                          <a:pt x="272428" y="16274"/>
                          <a:pt x="44533" y="31796"/>
                          <a:pt x="7844" y="2262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1" name="フリーフォーム: 図形 1810">
                    <a:extLst>
                      <a:ext uri="{FF2B5EF4-FFF2-40B4-BE49-F238E27FC236}">
                        <a16:creationId xmlns:a16="http://schemas.microsoft.com/office/drawing/2014/main" id="{228BBEB0-C177-46C7-A81B-D90C008F76C2}"/>
                      </a:ext>
                    </a:extLst>
                  </p:cNvPr>
                  <p:cNvSpPr/>
                  <p:nvPr/>
                </p:nvSpPr>
                <p:spPr>
                  <a:xfrm>
                    <a:off x="4263116" y="4722019"/>
                    <a:ext cx="368179" cy="1146523"/>
                  </a:xfrm>
                  <a:custGeom>
                    <a:avLst/>
                    <a:gdLst>
                      <a:gd name="connsiteX0" fmla="*/ 368151 w 368179"/>
                      <a:gd name="connsiteY0" fmla="*/ 2381 h 1146523"/>
                      <a:gd name="connsiteX1" fmla="*/ 118384 w 368179"/>
                      <a:gd name="connsiteY1" fmla="*/ 383381 h 1146523"/>
                      <a:gd name="connsiteX2" fmla="*/ 84517 w 368179"/>
                      <a:gd name="connsiteY2" fmla="*/ 468048 h 1146523"/>
                      <a:gd name="connsiteX3" fmla="*/ 46417 w 368179"/>
                      <a:gd name="connsiteY3" fmla="*/ 654314 h 1146523"/>
                      <a:gd name="connsiteX4" fmla="*/ 21017 w 368179"/>
                      <a:gd name="connsiteY4" fmla="*/ 1119981 h 1146523"/>
                      <a:gd name="connsiteX5" fmla="*/ 4084 w 368179"/>
                      <a:gd name="connsiteY5" fmla="*/ 1035314 h 1146523"/>
                      <a:gd name="connsiteX6" fmla="*/ 101451 w 368179"/>
                      <a:gd name="connsiteY6" fmla="*/ 586581 h 1146523"/>
                      <a:gd name="connsiteX7" fmla="*/ 368151 w 368179"/>
                      <a:gd name="connsiteY7" fmla="*/ 2381 h 1146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179" h="1146523">
                        <a:moveTo>
                          <a:pt x="368151" y="2381"/>
                        </a:moveTo>
                        <a:cubicBezTo>
                          <a:pt x="370973" y="-31486"/>
                          <a:pt x="165656" y="305770"/>
                          <a:pt x="118384" y="383381"/>
                        </a:cubicBezTo>
                        <a:cubicBezTo>
                          <a:pt x="71112" y="460992"/>
                          <a:pt x="96511" y="422893"/>
                          <a:pt x="84517" y="468048"/>
                        </a:cubicBezTo>
                        <a:cubicBezTo>
                          <a:pt x="72522" y="513204"/>
                          <a:pt x="57000" y="545659"/>
                          <a:pt x="46417" y="654314"/>
                        </a:cubicBezTo>
                        <a:cubicBezTo>
                          <a:pt x="35834" y="762970"/>
                          <a:pt x="28072" y="1056481"/>
                          <a:pt x="21017" y="1119981"/>
                        </a:cubicBezTo>
                        <a:cubicBezTo>
                          <a:pt x="13962" y="1183481"/>
                          <a:pt x="-9322" y="1124214"/>
                          <a:pt x="4084" y="1035314"/>
                        </a:cubicBezTo>
                        <a:cubicBezTo>
                          <a:pt x="17490" y="946414"/>
                          <a:pt x="37245" y="765087"/>
                          <a:pt x="101451" y="586581"/>
                        </a:cubicBezTo>
                        <a:cubicBezTo>
                          <a:pt x="165656" y="408076"/>
                          <a:pt x="365329" y="36248"/>
                          <a:pt x="368151" y="2381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2" name="フリーフォーム: 図形 1811">
                    <a:extLst>
                      <a:ext uri="{FF2B5EF4-FFF2-40B4-BE49-F238E27FC236}">
                        <a16:creationId xmlns:a16="http://schemas.microsoft.com/office/drawing/2014/main" id="{7E115CA5-3963-4FB2-B83E-C79FD7755DB4}"/>
                      </a:ext>
                    </a:extLst>
                  </p:cNvPr>
                  <p:cNvSpPr/>
                  <p:nvPr/>
                </p:nvSpPr>
                <p:spPr>
                  <a:xfrm>
                    <a:off x="3873500" y="5786967"/>
                    <a:ext cx="567483" cy="76309"/>
                  </a:xfrm>
                  <a:custGeom>
                    <a:avLst/>
                    <a:gdLst>
                      <a:gd name="connsiteX0" fmla="*/ 0 w 567483"/>
                      <a:gd name="connsiteY0" fmla="*/ 0 h 76309"/>
                      <a:gd name="connsiteX1" fmla="*/ 127000 w 567483"/>
                      <a:gd name="connsiteY1" fmla="*/ 0 h 76309"/>
                      <a:gd name="connsiteX2" fmla="*/ 558800 w 567483"/>
                      <a:gd name="connsiteY2" fmla="*/ 8466 h 76309"/>
                      <a:gd name="connsiteX3" fmla="*/ 385233 w 567483"/>
                      <a:gd name="connsiteY3" fmla="*/ 76200 h 76309"/>
                      <a:gd name="connsiteX4" fmla="*/ 0 w 567483"/>
                      <a:gd name="connsiteY4" fmla="*/ 0 h 7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7483" h="76309">
                        <a:moveTo>
                          <a:pt x="0" y="0"/>
                        </a:moveTo>
                        <a:lnTo>
                          <a:pt x="127000" y="0"/>
                        </a:lnTo>
                        <a:lnTo>
                          <a:pt x="558800" y="8466"/>
                        </a:lnTo>
                        <a:cubicBezTo>
                          <a:pt x="601839" y="21166"/>
                          <a:pt x="475544" y="74083"/>
                          <a:pt x="385233" y="76200"/>
                        </a:cubicBezTo>
                        <a:cubicBezTo>
                          <a:pt x="294922" y="78317"/>
                          <a:pt x="155927" y="497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3" name="フリーフォーム: 図形 1812">
                    <a:extLst>
                      <a:ext uri="{FF2B5EF4-FFF2-40B4-BE49-F238E27FC236}">
                        <a16:creationId xmlns:a16="http://schemas.microsoft.com/office/drawing/2014/main" id="{83392168-3F73-41BA-B673-026A8E049659}"/>
                      </a:ext>
                    </a:extLst>
                  </p:cNvPr>
                  <p:cNvSpPr/>
                  <p:nvPr/>
                </p:nvSpPr>
                <p:spPr>
                  <a:xfrm>
                    <a:off x="4601937" y="4607489"/>
                    <a:ext cx="319880" cy="451791"/>
                  </a:xfrm>
                  <a:custGeom>
                    <a:avLst/>
                    <a:gdLst>
                      <a:gd name="connsiteX0" fmla="*/ 300263 w 319880"/>
                      <a:gd name="connsiteY0" fmla="*/ 23778 h 451791"/>
                      <a:gd name="connsiteX1" fmla="*/ 8163 w 319880"/>
                      <a:gd name="connsiteY1" fmla="*/ 447111 h 451791"/>
                      <a:gd name="connsiteX2" fmla="*/ 97063 w 319880"/>
                      <a:gd name="connsiteY2" fmla="*/ 239678 h 451791"/>
                      <a:gd name="connsiteX3" fmla="*/ 266396 w 319880"/>
                      <a:gd name="connsiteY3" fmla="*/ 74578 h 451791"/>
                      <a:gd name="connsiteX4" fmla="*/ 300263 w 319880"/>
                      <a:gd name="connsiteY4" fmla="*/ 23778 h 451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80" h="451791">
                        <a:moveTo>
                          <a:pt x="300263" y="23778"/>
                        </a:moveTo>
                        <a:cubicBezTo>
                          <a:pt x="257224" y="85867"/>
                          <a:pt x="42030" y="411128"/>
                          <a:pt x="8163" y="447111"/>
                        </a:cubicBezTo>
                        <a:cubicBezTo>
                          <a:pt x="-25704" y="483094"/>
                          <a:pt x="54024" y="301767"/>
                          <a:pt x="97063" y="239678"/>
                        </a:cubicBezTo>
                        <a:cubicBezTo>
                          <a:pt x="140102" y="177589"/>
                          <a:pt x="224768" y="112678"/>
                          <a:pt x="266396" y="74578"/>
                        </a:cubicBezTo>
                        <a:cubicBezTo>
                          <a:pt x="308024" y="36478"/>
                          <a:pt x="343302" y="-38311"/>
                          <a:pt x="300263" y="2377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4" name="フリーフォーム: 図形 1813">
                    <a:extLst>
                      <a:ext uri="{FF2B5EF4-FFF2-40B4-BE49-F238E27FC236}">
                        <a16:creationId xmlns:a16="http://schemas.microsoft.com/office/drawing/2014/main" id="{39FA39F3-CF17-4339-880A-5174C2120B8E}"/>
                      </a:ext>
                    </a:extLst>
                  </p:cNvPr>
                  <p:cNvSpPr/>
                  <p:nvPr/>
                </p:nvSpPr>
                <p:spPr>
                  <a:xfrm>
                    <a:off x="4784393" y="4654817"/>
                    <a:ext cx="473812" cy="63645"/>
                  </a:xfrm>
                  <a:custGeom>
                    <a:avLst/>
                    <a:gdLst>
                      <a:gd name="connsiteX0" fmla="*/ 16207 w 473812"/>
                      <a:gd name="connsiteY0" fmla="*/ 61116 h 63645"/>
                      <a:gd name="connsiteX1" fmla="*/ 448007 w 473812"/>
                      <a:gd name="connsiteY1" fmla="*/ 50533 h 63645"/>
                      <a:gd name="connsiteX2" fmla="*/ 399324 w 473812"/>
                      <a:gd name="connsiteY2" fmla="*/ 23016 h 63645"/>
                      <a:gd name="connsiteX3" fmla="*/ 189774 w 473812"/>
                      <a:gd name="connsiteY3" fmla="*/ 3966 h 63645"/>
                      <a:gd name="connsiteX4" fmla="*/ 98757 w 473812"/>
                      <a:gd name="connsiteY4" fmla="*/ 3966 h 63645"/>
                      <a:gd name="connsiteX5" fmla="*/ 16207 w 473812"/>
                      <a:gd name="connsiteY5" fmla="*/ 61116 h 63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812" h="63645">
                        <a:moveTo>
                          <a:pt x="16207" y="61116"/>
                        </a:moveTo>
                        <a:cubicBezTo>
                          <a:pt x="74415" y="68877"/>
                          <a:pt x="384154" y="56883"/>
                          <a:pt x="448007" y="50533"/>
                        </a:cubicBezTo>
                        <a:cubicBezTo>
                          <a:pt x="511860" y="44183"/>
                          <a:pt x="442363" y="30777"/>
                          <a:pt x="399324" y="23016"/>
                        </a:cubicBezTo>
                        <a:cubicBezTo>
                          <a:pt x="356285" y="15255"/>
                          <a:pt x="239868" y="7141"/>
                          <a:pt x="189774" y="3966"/>
                        </a:cubicBezTo>
                        <a:cubicBezTo>
                          <a:pt x="139680" y="791"/>
                          <a:pt x="124157" y="-3090"/>
                          <a:pt x="98757" y="3966"/>
                        </a:cubicBezTo>
                        <a:cubicBezTo>
                          <a:pt x="73357" y="11022"/>
                          <a:pt x="-42001" y="53355"/>
                          <a:pt x="16207" y="6111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5" name="フリーフォーム: 図形 1814">
                    <a:extLst>
                      <a:ext uri="{FF2B5EF4-FFF2-40B4-BE49-F238E27FC236}">
                        <a16:creationId xmlns:a16="http://schemas.microsoft.com/office/drawing/2014/main" id="{B101CA22-E253-405E-BE50-6977C3C27266}"/>
                      </a:ext>
                    </a:extLst>
                  </p:cNvPr>
                  <p:cNvSpPr/>
                  <p:nvPr/>
                </p:nvSpPr>
                <p:spPr>
                  <a:xfrm>
                    <a:off x="5143907" y="4642331"/>
                    <a:ext cx="353475" cy="542923"/>
                  </a:xfrm>
                  <a:custGeom>
                    <a:avLst/>
                    <a:gdLst>
                      <a:gd name="connsiteX0" fmla="*/ 12293 w 353475"/>
                      <a:gd name="connsiteY0" fmla="*/ 22802 h 542923"/>
                      <a:gd name="connsiteX1" fmla="*/ 272643 w 353475"/>
                      <a:gd name="connsiteY1" fmla="*/ 403802 h 542923"/>
                      <a:gd name="connsiteX2" fmla="*/ 350960 w 353475"/>
                      <a:gd name="connsiteY2" fmla="*/ 541386 h 542923"/>
                      <a:gd name="connsiteX3" fmla="*/ 198560 w 353475"/>
                      <a:gd name="connsiteY3" fmla="*/ 329719 h 542923"/>
                      <a:gd name="connsiteX4" fmla="*/ 158343 w 353475"/>
                      <a:gd name="connsiteY4" fmla="*/ 158269 h 542923"/>
                      <a:gd name="connsiteX5" fmla="*/ 52510 w 353475"/>
                      <a:gd name="connsiteY5" fmla="*/ 54552 h 542923"/>
                      <a:gd name="connsiteX6" fmla="*/ 12293 w 353475"/>
                      <a:gd name="connsiteY6" fmla="*/ 22802 h 54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3475" h="542923">
                        <a:moveTo>
                          <a:pt x="12293" y="22802"/>
                        </a:moveTo>
                        <a:cubicBezTo>
                          <a:pt x="48982" y="81010"/>
                          <a:pt x="216199" y="317371"/>
                          <a:pt x="272643" y="403802"/>
                        </a:cubicBezTo>
                        <a:cubicBezTo>
                          <a:pt x="329087" y="490233"/>
                          <a:pt x="363307" y="553733"/>
                          <a:pt x="350960" y="541386"/>
                        </a:cubicBezTo>
                        <a:cubicBezTo>
                          <a:pt x="338613" y="529039"/>
                          <a:pt x="230663" y="393572"/>
                          <a:pt x="198560" y="329719"/>
                        </a:cubicBezTo>
                        <a:cubicBezTo>
                          <a:pt x="166457" y="265866"/>
                          <a:pt x="182685" y="204130"/>
                          <a:pt x="158343" y="158269"/>
                        </a:cubicBezTo>
                        <a:cubicBezTo>
                          <a:pt x="134001" y="112408"/>
                          <a:pt x="74382" y="75366"/>
                          <a:pt x="52510" y="54552"/>
                        </a:cubicBezTo>
                        <a:cubicBezTo>
                          <a:pt x="30638" y="33738"/>
                          <a:pt x="-24396" y="-35406"/>
                          <a:pt x="12293" y="2280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6" name="フリーフォーム: 図形 1815">
                    <a:extLst>
                      <a:ext uri="{FF2B5EF4-FFF2-40B4-BE49-F238E27FC236}">
                        <a16:creationId xmlns:a16="http://schemas.microsoft.com/office/drawing/2014/main" id="{8F75EB52-7B4A-408A-935F-5B08C551B3F0}"/>
                      </a:ext>
                    </a:extLst>
                  </p:cNvPr>
                  <p:cNvSpPr/>
                  <p:nvPr/>
                </p:nvSpPr>
                <p:spPr>
                  <a:xfrm>
                    <a:off x="4574916" y="4986557"/>
                    <a:ext cx="323559" cy="848938"/>
                  </a:xfrm>
                  <a:custGeom>
                    <a:avLst/>
                    <a:gdLst>
                      <a:gd name="connsiteX0" fmla="*/ 259 w 323559"/>
                      <a:gd name="connsiteY0" fmla="*/ 83918 h 848938"/>
                      <a:gd name="connsiteX1" fmla="*/ 257434 w 323559"/>
                      <a:gd name="connsiteY1" fmla="*/ 55343 h 848938"/>
                      <a:gd name="connsiteX2" fmla="*/ 232034 w 323559"/>
                      <a:gd name="connsiteY2" fmla="*/ 166468 h 848938"/>
                      <a:gd name="connsiteX3" fmla="*/ 206634 w 323559"/>
                      <a:gd name="connsiteY3" fmla="*/ 544293 h 848938"/>
                      <a:gd name="connsiteX4" fmla="*/ 276484 w 323559"/>
                      <a:gd name="connsiteY4" fmla="*/ 842743 h 848938"/>
                      <a:gd name="connsiteX5" fmla="*/ 273309 w 323559"/>
                      <a:gd name="connsiteY5" fmla="*/ 706218 h 848938"/>
                      <a:gd name="connsiteX6" fmla="*/ 273309 w 323559"/>
                      <a:gd name="connsiteY6" fmla="*/ 245843 h 848938"/>
                      <a:gd name="connsiteX7" fmla="*/ 311409 w 323559"/>
                      <a:gd name="connsiteY7" fmla="*/ 4543 h 848938"/>
                      <a:gd name="connsiteX8" fmla="*/ 259 w 323559"/>
                      <a:gd name="connsiteY8" fmla="*/ 83918 h 848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559" h="848938">
                        <a:moveTo>
                          <a:pt x="259" y="83918"/>
                        </a:moveTo>
                        <a:cubicBezTo>
                          <a:pt x="-8737" y="92385"/>
                          <a:pt x="218805" y="41585"/>
                          <a:pt x="257434" y="55343"/>
                        </a:cubicBezTo>
                        <a:cubicBezTo>
                          <a:pt x="296063" y="69101"/>
                          <a:pt x="240501" y="84976"/>
                          <a:pt x="232034" y="166468"/>
                        </a:cubicBezTo>
                        <a:cubicBezTo>
                          <a:pt x="223567" y="247960"/>
                          <a:pt x="199226" y="431581"/>
                          <a:pt x="206634" y="544293"/>
                        </a:cubicBezTo>
                        <a:cubicBezTo>
                          <a:pt x="214042" y="657005"/>
                          <a:pt x="265372" y="815756"/>
                          <a:pt x="276484" y="842743"/>
                        </a:cubicBezTo>
                        <a:cubicBezTo>
                          <a:pt x="287596" y="869730"/>
                          <a:pt x="273838" y="805701"/>
                          <a:pt x="273309" y="706218"/>
                        </a:cubicBezTo>
                        <a:cubicBezTo>
                          <a:pt x="272780" y="606735"/>
                          <a:pt x="266959" y="362789"/>
                          <a:pt x="273309" y="245843"/>
                        </a:cubicBezTo>
                        <a:cubicBezTo>
                          <a:pt x="279659" y="128897"/>
                          <a:pt x="351626" y="31001"/>
                          <a:pt x="311409" y="4543"/>
                        </a:cubicBezTo>
                        <a:cubicBezTo>
                          <a:pt x="271192" y="-21915"/>
                          <a:pt x="9255" y="75451"/>
                          <a:pt x="259" y="8391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7" name="フリーフォーム: 図形 1816">
                    <a:extLst>
                      <a:ext uri="{FF2B5EF4-FFF2-40B4-BE49-F238E27FC236}">
                        <a16:creationId xmlns:a16="http://schemas.microsoft.com/office/drawing/2014/main" id="{268F30C2-6A72-4737-892C-33AE422785B9}"/>
                      </a:ext>
                    </a:extLst>
                  </p:cNvPr>
                  <p:cNvSpPr/>
                  <p:nvPr/>
                </p:nvSpPr>
                <p:spPr>
                  <a:xfrm>
                    <a:off x="5419152" y="4638317"/>
                    <a:ext cx="75722" cy="709821"/>
                  </a:xfrm>
                  <a:custGeom>
                    <a:avLst/>
                    <a:gdLst>
                      <a:gd name="connsiteX0" fmla="*/ 67248 w 75722"/>
                      <a:gd name="connsiteY0" fmla="*/ 6708 h 709821"/>
                      <a:gd name="connsiteX1" fmla="*/ 70423 w 75722"/>
                      <a:gd name="connsiteY1" fmla="*/ 682983 h 709821"/>
                      <a:gd name="connsiteX2" fmla="*/ 573 w 75722"/>
                      <a:gd name="connsiteY2" fmla="*/ 552808 h 709821"/>
                      <a:gd name="connsiteX3" fmla="*/ 38673 w 75722"/>
                      <a:gd name="connsiteY3" fmla="*/ 346433 h 709821"/>
                      <a:gd name="connsiteX4" fmla="*/ 67248 w 75722"/>
                      <a:gd name="connsiteY4" fmla="*/ 6708 h 709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722" h="709821">
                        <a:moveTo>
                          <a:pt x="67248" y="6708"/>
                        </a:moveTo>
                        <a:cubicBezTo>
                          <a:pt x="72540" y="62800"/>
                          <a:pt x="81536" y="591966"/>
                          <a:pt x="70423" y="682983"/>
                        </a:cubicBezTo>
                        <a:cubicBezTo>
                          <a:pt x="59310" y="774000"/>
                          <a:pt x="5865" y="608900"/>
                          <a:pt x="573" y="552808"/>
                        </a:cubicBezTo>
                        <a:cubicBezTo>
                          <a:pt x="-4719" y="496716"/>
                          <a:pt x="28090" y="430570"/>
                          <a:pt x="38673" y="346433"/>
                        </a:cubicBezTo>
                        <a:cubicBezTo>
                          <a:pt x="49256" y="262296"/>
                          <a:pt x="61956" y="-49384"/>
                          <a:pt x="67248" y="6708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8" name="フリーフォーム: 図形 1817">
                    <a:extLst>
                      <a:ext uri="{FF2B5EF4-FFF2-40B4-BE49-F238E27FC236}">
                        <a16:creationId xmlns:a16="http://schemas.microsoft.com/office/drawing/2014/main" id="{578B6599-CD7E-49D1-A507-EF7FB7C14567}"/>
                      </a:ext>
                    </a:extLst>
                  </p:cNvPr>
                  <p:cNvSpPr/>
                  <p:nvPr/>
                </p:nvSpPr>
                <p:spPr>
                  <a:xfrm>
                    <a:off x="5451123" y="4640195"/>
                    <a:ext cx="435799" cy="1253349"/>
                  </a:xfrm>
                  <a:custGeom>
                    <a:avLst/>
                    <a:gdLst>
                      <a:gd name="connsiteX0" fmla="*/ 352 w 435799"/>
                      <a:gd name="connsiteY0" fmla="*/ 68330 h 1253349"/>
                      <a:gd name="connsiteX1" fmla="*/ 327377 w 435799"/>
                      <a:gd name="connsiteY1" fmla="*/ 55630 h 1253349"/>
                      <a:gd name="connsiteX2" fmla="*/ 352777 w 435799"/>
                      <a:gd name="connsiteY2" fmla="*/ 103255 h 1253349"/>
                      <a:gd name="connsiteX3" fmla="*/ 308327 w 435799"/>
                      <a:gd name="connsiteY3" fmla="*/ 274705 h 1253349"/>
                      <a:gd name="connsiteX4" fmla="*/ 349602 w 435799"/>
                      <a:gd name="connsiteY4" fmla="*/ 1208155 h 1253349"/>
                      <a:gd name="connsiteX5" fmla="*/ 327377 w 435799"/>
                      <a:gd name="connsiteY5" fmla="*/ 1001780 h 1253349"/>
                      <a:gd name="connsiteX6" fmla="*/ 416277 w 435799"/>
                      <a:gd name="connsiteY6" fmla="*/ 87380 h 1253349"/>
                      <a:gd name="connsiteX7" fmla="*/ 397227 w 435799"/>
                      <a:gd name="connsiteY7" fmla="*/ 36580 h 1253349"/>
                      <a:gd name="connsiteX8" fmla="*/ 352 w 435799"/>
                      <a:gd name="connsiteY8" fmla="*/ 68330 h 125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5799" h="1253349">
                        <a:moveTo>
                          <a:pt x="352" y="68330"/>
                        </a:moveTo>
                        <a:cubicBezTo>
                          <a:pt x="-11290" y="71505"/>
                          <a:pt x="268640" y="49809"/>
                          <a:pt x="327377" y="55630"/>
                        </a:cubicBezTo>
                        <a:cubicBezTo>
                          <a:pt x="386115" y="61451"/>
                          <a:pt x="355952" y="66743"/>
                          <a:pt x="352777" y="103255"/>
                        </a:cubicBezTo>
                        <a:cubicBezTo>
                          <a:pt x="349602" y="139767"/>
                          <a:pt x="308856" y="90555"/>
                          <a:pt x="308327" y="274705"/>
                        </a:cubicBezTo>
                        <a:cubicBezTo>
                          <a:pt x="307798" y="458855"/>
                          <a:pt x="346427" y="1086976"/>
                          <a:pt x="349602" y="1208155"/>
                        </a:cubicBezTo>
                        <a:cubicBezTo>
                          <a:pt x="352777" y="1329334"/>
                          <a:pt x="316265" y="1188576"/>
                          <a:pt x="327377" y="1001780"/>
                        </a:cubicBezTo>
                        <a:cubicBezTo>
                          <a:pt x="338489" y="814984"/>
                          <a:pt x="404635" y="248247"/>
                          <a:pt x="416277" y="87380"/>
                        </a:cubicBezTo>
                        <a:cubicBezTo>
                          <a:pt x="427919" y="-73487"/>
                          <a:pt x="462314" y="37109"/>
                          <a:pt x="397227" y="36580"/>
                        </a:cubicBezTo>
                        <a:cubicBezTo>
                          <a:pt x="332140" y="36051"/>
                          <a:pt x="11994" y="65155"/>
                          <a:pt x="352" y="6833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9" name="フリーフォーム: 図形 1818">
                    <a:extLst>
                      <a:ext uri="{FF2B5EF4-FFF2-40B4-BE49-F238E27FC236}">
                        <a16:creationId xmlns:a16="http://schemas.microsoft.com/office/drawing/2014/main" id="{1C5BFDFE-10D4-4215-8D8A-3F6ACD7AD313}"/>
                      </a:ext>
                    </a:extLst>
                  </p:cNvPr>
                  <p:cNvSpPr/>
                  <p:nvPr/>
                </p:nvSpPr>
                <p:spPr>
                  <a:xfrm>
                    <a:off x="4786930" y="5171498"/>
                    <a:ext cx="420021" cy="714061"/>
                  </a:xfrm>
                  <a:custGeom>
                    <a:avLst/>
                    <a:gdLst>
                      <a:gd name="connsiteX0" fmla="*/ 970 w 420021"/>
                      <a:gd name="connsiteY0" fmla="*/ 699077 h 714061"/>
                      <a:gd name="connsiteX1" fmla="*/ 404195 w 420021"/>
                      <a:gd name="connsiteY1" fmla="*/ 686377 h 714061"/>
                      <a:gd name="connsiteX2" fmla="*/ 343870 w 420021"/>
                      <a:gd name="connsiteY2" fmla="*/ 429202 h 714061"/>
                      <a:gd name="connsiteX3" fmla="*/ 394670 w 420021"/>
                      <a:gd name="connsiteY3" fmla="*/ 577 h 714061"/>
                      <a:gd name="connsiteX4" fmla="*/ 391495 w 420021"/>
                      <a:gd name="connsiteY4" fmla="*/ 343477 h 714061"/>
                      <a:gd name="connsiteX5" fmla="*/ 293070 w 420021"/>
                      <a:gd name="connsiteY5" fmla="*/ 616527 h 714061"/>
                      <a:gd name="connsiteX6" fmla="*/ 970 w 420021"/>
                      <a:gd name="connsiteY6" fmla="*/ 699077 h 714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0021" h="714061">
                        <a:moveTo>
                          <a:pt x="970" y="699077"/>
                        </a:moveTo>
                        <a:cubicBezTo>
                          <a:pt x="19491" y="710719"/>
                          <a:pt x="347045" y="731356"/>
                          <a:pt x="404195" y="686377"/>
                        </a:cubicBezTo>
                        <a:cubicBezTo>
                          <a:pt x="461345" y="641398"/>
                          <a:pt x="345458" y="543502"/>
                          <a:pt x="343870" y="429202"/>
                        </a:cubicBezTo>
                        <a:cubicBezTo>
                          <a:pt x="342283" y="314902"/>
                          <a:pt x="386733" y="14864"/>
                          <a:pt x="394670" y="577"/>
                        </a:cubicBezTo>
                        <a:cubicBezTo>
                          <a:pt x="402607" y="-13710"/>
                          <a:pt x="408428" y="240819"/>
                          <a:pt x="391495" y="343477"/>
                        </a:cubicBezTo>
                        <a:cubicBezTo>
                          <a:pt x="374562" y="446135"/>
                          <a:pt x="351807" y="556731"/>
                          <a:pt x="293070" y="616527"/>
                        </a:cubicBezTo>
                        <a:cubicBezTo>
                          <a:pt x="234333" y="676323"/>
                          <a:pt x="-17551" y="687435"/>
                          <a:pt x="970" y="699077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0" name="フリーフォーム: 図形 1819">
                    <a:extLst>
                      <a:ext uri="{FF2B5EF4-FFF2-40B4-BE49-F238E27FC236}">
                        <a16:creationId xmlns:a16="http://schemas.microsoft.com/office/drawing/2014/main" id="{8C0C81E7-D7F5-48D1-B12B-576911AB1BB1}"/>
                      </a:ext>
                    </a:extLst>
                  </p:cNvPr>
                  <p:cNvSpPr/>
                  <p:nvPr/>
                </p:nvSpPr>
                <p:spPr>
                  <a:xfrm>
                    <a:off x="5070349" y="5222661"/>
                    <a:ext cx="802312" cy="648854"/>
                  </a:xfrm>
                  <a:custGeom>
                    <a:avLst/>
                    <a:gdLst>
                      <a:gd name="connsiteX0" fmla="*/ 126 w 802312"/>
                      <a:gd name="connsiteY0" fmla="*/ 214 h 648854"/>
                      <a:gd name="connsiteX1" fmla="*/ 336676 w 802312"/>
                      <a:gd name="connsiteY1" fmla="*/ 451064 h 648854"/>
                      <a:gd name="connsiteX2" fmla="*/ 403351 w 802312"/>
                      <a:gd name="connsiteY2" fmla="*/ 635214 h 648854"/>
                      <a:gd name="connsiteX3" fmla="*/ 489076 w 802312"/>
                      <a:gd name="connsiteY3" fmla="*/ 635214 h 648854"/>
                      <a:gd name="connsiteX4" fmla="*/ 800226 w 802312"/>
                      <a:gd name="connsiteY4" fmla="*/ 635214 h 648854"/>
                      <a:gd name="connsiteX5" fmla="*/ 612901 w 802312"/>
                      <a:gd name="connsiteY5" fmla="*/ 571714 h 648854"/>
                      <a:gd name="connsiteX6" fmla="*/ 377951 w 802312"/>
                      <a:gd name="connsiteY6" fmla="*/ 393914 h 648854"/>
                      <a:gd name="connsiteX7" fmla="*/ 126 w 802312"/>
                      <a:gd name="connsiteY7" fmla="*/ 214 h 648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2312" h="648854">
                        <a:moveTo>
                          <a:pt x="126" y="214"/>
                        </a:moveTo>
                        <a:cubicBezTo>
                          <a:pt x="-6753" y="9739"/>
                          <a:pt x="269472" y="345231"/>
                          <a:pt x="336676" y="451064"/>
                        </a:cubicBezTo>
                        <a:cubicBezTo>
                          <a:pt x="403880" y="556897"/>
                          <a:pt x="377951" y="604522"/>
                          <a:pt x="403351" y="635214"/>
                        </a:cubicBezTo>
                        <a:cubicBezTo>
                          <a:pt x="428751" y="665906"/>
                          <a:pt x="489076" y="635214"/>
                          <a:pt x="489076" y="635214"/>
                        </a:cubicBezTo>
                        <a:cubicBezTo>
                          <a:pt x="555222" y="635214"/>
                          <a:pt x="779589" y="645797"/>
                          <a:pt x="800226" y="635214"/>
                        </a:cubicBezTo>
                        <a:cubicBezTo>
                          <a:pt x="820864" y="624631"/>
                          <a:pt x="683280" y="611931"/>
                          <a:pt x="612901" y="571714"/>
                        </a:cubicBezTo>
                        <a:cubicBezTo>
                          <a:pt x="542522" y="531497"/>
                          <a:pt x="477964" y="486518"/>
                          <a:pt x="377951" y="393914"/>
                        </a:cubicBezTo>
                        <a:cubicBezTo>
                          <a:pt x="277939" y="301310"/>
                          <a:pt x="7005" y="-9311"/>
                          <a:pt x="126" y="214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1" name="フリーフォーム: 図形 1820">
                    <a:extLst>
                      <a:ext uri="{FF2B5EF4-FFF2-40B4-BE49-F238E27FC236}">
                        <a16:creationId xmlns:a16="http://schemas.microsoft.com/office/drawing/2014/main" id="{3E421785-33B2-408D-B92F-5642ED52F68D}"/>
                      </a:ext>
                    </a:extLst>
                  </p:cNvPr>
                  <p:cNvSpPr/>
                  <p:nvPr/>
                </p:nvSpPr>
                <p:spPr>
                  <a:xfrm>
                    <a:off x="5818206" y="4638083"/>
                    <a:ext cx="338755" cy="489718"/>
                  </a:xfrm>
                  <a:custGeom>
                    <a:avLst/>
                    <a:gdLst>
                      <a:gd name="connsiteX0" fmla="*/ 1569 w 338755"/>
                      <a:gd name="connsiteY0" fmla="*/ 489542 h 489718"/>
                      <a:gd name="connsiteX1" fmla="*/ 331769 w 338755"/>
                      <a:gd name="connsiteY1" fmla="*/ 32342 h 489718"/>
                      <a:gd name="connsiteX2" fmla="*/ 211119 w 338755"/>
                      <a:gd name="connsiteY2" fmla="*/ 86317 h 489718"/>
                      <a:gd name="connsiteX3" fmla="*/ 1569 w 338755"/>
                      <a:gd name="connsiteY3" fmla="*/ 489542 h 489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755" h="489718">
                        <a:moveTo>
                          <a:pt x="1569" y="489542"/>
                        </a:moveTo>
                        <a:cubicBezTo>
                          <a:pt x="21677" y="480546"/>
                          <a:pt x="296844" y="99546"/>
                          <a:pt x="331769" y="32342"/>
                        </a:cubicBezTo>
                        <a:cubicBezTo>
                          <a:pt x="366694" y="-34862"/>
                          <a:pt x="261919" y="12234"/>
                          <a:pt x="211119" y="86317"/>
                        </a:cubicBezTo>
                        <a:cubicBezTo>
                          <a:pt x="160319" y="160400"/>
                          <a:pt x="-18539" y="498538"/>
                          <a:pt x="1569" y="48954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2" name="フリーフォーム: 図形 1821">
                    <a:extLst>
                      <a:ext uri="{FF2B5EF4-FFF2-40B4-BE49-F238E27FC236}">
                        <a16:creationId xmlns:a16="http://schemas.microsoft.com/office/drawing/2014/main" id="{C750474D-B2A4-4650-A062-3CC1A6252007}"/>
                      </a:ext>
                    </a:extLst>
                  </p:cNvPr>
                  <p:cNvSpPr/>
                  <p:nvPr/>
                </p:nvSpPr>
                <p:spPr>
                  <a:xfrm>
                    <a:off x="5794094" y="5009754"/>
                    <a:ext cx="403849" cy="845378"/>
                  </a:xfrm>
                  <a:custGeom>
                    <a:avLst/>
                    <a:gdLst>
                      <a:gd name="connsiteX0" fmla="*/ 281 w 403849"/>
                      <a:gd name="connsiteY0" fmla="*/ 57546 h 845378"/>
                      <a:gd name="connsiteX1" fmla="*/ 330481 w 403849"/>
                      <a:gd name="connsiteY1" fmla="*/ 57546 h 845378"/>
                      <a:gd name="connsiteX2" fmla="*/ 298731 w 403849"/>
                      <a:gd name="connsiteY2" fmla="*/ 79771 h 845378"/>
                      <a:gd name="connsiteX3" fmla="*/ 311431 w 403849"/>
                      <a:gd name="connsiteY3" fmla="*/ 654446 h 845378"/>
                      <a:gd name="connsiteX4" fmla="*/ 301906 w 403849"/>
                      <a:gd name="connsiteY4" fmla="*/ 844946 h 845378"/>
                      <a:gd name="connsiteX5" fmla="*/ 295556 w 403849"/>
                      <a:gd name="connsiteY5" fmla="*/ 683021 h 845378"/>
                      <a:gd name="connsiteX6" fmla="*/ 393981 w 403849"/>
                      <a:gd name="connsiteY6" fmla="*/ 44846 h 845378"/>
                      <a:gd name="connsiteX7" fmla="*/ 281 w 403849"/>
                      <a:gd name="connsiteY7" fmla="*/ 57546 h 84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3849" h="845378">
                        <a:moveTo>
                          <a:pt x="281" y="57546"/>
                        </a:moveTo>
                        <a:cubicBezTo>
                          <a:pt x="-10302" y="59663"/>
                          <a:pt x="280739" y="53842"/>
                          <a:pt x="330481" y="57546"/>
                        </a:cubicBezTo>
                        <a:cubicBezTo>
                          <a:pt x="380223" y="61250"/>
                          <a:pt x="301906" y="-19712"/>
                          <a:pt x="298731" y="79771"/>
                        </a:cubicBezTo>
                        <a:cubicBezTo>
                          <a:pt x="295556" y="179254"/>
                          <a:pt x="310902" y="526917"/>
                          <a:pt x="311431" y="654446"/>
                        </a:cubicBezTo>
                        <a:cubicBezTo>
                          <a:pt x="311960" y="781975"/>
                          <a:pt x="304552" y="840184"/>
                          <a:pt x="301906" y="844946"/>
                        </a:cubicBezTo>
                        <a:cubicBezTo>
                          <a:pt x="299260" y="849708"/>
                          <a:pt x="280210" y="816371"/>
                          <a:pt x="295556" y="683021"/>
                        </a:cubicBezTo>
                        <a:cubicBezTo>
                          <a:pt x="310902" y="549671"/>
                          <a:pt x="440018" y="151738"/>
                          <a:pt x="393981" y="44846"/>
                        </a:cubicBezTo>
                        <a:cubicBezTo>
                          <a:pt x="347944" y="-62046"/>
                          <a:pt x="10864" y="55429"/>
                          <a:pt x="281" y="5754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3" name="フリーフォーム: 図形 1822">
                    <a:extLst>
                      <a:ext uri="{FF2B5EF4-FFF2-40B4-BE49-F238E27FC236}">
                        <a16:creationId xmlns:a16="http://schemas.microsoft.com/office/drawing/2014/main" id="{5A54A039-4594-4811-95AB-5A680100E05B}"/>
                      </a:ext>
                    </a:extLst>
                  </p:cNvPr>
                  <p:cNvSpPr/>
                  <p:nvPr/>
                </p:nvSpPr>
                <p:spPr>
                  <a:xfrm>
                    <a:off x="6165743" y="4683773"/>
                    <a:ext cx="822055" cy="289835"/>
                  </a:xfrm>
                  <a:custGeom>
                    <a:avLst/>
                    <a:gdLst>
                      <a:gd name="connsiteX0" fmla="*/ 107 w 822055"/>
                      <a:gd name="connsiteY0" fmla="*/ 12052 h 289835"/>
                      <a:gd name="connsiteX1" fmla="*/ 454132 w 822055"/>
                      <a:gd name="connsiteY1" fmla="*/ 53327 h 289835"/>
                      <a:gd name="connsiteX2" fmla="*/ 809732 w 822055"/>
                      <a:gd name="connsiteY2" fmla="*/ 288277 h 289835"/>
                      <a:gd name="connsiteX3" fmla="*/ 717657 w 822055"/>
                      <a:gd name="connsiteY3" fmla="*/ 148577 h 289835"/>
                      <a:gd name="connsiteX4" fmla="*/ 495407 w 822055"/>
                      <a:gd name="connsiteY4" fmla="*/ 12052 h 289835"/>
                      <a:gd name="connsiteX5" fmla="*/ 107 w 822055"/>
                      <a:gd name="connsiteY5" fmla="*/ 12052 h 28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2055" h="289835">
                        <a:moveTo>
                          <a:pt x="107" y="12052"/>
                        </a:moveTo>
                        <a:cubicBezTo>
                          <a:pt x="-6772" y="18931"/>
                          <a:pt x="319195" y="7290"/>
                          <a:pt x="454132" y="53327"/>
                        </a:cubicBezTo>
                        <a:cubicBezTo>
                          <a:pt x="589069" y="99364"/>
                          <a:pt x="765811" y="272402"/>
                          <a:pt x="809732" y="288277"/>
                        </a:cubicBezTo>
                        <a:cubicBezTo>
                          <a:pt x="853653" y="304152"/>
                          <a:pt x="770044" y="194614"/>
                          <a:pt x="717657" y="148577"/>
                        </a:cubicBezTo>
                        <a:cubicBezTo>
                          <a:pt x="665270" y="102540"/>
                          <a:pt x="615528" y="35335"/>
                          <a:pt x="495407" y="12052"/>
                        </a:cubicBezTo>
                        <a:cubicBezTo>
                          <a:pt x="375286" y="-11231"/>
                          <a:pt x="6986" y="5173"/>
                          <a:pt x="107" y="1205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4" name="フリーフォーム: 図形 1823">
                    <a:extLst>
                      <a:ext uri="{FF2B5EF4-FFF2-40B4-BE49-F238E27FC236}">
                        <a16:creationId xmlns:a16="http://schemas.microsoft.com/office/drawing/2014/main" id="{07C51D01-CECC-460A-B3FF-E679D45059CC}"/>
                      </a:ext>
                    </a:extLst>
                  </p:cNvPr>
                  <p:cNvSpPr/>
                  <p:nvPr/>
                </p:nvSpPr>
                <p:spPr>
                  <a:xfrm>
                    <a:off x="6254281" y="5122019"/>
                    <a:ext cx="845229" cy="724832"/>
                  </a:xfrm>
                  <a:custGeom>
                    <a:avLst/>
                    <a:gdLst>
                      <a:gd name="connsiteX0" fmla="*/ 778344 w 845229"/>
                      <a:gd name="connsiteY0" fmla="*/ 5606 h 724832"/>
                      <a:gd name="connsiteX1" fmla="*/ 784694 w 845229"/>
                      <a:gd name="connsiteY1" fmla="*/ 56406 h 724832"/>
                      <a:gd name="connsiteX2" fmla="*/ 768819 w 845229"/>
                      <a:gd name="connsiteY2" fmla="*/ 316756 h 724832"/>
                      <a:gd name="connsiteX3" fmla="*/ 575144 w 845229"/>
                      <a:gd name="connsiteY3" fmla="*/ 529481 h 724832"/>
                      <a:gd name="connsiteX4" fmla="*/ 3644 w 845229"/>
                      <a:gd name="connsiteY4" fmla="*/ 719981 h 724832"/>
                      <a:gd name="connsiteX5" fmla="*/ 340194 w 845229"/>
                      <a:gd name="connsiteY5" fmla="*/ 669181 h 724832"/>
                      <a:gd name="connsiteX6" fmla="*/ 533869 w 845229"/>
                      <a:gd name="connsiteY6" fmla="*/ 681881 h 724832"/>
                      <a:gd name="connsiteX7" fmla="*/ 737069 w 845229"/>
                      <a:gd name="connsiteY7" fmla="*/ 504081 h 724832"/>
                      <a:gd name="connsiteX8" fmla="*/ 845019 w 845229"/>
                      <a:gd name="connsiteY8" fmla="*/ 145306 h 724832"/>
                      <a:gd name="connsiteX9" fmla="*/ 778344 w 845229"/>
                      <a:gd name="connsiteY9" fmla="*/ 5606 h 724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5229" h="724832">
                        <a:moveTo>
                          <a:pt x="778344" y="5606"/>
                        </a:moveTo>
                        <a:cubicBezTo>
                          <a:pt x="768290" y="-9211"/>
                          <a:pt x="786282" y="4548"/>
                          <a:pt x="784694" y="56406"/>
                        </a:cubicBezTo>
                        <a:cubicBezTo>
                          <a:pt x="783107" y="108264"/>
                          <a:pt x="803744" y="237910"/>
                          <a:pt x="768819" y="316756"/>
                        </a:cubicBezTo>
                        <a:cubicBezTo>
                          <a:pt x="733894" y="395602"/>
                          <a:pt x="702673" y="462277"/>
                          <a:pt x="575144" y="529481"/>
                        </a:cubicBezTo>
                        <a:cubicBezTo>
                          <a:pt x="447615" y="596685"/>
                          <a:pt x="42802" y="696698"/>
                          <a:pt x="3644" y="719981"/>
                        </a:cubicBezTo>
                        <a:cubicBezTo>
                          <a:pt x="-35514" y="743264"/>
                          <a:pt x="251823" y="675531"/>
                          <a:pt x="340194" y="669181"/>
                        </a:cubicBezTo>
                        <a:cubicBezTo>
                          <a:pt x="428565" y="662831"/>
                          <a:pt x="467723" y="709398"/>
                          <a:pt x="533869" y="681881"/>
                        </a:cubicBezTo>
                        <a:cubicBezTo>
                          <a:pt x="600015" y="654364"/>
                          <a:pt x="685211" y="593510"/>
                          <a:pt x="737069" y="504081"/>
                        </a:cubicBezTo>
                        <a:cubicBezTo>
                          <a:pt x="788927" y="414652"/>
                          <a:pt x="840786" y="234735"/>
                          <a:pt x="845019" y="145306"/>
                        </a:cubicBezTo>
                        <a:cubicBezTo>
                          <a:pt x="849252" y="55877"/>
                          <a:pt x="788398" y="20423"/>
                          <a:pt x="778344" y="5606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5" name="フリーフォーム: 図形 1824">
                    <a:extLst>
                      <a:ext uri="{FF2B5EF4-FFF2-40B4-BE49-F238E27FC236}">
                        <a16:creationId xmlns:a16="http://schemas.microsoft.com/office/drawing/2014/main" id="{48D99C44-FB8B-4C9C-A2AC-63498A3147D5}"/>
                      </a:ext>
                    </a:extLst>
                  </p:cNvPr>
                  <p:cNvSpPr/>
                  <p:nvPr/>
                </p:nvSpPr>
                <p:spPr>
                  <a:xfrm>
                    <a:off x="6405777" y="4905292"/>
                    <a:ext cx="85237" cy="691395"/>
                  </a:xfrm>
                  <a:custGeom>
                    <a:avLst/>
                    <a:gdLst>
                      <a:gd name="connsiteX0" fmla="*/ 1373 w 85237"/>
                      <a:gd name="connsiteY0" fmla="*/ 6433 h 691395"/>
                      <a:gd name="connsiteX1" fmla="*/ 33123 w 85237"/>
                      <a:gd name="connsiteY1" fmla="*/ 666833 h 691395"/>
                      <a:gd name="connsiteX2" fmla="*/ 68048 w 85237"/>
                      <a:gd name="connsiteY2" fmla="*/ 530308 h 691395"/>
                      <a:gd name="connsiteX3" fmla="*/ 80748 w 85237"/>
                      <a:gd name="connsiteY3" fmla="*/ 339808 h 691395"/>
                      <a:gd name="connsiteX4" fmla="*/ 1373 w 85237"/>
                      <a:gd name="connsiteY4" fmla="*/ 6433 h 69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37" h="691395">
                        <a:moveTo>
                          <a:pt x="1373" y="6433"/>
                        </a:moveTo>
                        <a:cubicBezTo>
                          <a:pt x="-6564" y="60937"/>
                          <a:pt x="22011" y="579521"/>
                          <a:pt x="33123" y="666833"/>
                        </a:cubicBezTo>
                        <a:cubicBezTo>
                          <a:pt x="44235" y="754145"/>
                          <a:pt x="60111" y="584812"/>
                          <a:pt x="68048" y="530308"/>
                        </a:cubicBezTo>
                        <a:cubicBezTo>
                          <a:pt x="75985" y="475804"/>
                          <a:pt x="93448" y="420241"/>
                          <a:pt x="80748" y="339808"/>
                        </a:cubicBezTo>
                        <a:cubicBezTo>
                          <a:pt x="68048" y="259375"/>
                          <a:pt x="9310" y="-48071"/>
                          <a:pt x="1373" y="6433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6" name="フリーフォーム: 図形 1825">
                    <a:extLst>
                      <a:ext uri="{FF2B5EF4-FFF2-40B4-BE49-F238E27FC236}">
                        <a16:creationId xmlns:a16="http://schemas.microsoft.com/office/drawing/2014/main" id="{4AB07BAA-9161-4B30-9B33-E8518B3D852F}"/>
                      </a:ext>
                    </a:extLst>
                  </p:cNvPr>
                  <p:cNvSpPr/>
                  <p:nvPr/>
                </p:nvSpPr>
                <p:spPr>
                  <a:xfrm>
                    <a:off x="6314225" y="4988610"/>
                    <a:ext cx="517245" cy="548035"/>
                  </a:xfrm>
                  <a:custGeom>
                    <a:avLst/>
                    <a:gdLst>
                      <a:gd name="connsiteX0" fmla="*/ 54825 w 517245"/>
                      <a:gd name="connsiteY0" fmla="*/ 2490 h 548035"/>
                      <a:gd name="connsiteX1" fmla="*/ 315175 w 517245"/>
                      <a:gd name="connsiteY1" fmla="*/ 97740 h 548035"/>
                      <a:gd name="connsiteX2" fmla="*/ 372325 w 517245"/>
                      <a:gd name="connsiteY2" fmla="*/ 234265 h 548035"/>
                      <a:gd name="connsiteX3" fmla="*/ 369150 w 517245"/>
                      <a:gd name="connsiteY3" fmla="*/ 389840 h 548035"/>
                      <a:gd name="connsiteX4" fmla="*/ 850 w 517245"/>
                      <a:gd name="connsiteY4" fmla="*/ 545415 h 548035"/>
                      <a:gd name="connsiteX5" fmla="*/ 273900 w 517245"/>
                      <a:gd name="connsiteY5" fmla="*/ 481915 h 548035"/>
                      <a:gd name="connsiteX6" fmla="*/ 470750 w 517245"/>
                      <a:gd name="connsiteY6" fmla="*/ 408890 h 548035"/>
                      <a:gd name="connsiteX7" fmla="*/ 483450 w 517245"/>
                      <a:gd name="connsiteY7" fmla="*/ 199340 h 548035"/>
                      <a:gd name="connsiteX8" fmla="*/ 54825 w 517245"/>
                      <a:gd name="connsiteY8" fmla="*/ 2490 h 548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7245" h="548035">
                        <a:moveTo>
                          <a:pt x="54825" y="2490"/>
                        </a:moveTo>
                        <a:cubicBezTo>
                          <a:pt x="26779" y="-14443"/>
                          <a:pt x="262258" y="59111"/>
                          <a:pt x="315175" y="97740"/>
                        </a:cubicBezTo>
                        <a:cubicBezTo>
                          <a:pt x="368092" y="136369"/>
                          <a:pt x="363329" y="185582"/>
                          <a:pt x="372325" y="234265"/>
                        </a:cubicBezTo>
                        <a:cubicBezTo>
                          <a:pt x="381321" y="282948"/>
                          <a:pt x="431063" y="337982"/>
                          <a:pt x="369150" y="389840"/>
                        </a:cubicBezTo>
                        <a:cubicBezTo>
                          <a:pt x="307237" y="441698"/>
                          <a:pt x="16725" y="530069"/>
                          <a:pt x="850" y="545415"/>
                        </a:cubicBezTo>
                        <a:cubicBezTo>
                          <a:pt x="-15025" y="560761"/>
                          <a:pt x="195583" y="504669"/>
                          <a:pt x="273900" y="481915"/>
                        </a:cubicBezTo>
                        <a:cubicBezTo>
                          <a:pt x="352217" y="459161"/>
                          <a:pt x="435825" y="455986"/>
                          <a:pt x="470750" y="408890"/>
                        </a:cubicBezTo>
                        <a:cubicBezTo>
                          <a:pt x="505675" y="361794"/>
                          <a:pt x="548538" y="265486"/>
                          <a:pt x="483450" y="199340"/>
                        </a:cubicBezTo>
                        <a:cubicBezTo>
                          <a:pt x="418363" y="133194"/>
                          <a:pt x="82871" y="19423"/>
                          <a:pt x="54825" y="249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7" name="フリーフォーム: 図形 1826">
                    <a:extLst>
                      <a:ext uri="{FF2B5EF4-FFF2-40B4-BE49-F238E27FC236}">
                        <a16:creationId xmlns:a16="http://schemas.microsoft.com/office/drawing/2014/main" id="{E0EA5C92-2AFD-483F-981D-207E2F241330}"/>
                      </a:ext>
                    </a:extLst>
                  </p:cNvPr>
                  <p:cNvSpPr/>
                  <p:nvPr/>
                </p:nvSpPr>
                <p:spPr>
                  <a:xfrm>
                    <a:off x="3428944" y="4631267"/>
                    <a:ext cx="1234533" cy="1319405"/>
                  </a:xfrm>
                  <a:custGeom>
                    <a:avLst/>
                    <a:gdLst>
                      <a:gd name="connsiteX0" fmla="*/ 56 w 1234533"/>
                      <a:gd name="connsiteY0" fmla="*/ 38100 h 1319405"/>
                      <a:gd name="connsiteX1" fmla="*/ 533456 w 1234533"/>
                      <a:gd name="connsiteY1" fmla="*/ 50800 h 1319405"/>
                      <a:gd name="connsiteX2" fmla="*/ 677389 w 1234533"/>
                      <a:gd name="connsiteY2" fmla="*/ 309033 h 1319405"/>
                      <a:gd name="connsiteX3" fmla="*/ 749356 w 1234533"/>
                      <a:gd name="connsiteY3" fmla="*/ 63500 h 1319405"/>
                      <a:gd name="connsiteX4" fmla="*/ 1231956 w 1234533"/>
                      <a:gd name="connsiteY4" fmla="*/ 127000 h 1319405"/>
                      <a:gd name="connsiteX5" fmla="*/ 935623 w 1234533"/>
                      <a:gd name="connsiteY5" fmla="*/ 457200 h 1319405"/>
                      <a:gd name="connsiteX6" fmla="*/ 817089 w 1234533"/>
                      <a:gd name="connsiteY6" fmla="*/ 1278466 h 1319405"/>
                      <a:gd name="connsiteX7" fmla="*/ 491123 w 1234533"/>
                      <a:gd name="connsiteY7" fmla="*/ 1185333 h 1319405"/>
                      <a:gd name="connsiteX8" fmla="*/ 719723 w 1234533"/>
                      <a:gd name="connsiteY8" fmla="*/ 1096433 h 1319405"/>
                      <a:gd name="connsiteX9" fmla="*/ 516523 w 1234533"/>
                      <a:gd name="connsiteY9" fmla="*/ 762000 h 1319405"/>
                      <a:gd name="connsiteX10" fmla="*/ 499589 w 1234533"/>
                      <a:gd name="connsiteY10" fmla="*/ 461433 h 1319405"/>
                      <a:gd name="connsiteX11" fmla="*/ 56 w 1234533"/>
                      <a:gd name="connsiteY11" fmla="*/ 38100 h 1319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4533" h="1319405">
                        <a:moveTo>
                          <a:pt x="56" y="38100"/>
                        </a:moveTo>
                        <a:cubicBezTo>
                          <a:pt x="5701" y="-30339"/>
                          <a:pt x="420567" y="5644"/>
                          <a:pt x="533456" y="50800"/>
                        </a:cubicBezTo>
                        <a:cubicBezTo>
                          <a:pt x="646345" y="95956"/>
                          <a:pt x="641406" y="306916"/>
                          <a:pt x="677389" y="309033"/>
                        </a:cubicBezTo>
                        <a:cubicBezTo>
                          <a:pt x="713372" y="311150"/>
                          <a:pt x="656928" y="93839"/>
                          <a:pt x="749356" y="63500"/>
                        </a:cubicBezTo>
                        <a:cubicBezTo>
                          <a:pt x="841784" y="33161"/>
                          <a:pt x="1200912" y="61383"/>
                          <a:pt x="1231956" y="127000"/>
                        </a:cubicBezTo>
                        <a:cubicBezTo>
                          <a:pt x="1263000" y="192617"/>
                          <a:pt x="1004767" y="265289"/>
                          <a:pt x="935623" y="457200"/>
                        </a:cubicBezTo>
                        <a:cubicBezTo>
                          <a:pt x="866479" y="649111"/>
                          <a:pt x="891172" y="1157110"/>
                          <a:pt x="817089" y="1278466"/>
                        </a:cubicBezTo>
                        <a:cubicBezTo>
                          <a:pt x="743006" y="1399822"/>
                          <a:pt x="507351" y="1215672"/>
                          <a:pt x="491123" y="1185333"/>
                        </a:cubicBezTo>
                        <a:cubicBezTo>
                          <a:pt x="474895" y="1154994"/>
                          <a:pt x="715490" y="1166988"/>
                          <a:pt x="719723" y="1096433"/>
                        </a:cubicBezTo>
                        <a:cubicBezTo>
                          <a:pt x="723956" y="1025878"/>
                          <a:pt x="553212" y="867833"/>
                          <a:pt x="516523" y="762000"/>
                        </a:cubicBezTo>
                        <a:cubicBezTo>
                          <a:pt x="479834" y="656167"/>
                          <a:pt x="582139" y="584200"/>
                          <a:pt x="499589" y="461433"/>
                        </a:cubicBezTo>
                        <a:cubicBezTo>
                          <a:pt x="417039" y="338666"/>
                          <a:pt x="-5589" y="106539"/>
                          <a:pt x="56" y="38100"/>
                        </a:cubicBezTo>
                        <a:close/>
                      </a:path>
                    </a:pathLst>
                  </a:custGeom>
                  <a:solidFill>
                    <a:srgbClr val="FEFD02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0A2E032B-20AB-46D4-A8DD-78B502CCEF39}"/>
                </a:ext>
              </a:extLst>
            </p:cNvPr>
            <p:cNvSpPr/>
            <p:nvPr/>
          </p:nvSpPr>
          <p:spPr>
            <a:xfrm>
              <a:off x="5757173" y="2925339"/>
              <a:ext cx="614249" cy="651868"/>
            </a:xfrm>
            <a:custGeom>
              <a:avLst/>
              <a:gdLst>
                <a:gd name="connsiteX0" fmla="*/ 160 w 614249"/>
                <a:gd name="connsiteY0" fmla="*/ 2011 h 651868"/>
                <a:gd name="connsiteX1" fmla="*/ 156794 w 614249"/>
                <a:gd name="connsiteY1" fmla="*/ 162878 h 651868"/>
                <a:gd name="connsiteX2" fmla="*/ 400210 w 614249"/>
                <a:gd name="connsiteY2" fmla="*/ 270828 h 651868"/>
                <a:gd name="connsiteX3" fmla="*/ 580127 w 614249"/>
                <a:gd name="connsiteY3" fmla="*/ 260244 h 651868"/>
                <a:gd name="connsiteX4" fmla="*/ 436194 w 614249"/>
                <a:gd name="connsiteY4" fmla="*/ 291994 h 651868"/>
                <a:gd name="connsiteX5" fmla="*/ 613994 w 614249"/>
                <a:gd name="connsiteY5" fmla="*/ 287761 h 651868"/>
                <a:gd name="connsiteX6" fmla="*/ 474294 w 614249"/>
                <a:gd name="connsiteY6" fmla="*/ 315278 h 651868"/>
                <a:gd name="connsiteX7" fmla="*/ 419260 w 614249"/>
                <a:gd name="connsiteY7" fmla="*/ 474028 h 651868"/>
                <a:gd name="connsiteX8" fmla="*/ 514510 w 614249"/>
                <a:gd name="connsiteY8" fmla="*/ 651828 h 651868"/>
                <a:gd name="connsiteX9" fmla="*/ 383277 w 614249"/>
                <a:gd name="connsiteY9" fmla="*/ 488844 h 651868"/>
                <a:gd name="connsiteX10" fmla="*/ 148327 w 614249"/>
                <a:gd name="connsiteY10" fmla="*/ 323744 h 651868"/>
                <a:gd name="connsiteX11" fmla="*/ 467944 w 614249"/>
                <a:gd name="connsiteY11" fmla="*/ 391478 h 651868"/>
                <a:gd name="connsiteX12" fmla="*/ 184310 w 614249"/>
                <a:gd name="connsiteY12" fmla="*/ 283528 h 651868"/>
                <a:gd name="connsiteX13" fmla="*/ 160 w 614249"/>
                <a:gd name="connsiteY13" fmla="*/ 2011 h 65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4249" h="651868">
                  <a:moveTo>
                    <a:pt x="160" y="2011"/>
                  </a:moveTo>
                  <a:cubicBezTo>
                    <a:pt x="-4426" y="-18097"/>
                    <a:pt x="90119" y="118075"/>
                    <a:pt x="156794" y="162878"/>
                  </a:cubicBezTo>
                  <a:cubicBezTo>
                    <a:pt x="223469" y="207681"/>
                    <a:pt x="329655" y="254600"/>
                    <a:pt x="400210" y="270828"/>
                  </a:cubicBezTo>
                  <a:cubicBezTo>
                    <a:pt x="470765" y="287056"/>
                    <a:pt x="574130" y="256716"/>
                    <a:pt x="580127" y="260244"/>
                  </a:cubicBezTo>
                  <a:cubicBezTo>
                    <a:pt x="586124" y="263772"/>
                    <a:pt x="430550" y="287408"/>
                    <a:pt x="436194" y="291994"/>
                  </a:cubicBezTo>
                  <a:cubicBezTo>
                    <a:pt x="441839" y="296580"/>
                    <a:pt x="607644" y="283880"/>
                    <a:pt x="613994" y="287761"/>
                  </a:cubicBezTo>
                  <a:cubicBezTo>
                    <a:pt x="620344" y="291642"/>
                    <a:pt x="506750" y="284234"/>
                    <a:pt x="474294" y="315278"/>
                  </a:cubicBezTo>
                  <a:cubicBezTo>
                    <a:pt x="441838" y="346322"/>
                    <a:pt x="412557" y="417936"/>
                    <a:pt x="419260" y="474028"/>
                  </a:cubicBezTo>
                  <a:cubicBezTo>
                    <a:pt x="425963" y="530120"/>
                    <a:pt x="520507" y="649359"/>
                    <a:pt x="514510" y="651828"/>
                  </a:cubicBezTo>
                  <a:cubicBezTo>
                    <a:pt x="508513" y="654297"/>
                    <a:pt x="444307" y="543525"/>
                    <a:pt x="383277" y="488844"/>
                  </a:cubicBezTo>
                  <a:cubicBezTo>
                    <a:pt x="322247" y="434163"/>
                    <a:pt x="134216" y="339972"/>
                    <a:pt x="148327" y="323744"/>
                  </a:cubicBezTo>
                  <a:cubicBezTo>
                    <a:pt x="162438" y="307516"/>
                    <a:pt x="461947" y="398181"/>
                    <a:pt x="467944" y="391478"/>
                  </a:cubicBezTo>
                  <a:cubicBezTo>
                    <a:pt x="473941" y="384775"/>
                    <a:pt x="260863" y="344206"/>
                    <a:pt x="184310" y="283528"/>
                  </a:cubicBezTo>
                  <a:cubicBezTo>
                    <a:pt x="107757" y="222850"/>
                    <a:pt x="4746" y="22119"/>
                    <a:pt x="160" y="2011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D0E1ECDE-23AB-4221-9699-91E817D28C29}"/>
                </a:ext>
              </a:extLst>
            </p:cNvPr>
            <p:cNvSpPr/>
            <p:nvPr/>
          </p:nvSpPr>
          <p:spPr>
            <a:xfrm>
              <a:off x="6156259" y="2339833"/>
              <a:ext cx="67294" cy="166012"/>
            </a:xfrm>
            <a:custGeom>
              <a:avLst/>
              <a:gdLst>
                <a:gd name="connsiteX0" fmla="*/ 66741 w 67294"/>
                <a:gd name="connsiteY0" fmla="*/ 142 h 166012"/>
                <a:gd name="connsiteX1" fmla="*/ 33404 w 67294"/>
                <a:gd name="connsiteY1" fmla="*/ 66817 h 166012"/>
                <a:gd name="connsiteX2" fmla="*/ 61979 w 67294"/>
                <a:gd name="connsiteY2" fmla="*/ 163655 h 166012"/>
                <a:gd name="connsiteX3" fmla="*/ 46104 w 67294"/>
                <a:gd name="connsiteY3" fmla="*/ 131905 h 166012"/>
                <a:gd name="connsiteX4" fmla="*/ 66 w 67294"/>
                <a:gd name="connsiteY4" fmla="*/ 84280 h 166012"/>
                <a:gd name="connsiteX5" fmla="*/ 66741 w 67294"/>
                <a:gd name="connsiteY5" fmla="*/ 142 h 1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4" h="166012">
                  <a:moveTo>
                    <a:pt x="66741" y="142"/>
                  </a:moveTo>
                  <a:cubicBezTo>
                    <a:pt x="72297" y="-2768"/>
                    <a:pt x="34198" y="39565"/>
                    <a:pt x="33404" y="66817"/>
                  </a:cubicBezTo>
                  <a:cubicBezTo>
                    <a:pt x="32610" y="94069"/>
                    <a:pt x="59862" y="152807"/>
                    <a:pt x="61979" y="163655"/>
                  </a:cubicBezTo>
                  <a:cubicBezTo>
                    <a:pt x="64096" y="174503"/>
                    <a:pt x="56423" y="145134"/>
                    <a:pt x="46104" y="131905"/>
                  </a:cubicBezTo>
                  <a:cubicBezTo>
                    <a:pt x="35785" y="118676"/>
                    <a:pt x="-1786" y="102272"/>
                    <a:pt x="66" y="84280"/>
                  </a:cubicBezTo>
                  <a:cubicBezTo>
                    <a:pt x="1918" y="66288"/>
                    <a:pt x="61185" y="3052"/>
                    <a:pt x="66741" y="142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B444FF6F-B58B-4773-9BF6-70DD1E3B671A}"/>
                </a:ext>
              </a:extLst>
            </p:cNvPr>
            <p:cNvSpPr/>
            <p:nvPr/>
          </p:nvSpPr>
          <p:spPr>
            <a:xfrm>
              <a:off x="5997561" y="2320885"/>
              <a:ext cx="56920" cy="184206"/>
            </a:xfrm>
            <a:custGeom>
              <a:avLst/>
              <a:gdLst>
                <a:gd name="connsiteX0" fmla="*/ 7952 w 56920"/>
                <a:gd name="connsiteY0" fmla="*/ 40 h 184206"/>
                <a:gd name="connsiteX1" fmla="*/ 38114 w 56920"/>
                <a:gd name="connsiteY1" fmla="*/ 88940 h 184206"/>
                <a:gd name="connsiteX2" fmla="*/ 25414 w 56920"/>
                <a:gd name="connsiteY2" fmla="*/ 158790 h 184206"/>
                <a:gd name="connsiteX3" fmla="*/ 14 w 56920"/>
                <a:gd name="connsiteY3" fmla="*/ 184190 h 184206"/>
                <a:gd name="connsiteX4" fmla="*/ 22239 w 56920"/>
                <a:gd name="connsiteY4" fmla="*/ 161965 h 184206"/>
                <a:gd name="connsiteX5" fmla="*/ 52402 w 56920"/>
                <a:gd name="connsiteY5" fmla="*/ 120690 h 184206"/>
                <a:gd name="connsiteX6" fmla="*/ 53989 w 56920"/>
                <a:gd name="connsiteY6" fmla="*/ 77828 h 184206"/>
                <a:gd name="connsiteX7" fmla="*/ 7952 w 56920"/>
                <a:gd name="connsiteY7" fmla="*/ 40 h 18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20" h="184206">
                  <a:moveTo>
                    <a:pt x="7952" y="40"/>
                  </a:moveTo>
                  <a:cubicBezTo>
                    <a:pt x="5306" y="1892"/>
                    <a:pt x="35204" y="62482"/>
                    <a:pt x="38114" y="88940"/>
                  </a:cubicBezTo>
                  <a:cubicBezTo>
                    <a:pt x="41024" y="115398"/>
                    <a:pt x="31764" y="142915"/>
                    <a:pt x="25414" y="158790"/>
                  </a:cubicBezTo>
                  <a:cubicBezTo>
                    <a:pt x="19064" y="174665"/>
                    <a:pt x="14" y="184190"/>
                    <a:pt x="14" y="184190"/>
                  </a:cubicBezTo>
                  <a:cubicBezTo>
                    <a:pt x="-515" y="184719"/>
                    <a:pt x="13508" y="172548"/>
                    <a:pt x="22239" y="161965"/>
                  </a:cubicBezTo>
                  <a:cubicBezTo>
                    <a:pt x="30970" y="151382"/>
                    <a:pt x="47110" y="134713"/>
                    <a:pt x="52402" y="120690"/>
                  </a:cubicBezTo>
                  <a:cubicBezTo>
                    <a:pt x="57694" y="106667"/>
                    <a:pt x="58487" y="95291"/>
                    <a:pt x="53989" y="77828"/>
                  </a:cubicBezTo>
                  <a:cubicBezTo>
                    <a:pt x="49491" y="60365"/>
                    <a:pt x="10598" y="-1812"/>
                    <a:pt x="7952" y="40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7C55079C-87AA-4686-96E7-5332135E62F5}"/>
                </a:ext>
              </a:extLst>
            </p:cNvPr>
            <p:cNvSpPr/>
            <p:nvPr/>
          </p:nvSpPr>
          <p:spPr>
            <a:xfrm>
              <a:off x="5902277" y="2321074"/>
              <a:ext cx="155718" cy="38148"/>
            </a:xfrm>
            <a:custGeom>
              <a:avLst/>
              <a:gdLst>
                <a:gd name="connsiteX0" fmla="*/ 48 w 155718"/>
                <a:gd name="connsiteY0" fmla="*/ 15726 h 38148"/>
                <a:gd name="connsiteX1" fmla="*/ 92123 w 155718"/>
                <a:gd name="connsiteY1" fmla="*/ 37951 h 38148"/>
                <a:gd name="connsiteX2" fmla="*/ 155623 w 155718"/>
                <a:gd name="connsiteY2" fmla="*/ 1439 h 38148"/>
                <a:gd name="connsiteX3" fmla="*/ 104823 w 155718"/>
                <a:gd name="connsiteY3" fmla="*/ 9376 h 38148"/>
                <a:gd name="connsiteX4" fmla="*/ 48 w 155718"/>
                <a:gd name="connsiteY4" fmla="*/ 15726 h 3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8" h="38148">
                  <a:moveTo>
                    <a:pt x="48" y="15726"/>
                  </a:moveTo>
                  <a:cubicBezTo>
                    <a:pt x="-2069" y="20488"/>
                    <a:pt x="66194" y="40332"/>
                    <a:pt x="92123" y="37951"/>
                  </a:cubicBezTo>
                  <a:cubicBezTo>
                    <a:pt x="118052" y="35570"/>
                    <a:pt x="153506" y="6201"/>
                    <a:pt x="155623" y="1439"/>
                  </a:cubicBezTo>
                  <a:cubicBezTo>
                    <a:pt x="157740" y="-3323"/>
                    <a:pt x="124137" y="4878"/>
                    <a:pt x="104823" y="9376"/>
                  </a:cubicBezTo>
                  <a:cubicBezTo>
                    <a:pt x="85509" y="13874"/>
                    <a:pt x="2165" y="10964"/>
                    <a:pt x="48" y="15726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EDE56B21-85BD-4153-9DB0-C684189F0BA4}"/>
                </a:ext>
              </a:extLst>
            </p:cNvPr>
            <p:cNvSpPr/>
            <p:nvPr/>
          </p:nvSpPr>
          <p:spPr>
            <a:xfrm>
              <a:off x="6255709" y="2295322"/>
              <a:ext cx="108880" cy="38335"/>
            </a:xfrm>
            <a:custGeom>
              <a:avLst/>
              <a:gdLst>
                <a:gd name="connsiteX0" fmla="*/ 2216 w 108880"/>
                <a:gd name="connsiteY0" fmla="*/ 38303 h 38335"/>
                <a:gd name="connsiteX1" fmla="*/ 106991 w 108880"/>
                <a:gd name="connsiteY1" fmla="*/ 8141 h 38335"/>
                <a:gd name="connsiteX2" fmla="*/ 67304 w 108880"/>
                <a:gd name="connsiteY2" fmla="*/ 1791 h 38335"/>
                <a:gd name="connsiteX3" fmla="*/ 37141 w 108880"/>
                <a:gd name="connsiteY3" fmla="*/ 1791 h 38335"/>
                <a:gd name="connsiteX4" fmla="*/ 2216 w 108880"/>
                <a:gd name="connsiteY4" fmla="*/ 38303 h 3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80" h="38335">
                  <a:moveTo>
                    <a:pt x="2216" y="38303"/>
                  </a:moveTo>
                  <a:cubicBezTo>
                    <a:pt x="13858" y="39361"/>
                    <a:pt x="96143" y="14226"/>
                    <a:pt x="106991" y="8141"/>
                  </a:cubicBezTo>
                  <a:cubicBezTo>
                    <a:pt x="117839" y="2056"/>
                    <a:pt x="78946" y="2849"/>
                    <a:pt x="67304" y="1791"/>
                  </a:cubicBezTo>
                  <a:cubicBezTo>
                    <a:pt x="55662" y="733"/>
                    <a:pt x="46137" y="-1648"/>
                    <a:pt x="37141" y="1791"/>
                  </a:cubicBezTo>
                  <a:cubicBezTo>
                    <a:pt x="28145" y="5230"/>
                    <a:pt x="-9426" y="37245"/>
                    <a:pt x="2216" y="38303"/>
                  </a:cubicBezTo>
                  <a:close/>
                </a:path>
              </a:pathLst>
            </a:custGeom>
            <a:solidFill>
              <a:srgbClr val="0070C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楕円 1828">
              <a:extLst>
                <a:ext uri="{FF2B5EF4-FFF2-40B4-BE49-F238E27FC236}">
                  <a16:creationId xmlns:a16="http://schemas.microsoft.com/office/drawing/2014/main" id="{4326DC0B-44B2-4226-A7B1-2B18CF4EC8DB}"/>
                </a:ext>
              </a:extLst>
            </p:cNvPr>
            <p:cNvSpPr/>
            <p:nvPr/>
          </p:nvSpPr>
          <p:spPr>
            <a:xfrm>
              <a:off x="6042025" y="25511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830" name="テキスト ボックス 1829">
            <a:extLst>
              <a:ext uri="{FF2B5EF4-FFF2-40B4-BE49-F238E27FC236}">
                <a16:creationId xmlns:a16="http://schemas.microsoft.com/office/drawing/2014/main" id="{326F3B15-9C01-484E-88AD-CD9938CE9033}"/>
              </a:ext>
            </a:extLst>
          </p:cNvPr>
          <p:cNvSpPr txBox="1"/>
          <p:nvPr/>
        </p:nvSpPr>
        <p:spPr>
          <a:xfrm>
            <a:off x="8167901" y="2805450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そんでもって、楽しんでみる。</a:t>
            </a:r>
          </a:p>
        </p:txBody>
      </p:sp>
    </p:spTree>
    <p:extLst>
      <p:ext uri="{BB962C8B-B14F-4D97-AF65-F5344CB8AC3E}">
        <p14:creationId xmlns:p14="http://schemas.microsoft.com/office/powerpoint/2010/main" val="297120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2" name="グループ化 441">
            <a:extLst>
              <a:ext uri="{FF2B5EF4-FFF2-40B4-BE49-F238E27FC236}">
                <a16:creationId xmlns:a16="http://schemas.microsoft.com/office/drawing/2014/main" id="{34330344-8C98-45BD-9FE5-AC54C6128B7B}"/>
              </a:ext>
            </a:extLst>
          </p:cNvPr>
          <p:cNvGrpSpPr/>
          <p:nvPr/>
        </p:nvGrpSpPr>
        <p:grpSpPr>
          <a:xfrm>
            <a:off x="3031717" y="5648913"/>
            <a:ext cx="5411066" cy="5155723"/>
            <a:chOff x="3031717" y="5648913"/>
            <a:chExt cx="5411066" cy="5155723"/>
          </a:xfrm>
        </p:grpSpPr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56211E52-BDA7-43E4-8FD8-928F99B96DC5}"/>
                </a:ext>
              </a:extLst>
            </p:cNvPr>
            <p:cNvSpPr/>
            <p:nvPr/>
          </p:nvSpPr>
          <p:spPr>
            <a:xfrm>
              <a:off x="3070758" y="6802920"/>
              <a:ext cx="337432" cy="213422"/>
            </a:xfrm>
            <a:custGeom>
              <a:avLst/>
              <a:gdLst>
                <a:gd name="connsiteX0" fmla="*/ 337075 w 337432"/>
                <a:gd name="connsiteY0" fmla="*/ 47 h 213422"/>
                <a:gd name="connsiteX1" fmla="*/ 87309 w 337432"/>
                <a:gd name="connsiteY1" fmla="*/ 80480 h 213422"/>
                <a:gd name="connsiteX2" fmla="*/ 2642 w 337432"/>
                <a:gd name="connsiteY2" fmla="*/ 209597 h 213422"/>
                <a:gd name="connsiteX3" fmla="*/ 32275 w 337432"/>
                <a:gd name="connsiteY3" fmla="*/ 171497 h 213422"/>
                <a:gd name="connsiteX4" fmla="*/ 140225 w 337432"/>
                <a:gd name="connsiteY4" fmla="*/ 91063 h 213422"/>
                <a:gd name="connsiteX5" fmla="*/ 337075 w 337432"/>
                <a:gd name="connsiteY5" fmla="*/ 47 h 21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432" h="213422">
                  <a:moveTo>
                    <a:pt x="337075" y="47"/>
                  </a:moveTo>
                  <a:cubicBezTo>
                    <a:pt x="328256" y="-1717"/>
                    <a:pt x="143048" y="45555"/>
                    <a:pt x="87309" y="80480"/>
                  </a:cubicBezTo>
                  <a:cubicBezTo>
                    <a:pt x="31570" y="115405"/>
                    <a:pt x="11814" y="194428"/>
                    <a:pt x="2642" y="209597"/>
                  </a:cubicBezTo>
                  <a:cubicBezTo>
                    <a:pt x="-6530" y="224766"/>
                    <a:pt x="9345" y="191253"/>
                    <a:pt x="32275" y="171497"/>
                  </a:cubicBezTo>
                  <a:cubicBezTo>
                    <a:pt x="55205" y="151741"/>
                    <a:pt x="91542" y="118227"/>
                    <a:pt x="140225" y="91063"/>
                  </a:cubicBezTo>
                  <a:cubicBezTo>
                    <a:pt x="188908" y="63899"/>
                    <a:pt x="345894" y="1811"/>
                    <a:pt x="337075" y="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33EC74FC-D250-427D-89C4-55CA3C7D4D49}"/>
                </a:ext>
              </a:extLst>
            </p:cNvPr>
            <p:cNvSpPr/>
            <p:nvPr/>
          </p:nvSpPr>
          <p:spPr>
            <a:xfrm>
              <a:off x="3382260" y="6818627"/>
              <a:ext cx="1472443" cy="194126"/>
            </a:xfrm>
            <a:custGeom>
              <a:avLst/>
              <a:gdLst>
                <a:gd name="connsiteX0" fmla="*/ 4407 w 1472443"/>
                <a:gd name="connsiteY0" fmla="*/ 1273 h 194126"/>
                <a:gd name="connsiteX1" fmla="*/ 1392940 w 1472443"/>
                <a:gd name="connsiteY1" fmla="*/ 181190 h 194126"/>
                <a:gd name="connsiteX2" fmla="*/ 1282873 w 1472443"/>
                <a:gd name="connsiteY2" fmla="*/ 174840 h 194126"/>
                <a:gd name="connsiteX3" fmla="*/ 1119890 w 1472443"/>
                <a:gd name="connsiteY3" fmla="*/ 134623 h 194126"/>
                <a:gd name="connsiteX4" fmla="*/ 959023 w 1472443"/>
                <a:gd name="connsiteY4" fmla="*/ 102873 h 194126"/>
                <a:gd name="connsiteX5" fmla="*/ 4407 w 1472443"/>
                <a:gd name="connsiteY5" fmla="*/ 1273 h 19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443" h="194126">
                  <a:moveTo>
                    <a:pt x="4407" y="1273"/>
                  </a:moveTo>
                  <a:cubicBezTo>
                    <a:pt x="76726" y="14326"/>
                    <a:pt x="1179862" y="152262"/>
                    <a:pt x="1392940" y="181190"/>
                  </a:cubicBezTo>
                  <a:cubicBezTo>
                    <a:pt x="1606018" y="210118"/>
                    <a:pt x="1328381" y="182601"/>
                    <a:pt x="1282873" y="174840"/>
                  </a:cubicBezTo>
                  <a:cubicBezTo>
                    <a:pt x="1237365" y="167079"/>
                    <a:pt x="1173865" y="146617"/>
                    <a:pt x="1119890" y="134623"/>
                  </a:cubicBezTo>
                  <a:cubicBezTo>
                    <a:pt x="1065915" y="122629"/>
                    <a:pt x="1147053" y="126509"/>
                    <a:pt x="959023" y="102873"/>
                  </a:cubicBezTo>
                  <a:cubicBezTo>
                    <a:pt x="770993" y="79237"/>
                    <a:pt x="-67912" y="-11780"/>
                    <a:pt x="4407" y="1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52D2ADA3-00FE-4267-B813-48FB1F6458D5}"/>
                </a:ext>
              </a:extLst>
            </p:cNvPr>
            <p:cNvSpPr/>
            <p:nvPr/>
          </p:nvSpPr>
          <p:spPr>
            <a:xfrm>
              <a:off x="3090317" y="6903157"/>
              <a:ext cx="445059" cy="103808"/>
            </a:xfrm>
            <a:custGeom>
              <a:avLst/>
              <a:gdLst>
                <a:gd name="connsiteX0" fmla="*/ 16 w 445059"/>
                <a:gd name="connsiteY0" fmla="*/ 103010 h 103808"/>
                <a:gd name="connsiteX1" fmla="*/ 211683 w 445059"/>
                <a:gd name="connsiteY1" fmla="*/ 50093 h 103808"/>
                <a:gd name="connsiteX2" fmla="*/ 440283 w 445059"/>
                <a:gd name="connsiteY2" fmla="*/ 45860 h 103808"/>
                <a:gd name="connsiteX3" fmla="*/ 355616 w 445059"/>
                <a:gd name="connsiteY3" fmla="*/ 20460 h 103808"/>
                <a:gd name="connsiteX4" fmla="*/ 222266 w 445059"/>
                <a:gd name="connsiteY4" fmla="*/ 3526 h 103808"/>
                <a:gd name="connsiteX5" fmla="*/ 16 w 445059"/>
                <a:gd name="connsiteY5" fmla="*/ 103010 h 10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59" h="103808">
                  <a:moveTo>
                    <a:pt x="16" y="103010"/>
                  </a:moveTo>
                  <a:cubicBezTo>
                    <a:pt x="-1748" y="110771"/>
                    <a:pt x="138305" y="59618"/>
                    <a:pt x="211683" y="50093"/>
                  </a:cubicBezTo>
                  <a:cubicBezTo>
                    <a:pt x="285061" y="40568"/>
                    <a:pt x="416294" y="50799"/>
                    <a:pt x="440283" y="45860"/>
                  </a:cubicBezTo>
                  <a:cubicBezTo>
                    <a:pt x="464272" y="40921"/>
                    <a:pt x="391952" y="27516"/>
                    <a:pt x="355616" y="20460"/>
                  </a:cubicBezTo>
                  <a:cubicBezTo>
                    <a:pt x="319280" y="13404"/>
                    <a:pt x="277299" y="-8468"/>
                    <a:pt x="222266" y="3526"/>
                  </a:cubicBezTo>
                  <a:cubicBezTo>
                    <a:pt x="167233" y="15520"/>
                    <a:pt x="1780" y="95249"/>
                    <a:pt x="16" y="1030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8258E1AD-1B25-41F9-86D3-FE6EA03A58E6}"/>
                </a:ext>
              </a:extLst>
            </p:cNvPr>
            <p:cNvSpPr/>
            <p:nvPr/>
          </p:nvSpPr>
          <p:spPr>
            <a:xfrm>
              <a:off x="3549650" y="6963833"/>
              <a:ext cx="1222980" cy="131475"/>
            </a:xfrm>
            <a:custGeom>
              <a:avLst/>
              <a:gdLst>
                <a:gd name="connsiteX0" fmla="*/ 0 w 1222980"/>
                <a:gd name="connsiteY0" fmla="*/ 0 h 131475"/>
                <a:gd name="connsiteX1" fmla="*/ 1187450 w 1222980"/>
                <a:gd name="connsiteY1" fmla="*/ 129117 h 131475"/>
                <a:gd name="connsiteX2" fmla="*/ 935567 w 1222980"/>
                <a:gd name="connsiteY2" fmla="*/ 86784 h 131475"/>
                <a:gd name="connsiteX3" fmla="*/ 810683 w 1222980"/>
                <a:gd name="connsiteY3" fmla="*/ 69850 h 131475"/>
                <a:gd name="connsiteX4" fmla="*/ 0 w 1222980"/>
                <a:gd name="connsiteY4" fmla="*/ 0 h 13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80" h="131475">
                  <a:moveTo>
                    <a:pt x="0" y="0"/>
                  </a:moveTo>
                  <a:lnTo>
                    <a:pt x="1187450" y="129117"/>
                  </a:lnTo>
                  <a:cubicBezTo>
                    <a:pt x="1343378" y="143581"/>
                    <a:pt x="935567" y="86784"/>
                    <a:pt x="935567" y="86784"/>
                  </a:cubicBezTo>
                  <a:cubicBezTo>
                    <a:pt x="872773" y="76906"/>
                    <a:pt x="810683" y="69850"/>
                    <a:pt x="810683" y="698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B8695BA6-DCA4-4644-8765-9A86EF6383A6}"/>
                </a:ext>
              </a:extLst>
            </p:cNvPr>
            <p:cNvSpPr/>
            <p:nvPr/>
          </p:nvSpPr>
          <p:spPr>
            <a:xfrm>
              <a:off x="3031717" y="7004027"/>
              <a:ext cx="84662" cy="184952"/>
            </a:xfrm>
            <a:custGeom>
              <a:avLst/>
              <a:gdLst>
                <a:gd name="connsiteX0" fmla="*/ 84016 w 84662"/>
                <a:gd name="connsiteY0" fmla="*/ 23 h 184952"/>
                <a:gd name="connsiteX1" fmla="*/ 41683 w 84662"/>
                <a:gd name="connsiteY1" fmla="*/ 88923 h 184952"/>
                <a:gd name="connsiteX2" fmla="*/ 75550 w 84662"/>
                <a:gd name="connsiteY2" fmla="*/ 184173 h 184952"/>
                <a:gd name="connsiteX3" fmla="*/ 43800 w 84662"/>
                <a:gd name="connsiteY3" fmla="*/ 131256 h 184952"/>
                <a:gd name="connsiteX4" fmla="*/ 1466 w 84662"/>
                <a:gd name="connsiteY4" fmla="*/ 80456 h 184952"/>
                <a:gd name="connsiteX5" fmla="*/ 84016 w 84662"/>
                <a:gd name="connsiteY5" fmla="*/ 23 h 18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2" h="184952">
                  <a:moveTo>
                    <a:pt x="84016" y="23"/>
                  </a:moveTo>
                  <a:cubicBezTo>
                    <a:pt x="90719" y="1434"/>
                    <a:pt x="43094" y="58231"/>
                    <a:pt x="41683" y="88923"/>
                  </a:cubicBezTo>
                  <a:cubicBezTo>
                    <a:pt x="40272" y="119615"/>
                    <a:pt x="75197" y="177118"/>
                    <a:pt x="75550" y="184173"/>
                  </a:cubicBezTo>
                  <a:cubicBezTo>
                    <a:pt x="75903" y="191228"/>
                    <a:pt x="56147" y="148542"/>
                    <a:pt x="43800" y="131256"/>
                  </a:cubicBezTo>
                  <a:cubicBezTo>
                    <a:pt x="31453" y="113970"/>
                    <a:pt x="-8059" y="100211"/>
                    <a:pt x="1466" y="80456"/>
                  </a:cubicBezTo>
                  <a:cubicBezTo>
                    <a:pt x="10991" y="60701"/>
                    <a:pt x="77313" y="-1388"/>
                    <a:pt x="84016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2DA9B35D-F6B5-4B76-8A18-7AFA02368C96}"/>
                </a:ext>
              </a:extLst>
            </p:cNvPr>
            <p:cNvSpPr/>
            <p:nvPr/>
          </p:nvSpPr>
          <p:spPr>
            <a:xfrm>
              <a:off x="3081594" y="7149753"/>
              <a:ext cx="42609" cy="718743"/>
            </a:xfrm>
            <a:custGeom>
              <a:avLst/>
              <a:gdLst>
                <a:gd name="connsiteX0" fmla="*/ 273 w 42609"/>
                <a:gd name="connsiteY0" fmla="*/ 76547 h 718743"/>
                <a:gd name="connsiteX1" fmla="*/ 17206 w 42609"/>
                <a:gd name="connsiteY1" fmla="*/ 696730 h 718743"/>
                <a:gd name="connsiteX2" fmla="*/ 10856 w 42609"/>
                <a:gd name="connsiteY2" fmla="*/ 535864 h 718743"/>
                <a:gd name="connsiteX3" fmla="*/ 42606 w 42609"/>
                <a:gd name="connsiteY3" fmla="*/ 112530 h 718743"/>
                <a:gd name="connsiteX4" fmla="*/ 8739 w 42609"/>
                <a:gd name="connsiteY4" fmla="*/ 17280 h 718743"/>
                <a:gd name="connsiteX5" fmla="*/ 273 w 42609"/>
                <a:gd name="connsiteY5" fmla="*/ 76547 h 71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09" h="718743">
                  <a:moveTo>
                    <a:pt x="273" y="76547"/>
                  </a:moveTo>
                  <a:cubicBezTo>
                    <a:pt x="1684" y="189789"/>
                    <a:pt x="15442" y="620177"/>
                    <a:pt x="17206" y="696730"/>
                  </a:cubicBezTo>
                  <a:cubicBezTo>
                    <a:pt x="18970" y="773283"/>
                    <a:pt x="6623" y="633231"/>
                    <a:pt x="10856" y="535864"/>
                  </a:cubicBezTo>
                  <a:cubicBezTo>
                    <a:pt x="15089" y="438497"/>
                    <a:pt x="42959" y="198961"/>
                    <a:pt x="42606" y="112530"/>
                  </a:cubicBezTo>
                  <a:cubicBezTo>
                    <a:pt x="42253" y="26099"/>
                    <a:pt x="14383" y="28569"/>
                    <a:pt x="8739" y="17280"/>
                  </a:cubicBezTo>
                  <a:cubicBezTo>
                    <a:pt x="3095" y="5991"/>
                    <a:pt x="-1138" y="-36695"/>
                    <a:pt x="273" y="765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50B8910A-3287-4D0B-B9A2-C40E154C46A9}"/>
                </a:ext>
              </a:extLst>
            </p:cNvPr>
            <p:cNvSpPr/>
            <p:nvPr/>
          </p:nvSpPr>
          <p:spPr>
            <a:xfrm>
              <a:off x="3098767" y="7804877"/>
              <a:ext cx="30660" cy="669879"/>
            </a:xfrm>
            <a:custGeom>
              <a:avLst/>
              <a:gdLst>
                <a:gd name="connsiteX0" fmla="*/ 14850 w 30660"/>
                <a:gd name="connsiteY0" fmla="*/ 1390 h 669879"/>
                <a:gd name="connsiteX1" fmla="*/ 33 w 30660"/>
                <a:gd name="connsiteY1" fmla="*/ 617340 h 669879"/>
                <a:gd name="connsiteX2" fmla="*/ 19083 w 30660"/>
                <a:gd name="connsiteY2" fmla="*/ 636390 h 669879"/>
                <a:gd name="connsiteX3" fmla="*/ 2150 w 30660"/>
                <a:gd name="connsiteY3" fmla="*/ 613106 h 669879"/>
                <a:gd name="connsiteX4" fmla="*/ 29666 w 30660"/>
                <a:gd name="connsiteY4" fmla="*/ 454356 h 669879"/>
                <a:gd name="connsiteX5" fmla="*/ 14850 w 30660"/>
                <a:gd name="connsiteY5" fmla="*/ 1390 h 66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0" h="669879">
                  <a:moveTo>
                    <a:pt x="14850" y="1390"/>
                  </a:moveTo>
                  <a:cubicBezTo>
                    <a:pt x="9911" y="28554"/>
                    <a:pt x="-673" y="511507"/>
                    <a:pt x="33" y="617340"/>
                  </a:cubicBezTo>
                  <a:cubicBezTo>
                    <a:pt x="738" y="723173"/>
                    <a:pt x="19083" y="636390"/>
                    <a:pt x="19083" y="636390"/>
                  </a:cubicBezTo>
                  <a:cubicBezTo>
                    <a:pt x="19436" y="635684"/>
                    <a:pt x="386" y="643445"/>
                    <a:pt x="2150" y="613106"/>
                  </a:cubicBezTo>
                  <a:cubicBezTo>
                    <a:pt x="3914" y="582767"/>
                    <a:pt x="24727" y="555956"/>
                    <a:pt x="29666" y="454356"/>
                  </a:cubicBezTo>
                  <a:cubicBezTo>
                    <a:pt x="34605" y="352756"/>
                    <a:pt x="19789" y="-25774"/>
                    <a:pt x="14850" y="13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80F77AAB-16FF-43B1-BD87-0538B8F8EB38}"/>
                </a:ext>
              </a:extLst>
            </p:cNvPr>
            <p:cNvSpPr/>
            <p:nvPr/>
          </p:nvSpPr>
          <p:spPr>
            <a:xfrm>
              <a:off x="3088752" y="8417968"/>
              <a:ext cx="1657590" cy="326001"/>
            </a:xfrm>
            <a:custGeom>
              <a:avLst/>
              <a:gdLst>
                <a:gd name="connsiteX0" fmla="*/ 30686 w 1657590"/>
                <a:gd name="connsiteY0" fmla="*/ 2132 h 326001"/>
                <a:gd name="connsiteX1" fmla="*/ 117998 w 1657590"/>
                <a:gd name="connsiteY1" fmla="*/ 54520 h 326001"/>
                <a:gd name="connsiteX2" fmla="*/ 241823 w 1657590"/>
                <a:gd name="connsiteY2" fmla="*/ 70395 h 326001"/>
                <a:gd name="connsiteX3" fmla="*/ 737123 w 1657590"/>
                <a:gd name="connsiteY3" fmla="*/ 159295 h 326001"/>
                <a:gd name="connsiteX4" fmla="*/ 1641998 w 1657590"/>
                <a:gd name="connsiteY4" fmla="*/ 324395 h 326001"/>
                <a:gd name="connsiteX5" fmla="*/ 1264173 w 1657590"/>
                <a:gd name="connsiteY5" fmla="*/ 237082 h 326001"/>
                <a:gd name="connsiteX6" fmla="*/ 676798 w 1657590"/>
                <a:gd name="connsiteY6" fmla="*/ 135482 h 326001"/>
                <a:gd name="connsiteX7" fmla="*/ 30686 w 1657590"/>
                <a:gd name="connsiteY7" fmla="*/ 2132 h 32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590" h="326001">
                  <a:moveTo>
                    <a:pt x="30686" y="2132"/>
                  </a:moveTo>
                  <a:cubicBezTo>
                    <a:pt x="-62447" y="-11362"/>
                    <a:pt x="82809" y="43143"/>
                    <a:pt x="117998" y="54520"/>
                  </a:cubicBezTo>
                  <a:cubicBezTo>
                    <a:pt x="153187" y="65897"/>
                    <a:pt x="241823" y="70395"/>
                    <a:pt x="241823" y="70395"/>
                  </a:cubicBezTo>
                  <a:cubicBezTo>
                    <a:pt x="345010" y="87857"/>
                    <a:pt x="737123" y="159295"/>
                    <a:pt x="737123" y="159295"/>
                  </a:cubicBezTo>
                  <a:lnTo>
                    <a:pt x="1641998" y="324395"/>
                  </a:lnTo>
                  <a:cubicBezTo>
                    <a:pt x="1729840" y="337359"/>
                    <a:pt x="1425040" y="268567"/>
                    <a:pt x="1264173" y="237082"/>
                  </a:cubicBezTo>
                  <a:cubicBezTo>
                    <a:pt x="1103306" y="205597"/>
                    <a:pt x="883967" y="174640"/>
                    <a:pt x="676798" y="135482"/>
                  </a:cubicBezTo>
                  <a:cubicBezTo>
                    <a:pt x="469629" y="96324"/>
                    <a:pt x="123819" y="15626"/>
                    <a:pt x="30686" y="2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3608E20B-68E0-4403-83C2-3A23425962DF}"/>
                </a:ext>
              </a:extLst>
            </p:cNvPr>
            <p:cNvSpPr/>
            <p:nvPr/>
          </p:nvSpPr>
          <p:spPr>
            <a:xfrm>
              <a:off x="3111355" y="8423231"/>
              <a:ext cx="185883" cy="103588"/>
            </a:xfrm>
            <a:custGeom>
              <a:avLst/>
              <a:gdLst>
                <a:gd name="connsiteX0" fmla="*/ 145 w 185883"/>
                <a:gd name="connsiteY0" fmla="*/ 44 h 103588"/>
                <a:gd name="connsiteX1" fmla="*/ 36658 w 185883"/>
                <a:gd name="connsiteY1" fmla="*/ 92119 h 103588"/>
                <a:gd name="connsiteX2" fmla="*/ 103333 w 185883"/>
                <a:gd name="connsiteY2" fmla="*/ 100057 h 103588"/>
                <a:gd name="connsiteX3" fmla="*/ 185883 w 185883"/>
                <a:gd name="connsiteY3" fmla="*/ 103232 h 103588"/>
                <a:gd name="connsiteX4" fmla="*/ 101745 w 185883"/>
                <a:gd name="connsiteY4" fmla="*/ 92119 h 103588"/>
                <a:gd name="connsiteX5" fmla="*/ 49358 w 185883"/>
                <a:gd name="connsiteY5" fmla="*/ 79419 h 103588"/>
                <a:gd name="connsiteX6" fmla="*/ 145 w 185883"/>
                <a:gd name="connsiteY6" fmla="*/ 44 h 1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83" h="103588">
                  <a:moveTo>
                    <a:pt x="145" y="44"/>
                  </a:moveTo>
                  <a:cubicBezTo>
                    <a:pt x="-1972" y="2161"/>
                    <a:pt x="19460" y="75450"/>
                    <a:pt x="36658" y="92119"/>
                  </a:cubicBezTo>
                  <a:cubicBezTo>
                    <a:pt x="53856" y="108788"/>
                    <a:pt x="78462" y="98205"/>
                    <a:pt x="103333" y="100057"/>
                  </a:cubicBezTo>
                  <a:cubicBezTo>
                    <a:pt x="128204" y="101909"/>
                    <a:pt x="186148" y="104555"/>
                    <a:pt x="185883" y="103232"/>
                  </a:cubicBezTo>
                  <a:cubicBezTo>
                    <a:pt x="185618" y="101909"/>
                    <a:pt x="124499" y="96088"/>
                    <a:pt x="101745" y="92119"/>
                  </a:cubicBezTo>
                  <a:cubicBezTo>
                    <a:pt x="78991" y="88150"/>
                    <a:pt x="65233" y="86563"/>
                    <a:pt x="49358" y="79419"/>
                  </a:cubicBezTo>
                  <a:cubicBezTo>
                    <a:pt x="33483" y="72275"/>
                    <a:pt x="2262" y="-2073"/>
                    <a:pt x="145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B7194FB1-BF31-45FB-A48E-00507D2AFC1E}"/>
                </a:ext>
              </a:extLst>
            </p:cNvPr>
            <p:cNvSpPr/>
            <p:nvPr/>
          </p:nvSpPr>
          <p:spPr>
            <a:xfrm>
              <a:off x="3137334" y="8439149"/>
              <a:ext cx="140439" cy="66690"/>
            </a:xfrm>
            <a:custGeom>
              <a:avLst/>
              <a:gdLst>
                <a:gd name="connsiteX0" fmla="*/ 2741 w 140439"/>
                <a:gd name="connsiteY0" fmla="*/ 1 h 66690"/>
                <a:gd name="connsiteX1" fmla="*/ 29729 w 140439"/>
                <a:gd name="connsiteY1" fmla="*/ 52389 h 66690"/>
                <a:gd name="connsiteX2" fmla="*/ 139266 w 140439"/>
                <a:gd name="connsiteY2" fmla="*/ 66676 h 66690"/>
                <a:gd name="connsiteX3" fmla="*/ 82116 w 140439"/>
                <a:gd name="connsiteY3" fmla="*/ 50801 h 66690"/>
                <a:gd name="connsiteX4" fmla="*/ 2741 w 140439"/>
                <a:gd name="connsiteY4" fmla="*/ 1 h 6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39" h="66690">
                  <a:moveTo>
                    <a:pt x="2741" y="1"/>
                  </a:moveTo>
                  <a:cubicBezTo>
                    <a:pt x="-5990" y="266"/>
                    <a:pt x="6975" y="41277"/>
                    <a:pt x="29729" y="52389"/>
                  </a:cubicBezTo>
                  <a:cubicBezTo>
                    <a:pt x="52483" y="63501"/>
                    <a:pt x="130535" y="66941"/>
                    <a:pt x="139266" y="66676"/>
                  </a:cubicBezTo>
                  <a:cubicBezTo>
                    <a:pt x="147997" y="66411"/>
                    <a:pt x="105928" y="59268"/>
                    <a:pt x="82116" y="50801"/>
                  </a:cubicBezTo>
                  <a:cubicBezTo>
                    <a:pt x="58304" y="42334"/>
                    <a:pt x="11472" y="-264"/>
                    <a:pt x="274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735B0DC8-3806-49D2-A4E9-39078CEC8536}"/>
                </a:ext>
              </a:extLst>
            </p:cNvPr>
            <p:cNvSpPr/>
            <p:nvPr/>
          </p:nvSpPr>
          <p:spPr>
            <a:xfrm>
              <a:off x="3319463" y="8501063"/>
              <a:ext cx="1430337" cy="254000"/>
            </a:xfrm>
            <a:custGeom>
              <a:avLst/>
              <a:gdLst>
                <a:gd name="connsiteX0" fmla="*/ 0 w 1430337"/>
                <a:gd name="connsiteY0" fmla="*/ 0 h 254000"/>
                <a:gd name="connsiteX1" fmla="*/ 1430337 w 1430337"/>
                <a:gd name="connsiteY1" fmla="*/ 254000 h 254000"/>
                <a:gd name="connsiteX2" fmla="*/ 1085850 w 1430337"/>
                <a:gd name="connsiteY2" fmla="*/ 193675 h 254000"/>
                <a:gd name="connsiteX3" fmla="*/ 895350 w 1430337"/>
                <a:gd name="connsiteY3" fmla="*/ 163512 h 254000"/>
                <a:gd name="connsiteX4" fmla="*/ 0 w 1430337"/>
                <a:gd name="connsiteY4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37" h="254000">
                  <a:moveTo>
                    <a:pt x="0" y="0"/>
                  </a:moveTo>
                  <a:lnTo>
                    <a:pt x="1430337" y="254000"/>
                  </a:lnTo>
                  <a:lnTo>
                    <a:pt x="1085850" y="193675"/>
                  </a:lnTo>
                  <a:cubicBezTo>
                    <a:pt x="996686" y="178594"/>
                    <a:pt x="895350" y="163512"/>
                    <a:pt x="895350" y="163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88DF2188-260A-4C86-89C0-AAFA74481CAE}"/>
                </a:ext>
              </a:extLst>
            </p:cNvPr>
            <p:cNvSpPr/>
            <p:nvPr/>
          </p:nvSpPr>
          <p:spPr>
            <a:xfrm>
              <a:off x="3295650" y="8528050"/>
              <a:ext cx="1538884" cy="266985"/>
            </a:xfrm>
            <a:custGeom>
              <a:avLst/>
              <a:gdLst>
                <a:gd name="connsiteX0" fmla="*/ 0 w 1538884"/>
                <a:gd name="connsiteY0" fmla="*/ 0 h 266985"/>
                <a:gd name="connsiteX1" fmla="*/ 1468438 w 1538884"/>
                <a:gd name="connsiteY1" fmla="*/ 255588 h 266985"/>
                <a:gd name="connsiteX2" fmla="*/ 1290638 w 1538884"/>
                <a:gd name="connsiteY2" fmla="*/ 219075 h 266985"/>
                <a:gd name="connsiteX3" fmla="*/ 1158875 w 1538884"/>
                <a:gd name="connsiteY3" fmla="*/ 188913 h 266985"/>
                <a:gd name="connsiteX4" fmla="*/ 0 w 1538884"/>
                <a:gd name="connsiteY4" fmla="*/ 0 h 26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884" h="266985">
                  <a:moveTo>
                    <a:pt x="0" y="0"/>
                  </a:moveTo>
                  <a:lnTo>
                    <a:pt x="1468438" y="255588"/>
                  </a:lnTo>
                  <a:cubicBezTo>
                    <a:pt x="1683544" y="292100"/>
                    <a:pt x="1342232" y="230187"/>
                    <a:pt x="1290638" y="219075"/>
                  </a:cubicBezTo>
                  <a:cubicBezTo>
                    <a:pt x="1239044" y="207963"/>
                    <a:pt x="1158875" y="188913"/>
                    <a:pt x="1158875" y="1889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500D0A03-7862-4D9F-AC75-9420281E6E84}"/>
                </a:ext>
              </a:extLst>
            </p:cNvPr>
            <p:cNvSpPr/>
            <p:nvPr/>
          </p:nvSpPr>
          <p:spPr>
            <a:xfrm>
              <a:off x="3294638" y="8480421"/>
              <a:ext cx="197869" cy="173266"/>
            </a:xfrm>
            <a:custGeom>
              <a:avLst/>
              <a:gdLst>
                <a:gd name="connsiteX0" fmla="*/ 1012 w 197869"/>
                <a:gd name="connsiteY0" fmla="*/ 173042 h 173266"/>
                <a:gd name="connsiteX1" fmla="*/ 7362 w 197869"/>
                <a:gd name="connsiteY1" fmla="*/ 23817 h 173266"/>
                <a:gd name="connsiteX2" fmla="*/ 47050 w 197869"/>
                <a:gd name="connsiteY2" fmla="*/ 22229 h 173266"/>
                <a:gd name="connsiteX3" fmla="*/ 197862 w 197869"/>
                <a:gd name="connsiteY3" fmla="*/ 52392 h 173266"/>
                <a:gd name="connsiteX4" fmla="*/ 53400 w 197869"/>
                <a:gd name="connsiteY4" fmla="*/ 4 h 173266"/>
                <a:gd name="connsiteX5" fmla="*/ 20062 w 197869"/>
                <a:gd name="connsiteY5" fmla="*/ 55567 h 173266"/>
                <a:gd name="connsiteX6" fmla="*/ 1012 w 197869"/>
                <a:gd name="connsiteY6" fmla="*/ 173042 h 17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69" h="173266">
                  <a:moveTo>
                    <a:pt x="1012" y="173042"/>
                  </a:moveTo>
                  <a:cubicBezTo>
                    <a:pt x="-1105" y="167750"/>
                    <a:pt x="-311" y="48952"/>
                    <a:pt x="7362" y="23817"/>
                  </a:cubicBezTo>
                  <a:cubicBezTo>
                    <a:pt x="15035" y="-1318"/>
                    <a:pt x="15300" y="17467"/>
                    <a:pt x="47050" y="22229"/>
                  </a:cubicBezTo>
                  <a:cubicBezTo>
                    <a:pt x="78800" y="26991"/>
                    <a:pt x="196804" y="56096"/>
                    <a:pt x="197862" y="52392"/>
                  </a:cubicBezTo>
                  <a:cubicBezTo>
                    <a:pt x="198920" y="48688"/>
                    <a:pt x="83033" y="-525"/>
                    <a:pt x="53400" y="4"/>
                  </a:cubicBezTo>
                  <a:cubicBezTo>
                    <a:pt x="23767" y="533"/>
                    <a:pt x="27999" y="22494"/>
                    <a:pt x="20062" y="55567"/>
                  </a:cubicBezTo>
                  <a:cubicBezTo>
                    <a:pt x="12125" y="88640"/>
                    <a:pt x="3129" y="178334"/>
                    <a:pt x="1012" y="1730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5A5297F8-68FB-4989-8DDE-3D60B4FE5AEC}"/>
                </a:ext>
              </a:extLst>
            </p:cNvPr>
            <p:cNvSpPr/>
            <p:nvPr/>
          </p:nvSpPr>
          <p:spPr>
            <a:xfrm>
              <a:off x="3296460" y="8619531"/>
              <a:ext cx="297119" cy="60020"/>
            </a:xfrm>
            <a:custGeom>
              <a:avLst/>
              <a:gdLst>
                <a:gd name="connsiteX0" fmla="*/ 778 w 297119"/>
                <a:gd name="connsiteY0" fmla="*/ 594 h 60020"/>
                <a:gd name="connsiteX1" fmla="*/ 288115 w 297119"/>
                <a:gd name="connsiteY1" fmla="*/ 59332 h 60020"/>
                <a:gd name="connsiteX2" fmla="*/ 205565 w 297119"/>
                <a:gd name="connsiteY2" fmla="*/ 30757 h 60020"/>
                <a:gd name="connsiteX3" fmla="*/ 778 w 297119"/>
                <a:gd name="connsiteY3" fmla="*/ 594 h 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119" h="60020">
                  <a:moveTo>
                    <a:pt x="778" y="594"/>
                  </a:moveTo>
                  <a:cubicBezTo>
                    <a:pt x="14536" y="5356"/>
                    <a:pt x="253984" y="54305"/>
                    <a:pt x="288115" y="59332"/>
                  </a:cubicBezTo>
                  <a:cubicBezTo>
                    <a:pt x="322246" y="64359"/>
                    <a:pt x="251602" y="40547"/>
                    <a:pt x="205565" y="30757"/>
                  </a:cubicBezTo>
                  <a:cubicBezTo>
                    <a:pt x="159528" y="20967"/>
                    <a:pt x="-12980" y="-4168"/>
                    <a:pt x="778" y="5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827DC028-9F8C-490D-8AA8-4B0F8F87199C}"/>
                </a:ext>
              </a:extLst>
            </p:cNvPr>
            <p:cNvSpPr/>
            <p:nvPr/>
          </p:nvSpPr>
          <p:spPr>
            <a:xfrm>
              <a:off x="3308350" y="8637588"/>
              <a:ext cx="1503214" cy="262064"/>
            </a:xfrm>
            <a:custGeom>
              <a:avLst/>
              <a:gdLst>
                <a:gd name="connsiteX0" fmla="*/ 0 w 1503214"/>
                <a:gd name="connsiteY0" fmla="*/ 0 h 262064"/>
                <a:gd name="connsiteX1" fmla="*/ 1106488 w 1503214"/>
                <a:gd name="connsiteY1" fmla="*/ 193675 h 262064"/>
                <a:gd name="connsiteX2" fmla="*/ 1470025 w 1503214"/>
                <a:gd name="connsiteY2" fmla="*/ 258762 h 262064"/>
                <a:gd name="connsiteX3" fmla="*/ 1395413 w 1503214"/>
                <a:gd name="connsiteY3" fmla="*/ 236537 h 262064"/>
                <a:gd name="connsiteX4" fmla="*/ 665163 w 1503214"/>
                <a:gd name="connsiteY4" fmla="*/ 101600 h 262064"/>
                <a:gd name="connsiteX5" fmla="*/ 0 w 1503214"/>
                <a:gd name="connsiteY5" fmla="*/ 0 h 2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214" h="262064">
                  <a:moveTo>
                    <a:pt x="0" y="0"/>
                  </a:moveTo>
                  <a:lnTo>
                    <a:pt x="1106488" y="193675"/>
                  </a:lnTo>
                  <a:lnTo>
                    <a:pt x="1470025" y="258762"/>
                  </a:lnTo>
                  <a:cubicBezTo>
                    <a:pt x="1518179" y="265906"/>
                    <a:pt x="1529557" y="262731"/>
                    <a:pt x="1395413" y="236537"/>
                  </a:cubicBezTo>
                  <a:cubicBezTo>
                    <a:pt x="1261269" y="210343"/>
                    <a:pt x="897732" y="142081"/>
                    <a:pt x="665163" y="101600"/>
                  </a:cubicBezTo>
                  <a:cubicBezTo>
                    <a:pt x="432594" y="61119"/>
                    <a:pt x="216297" y="27384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438CF09A-6922-4D9D-8558-B01C07CCD44F}"/>
                </a:ext>
              </a:extLst>
            </p:cNvPr>
            <p:cNvSpPr/>
            <p:nvPr/>
          </p:nvSpPr>
          <p:spPr>
            <a:xfrm>
              <a:off x="3206689" y="8591865"/>
              <a:ext cx="143092" cy="109240"/>
            </a:xfrm>
            <a:custGeom>
              <a:avLst/>
              <a:gdLst>
                <a:gd name="connsiteX0" fmla="*/ 142936 w 143092"/>
                <a:gd name="connsiteY0" fmla="*/ 39373 h 109240"/>
                <a:gd name="connsiteX1" fmla="*/ 36573 w 143092"/>
                <a:gd name="connsiteY1" fmla="*/ 12385 h 109240"/>
                <a:gd name="connsiteX2" fmla="*/ 39748 w 143092"/>
                <a:gd name="connsiteY2" fmla="*/ 109223 h 109240"/>
                <a:gd name="connsiteX3" fmla="*/ 12761 w 143092"/>
                <a:gd name="connsiteY3" fmla="*/ 20323 h 109240"/>
                <a:gd name="connsiteX4" fmla="*/ 9586 w 143092"/>
                <a:gd name="connsiteY4" fmla="*/ 1273 h 109240"/>
                <a:gd name="connsiteX5" fmla="*/ 142936 w 143092"/>
                <a:gd name="connsiteY5" fmla="*/ 39373 h 1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92" h="109240">
                  <a:moveTo>
                    <a:pt x="142936" y="39373"/>
                  </a:moveTo>
                  <a:cubicBezTo>
                    <a:pt x="147434" y="41225"/>
                    <a:pt x="53771" y="743"/>
                    <a:pt x="36573" y="12385"/>
                  </a:cubicBezTo>
                  <a:cubicBezTo>
                    <a:pt x="19375" y="24027"/>
                    <a:pt x="43717" y="107900"/>
                    <a:pt x="39748" y="109223"/>
                  </a:cubicBezTo>
                  <a:cubicBezTo>
                    <a:pt x="35779" y="110546"/>
                    <a:pt x="17788" y="38314"/>
                    <a:pt x="12761" y="20323"/>
                  </a:cubicBezTo>
                  <a:cubicBezTo>
                    <a:pt x="7734" y="2332"/>
                    <a:pt x="-11316" y="-2696"/>
                    <a:pt x="9586" y="1273"/>
                  </a:cubicBezTo>
                  <a:cubicBezTo>
                    <a:pt x="30488" y="5242"/>
                    <a:pt x="138438" y="37521"/>
                    <a:pt x="142936" y="393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1FA07801-3C5D-4320-9BF5-F58C1221898D}"/>
                </a:ext>
              </a:extLst>
            </p:cNvPr>
            <p:cNvSpPr/>
            <p:nvPr/>
          </p:nvSpPr>
          <p:spPr>
            <a:xfrm>
              <a:off x="3130282" y="8495108"/>
              <a:ext cx="44956" cy="171252"/>
            </a:xfrm>
            <a:custGeom>
              <a:avLst/>
              <a:gdLst>
                <a:gd name="connsiteX0" fmla="*/ 268 w 44956"/>
                <a:gd name="connsiteY0" fmla="*/ 1192 h 171252"/>
                <a:gd name="connsiteX1" fmla="*/ 25668 w 44956"/>
                <a:gd name="connsiteY1" fmla="*/ 139305 h 171252"/>
                <a:gd name="connsiteX2" fmla="*/ 16143 w 44956"/>
                <a:gd name="connsiteY2" fmla="*/ 171055 h 171252"/>
                <a:gd name="connsiteX3" fmla="*/ 22493 w 44956"/>
                <a:gd name="connsiteY3" fmla="*/ 131367 h 171252"/>
                <a:gd name="connsiteX4" fmla="*/ 44718 w 44956"/>
                <a:gd name="connsiteY4" fmla="*/ 75805 h 171252"/>
                <a:gd name="connsiteX5" fmla="*/ 268 w 44956"/>
                <a:gd name="connsiteY5" fmla="*/ 1192 h 17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56" h="171252">
                  <a:moveTo>
                    <a:pt x="268" y="1192"/>
                  </a:moveTo>
                  <a:cubicBezTo>
                    <a:pt x="-2907" y="11775"/>
                    <a:pt x="23022" y="110995"/>
                    <a:pt x="25668" y="139305"/>
                  </a:cubicBezTo>
                  <a:cubicBezTo>
                    <a:pt x="28314" y="167615"/>
                    <a:pt x="16672" y="172378"/>
                    <a:pt x="16143" y="171055"/>
                  </a:cubicBezTo>
                  <a:cubicBezTo>
                    <a:pt x="15614" y="169732"/>
                    <a:pt x="17731" y="147242"/>
                    <a:pt x="22493" y="131367"/>
                  </a:cubicBezTo>
                  <a:cubicBezTo>
                    <a:pt x="27255" y="115492"/>
                    <a:pt x="47364" y="98294"/>
                    <a:pt x="44718" y="75805"/>
                  </a:cubicBezTo>
                  <a:cubicBezTo>
                    <a:pt x="42072" y="53316"/>
                    <a:pt x="3443" y="-9391"/>
                    <a:pt x="268" y="1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A850E29E-B797-4F73-836C-B8BCFB73D3AE}"/>
                </a:ext>
              </a:extLst>
            </p:cNvPr>
            <p:cNvSpPr/>
            <p:nvPr/>
          </p:nvSpPr>
          <p:spPr>
            <a:xfrm>
              <a:off x="3113088" y="8656034"/>
              <a:ext cx="183358" cy="43988"/>
            </a:xfrm>
            <a:custGeom>
              <a:avLst/>
              <a:gdLst>
                <a:gd name="connsiteX0" fmla="*/ 0 w 183358"/>
                <a:gd name="connsiteY0" fmla="*/ 604 h 43988"/>
                <a:gd name="connsiteX1" fmla="*/ 104775 w 183358"/>
                <a:gd name="connsiteY1" fmla="*/ 43466 h 43988"/>
                <a:gd name="connsiteX2" fmla="*/ 182562 w 183358"/>
                <a:gd name="connsiteY2" fmla="*/ 24416 h 43988"/>
                <a:gd name="connsiteX3" fmla="*/ 142875 w 183358"/>
                <a:gd name="connsiteY3" fmla="*/ 24416 h 43988"/>
                <a:gd name="connsiteX4" fmla="*/ 106362 w 183358"/>
                <a:gd name="connsiteY4" fmla="*/ 18066 h 43988"/>
                <a:gd name="connsiteX5" fmla="*/ 0 w 183358"/>
                <a:gd name="connsiteY5" fmla="*/ 604 h 4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58" h="43988">
                  <a:moveTo>
                    <a:pt x="0" y="604"/>
                  </a:moveTo>
                  <a:cubicBezTo>
                    <a:pt x="-264" y="4837"/>
                    <a:pt x="74348" y="39497"/>
                    <a:pt x="104775" y="43466"/>
                  </a:cubicBezTo>
                  <a:cubicBezTo>
                    <a:pt x="135202" y="47435"/>
                    <a:pt x="176212" y="27591"/>
                    <a:pt x="182562" y="24416"/>
                  </a:cubicBezTo>
                  <a:cubicBezTo>
                    <a:pt x="188912" y="21241"/>
                    <a:pt x="155575" y="25474"/>
                    <a:pt x="142875" y="24416"/>
                  </a:cubicBezTo>
                  <a:cubicBezTo>
                    <a:pt x="130175" y="23358"/>
                    <a:pt x="128323" y="20447"/>
                    <a:pt x="106362" y="18066"/>
                  </a:cubicBezTo>
                  <a:cubicBezTo>
                    <a:pt x="84402" y="15685"/>
                    <a:pt x="264" y="-3629"/>
                    <a:pt x="0" y="6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1B2BD743-77A7-490C-A034-C40FA5C3F02C}"/>
                </a:ext>
              </a:extLst>
            </p:cNvPr>
            <p:cNvSpPr/>
            <p:nvPr/>
          </p:nvSpPr>
          <p:spPr>
            <a:xfrm>
              <a:off x="3247140" y="8680180"/>
              <a:ext cx="37721" cy="482450"/>
            </a:xfrm>
            <a:custGeom>
              <a:avLst/>
              <a:gdLst>
                <a:gd name="connsiteX0" fmla="*/ 11998 w 37721"/>
                <a:gd name="connsiteY0" fmla="*/ 14558 h 482450"/>
                <a:gd name="connsiteX1" fmla="*/ 37398 w 37721"/>
                <a:gd name="connsiteY1" fmla="*/ 468583 h 482450"/>
                <a:gd name="connsiteX2" fmla="*/ 24698 w 37721"/>
                <a:gd name="connsiteY2" fmla="*/ 344758 h 482450"/>
                <a:gd name="connsiteX3" fmla="*/ 885 w 37721"/>
                <a:gd name="connsiteY3" fmla="*/ 132033 h 482450"/>
                <a:gd name="connsiteX4" fmla="*/ 11998 w 37721"/>
                <a:gd name="connsiteY4" fmla="*/ 14558 h 4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21" h="482450">
                  <a:moveTo>
                    <a:pt x="11998" y="14558"/>
                  </a:moveTo>
                  <a:cubicBezTo>
                    <a:pt x="18084" y="70650"/>
                    <a:pt x="35281" y="413550"/>
                    <a:pt x="37398" y="468583"/>
                  </a:cubicBezTo>
                  <a:cubicBezTo>
                    <a:pt x="39515" y="523616"/>
                    <a:pt x="30784" y="400850"/>
                    <a:pt x="24698" y="344758"/>
                  </a:cubicBezTo>
                  <a:cubicBezTo>
                    <a:pt x="18612" y="288666"/>
                    <a:pt x="4589" y="185214"/>
                    <a:pt x="885" y="132033"/>
                  </a:cubicBezTo>
                  <a:cubicBezTo>
                    <a:pt x="-2819" y="78852"/>
                    <a:pt x="5912" y="-41534"/>
                    <a:pt x="11998" y="145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4BB3E2E0-2057-4E98-86D8-66C31BE5FD04}"/>
                </a:ext>
              </a:extLst>
            </p:cNvPr>
            <p:cNvSpPr/>
            <p:nvPr/>
          </p:nvSpPr>
          <p:spPr>
            <a:xfrm>
              <a:off x="3147576" y="8682362"/>
              <a:ext cx="24543" cy="653537"/>
            </a:xfrm>
            <a:custGeom>
              <a:avLst/>
              <a:gdLst>
                <a:gd name="connsiteX0" fmla="*/ 437 w 24543"/>
                <a:gd name="connsiteY0" fmla="*/ 13963 h 653537"/>
                <a:gd name="connsiteX1" fmla="*/ 9962 w 24543"/>
                <a:gd name="connsiteY1" fmla="*/ 650551 h 653537"/>
                <a:gd name="connsiteX2" fmla="*/ 24249 w 24543"/>
                <a:gd name="connsiteY2" fmla="*/ 244151 h 653537"/>
                <a:gd name="connsiteX3" fmla="*/ 437 w 24543"/>
                <a:gd name="connsiteY3" fmla="*/ 13963 h 65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3" h="653537">
                  <a:moveTo>
                    <a:pt x="437" y="13963"/>
                  </a:moveTo>
                  <a:cubicBezTo>
                    <a:pt x="-1944" y="81696"/>
                    <a:pt x="5993" y="612186"/>
                    <a:pt x="9962" y="650551"/>
                  </a:cubicBezTo>
                  <a:cubicBezTo>
                    <a:pt x="13931" y="688916"/>
                    <a:pt x="26630" y="346809"/>
                    <a:pt x="24249" y="244151"/>
                  </a:cubicBezTo>
                  <a:cubicBezTo>
                    <a:pt x="21868" y="141493"/>
                    <a:pt x="2818" y="-53770"/>
                    <a:pt x="437" y="139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055DCAFF-005C-4597-AF1D-D8B45C97077E}"/>
                </a:ext>
              </a:extLst>
            </p:cNvPr>
            <p:cNvSpPr/>
            <p:nvPr/>
          </p:nvSpPr>
          <p:spPr>
            <a:xfrm>
              <a:off x="3266817" y="8629262"/>
              <a:ext cx="42269" cy="587819"/>
            </a:xfrm>
            <a:custGeom>
              <a:avLst/>
              <a:gdLst>
                <a:gd name="connsiteX0" fmla="*/ 258 w 42269"/>
                <a:gd name="connsiteY0" fmla="*/ 388 h 587819"/>
                <a:gd name="connsiteX1" fmla="*/ 24071 w 42269"/>
                <a:gd name="connsiteY1" fmla="*/ 136913 h 587819"/>
                <a:gd name="connsiteX2" fmla="*/ 25658 w 42269"/>
                <a:gd name="connsiteY2" fmla="*/ 587763 h 587819"/>
                <a:gd name="connsiteX3" fmla="*/ 41533 w 42269"/>
                <a:gd name="connsiteY3" fmla="*/ 167076 h 587819"/>
                <a:gd name="connsiteX4" fmla="*/ 258 w 42269"/>
                <a:gd name="connsiteY4" fmla="*/ 388 h 58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9" h="587819">
                  <a:moveTo>
                    <a:pt x="258" y="388"/>
                  </a:moveTo>
                  <a:cubicBezTo>
                    <a:pt x="-2652" y="-4639"/>
                    <a:pt x="19838" y="39017"/>
                    <a:pt x="24071" y="136913"/>
                  </a:cubicBezTo>
                  <a:cubicBezTo>
                    <a:pt x="28304" y="234809"/>
                    <a:pt x="22748" y="582736"/>
                    <a:pt x="25658" y="587763"/>
                  </a:cubicBezTo>
                  <a:cubicBezTo>
                    <a:pt x="28568" y="592790"/>
                    <a:pt x="46031" y="260209"/>
                    <a:pt x="41533" y="167076"/>
                  </a:cubicBezTo>
                  <a:cubicBezTo>
                    <a:pt x="37035" y="73943"/>
                    <a:pt x="3168" y="5415"/>
                    <a:pt x="258" y="3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EFE15796-D2C5-4869-9203-062126B3A9BE}"/>
                </a:ext>
              </a:extLst>
            </p:cNvPr>
            <p:cNvSpPr/>
            <p:nvPr/>
          </p:nvSpPr>
          <p:spPr>
            <a:xfrm>
              <a:off x="3160564" y="9336632"/>
              <a:ext cx="30877" cy="625325"/>
            </a:xfrm>
            <a:custGeom>
              <a:avLst/>
              <a:gdLst>
                <a:gd name="connsiteX0" fmla="*/ 149 w 30877"/>
                <a:gd name="connsiteY0" fmla="*/ 2631 h 625325"/>
                <a:gd name="connsiteX1" fmla="*/ 19199 w 30877"/>
                <a:gd name="connsiteY1" fmla="*/ 610643 h 625325"/>
                <a:gd name="connsiteX2" fmla="*/ 30311 w 30877"/>
                <a:gd name="connsiteY2" fmla="*/ 399506 h 625325"/>
                <a:gd name="connsiteX3" fmla="*/ 149 w 30877"/>
                <a:gd name="connsiteY3" fmla="*/ 2631 h 6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77" h="625325">
                  <a:moveTo>
                    <a:pt x="149" y="2631"/>
                  </a:moveTo>
                  <a:cubicBezTo>
                    <a:pt x="-1703" y="37820"/>
                    <a:pt x="14172" y="544497"/>
                    <a:pt x="19199" y="610643"/>
                  </a:cubicBezTo>
                  <a:cubicBezTo>
                    <a:pt x="24226" y="676789"/>
                    <a:pt x="33221" y="504016"/>
                    <a:pt x="30311" y="399506"/>
                  </a:cubicBezTo>
                  <a:cubicBezTo>
                    <a:pt x="27401" y="294996"/>
                    <a:pt x="2001" y="-32558"/>
                    <a:pt x="149" y="26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44AD9740-0755-4FDE-A3BE-E20858CD9D9F}"/>
                </a:ext>
              </a:extLst>
            </p:cNvPr>
            <p:cNvSpPr/>
            <p:nvPr/>
          </p:nvSpPr>
          <p:spPr>
            <a:xfrm>
              <a:off x="3277466" y="9219267"/>
              <a:ext cx="34069" cy="777935"/>
            </a:xfrm>
            <a:custGeom>
              <a:avLst/>
              <a:gdLst>
                <a:gd name="connsiteX0" fmla="*/ 8659 w 34069"/>
                <a:gd name="connsiteY0" fmla="*/ 18396 h 777935"/>
                <a:gd name="connsiteX1" fmla="*/ 34059 w 34069"/>
                <a:gd name="connsiteY1" fmla="*/ 740708 h 777935"/>
                <a:gd name="connsiteX2" fmla="*/ 5484 w 34069"/>
                <a:gd name="connsiteY2" fmla="*/ 629583 h 777935"/>
                <a:gd name="connsiteX3" fmla="*/ 722 w 34069"/>
                <a:gd name="connsiteY3" fmla="*/ 246996 h 777935"/>
                <a:gd name="connsiteX4" fmla="*/ 8659 w 34069"/>
                <a:gd name="connsiteY4" fmla="*/ 18396 h 7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9" h="777935">
                  <a:moveTo>
                    <a:pt x="8659" y="18396"/>
                  </a:moveTo>
                  <a:cubicBezTo>
                    <a:pt x="14215" y="100681"/>
                    <a:pt x="34588" y="638844"/>
                    <a:pt x="34059" y="740708"/>
                  </a:cubicBezTo>
                  <a:cubicBezTo>
                    <a:pt x="33530" y="842572"/>
                    <a:pt x="11040" y="711868"/>
                    <a:pt x="5484" y="629583"/>
                  </a:cubicBezTo>
                  <a:cubicBezTo>
                    <a:pt x="-72" y="547298"/>
                    <a:pt x="-866" y="343040"/>
                    <a:pt x="722" y="246996"/>
                  </a:cubicBezTo>
                  <a:cubicBezTo>
                    <a:pt x="2309" y="150952"/>
                    <a:pt x="3103" y="-63889"/>
                    <a:pt x="8659" y="18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92E1BD7E-4649-40E4-9340-FDE4A7851D65}"/>
                </a:ext>
              </a:extLst>
            </p:cNvPr>
            <p:cNvSpPr/>
            <p:nvPr/>
          </p:nvSpPr>
          <p:spPr>
            <a:xfrm>
              <a:off x="3308226" y="9247580"/>
              <a:ext cx="32283" cy="723056"/>
            </a:xfrm>
            <a:custGeom>
              <a:avLst/>
              <a:gdLst>
                <a:gd name="connsiteX0" fmla="*/ 124 w 32283"/>
                <a:gd name="connsiteY0" fmla="*/ 1195 h 723056"/>
                <a:gd name="connsiteX1" fmla="*/ 20762 w 32283"/>
                <a:gd name="connsiteY1" fmla="*/ 602858 h 723056"/>
                <a:gd name="connsiteX2" fmla="*/ 19174 w 32283"/>
                <a:gd name="connsiteY2" fmla="*/ 721920 h 723056"/>
                <a:gd name="connsiteX3" fmla="*/ 19174 w 32283"/>
                <a:gd name="connsiteY3" fmla="*/ 650483 h 723056"/>
                <a:gd name="connsiteX4" fmla="*/ 31874 w 32283"/>
                <a:gd name="connsiteY4" fmla="*/ 453633 h 723056"/>
                <a:gd name="connsiteX5" fmla="*/ 124 w 32283"/>
                <a:gd name="connsiteY5" fmla="*/ 1195 h 72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3" h="723056">
                  <a:moveTo>
                    <a:pt x="124" y="1195"/>
                  </a:moveTo>
                  <a:cubicBezTo>
                    <a:pt x="-1728" y="26066"/>
                    <a:pt x="17587" y="482737"/>
                    <a:pt x="20762" y="602858"/>
                  </a:cubicBezTo>
                  <a:cubicBezTo>
                    <a:pt x="23937" y="722979"/>
                    <a:pt x="19439" y="713983"/>
                    <a:pt x="19174" y="721920"/>
                  </a:cubicBezTo>
                  <a:cubicBezTo>
                    <a:pt x="18909" y="729857"/>
                    <a:pt x="17057" y="695197"/>
                    <a:pt x="19174" y="650483"/>
                  </a:cubicBezTo>
                  <a:cubicBezTo>
                    <a:pt x="21291" y="605769"/>
                    <a:pt x="34784" y="560789"/>
                    <a:pt x="31874" y="453633"/>
                  </a:cubicBezTo>
                  <a:cubicBezTo>
                    <a:pt x="28964" y="346477"/>
                    <a:pt x="1976" y="-23676"/>
                    <a:pt x="124" y="11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80478E12-8247-4018-A30F-783FD7363261}"/>
                </a:ext>
              </a:extLst>
            </p:cNvPr>
            <p:cNvSpPr/>
            <p:nvPr/>
          </p:nvSpPr>
          <p:spPr>
            <a:xfrm>
              <a:off x="3135280" y="9959668"/>
              <a:ext cx="219677" cy="46683"/>
            </a:xfrm>
            <a:custGeom>
              <a:avLst/>
              <a:gdLst>
                <a:gd name="connsiteX0" fmla="*/ 32 w 219677"/>
                <a:gd name="connsiteY0" fmla="*/ 308 h 46683"/>
                <a:gd name="connsiteX1" fmla="*/ 128620 w 219677"/>
                <a:gd name="connsiteY1" fmla="*/ 38408 h 46683"/>
                <a:gd name="connsiteX2" fmla="*/ 176245 w 219677"/>
                <a:gd name="connsiteY2" fmla="*/ 27295 h 46683"/>
                <a:gd name="connsiteX3" fmla="*/ 219107 w 219677"/>
                <a:gd name="connsiteY3" fmla="*/ 308 h 46683"/>
                <a:gd name="connsiteX4" fmla="*/ 196882 w 219677"/>
                <a:gd name="connsiteY4" fmla="*/ 46345 h 46683"/>
                <a:gd name="connsiteX5" fmla="*/ 141320 w 219677"/>
                <a:gd name="connsiteY5" fmla="*/ 20945 h 46683"/>
                <a:gd name="connsiteX6" fmla="*/ 32 w 219677"/>
                <a:gd name="connsiteY6" fmla="*/ 308 h 4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677" h="46683">
                  <a:moveTo>
                    <a:pt x="32" y="308"/>
                  </a:moveTo>
                  <a:cubicBezTo>
                    <a:pt x="-2085" y="3218"/>
                    <a:pt x="99251" y="33910"/>
                    <a:pt x="128620" y="38408"/>
                  </a:cubicBezTo>
                  <a:cubicBezTo>
                    <a:pt x="157989" y="42906"/>
                    <a:pt x="161164" y="33645"/>
                    <a:pt x="176245" y="27295"/>
                  </a:cubicBezTo>
                  <a:cubicBezTo>
                    <a:pt x="191326" y="20945"/>
                    <a:pt x="215667" y="-2867"/>
                    <a:pt x="219107" y="308"/>
                  </a:cubicBezTo>
                  <a:cubicBezTo>
                    <a:pt x="222547" y="3483"/>
                    <a:pt x="209846" y="42906"/>
                    <a:pt x="196882" y="46345"/>
                  </a:cubicBezTo>
                  <a:cubicBezTo>
                    <a:pt x="183918" y="49784"/>
                    <a:pt x="170953" y="25972"/>
                    <a:pt x="141320" y="20945"/>
                  </a:cubicBezTo>
                  <a:cubicBezTo>
                    <a:pt x="111687" y="15918"/>
                    <a:pt x="2149" y="-2602"/>
                    <a:pt x="32" y="3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4FAC4B3B-8C61-42BA-A937-E429B9F6DD4B}"/>
                </a:ext>
              </a:extLst>
            </p:cNvPr>
            <p:cNvSpPr/>
            <p:nvPr/>
          </p:nvSpPr>
          <p:spPr>
            <a:xfrm>
              <a:off x="3151587" y="9938939"/>
              <a:ext cx="226631" cy="102193"/>
            </a:xfrm>
            <a:custGeom>
              <a:avLst/>
              <a:gdLst>
                <a:gd name="connsiteX0" fmla="*/ 67863 w 226631"/>
                <a:gd name="connsiteY0" fmla="*/ 399 h 102193"/>
                <a:gd name="connsiteX1" fmla="*/ 26588 w 226631"/>
                <a:gd name="connsiteY1" fmla="*/ 60724 h 102193"/>
                <a:gd name="connsiteX2" fmla="*/ 1188 w 226631"/>
                <a:gd name="connsiteY2" fmla="*/ 71836 h 102193"/>
                <a:gd name="connsiteX3" fmla="*/ 64688 w 226631"/>
                <a:gd name="connsiteY3" fmla="*/ 67074 h 102193"/>
                <a:gd name="connsiteX4" fmla="*/ 156763 w 226631"/>
                <a:gd name="connsiteY4" fmla="*/ 92474 h 102193"/>
                <a:gd name="connsiteX5" fmla="*/ 171051 w 226631"/>
                <a:gd name="connsiteY5" fmla="*/ 98824 h 102193"/>
                <a:gd name="connsiteX6" fmla="*/ 226613 w 226631"/>
                <a:gd name="connsiteY6" fmla="*/ 41674 h 102193"/>
                <a:gd name="connsiteX7" fmla="*/ 164701 w 226631"/>
                <a:gd name="connsiteY7" fmla="*/ 75011 h 102193"/>
                <a:gd name="connsiteX8" fmla="*/ 101201 w 226631"/>
                <a:gd name="connsiteY8" fmla="*/ 75011 h 102193"/>
                <a:gd name="connsiteX9" fmla="*/ 9126 w 226631"/>
                <a:gd name="connsiteY9" fmla="*/ 94061 h 102193"/>
                <a:gd name="connsiteX10" fmla="*/ 67863 w 226631"/>
                <a:gd name="connsiteY10" fmla="*/ 399 h 1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31" h="102193">
                  <a:moveTo>
                    <a:pt x="67863" y="399"/>
                  </a:moveTo>
                  <a:cubicBezTo>
                    <a:pt x="70773" y="-5157"/>
                    <a:pt x="37700" y="48818"/>
                    <a:pt x="26588" y="60724"/>
                  </a:cubicBezTo>
                  <a:cubicBezTo>
                    <a:pt x="15476" y="72630"/>
                    <a:pt x="-5162" y="70778"/>
                    <a:pt x="1188" y="71836"/>
                  </a:cubicBezTo>
                  <a:cubicBezTo>
                    <a:pt x="7538" y="72894"/>
                    <a:pt x="38759" y="63634"/>
                    <a:pt x="64688" y="67074"/>
                  </a:cubicBezTo>
                  <a:cubicBezTo>
                    <a:pt x="90617" y="70514"/>
                    <a:pt x="139036" y="87182"/>
                    <a:pt x="156763" y="92474"/>
                  </a:cubicBezTo>
                  <a:cubicBezTo>
                    <a:pt x="174490" y="97766"/>
                    <a:pt x="159409" y="107291"/>
                    <a:pt x="171051" y="98824"/>
                  </a:cubicBezTo>
                  <a:cubicBezTo>
                    <a:pt x="182693" y="90357"/>
                    <a:pt x="227671" y="45643"/>
                    <a:pt x="226613" y="41674"/>
                  </a:cubicBezTo>
                  <a:cubicBezTo>
                    <a:pt x="225555" y="37705"/>
                    <a:pt x="185603" y="69455"/>
                    <a:pt x="164701" y="75011"/>
                  </a:cubicBezTo>
                  <a:cubicBezTo>
                    <a:pt x="143799" y="80567"/>
                    <a:pt x="127130" y="71836"/>
                    <a:pt x="101201" y="75011"/>
                  </a:cubicBezTo>
                  <a:cubicBezTo>
                    <a:pt x="75272" y="78186"/>
                    <a:pt x="13359" y="101205"/>
                    <a:pt x="9126" y="94061"/>
                  </a:cubicBezTo>
                  <a:cubicBezTo>
                    <a:pt x="4893" y="86917"/>
                    <a:pt x="64953" y="5955"/>
                    <a:pt x="67863" y="3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3D548917-08B2-45A4-BBCE-B3305E071C4F}"/>
                </a:ext>
              </a:extLst>
            </p:cNvPr>
            <p:cNvSpPr/>
            <p:nvPr/>
          </p:nvSpPr>
          <p:spPr>
            <a:xfrm>
              <a:off x="3278489" y="5803890"/>
              <a:ext cx="169635" cy="189523"/>
            </a:xfrm>
            <a:custGeom>
              <a:avLst/>
              <a:gdLst>
                <a:gd name="connsiteX0" fmla="*/ 169561 w 169635"/>
                <a:gd name="connsiteY0" fmla="*/ 10 h 189523"/>
                <a:gd name="connsiteX1" fmla="*/ 29861 w 169635"/>
                <a:gd name="connsiteY1" fmla="*/ 109548 h 189523"/>
                <a:gd name="connsiteX2" fmla="*/ 12399 w 169635"/>
                <a:gd name="connsiteY2" fmla="*/ 188923 h 189523"/>
                <a:gd name="connsiteX3" fmla="*/ 13986 w 169635"/>
                <a:gd name="connsiteY3" fmla="*/ 144473 h 189523"/>
                <a:gd name="connsiteX4" fmla="*/ 9224 w 169635"/>
                <a:gd name="connsiteY4" fmla="*/ 115898 h 189523"/>
                <a:gd name="connsiteX5" fmla="*/ 169561 w 169635"/>
                <a:gd name="connsiteY5" fmla="*/ 10 h 18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635" h="189523">
                  <a:moveTo>
                    <a:pt x="169561" y="10"/>
                  </a:moveTo>
                  <a:cubicBezTo>
                    <a:pt x="173000" y="-1048"/>
                    <a:pt x="56055" y="78063"/>
                    <a:pt x="29861" y="109548"/>
                  </a:cubicBezTo>
                  <a:cubicBezTo>
                    <a:pt x="3667" y="141033"/>
                    <a:pt x="15045" y="183102"/>
                    <a:pt x="12399" y="188923"/>
                  </a:cubicBezTo>
                  <a:cubicBezTo>
                    <a:pt x="9753" y="194744"/>
                    <a:pt x="14515" y="156644"/>
                    <a:pt x="13986" y="144473"/>
                  </a:cubicBezTo>
                  <a:cubicBezTo>
                    <a:pt x="13457" y="132302"/>
                    <a:pt x="-13795" y="136006"/>
                    <a:pt x="9224" y="115898"/>
                  </a:cubicBezTo>
                  <a:cubicBezTo>
                    <a:pt x="32243" y="95790"/>
                    <a:pt x="166122" y="1068"/>
                    <a:pt x="169561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5FBF04B-9C28-4264-9E1C-0402A6CF146A}"/>
                </a:ext>
              </a:extLst>
            </p:cNvPr>
            <p:cNvSpPr/>
            <p:nvPr/>
          </p:nvSpPr>
          <p:spPr>
            <a:xfrm>
              <a:off x="3292374" y="5943582"/>
              <a:ext cx="51398" cy="900554"/>
            </a:xfrm>
            <a:custGeom>
              <a:avLst/>
              <a:gdLst>
                <a:gd name="connsiteX0" fmla="*/ 38201 w 51398"/>
                <a:gd name="connsiteY0" fmla="*/ 6368 h 900554"/>
                <a:gd name="connsiteX1" fmla="*/ 35026 w 51398"/>
                <a:gd name="connsiteY1" fmla="*/ 350856 h 900554"/>
                <a:gd name="connsiteX2" fmla="*/ 49314 w 51398"/>
                <a:gd name="connsiteY2" fmla="*/ 868381 h 900554"/>
                <a:gd name="connsiteX3" fmla="*/ 46139 w 51398"/>
                <a:gd name="connsiteY3" fmla="*/ 830281 h 900554"/>
                <a:gd name="connsiteX4" fmla="*/ 1689 w 51398"/>
                <a:gd name="connsiteY4" fmla="*/ 704868 h 900554"/>
                <a:gd name="connsiteX5" fmla="*/ 9626 w 51398"/>
                <a:gd name="connsiteY5" fmla="*/ 169881 h 900554"/>
                <a:gd name="connsiteX6" fmla="*/ 38201 w 51398"/>
                <a:gd name="connsiteY6" fmla="*/ 6368 h 9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98" h="900554">
                  <a:moveTo>
                    <a:pt x="38201" y="6368"/>
                  </a:moveTo>
                  <a:cubicBezTo>
                    <a:pt x="42434" y="36530"/>
                    <a:pt x="33174" y="207187"/>
                    <a:pt x="35026" y="350856"/>
                  </a:cubicBezTo>
                  <a:cubicBezTo>
                    <a:pt x="36878" y="494525"/>
                    <a:pt x="47462" y="788477"/>
                    <a:pt x="49314" y="868381"/>
                  </a:cubicBezTo>
                  <a:cubicBezTo>
                    <a:pt x="51166" y="948285"/>
                    <a:pt x="54076" y="857533"/>
                    <a:pt x="46139" y="830281"/>
                  </a:cubicBezTo>
                  <a:cubicBezTo>
                    <a:pt x="38202" y="803029"/>
                    <a:pt x="7774" y="814935"/>
                    <a:pt x="1689" y="704868"/>
                  </a:cubicBezTo>
                  <a:cubicBezTo>
                    <a:pt x="-4397" y="594801"/>
                    <a:pt x="7774" y="282858"/>
                    <a:pt x="9626" y="169881"/>
                  </a:cubicBezTo>
                  <a:cubicBezTo>
                    <a:pt x="11478" y="56904"/>
                    <a:pt x="33968" y="-23794"/>
                    <a:pt x="38201" y="63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076984AA-7A0F-4F64-B974-ABDF4F94364A}"/>
                </a:ext>
              </a:extLst>
            </p:cNvPr>
            <p:cNvSpPr/>
            <p:nvPr/>
          </p:nvSpPr>
          <p:spPr>
            <a:xfrm>
              <a:off x="3337574" y="5874890"/>
              <a:ext cx="541672" cy="68769"/>
            </a:xfrm>
            <a:custGeom>
              <a:avLst/>
              <a:gdLst>
                <a:gd name="connsiteX0" fmla="*/ 4643 w 541672"/>
                <a:gd name="connsiteY0" fmla="*/ 68710 h 68769"/>
                <a:gd name="connsiteX1" fmla="*/ 214193 w 541672"/>
                <a:gd name="connsiteY1" fmla="*/ 13677 h 68769"/>
                <a:gd name="connsiteX2" fmla="*/ 527459 w 541672"/>
                <a:gd name="connsiteY2" fmla="*/ 53893 h 68769"/>
                <a:gd name="connsiteX3" fmla="*/ 480893 w 541672"/>
                <a:gd name="connsiteY3" fmla="*/ 32727 h 68769"/>
                <a:gd name="connsiteX4" fmla="*/ 415276 w 541672"/>
                <a:gd name="connsiteY4" fmla="*/ 977 h 68769"/>
                <a:gd name="connsiteX5" fmla="*/ 4643 w 541672"/>
                <a:gd name="connsiteY5" fmla="*/ 68710 h 6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672" h="68769">
                  <a:moveTo>
                    <a:pt x="4643" y="68710"/>
                  </a:moveTo>
                  <a:cubicBezTo>
                    <a:pt x="-28871" y="70827"/>
                    <a:pt x="127057" y="16146"/>
                    <a:pt x="214193" y="13677"/>
                  </a:cubicBezTo>
                  <a:cubicBezTo>
                    <a:pt x="301329" y="11207"/>
                    <a:pt x="483009" y="50718"/>
                    <a:pt x="527459" y="53893"/>
                  </a:cubicBezTo>
                  <a:cubicBezTo>
                    <a:pt x="571909" y="57068"/>
                    <a:pt x="499590" y="41546"/>
                    <a:pt x="480893" y="32727"/>
                  </a:cubicBezTo>
                  <a:cubicBezTo>
                    <a:pt x="462196" y="23908"/>
                    <a:pt x="495709" y="-5726"/>
                    <a:pt x="415276" y="977"/>
                  </a:cubicBezTo>
                  <a:cubicBezTo>
                    <a:pt x="334843" y="7680"/>
                    <a:pt x="38157" y="66593"/>
                    <a:pt x="4643" y="687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6A96B136-8C0C-4C00-BED4-6A0BBA436B50}"/>
                </a:ext>
              </a:extLst>
            </p:cNvPr>
            <p:cNvSpPr/>
            <p:nvPr/>
          </p:nvSpPr>
          <p:spPr>
            <a:xfrm>
              <a:off x="3304370" y="5814993"/>
              <a:ext cx="719413" cy="133036"/>
            </a:xfrm>
            <a:custGeom>
              <a:avLst/>
              <a:gdLst>
                <a:gd name="connsiteX0" fmla="*/ 6097 w 719413"/>
                <a:gd name="connsiteY0" fmla="*/ 132840 h 133036"/>
                <a:gd name="connsiteX1" fmla="*/ 78063 w 719413"/>
                <a:gd name="connsiteY1" fmla="*/ 7957 h 133036"/>
                <a:gd name="connsiteX2" fmla="*/ 524680 w 719413"/>
                <a:gd name="connsiteY2" fmla="*/ 12190 h 133036"/>
                <a:gd name="connsiteX3" fmla="*/ 719413 w 719413"/>
                <a:gd name="connsiteY3" fmla="*/ 10074 h 133036"/>
                <a:gd name="connsiteX4" fmla="*/ 524680 w 719413"/>
                <a:gd name="connsiteY4" fmla="*/ 22774 h 133036"/>
                <a:gd name="connsiteX5" fmla="*/ 384980 w 719413"/>
                <a:gd name="connsiteY5" fmla="*/ 48174 h 133036"/>
                <a:gd name="connsiteX6" fmla="*/ 150030 w 719413"/>
                <a:gd name="connsiteY6" fmla="*/ 37590 h 133036"/>
                <a:gd name="connsiteX7" fmla="*/ 6097 w 719413"/>
                <a:gd name="connsiteY7" fmla="*/ 132840 h 1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413" h="133036">
                  <a:moveTo>
                    <a:pt x="6097" y="132840"/>
                  </a:moveTo>
                  <a:cubicBezTo>
                    <a:pt x="-5898" y="127901"/>
                    <a:pt x="-8367" y="28065"/>
                    <a:pt x="78063" y="7957"/>
                  </a:cubicBezTo>
                  <a:cubicBezTo>
                    <a:pt x="164493" y="-12151"/>
                    <a:pt x="524680" y="12190"/>
                    <a:pt x="524680" y="12190"/>
                  </a:cubicBezTo>
                  <a:lnTo>
                    <a:pt x="719413" y="10074"/>
                  </a:lnTo>
                  <a:cubicBezTo>
                    <a:pt x="719413" y="11838"/>
                    <a:pt x="580419" y="16424"/>
                    <a:pt x="524680" y="22774"/>
                  </a:cubicBezTo>
                  <a:cubicBezTo>
                    <a:pt x="468941" y="29124"/>
                    <a:pt x="447421" y="45705"/>
                    <a:pt x="384980" y="48174"/>
                  </a:cubicBezTo>
                  <a:cubicBezTo>
                    <a:pt x="322539" y="50643"/>
                    <a:pt x="217410" y="27007"/>
                    <a:pt x="150030" y="37590"/>
                  </a:cubicBezTo>
                  <a:cubicBezTo>
                    <a:pt x="82650" y="48173"/>
                    <a:pt x="18092" y="137779"/>
                    <a:pt x="6097" y="1328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291309A9-7C09-4972-8310-1C8B8404136B}"/>
                </a:ext>
              </a:extLst>
            </p:cNvPr>
            <p:cNvSpPr/>
            <p:nvPr/>
          </p:nvSpPr>
          <p:spPr>
            <a:xfrm>
              <a:off x="3941220" y="5899462"/>
              <a:ext cx="67917" cy="867225"/>
            </a:xfrm>
            <a:custGeom>
              <a:avLst/>
              <a:gdLst>
                <a:gd name="connsiteX0" fmla="*/ 38113 w 67917"/>
                <a:gd name="connsiteY0" fmla="*/ 8155 h 867225"/>
                <a:gd name="connsiteX1" fmla="*/ 63513 w 67917"/>
                <a:gd name="connsiteY1" fmla="*/ 820955 h 867225"/>
                <a:gd name="connsiteX2" fmla="*/ 61397 w 67917"/>
                <a:gd name="connsiteY2" fmla="*/ 729938 h 867225"/>
                <a:gd name="connsiteX3" fmla="*/ 13 w 67917"/>
                <a:gd name="connsiteY3" fmla="*/ 420905 h 867225"/>
                <a:gd name="connsiteX4" fmla="*/ 38113 w 67917"/>
                <a:gd name="connsiteY4" fmla="*/ 8155 h 8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17" h="867225">
                  <a:moveTo>
                    <a:pt x="38113" y="8155"/>
                  </a:moveTo>
                  <a:cubicBezTo>
                    <a:pt x="48696" y="74830"/>
                    <a:pt x="59632" y="700658"/>
                    <a:pt x="63513" y="820955"/>
                  </a:cubicBezTo>
                  <a:cubicBezTo>
                    <a:pt x="67394" y="941252"/>
                    <a:pt x="71980" y="796613"/>
                    <a:pt x="61397" y="729938"/>
                  </a:cubicBezTo>
                  <a:cubicBezTo>
                    <a:pt x="50814" y="663263"/>
                    <a:pt x="719" y="539791"/>
                    <a:pt x="13" y="420905"/>
                  </a:cubicBezTo>
                  <a:cubicBezTo>
                    <a:pt x="-693" y="302019"/>
                    <a:pt x="27530" y="-58520"/>
                    <a:pt x="38113" y="81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5DD6FD92-49D6-4420-A6DF-239C081856A7}"/>
                </a:ext>
              </a:extLst>
            </p:cNvPr>
            <p:cNvSpPr/>
            <p:nvPr/>
          </p:nvSpPr>
          <p:spPr>
            <a:xfrm>
              <a:off x="3484881" y="5648913"/>
              <a:ext cx="1303922" cy="180000"/>
            </a:xfrm>
            <a:custGeom>
              <a:avLst/>
              <a:gdLst>
                <a:gd name="connsiteX0" fmla="*/ 20319 w 1303922"/>
                <a:gd name="connsiteY0" fmla="*/ 178800 h 180000"/>
                <a:gd name="connsiteX1" fmla="*/ 1053782 w 1303922"/>
                <a:gd name="connsiteY1" fmla="*/ 39100 h 180000"/>
                <a:gd name="connsiteX2" fmla="*/ 1299844 w 1303922"/>
                <a:gd name="connsiteY2" fmla="*/ 1000 h 180000"/>
                <a:gd name="connsiteX3" fmla="*/ 1191894 w 1303922"/>
                <a:gd name="connsiteY3" fmla="*/ 12112 h 180000"/>
                <a:gd name="connsiteX4" fmla="*/ 991869 w 1303922"/>
                <a:gd name="connsiteY4" fmla="*/ 23225 h 180000"/>
                <a:gd name="connsiteX5" fmla="*/ 414019 w 1303922"/>
                <a:gd name="connsiteY5" fmla="*/ 102600 h 180000"/>
                <a:gd name="connsiteX6" fmla="*/ 20319 w 1303922"/>
                <a:gd name="connsiteY6" fmla="*/ 17880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922" h="180000">
                  <a:moveTo>
                    <a:pt x="20319" y="178800"/>
                  </a:moveTo>
                  <a:cubicBezTo>
                    <a:pt x="126946" y="168217"/>
                    <a:pt x="840528" y="68733"/>
                    <a:pt x="1053782" y="39100"/>
                  </a:cubicBezTo>
                  <a:cubicBezTo>
                    <a:pt x="1267036" y="9467"/>
                    <a:pt x="1276825" y="5498"/>
                    <a:pt x="1299844" y="1000"/>
                  </a:cubicBezTo>
                  <a:cubicBezTo>
                    <a:pt x="1322863" y="-3498"/>
                    <a:pt x="1243223" y="8408"/>
                    <a:pt x="1191894" y="12112"/>
                  </a:cubicBezTo>
                  <a:cubicBezTo>
                    <a:pt x="1140565" y="15816"/>
                    <a:pt x="1121515" y="8144"/>
                    <a:pt x="991869" y="23225"/>
                  </a:cubicBezTo>
                  <a:cubicBezTo>
                    <a:pt x="862223" y="38306"/>
                    <a:pt x="574357" y="77994"/>
                    <a:pt x="414019" y="102600"/>
                  </a:cubicBezTo>
                  <a:cubicBezTo>
                    <a:pt x="253682" y="127206"/>
                    <a:pt x="-86308" y="189383"/>
                    <a:pt x="20319" y="1788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DEFFE8CB-72C6-4808-9357-9D6DC4FEE672}"/>
                </a:ext>
              </a:extLst>
            </p:cNvPr>
            <p:cNvSpPr/>
            <p:nvPr/>
          </p:nvSpPr>
          <p:spPr>
            <a:xfrm>
              <a:off x="3814826" y="5728289"/>
              <a:ext cx="964486" cy="162574"/>
            </a:xfrm>
            <a:custGeom>
              <a:avLst/>
              <a:gdLst>
                <a:gd name="connsiteX0" fmla="*/ 1524 w 964486"/>
                <a:gd name="connsiteY0" fmla="*/ 161336 h 162574"/>
                <a:gd name="connsiteX1" fmla="*/ 439674 w 964486"/>
                <a:gd name="connsiteY1" fmla="*/ 77199 h 162574"/>
                <a:gd name="connsiteX2" fmla="*/ 955612 w 964486"/>
                <a:gd name="connsiteY2" fmla="*/ 8936 h 162574"/>
                <a:gd name="connsiteX3" fmla="*/ 779399 w 964486"/>
                <a:gd name="connsiteY3" fmla="*/ 8936 h 162574"/>
                <a:gd name="connsiteX4" fmla="*/ 593662 w 964486"/>
                <a:gd name="connsiteY4" fmla="*/ 8936 h 162574"/>
                <a:gd name="connsiteX5" fmla="*/ 1524 w 964486"/>
                <a:gd name="connsiteY5" fmla="*/ 161336 h 16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486" h="162574">
                  <a:moveTo>
                    <a:pt x="1524" y="161336"/>
                  </a:moveTo>
                  <a:cubicBezTo>
                    <a:pt x="-24141" y="172713"/>
                    <a:pt x="280659" y="102599"/>
                    <a:pt x="439674" y="77199"/>
                  </a:cubicBezTo>
                  <a:cubicBezTo>
                    <a:pt x="598689" y="51799"/>
                    <a:pt x="898991" y="20313"/>
                    <a:pt x="955612" y="8936"/>
                  </a:cubicBezTo>
                  <a:cubicBezTo>
                    <a:pt x="1012233" y="-2441"/>
                    <a:pt x="779399" y="8936"/>
                    <a:pt x="779399" y="8936"/>
                  </a:cubicBezTo>
                  <a:cubicBezTo>
                    <a:pt x="719074" y="8936"/>
                    <a:pt x="721191" y="-11172"/>
                    <a:pt x="593662" y="8936"/>
                  </a:cubicBezTo>
                  <a:cubicBezTo>
                    <a:pt x="466133" y="29044"/>
                    <a:pt x="27189" y="149959"/>
                    <a:pt x="1524" y="1613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19C098DA-BF7A-4E96-9522-944D998029CD}"/>
                </a:ext>
              </a:extLst>
            </p:cNvPr>
            <p:cNvSpPr/>
            <p:nvPr/>
          </p:nvSpPr>
          <p:spPr>
            <a:xfrm>
              <a:off x="6650234" y="7837302"/>
              <a:ext cx="67592" cy="1162060"/>
            </a:xfrm>
            <a:custGeom>
              <a:avLst/>
              <a:gdLst>
                <a:gd name="connsiteX0" fmla="*/ 64891 w 67592"/>
                <a:gd name="connsiteY0" fmla="*/ 17648 h 1162060"/>
                <a:gd name="connsiteX1" fmla="*/ 55366 w 67592"/>
                <a:gd name="connsiteY1" fmla="*/ 1084448 h 1162060"/>
                <a:gd name="connsiteX2" fmla="*/ 39491 w 67592"/>
                <a:gd name="connsiteY2" fmla="*/ 1036823 h 1162060"/>
                <a:gd name="connsiteX3" fmla="*/ 4566 w 67592"/>
                <a:gd name="connsiteY3" fmla="*/ 693923 h 1162060"/>
                <a:gd name="connsiteX4" fmla="*/ 4566 w 67592"/>
                <a:gd name="connsiteY4" fmla="*/ 439923 h 1162060"/>
                <a:gd name="connsiteX5" fmla="*/ 64891 w 67592"/>
                <a:gd name="connsiteY5" fmla="*/ 17648 h 11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2" h="1162060">
                  <a:moveTo>
                    <a:pt x="64891" y="17648"/>
                  </a:moveTo>
                  <a:cubicBezTo>
                    <a:pt x="73358" y="125069"/>
                    <a:pt x="59599" y="914586"/>
                    <a:pt x="55366" y="1084448"/>
                  </a:cubicBezTo>
                  <a:cubicBezTo>
                    <a:pt x="51133" y="1254310"/>
                    <a:pt x="47958" y="1101911"/>
                    <a:pt x="39491" y="1036823"/>
                  </a:cubicBezTo>
                  <a:cubicBezTo>
                    <a:pt x="31024" y="971735"/>
                    <a:pt x="10387" y="793406"/>
                    <a:pt x="4566" y="693923"/>
                  </a:cubicBezTo>
                  <a:cubicBezTo>
                    <a:pt x="-1255" y="594440"/>
                    <a:pt x="-1784" y="556340"/>
                    <a:pt x="4566" y="439923"/>
                  </a:cubicBezTo>
                  <a:cubicBezTo>
                    <a:pt x="10916" y="323506"/>
                    <a:pt x="56424" y="-89773"/>
                    <a:pt x="64891" y="17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1B73ACFB-53C3-4418-9ED8-48F9DE5FDCB1}"/>
                </a:ext>
              </a:extLst>
            </p:cNvPr>
            <p:cNvSpPr/>
            <p:nvPr/>
          </p:nvSpPr>
          <p:spPr>
            <a:xfrm>
              <a:off x="6127725" y="8965361"/>
              <a:ext cx="587703" cy="108204"/>
            </a:xfrm>
            <a:custGeom>
              <a:avLst/>
              <a:gdLst>
                <a:gd name="connsiteX0" fmla="*/ 25 w 587703"/>
                <a:gd name="connsiteY0" fmla="*/ 26239 h 108204"/>
                <a:gd name="connsiteX1" fmla="*/ 336575 w 587703"/>
                <a:gd name="connsiteY1" fmla="*/ 105614 h 108204"/>
                <a:gd name="connsiteX2" fmla="*/ 363563 w 587703"/>
                <a:gd name="connsiteY2" fmla="*/ 86564 h 108204"/>
                <a:gd name="connsiteX3" fmla="*/ 403250 w 587703"/>
                <a:gd name="connsiteY3" fmla="*/ 62752 h 108204"/>
                <a:gd name="connsiteX4" fmla="*/ 466750 w 587703"/>
                <a:gd name="connsiteY4" fmla="*/ 29414 h 108204"/>
                <a:gd name="connsiteX5" fmla="*/ 587400 w 587703"/>
                <a:gd name="connsiteY5" fmla="*/ 839 h 108204"/>
                <a:gd name="connsiteX6" fmla="*/ 495325 w 587703"/>
                <a:gd name="connsiteY6" fmla="*/ 13539 h 108204"/>
                <a:gd name="connsiteX7" fmla="*/ 319113 w 587703"/>
                <a:gd name="connsiteY7" fmla="*/ 72277 h 108204"/>
                <a:gd name="connsiteX8" fmla="*/ 25 w 587703"/>
                <a:gd name="connsiteY8" fmla="*/ 26239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703" h="108204">
                  <a:moveTo>
                    <a:pt x="25" y="26239"/>
                  </a:moveTo>
                  <a:cubicBezTo>
                    <a:pt x="2935" y="31795"/>
                    <a:pt x="275985" y="95560"/>
                    <a:pt x="336575" y="105614"/>
                  </a:cubicBezTo>
                  <a:cubicBezTo>
                    <a:pt x="397165" y="115668"/>
                    <a:pt x="352451" y="93708"/>
                    <a:pt x="363563" y="86564"/>
                  </a:cubicBezTo>
                  <a:cubicBezTo>
                    <a:pt x="374676" y="79420"/>
                    <a:pt x="386052" y="72277"/>
                    <a:pt x="403250" y="62752"/>
                  </a:cubicBezTo>
                  <a:cubicBezTo>
                    <a:pt x="420448" y="53227"/>
                    <a:pt x="436058" y="39733"/>
                    <a:pt x="466750" y="29414"/>
                  </a:cubicBezTo>
                  <a:cubicBezTo>
                    <a:pt x="497442" y="19095"/>
                    <a:pt x="582638" y="3485"/>
                    <a:pt x="587400" y="839"/>
                  </a:cubicBezTo>
                  <a:cubicBezTo>
                    <a:pt x="592162" y="-1807"/>
                    <a:pt x="540039" y="1633"/>
                    <a:pt x="495325" y="13539"/>
                  </a:cubicBezTo>
                  <a:cubicBezTo>
                    <a:pt x="450611" y="25445"/>
                    <a:pt x="396107" y="67514"/>
                    <a:pt x="319113" y="72277"/>
                  </a:cubicBezTo>
                  <a:cubicBezTo>
                    <a:pt x="242119" y="77040"/>
                    <a:pt x="-2885" y="20683"/>
                    <a:pt x="25" y="262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77B17B54-2F12-4247-969C-289D1E0BA48F}"/>
                </a:ext>
              </a:extLst>
            </p:cNvPr>
            <p:cNvSpPr/>
            <p:nvPr/>
          </p:nvSpPr>
          <p:spPr>
            <a:xfrm>
              <a:off x="6106778" y="9013655"/>
              <a:ext cx="347919" cy="78706"/>
            </a:xfrm>
            <a:custGeom>
              <a:avLst/>
              <a:gdLst>
                <a:gd name="connsiteX0" fmla="*/ 1922 w 347919"/>
                <a:gd name="connsiteY0" fmla="*/ 170 h 78706"/>
                <a:gd name="connsiteX1" fmla="*/ 341647 w 347919"/>
                <a:gd name="connsiteY1" fmla="*/ 76370 h 78706"/>
                <a:gd name="connsiteX2" fmla="*/ 208297 w 347919"/>
                <a:gd name="connsiteY2" fmla="*/ 55733 h 78706"/>
                <a:gd name="connsiteX3" fmla="*/ 1922 w 347919"/>
                <a:gd name="connsiteY3" fmla="*/ 170 h 7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919" h="78706">
                  <a:moveTo>
                    <a:pt x="1922" y="170"/>
                  </a:moveTo>
                  <a:cubicBezTo>
                    <a:pt x="24147" y="3610"/>
                    <a:pt x="307251" y="67110"/>
                    <a:pt x="341647" y="76370"/>
                  </a:cubicBezTo>
                  <a:cubicBezTo>
                    <a:pt x="376043" y="85630"/>
                    <a:pt x="260155" y="64993"/>
                    <a:pt x="208297" y="55733"/>
                  </a:cubicBezTo>
                  <a:cubicBezTo>
                    <a:pt x="156439" y="46473"/>
                    <a:pt x="-20303" y="-3270"/>
                    <a:pt x="1922" y="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EAD0B058-3A71-417A-B59E-0994E178B7CB}"/>
                </a:ext>
              </a:extLst>
            </p:cNvPr>
            <p:cNvSpPr/>
            <p:nvPr/>
          </p:nvSpPr>
          <p:spPr>
            <a:xfrm>
              <a:off x="6119813" y="9150350"/>
              <a:ext cx="268427" cy="132041"/>
            </a:xfrm>
            <a:custGeom>
              <a:avLst/>
              <a:gdLst>
                <a:gd name="connsiteX0" fmla="*/ 0 w 268427"/>
                <a:gd name="connsiteY0" fmla="*/ 0 h 132041"/>
                <a:gd name="connsiteX1" fmla="*/ 185737 w 268427"/>
                <a:gd name="connsiteY1" fmla="*/ 22225 h 132041"/>
                <a:gd name="connsiteX2" fmla="*/ 214312 w 268427"/>
                <a:gd name="connsiteY2" fmla="*/ 33338 h 132041"/>
                <a:gd name="connsiteX3" fmla="*/ 244475 w 268427"/>
                <a:gd name="connsiteY3" fmla="*/ 131763 h 132041"/>
                <a:gd name="connsiteX4" fmla="*/ 252412 w 268427"/>
                <a:gd name="connsiteY4" fmla="*/ 61913 h 132041"/>
                <a:gd name="connsiteX5" fmla="*/ 250825 w 268427"/>
                <a:gd name="connsiteY5" fmla="*/ 30163 h 132041"/>
                <a:gd name="connsiteX6" fmla="*/ 0 w 268427"/>
                <a:gd name="connsiteY6" fmla="*/ 0 h 13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427" h="132041">
                  <a:moveTo>
                    <a:pt x="0" y="0"/>
                  </a:moveTo>
                  <a:lnTo>
                    <a:pt x="185737" y="22225"/>
                  </a:lnTo>
                  <a:cubicBezTo>
                    <a:pt x="221456" y="27781"/>
                    <a:pt x="204522" y="15082"/>
                    <a:pt x="214312" y="33338"/>
                  </a:cubicBezTo>
                  <a:cubicBezTo>
                    <a:pt x="224102" y="51594"/>
                    <a:pt x="238125" y="127001"/>
                    <a:pt x="244475" y="131763"/>
                  </a:cubicBezTo>
                  <a:cubicBezTo>
                    <a:pt x="250825" y="136525"/>
                    <a:pt x="251354" y="78846"/>
                    <a:pt x="252412" y="61913"/>
                  </a:cubicBezTo>
                  <a:cubicBezTo>
                    <a:pt x="253470" y="44980"/>
                    <a:pt x="288925" y="41540"/>
                    <a:pt x="250825" y="30163"/>
                  </a:cubicBezTo>
                  <a:cubicBezTo>
                    <a:pt x="212725" y="18786"/>
                    <a:pt x="10848" y="132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4319588F-6BA5-428A-9FD2-25AAB3CDE9B8}"/>
                </a:ext>
              </a:extLst>
            </p:cNvPr>
            <p:cNvSpPr/>
            <p:nvPr/>
          </p:nvSpPr>
          <p:spPr>
            <a:xfrm>
              <a:off x="6269377" y="9013073"/>
              <a:ext cx="21910" cy="182651"/>
            </a:xfrm>
            <a:custGeom>
              <a:avLst/>
              <a:gdLst>
                <a:gd name="connsiteX0" fmla="*/ 1248 w 21910"/>
                <a:gd name="connsiteY0" fmla="*/ 178552 h 182651"/>
                <a:gd name="connsiteX1" fmla="*/ 4423 w 21910"/>
                <a:gd name="connsiteY1" fmla="*/ 752 h 182651"/>
                <a:gd name="connsiteX2" fmla="*/ 21886 w 21910"/>
                <a:gd name="connsiteY2" fmla="*/ 116640 h 182651"/>
                <a:gd name="connsiteX3" fmla="*/ 1248 w 21910"/>
                <a:gd name="connsiteY3" fmla="*/ 178552 h 18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10" h="182651">
                  <a:moveTo>
                    <a:pt x="1248" y="178552"/>
                  </a:moveTo>
                  <a:cubicBezTo>
                    <a:pt x="-1663" y="159237"/>
                    <a:pt x="983" y="11071"/>
                    <a:pt x="4423" y="752"/>
                  </a:cubicBezTo>
                  <a:cubicBezTo>
                    <a:pt x="7863" y="-9567"/>
                    <a:pt x="21092" y="89123"/>
                    <a:pt x="21886" y="116640"/>
                  </a:cubicBezTo>
                  <a:cubicBezTo>
                    <a:pt x="22680" y="144157"/>
                    <a:pt x="4159" y="197867"/>
                    <a:pt x="1248" y="1785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E8D385E8-9B3F-4043-AA5D-069C9FDD05FC}"/>
                </a:ext>
              </a:extLst>
            </p:cNvPr>
            <p:cNvSpPr/>
            <p:nvPr/>
          </p:nvSpPr>
          <p:spPr>
            <a:xfrm>
              <a:off x="6451306" y="9063333"/>
              <a:ext cx="35336" cy="232583"/>
            </a:xfrm>
            <a:custGeom>
              <a:avLst/>
              <a:gdLst>
                <a:gd name="connsiteX0" fmla="*/ 294 w 35336"/>
                <a:gd name="connsiteY0" fmla="*/ 1292 h 232583"/>
                <a:gd name="connsiteX1" fmla="*/ 19344 w 35336"/>
                <a:gd name="connsiteY1" fmla="*/ 228305 h 232583"/>
                <a:gd name="connsiteX2" fmla="*/ 35219 w 35336"/>
                <a:gd name="connsiteY2" fmla="*/ 139405 h 232583"/>
                <a:gd name="connsiteX3" fmla="*/ 294 w 35336"/>
                <a:gd name="connsiteY3" fmla="*/ 1292 h 23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36" h="232583">
                  <a:moveTo>
                    <a:pt x="294" y="1292"/>
                  </a:moveTo>
                  <a:cubicBezTo>
                    <a:pt x="-2352" y="16109"/>
                    <a:pt x="13523" y="205286"/>
                    <a:pt x="19344" y="228305"/>
                  </a:cubicBezTo>
                  <a:cubicBezTo>
                    <a:pt x="25165" y="251324"/>
                    <a:pt x="32838" y="175653"/>
                    <a:pt x="35219" y="139405"/>
                  </a:cubicBezTo>
                  <a:cubicBezTo>
                    <a:pt x="37600" y="103157"/>
                    <a:pt x="2940" y="-13525"/>
                    <a:pt x="294" y="12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0943B823-8473-4AA7-9E85-6B4CF3382D10}"/>
                </a:ext>
              </a:extLst>
            </p:cNvPr>
            <p:cNvSpPr/>
            <p:nvPr/>
          </p:nvSpPr>
          <p:spPr>
            <a:xfrm>
              <a:off x="6496044" y="9031655"/>
              <a:ext cx="39942" cy="278998"/>
            </a:xfrm>
            <a:custGeom>
              <a:avLst/>
              <a:gdLst>
                <a:gd name="connsiteX0" fmla="*/ 38106 w 39942"/>
                <a:gd name="connsiteY0" fmla="*/ 1220 h 278998"/>
                <a:gd name="connsiteX1" fmla="*/ 31756 w 39942"/>
                <a:gd name="connsiteY1" fmla="*/ 266333 h 278998"/>
                <a:gd name="connsiteX2" fmla="*/ 12706 w 39942"/>
                <a:gd name="connsiteY2" fmla="*/ 229820 h 278998"/>
                <a:gd name="connsiteX3" fmla="*/ 6 w 39942"/>
                <a:gd name="connsiteY3" fmla="*/ 169495 h 278998"/>
                <a:gd name="connsiteX4" fmla="*/ 38106 w 39942"/>
                <a:gd name="connsiteY4" fmla="*/ 1220 h 2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2" h="278998">
                  <a:moveTo>
                    <a:pt x="38106" y="1220"/>
                  </a:moveTo>
                  <a:cubicBezTo>
                    <a:pt x="43398" y="17360"/>
                    <a:pt x="35989" y="228233"/>
                    <a:pt x="31756" y="266333"/>
                  </a:cubicBezTo>
                  <a:cubicBezTo>
                    <a:pt x="27523" y="304433"/>
                    <a:pt x="17998" y="245960"/>
                    <a:pt x="12706" y="229820"/>
                  </a:cubicBezTo>
                  <a:cubicBezTo>
                    <a:pt x="7414" y="213680"/>
                    <a:pt x="535" y="205214"/>
                    <a:pt x="6" y="169495"/>
                  </a:cubicBezTo>
                  <a:cubicBezTo>
                    <a:pt x="-523" y="133776"/>
                    <a:pt x="32814" y="-14920"/>
                    <a:pt x="38106" y="12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EA9144B0-5580-4009-88E0-F9EE8C248EEA}"/>
                </a:ext>
              </a:extLst>
            </p:cNvPr>
            <p:cNvSpPr/>
            <p:nvPr/>
          </p:nvSpPr>
          <p:spPr>
            <a:xfrm>
              <a:off x="6345194" y="9252445"/>
              <a:ext cx="130243" cy="29708"/>
            </a:xfrm>
            <a:custGeom>
              <a:avLst/>
              <a:gdLst>
                <a:gd name="connsiteX0" fmla="*/ 44 w 130243"/>
                <a:gd name="connsiteY0" fmla="*/ 1093 h 29708"/>
                <a:gd name="connsiteX1" fmla="*/ 122281 w 130243"/>
                <a:gd name="connsiteY1" fmla="*/ 29668 h 29708"/>
                <a:gd name="connsiteX2" fmla="*/ 107994 w 130243"/>
                <a:gd name="connsiteY2" fmla="*/ 7443 h 29708"/>
                <a:gd name="connsiteX3" fmla="*/ 44 w 130243"/>
                <a:gd name="connsiteY3" fmla="*/ 1093 h 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43" h="29708">
                  <a:moveTo>
                    <a:pt x="44" y="1093"/>
                  </a:moveTo>
                  <a:cubicBezTo>
                    <a:pt x="2425" y="4797"/>
                    <a:pt x="104290" y="28610"/>
                    <a:pt x="122281" y="29668"/>
                  </a:cubicBezTo>
                  <a:cubicBezTo>
                    <a:pt x="140272" y="30726"/>
                    <a:pt x="124398" y="10883"/>
                    <a:pt x="107994" y="7443"/>
                  </a:cubicBezTo>
                  <a:cubicBezTo>
                    <a:pt x="91590" y="4003"/>
                    <a:pt x="-2337" y="-2611"/>
                    <a:pt x="44" y="10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3ED04FBC-7075-4491-9C8B-85590CB1290D}"/>
                </a:ext>
              </a:extLst>
            </p:cNvPr>
            <p:cNvSpPr/>
            <p:nvPr/>
          </p:nvSpPr>
          <p:spPr>
            <a:xfrm>
              <a:off x="6360767" y="9269983"/>
              <a:ext cx="172239" cy="30244"/>
            </a:xfrm>
            <a:custGeom>
              <a:avLst/>
              <a:gdLst>
                <a:gd name="connsiteX0" fmla="*/ 346 w 172239"/>
                <a:gd name="connsiteY0" fmla="*/ 1017 h 30244"/>
                <a:gd name="connsiteX1" fmla="*/ 113058 w 172239"/>
                <a:gd name="connsiteY1" fmla="*/ 29592 h 30244"/>
                <a:gd name="connsiteX2" fmla="*/ 171796 w 172239"/>
                <a:gd name="connsiteY2" fmla="*/ 20067 h 30244"/>
                <a:gd name="connsiteX3" fmla="*/ 136871 w 172239"/>
                <a:gd name="connsiteY3" fmla="*/ 8955 h 30244"/>
                <a:gd name="connsiteX4" fmla="*/ 79721 w 172239"/>
                <a:gd name="connsiteY4" fmla="*/ 7367 h 30244"/>
                <a:gd name="connsiteX5" fmla="*/ 346 w 172239"/>
                <a:gd name="connsiteY5" fmla="*/ 1017 h 3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39" h="30244">
                  <a:moveTo>
                    <a:pt x="346" y="1017"/>
                  </a:moveTo>
                  <a:cubicBezTo>
                    <a:pt x="5902" y="4721"/>
                    <a:pt x="84483" y="26417"/>
                    <a:pt x="113058" y="29592"/>
                  </a:cubicBezTo>
                  <a:cubicBezTo>
                    <a:pt x="141633" y="32767"/>
                    <a:pt x="167827" y="23506"/>
                    <a:pt x="171796" y="20067"/>
                  </a:cubicBezTo>
                  <a:cubicBezTo>
                    <a:pt x="175765" y="16628"/>
                    <a:pt x="152217" y="11072"/>
                    <a:pt x="136871" y="8955"/>
                  </a:cubicBezTo>
                  <a:cubicBezTo>
                    <a:pt x="121525" y="6838"/>
                    <a:pt x="101946" y="10013"/>
                    <a:pt x="79721" y="7367"/>
                  </a:cubicBezTo>
                  <a:cubicBezTo>
                    <a:pt x="57496" y="4721"/>
                    <a:pt x="-5210" y="-2687"/>
                    <a:pt x="346" y="10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D4878E7F-EEA6-4692-A743-4A7B6C749622}"/>
                </a:ext>
              </a:extLst>
            </p:cNvPr>
            <p:cNvSpPr/>
            <p:nvPr/>
          </p:nvSpPr>
          <p:spPr>
            <a:xfrm>
              <a:off x="6338885" y="9273015"/>
              <a:ext cx="22853" cy="731981"/>
            </a:xfrm>
            <a:custGeom>
              <a:avLst/>
              <a:gdLst>
                <a:gd name="connsiteX0" fmla="*/ 20640 w 22853"/>
                <a:gd name="connsiteY0" fmla="*/ 1160 h 731981"/>
                <a:gd name="connsiteX1" fmla="*/ 3 w 22853"/>
                <a:gd name="connsiteY1" fmla="*/ 702835 h 731981"/>
                <a:gd name="connsiteX2" fmla="*/ 19053 w 22853"/>
                <a:gd name="connsiteY2" fmla="*/ 540910 h 731981"/>
                <a:gd name="connsiteX3" fmla="*/ 20640 w 22853"/>
                <a:gd name="connsiteY3" fmla="*/ 1160 h 7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3" h="731981">
                  <a:moveTo>
                    <a:pt x="20640" y="1160"/>
                  </a:moveTo>
                  <a:cubicBezTo>
                    <a:pt x="17465" y="28148"/>
                    <a:pt x="267" y="612877"/>
                    <a:pt x="3" y="702835"/>
                  </a:cubicBezTo>
                  <a:cubicBezTo>
                    <a:pt x="-262" y="792793"/>
                    <a:pt x="14290" y="656268"/>
                    <a:pt x="19053" y="540910"/>
                  </a:cubicBezTo>
                  <a:cubicBezTo>
                    <a:pt x="23816" y="425552"/>
                    <a:pt x="23815" y="-25828"/>
                    <a:pt x="20640" y="11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77A5BF00-7312-4BC4-9F89-F4B0E1FDD888}"/>
                </a:ext>
              </a:extLst>
            </p:cNvPr>
            <p:cNvSpPr/>
            <p:nvPr/>
          </p:nvSpPr>
          <p:spPr>
            <a:xfrm>
              <a:off x="6434770" y="9252256"/>
              <a:ext cx="22151" cy="788389"/>
            </a:xfrm>
            <a:custGeom>
              <a:avLst/>
              <a:gdLst>
                <a:gd name="connsiteX0" fmla="*/ 21593 w 22151"/>
                <a:gd name="connsiteY0" fmla="*/ 6044 h 788389"/>
                <a:gd name="connsiteX1" fmla="*/ 15243 w 22151"/>
                <a:gd name="connsiteY1" fmla="*/ 748994 h 788389"/>
                <a:gd name="connsiteX2" fmla="*/ 4130 w 22151"/>
                <a:gd name="connsiteY2" fmla="*/ 656919 h 788389"/>
                <a:gd name="connsiteX3" fmla="*/ 955 w 22151"/>
                <a:gd name="connsiteY3" fmla="*/ 409269 h 788389"/>
                <a:gd name="connsiteX4" fmla="*/ 21593 w 22151"/>
                <a:gd name="connsiteY4" fmla="*/ 6044 h 78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1" h="788389">
                  <a:moveTo>
                    <a:pt x="21593" y="6044"/>
                  </a:moveTo>
                  <a:cubicBezTo>
                    <a:pt x="23974" y="62665"/>
                    <a:pt x="18153" y="640515"/>
                    <a:pt x="15243" y="748994"/>
                  </a:cubicBezTo>
                  <a:cubicBezTo>
                    <a:pt x="12333" y="857473"/>
                    <a:pt x="6511" y="713540"/>
                    <a:pt x="4130" y="656919"/>
                  </a:cubicBezTo>
                  <a:cubicBezTo>
                    <a:pt x="1749" y="600298"/>
                    <a:pt x="-1691" y="511927"/>
                    <a:pt x="955" y="409269"/>
                  </a:cubicBezTo>
                  <a:cubicBezTo>
                    <a:pt x="3601" y="306611"/>
                    <a:pt x="19212" y="-50577"/>
                    <a:pt x="21593" y="60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ADA9CDD2-97E7-42DA-8373-187AFAE0C146}"/>
                </a:ext>
              </a:extLst>
            </p:cNvPr>
            <p:cNvSpPr/>
            <p:nvPr/>
          </p:nvSpPr>
          <p:spPr>
            <a:xfrm>
              <a:off x="6492615" y="9308020"/>
              <a:ext cx="43507" cy="706938"/>
            </a:xfrm>
            <a:custGeom>
              <a:avLst/>
              <a:gdLst>
                <a:gd name="connsiteX0" fmla="*/ 43123 w 43507"/>
                <a:gd name="connsiteY0" fmla="*/ 5843 h 706938"/>
                <a:gd name="connsiteX1" fmla="*/ 20898 w 43507"/>
                <a:gd name="connsiteY1" fmla="*/ 678943 h 706938"/>
                <a:gd name="connsiteX2" fmla="*/ 12960 w 43507"/>
                <a:gd name="connsiteY2" fmla="*/ 558293 h 706938"/>
                <a:gd name="connsiteX3" fmla="*/ 260 w 43507"/>
                <a:gd name="connsiteY3" fmla="*/ 363030 h 706938"/>
                <a:gd name="connsiteX4" fmla="*/ 43123 w 43507"/>
                <a:gd name="connsiteY4" fmla="*/ 5843 h 70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07" h="706938">
                  <a:moveTo>
                    <a:pt x="43123" y="5843"/>
                  </a:moveTo>
                  <a:cubicBezTo>
                    <a:pt x="46563" y="58495"/>
                    <a:pt x="25925" y="586868"/>
                    <a:pt x="20898" y="678943"/>
                  </a:cubicBezTo>
                  <a:cubicBezTo>
                    <a:pt x="15871" y="771018"/>
                    <a:pt x="16400" y="610945"/>
                    <a:pt x="12960" y="558293"/>
                  </a:cubicBezTo>
                  <a:cubicBezTo>
                    <a:pt x="9520" y="505641"/>
                    <a:pt x="-1857" y="454840"/>
                    <a:pt x="260" y="363030"/>
                  </a:cubicBezTo>
                  <a:cubicBezTo>
                    <a:pt x="2377" y="271220"/>
                    <a:pt x="39683" y="-46809"/>
                    <a:pt x="43123" y="58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E5D30B47-8E46-4779-A235-F4B51AE0CDFC}"/>
                </a:ext>
              </a:extLst>
            </p:cNvPr>
            <p:cNvSpPr/>
            <p:nvPr/>
          </p:nvSpPr>
          <p:spPr>
            <a:xfrm>
              <a:off x="6319752" y="9980300"/>
              <a:ext cx="198881" cy="49716"/>
            </a:xfrm>
            <a:custGeom>
              <a:avLst/>
              <a:gdLst>
                <a:gd name="connsiteX0" fmla="*/ 86 w 198881"/>
                <a:gd name="connsiteY0" fmla="*/ 313 h 49716"/>
                <a:gd name="connsiteX1" fmla="*/ 130261 w 198881"/>
                <a:gd name="connsiteY1" fmla="*/ 47938 h 49716"/>
                <a:gd name="connsiteX2" fmla="*/ 198523 w 198881"/>
                <a:gd name="connsiteY2" fmla="*/ 38413 h 49716"/>
                <a:gd name="connsiteX3" fmla="*/ 150898 w 198881"/>
                <a:gd name="connsiteY3" fmla="*/ 27300 h 49716"/>
                <a:gd name="connsiteX4" fmla="*/ 86 w 198881"/>
                <a:gd name="connsiteY4" fmla="*/ 313 h 4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81" h="49716">
                  <a:moveTo>
                    <a:pt x="86" y="313"/>
                  </a:moveTo>
                  <a:cubicBezTo>
                    <a:pt x="-3353" y="3753"/>
                    <a:pt x="97188" y="41588"/>
                    <a:pt x="130261" y="47938"/>
                  </a:cubicBezTo>
                  <a:cubicBezTo>
                    <a:pt x="163334" y="54288"/>
                    <a:pt x="195084" y="41853"/>
                    <a:pt x="198523" y="38413"/>
                  </a:cubicBezTo>
                  <a:cubicBezTo>
                    <a:pt x="201962" y="34973"/>
                    <a:pt x="180267" y="31798"/>
                    <a:pt x="150898" y="27300"/>
                  </a:cubicBezTo>
                  <a:cubicBezTo>
                    <a:pt x="121529" y="22802"/>
                    <a:pt x="3525" y="-3127"/>
                    <a:pt x="86" y="3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20AA9BE8-25D3-42E9-B583-75951CE76E60}"/>
                </a:ext>
              </a:extLst>
            </p:cNvPr>
            <p:cNvSpPr/>
            <p:nvPr/>
          </p:nvSpPr>
          <p:spPr>
            <a:xfrm>
              <a:off x="6303815" y="10012302"/>
              <a:ext cx="241511" cy="62124"/>
            </a:xfrm>
            <a:custGeom>
              <a:avLst/>
              <a:gdLst>
                <a:gd name="connsiteX0" fmla="*/ 148 w 241511"/>
                <a:gd name="connsiteY0" fmla="*/ 61 h 62124"/>
                <a:gd name="connsiteX1" fmla="*/ 149373 w 241511"/>
                <a:gd name="connsiteY1" fmla="*/ 42923 h 62124"/>
                <a:gd name="connsiteX2" fmla="*/ 98573 w 241511"/>
                <a:gd name="connsiteY2" fmla="*/ 61973 h 62124"/>
                <a:gd name="connsiteX3" fmla="*/ 190648 w 241511"/>
                <a:gd name="connsiteY3" fmla="*/ 50861 h 62124"/>
                <a:gd name="connsiteX4" fmla="*/ 241448 w 241511"/>
                <a:gd name="connsiteY4" fmla="*/ 33398 h 62124"/>
                <a:gd name="connsiteX5" fmla="*/ 181123 w 241511"/>
                <a:gd name="connsiteY5" fmla="*/ 33398 h 62124"/>
                <a:gd name="connsiteX6" fmla="*/ 148 w 241511"/>
                <a:gd name="connsiteY6" fmla="*/ 61 h 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11" h="62124">
                  <a:moveTo>
                    <a:pt x="148" y="61"/>
                  </a:moveTo>
                  <a:cubicBezTo>
                    <a:pt x="-5144" y="1648"/>
                    <a:pt x="132969" y="32604"/>
                    <a:pt x="149373" y="42923"/>
                  </a:cubicBezTo>
                  <a:cubicBezTo>
                    <a:pt x="165777" y="53242"/>
                    <a:pt x="91694" y="60650"/>
                    <a:pt x="98573" y="61973"/>
                  </a:cubicBezTo>
                  <a:cubicBezTo>
                    <a:pt x="105452" y="63296"/>
                    <a:pt x="166836" y="55623"/>
                    <a:pt x="190648" y="50861"/>
                  </a:cubicBezTo>
                  <a:cubicBezTo>
                    <a:pt x="214460" y="46099"/>
                    <a:pt x="243035" y="36308"/>
                    <a:pt x="241448" y="33398"/>
                  </a:cubicBezTo>
                  <a:cubicBezTo>
                    <a:pt x="239861" y="30488"/>
                    <a:pt x="215784" y="38690"/>
                    <a:pt x="181123" y="33398"/>
                  </a:cubicBezTo>
                  <a:cubicBezTo>
                    <a:pt x="146463" y="28106"/>
                    <a:pt x="5440" y="-1526"/>
                    <a:pt x="148" y="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D19C3D5B-378D-422A-8E73-4783436F5842}"/>
                </a:ext>
              </a:extLst>
            </p:cNvPr>
            <p:cNvSpPr/>
            <p:nvPr/>
          </p:nvSpPr>
          <p:spPr>
            <a:xfrm>
              <a:off x="6329009" y="10050055"/>
              <a:ext cx="29149" cy="674185"/>
            </a:xfrm>
            <a:custGeom>
              <a:avLst/>
              <a:gdLst>
                <a:gd name="connsiteX0" fmla="*/ 5116 w 29149"/>
                <a:gd name="connsiteY0" fmla="*/ 3583 h 674185"/>
                <a:gd name="connsiteX1" fmla="*/ 1941 w 29149"/>
                <a:gd name="connsiteY1" fmla="*/ 660808 h 674185"/>
                <a:gd name="connsiteX2" fmla="*/ 28929 w 29149"/>
                <a:gd name="connsiteY2" fmla="*/ 409983 h 674185"/>
                <a:gd name="connsiteX3" fmla="*/ 5116 w 29149"/>
                <a:gd name="connsiteY3" fmla="*/ 3583 h 67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9" h="674185">
                  <a:moveTo>
                    <a:pt x="5116" y="3583"/>
                  </a:moveTo>
                  <a:cubicBezTo>
                    <a:pt x="618" y="45387"/>
                    <a:pt x="-2028" y="593075"/>
                    <a:pt x="1941" y="660808"/>
                  </a:cubicBezTo>
                  <a:cubicBezTo>
                    <a:pt x="5910" y="728541"/>
                    <a:pt x="26283" y="522695"/>
                    <a:pt x="28929" y="409983"/>
                  </a:cubicBezTo>
                  <a:cubicBezTo>
                    <a:pt x="31575" y="297271"/>
                    <a:pt x="9614" y="-38221"/>
                    <a:pt x="5116" y="35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E5AC6C59-EB11-488B-880F-39582D53C599}"/>
                </a:ext>
              </a:extLst>
            </p:cNvPr>
            <p:cNvSpPr/>
            <p:nvPr/>
          </p:nvSpPr>
          <p:spPr>
            <a:xfrm>
              <a:off x="6427769" y="10068935"/>
              <a:ext cx="25804" cy="682166"/>
            </a:xfrm>
            <a:custGeom>
              <a:avLst/>
              <a:gdLst>
                <a:gd name="connsiteX0" fmla="*/ 25419 w 25804"/>
                <a:gd name="connsiteY0" fmla="*/ 578 h 682166"/>
                <a:gd name="connsiteX1" fmla="*/ 14306 w 25804"/>
                <a:gd name="connsiteY1" fmla="*/ 646690 h 682166"/>
                <a:gd name="connsiteX2" fmla="*/ 19 w 25804"/>
                <a:gd name="connsiteY2" fmla="*/ 533978 h 682166"/>
                <a:gd name="connsiteX3" fmla="*/ 25419 w 25804"/>
                <a:gd name="connsiteY3" fmla="*/ 578 h 68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04" h="682166">
                  <a:moveTo>
                    <a:pt x="25419" y="578"/>
                  </a:moveTo>
                  <a:cubicBezTo>
                    <a:pt x="27800" y="19363"/>
                    <a:pt x="18539" y="557790"/>
                    <a:pt x="14306" y="646690"/>
                  </a:cubicBezTo>
                  <a:cubicBezTo>
                    <a:pt x="10073" y="735590"/>
                    <a:pt x="813" y="642192"/>
                    <a:pt x="19" y="533978"/>
                  </a:cubicBezTo>
                  <a:cubicBezTo>
                    <a:pt x="-775" y="425764"/>
                    <a:pt x="23038" y="-18207"/>
                    <a:pt x="25419" y="5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AA75127C-DA50-4246-92D5-7EC74509FF9A}"/>
                </a:ext>
              </a:extLst>
            </p:cNvPr>
            <p:cNvSpPr/>
            <p:nvPr/>
          </p:nvSpPr>
          <p:spPr>
            <a:xfrm>
              <a:off x="6486335" y="10027010"/>
              <a:ext cx="24440" cy="694404"/>
            </a:xfrm>
            <a:custGeom>
              <a:avLst/>
              <a:gdLst>
                <a:gd name="connsiteX0" fmla="*/ 24003 w 24440"/>
                <a:gd name="connsiteY0" fmla="*/ 9165 h 694404"/>
                <a:gd name="connsiteX1" fmla="*/ 14478 w 24440"/>
                <a:gd name="connsiteY1" fmla="*/ 688615 h 694404"/>
                <a:gd name="connsiteX2" fmla="*/ 190 w 24440"/>
                <a:gd name="connsiteY2" fmla="*/ 320315 h 694404"/>
                <a:gd name="connsiteX3" fmla="*/ 24003 w 24440"/>
                <a:gd name="connsiteY3" fmla="*/ 9165 h 69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40" h="694404">
                  <a:moveTo>
                    <a:pt x="24003" y="9165"/>
                  </a:moveTo>
                  <a:cubicBezTo>
                    <a:pt x="26384" y="70548"/>
                    <a:pt x="18447" y="636757"/>
                    <a:pt x="14478" y="688615"/>
                  </a:cubicBezTo>
                  <a:cubicBezTo>
                    <a:pt x="10509" y="740473"/>
                    <a:pt x="-1662" y="429852"/>
                    <a:pt x="190" y="320315"/>
                  </a:cubicBezTo>
                  <a:cubicBezTo>
                    <a:pt x="2042" y="210778"/>
                    <a:pt x="21622" y="-52218"/>
                    <a:pt x="24003" y="91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AC843498-02C4-4373-9AF8-B736D285080F}"/>
                </a:ext>
              </a:extLst>
            </p:cNvPr>
            <p:cNvSpPr/>
            <p:nvPr/>
          </p:nvSpPr>
          <p:spPr>
            <a:xfrm>
              <a:off x="6295562" y="10696445"/>
              <a:ext cx="219600" cy="57595"/>
            </a:xfrm>
            <a:custGeom>
              <a:avLst/>
              <a:gdLst>
                <a:gd name="connsiteX0" fmla="*/ 463 w 219600"/>
                <a:gd name="connsiteY0" fmla="*/ 130 h 57595"/>
                <a:gd name="connsiteX1" fmla="*/ 117938 w 219600"/>
                <a:gd name="connsiteY1" fmla="*/ 54105 h 57595"/>
                <a:gd name="connsiteX2" fmla="*/ 175088 w 219600"/>
                <a:gd name="connsiteY2" fmla="*/ 49343 h 57595"/>
                <a:gd name="connsiteX3" fmla="*/ 219538 w 219600"/>
                <a:gd name="connsiteY3" fmla="*/ 25530 h 57595"/>
                <a:gd name="connsiteX4" fmla="*/ 165563 w 219600"/>
                <a:gd name="connsiteY4" fmla="*/ 38230 h 57595"/>
                <a:gd name="connsiteX5" fmla="*/ 463 w 219600"/>
                <a:gd name="connsiteY5" fmla="*/ 130 h 5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00" h="57595">
                  <a:moveTo>
                    <a:pt x="463" y="130"/>
                  </a:moveTo>
                  <a:cubicBezTo>
                    <a:pt x="-7474" y="2776"/>
                    <a:pt x="88834" y="45903"/>
                    <a:pt x="117938" y="54105"/>
                  </a:cubicBezTo>
                  <a:cubicBezTo>
                    <a:pt x="147042" y="62307"/>
                    <a:pt x="158155" y="54105"/>
                    <a:pt x="175088" y="49343"/>
                  </a:cubicBezTo>
                  <a:cubicBezTo>
                    <a:pt x="192021" y="44581"/>
                    <a:pt x="221125" y="27382"/>
                    <a:pt x="219538" y="25530"/>
                  </a:cubicBezTo>
                  <a:cubicBezTo>
                    <a:pt x="217951" y="23678"/>
                    <a:pt x="197048" y="40611"/>
                    <a:pt x="165563" y="38230"/>
                  </a:cubicBezTo>
                  <a:cubicBezTo>
                    <a:pt x="134078" y="35849"/>
                    <a:pt x="8400" y="-2516"/>
                    <a:pt x="463" y="1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8E3CDF01-142E-44A7-8162-C8D790B9A2D6}"/>
                </a:ext>
              </a:extLst>
            </p:cNvPr>
            <p:cNvSpPr/>
            <p:nvPr/>
          </p:nvSpPr>
          <p:spPr>
            <a:xfrm>
              <a:off x="6300371" y="10666342"/>
              <a:ext cx="240330" cy="138294"/>
            </a:xfrm>
            <a:custGeom>
              <a:avLst/>
              <a:gdLst>
                <a:gd name="connsiteX0" fmla="*/ 8354 w 240330"/>
                <a:gd name="connsiteY0" fmla="*/ 71 h 138294"/>
                <a:gd name="connsiteX1" fmla="*/ 6767 w 240330"/>
                <a:gd name="connsiteY1" fmla="*/ 95321 h 138294"/>
                <a:gd name="connsiteX2" fmla="*/ 95667 w 240330"/>
                <a:gd name="connsiteY2" fmla="*/ 125483 h 138294"/>
                <a:gd name="connsiteX3" fmla="*/ 136942 w 240330"/>
                <a:gd name="connsiteY3" fmla="*/ 138183 h 138294"/>
                <a:gd name="connsiteX4" fmla="*/ 219492 w 240330"/>
                <a:gd name="connsiteY4" fmla="*/ 119133 h 138294"/>
                <a:gd name="connsiteX5" fmla="*/ 238542 w 240330"/>
                <a:gd name="connsiteY5" fmla="*/ 104846 h 138294"/>
                <a:gd name="connsiteX6" fmla="*/ 186154 w 240330"/>
                <a:gd name="connsiteY6" fmla="*/ 114371 h 138294"/>
                <a:gd name="connsiteX7" fmla="*/ 71854 w 240330"/>
                <a:gd name="connsiteY7" fmla="*/ 98496 h 138294"/>
                <a:gd name="connsiteX8" fmla="*/ 25817 w 240330"/>
                <a:gd name="connsiteY8" fmla="*/ 79446 h 138294"/>
                <a:gd name="connsiteX9" fmla="*/ 8354 w 240330"/>
                <a:gd name="connsiteY9" fmla="*/ 71 h 13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330" h="138294">
                  <a:moveTo>
                    <a:pt x="8354" y="71"/>
                  </a:moveTo>
                  <a:cubicBezTo>
                    <a:pt x="5179" y="2717"/>
                    <a:pt x="-7785" y="74419"/>
                    <a:pt x="6767" y="95321"/>
                  </a:cubicBezTo>
                  <a:cubicBezTo>
                    <a:pt x="21319" y="116223"/>
                    <a:pt x="73971" y="118339"/>
                    <a:pt x="95667" y="125483"/>
                  </a:cubicBezTo>
                  <a:cubicBezTo>
                    <a:pt x="117363" y="132627"/>
                    <a:pt x="116305" y="139241"/>
                    <a:pt x="136942" y="138183"/>
                  </a:cubicBezTo>
                  <a:cubicBezTo>
                    <a:pt x="157579" y="137125"/>
                    <a:pt x="202559" y="124689"/>
                    <a:pt x="219492" y="119133"/>
                  </a:cubicBezTo>
                  <a:cubicBezTo>
                    <a:pt x="236425" y="113577"/>
                    <a:pt x="244098" y="105640"/>
                    <a:pt x="238542" y="104846"/>
                  </a:cubicBezTo>
                  <a:cubicBezTo>
                    <a:pt x="232986" y="104052"/>
                    <a:pt x="213935" y="115429"/>
                    <a:pt x="186154" y="114371"/>
                  </a:cubicBezTo>
                  <a:cubicBezTo>
                    <a:pt x="158373" y="113313"/>
                    <a:pt x="98577" y="104317"/>
                    <a:pt x="71854" y="98496"/>
                  </a:cubicBezTo>
                  <a:cubicBezTo>
                    <a:pt x="45131" y="92675"/>
                    <a:pt x="34548" y="89765"/>
                    <a:pt x="25817" y="79446"/>
                  </a:cubicBezTo>
                  <a:cubicBezTo>
                    <a:pt x="17086" y="69127"/>
                    <a:pt x="11529" y="-2575"/>
                    <a:pt x="8354" y="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328D6980-2C5F-4205-A9F6-770D76564E94}"/>
                </a:ext>
              </a:extLst>
            </p:cNvPr>
            <p:cNvSpPr/>
            <p:nvPr/>
          </p:nvSpPr>
          <p:spPr>
            <a:xfrm>
              <a:off x="6373764" y="10707549"/>
              <a:ext cx="163750" cy="68607"/>
            </a:xfrm>
            <a:custGeom>
              <a:avLst/>
              <a:gdLst>
                <a:gd name="connsiteX0" fmla="*/ 49 w 163750"/>
                <a:gd name="connsiteY0" fmla="*/ 49351 h 68607"/>
                <a:gd name="connsiteX1" fmla="*/ 119111 w 163750"/>
                <a:gd name="connsiteY1" fmla="*/ 41414 h 68607"/>
                <a:gd name="connsiteX2" fmla="*/ 111174 w 163750"/>
                <a:gd name="connsiteY2" fmla="*/ 139 h 68607"/>
                <a:gd name="connsiteX3" fmla="*/ 161974 w 163750"/>
                <a:gd name="connsiteY3" fmla="*/ 57289 h 68607"/>
                <a:gd name="connsiteX4" fmla="*/ 134986 w 163750"/>
                <a:gd name="connsiteY4" fmla="*/ 66814 h 68607"/>
                <a:gd name="connsiteX5" fmla="*/ 49 w 163750"/>
                <a:gd name="connsiteY5" fmla="*/ 49351 h 6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50" h="68607">
                  <a:moveTo>
                    <a:pt x="49" y="49351"/>
                  </a:moveTo>
                  <a:cubicBezTo>
                    <a:pt x="-2597" y="45118"/>
                    <a:pt x="100590" y="49616"/>
                    <a:pt x="119111" y="41414"/>
                  </a:cubicBezTo>
                  <a:cubicBezTo>
                    <a:pt x="137632" y="33212"/>
                    <a:pt x="104030" y="-2507"/>
                    <a:pt x="111174" y="139"/>
                  </a:cubicBezTo>
                  <a:cubicBezTo>
                    <a:pt x="118318" y="2785"/>
                    <a:pt x="158005" y="46177"/>
                    <a:pt x="161974" y="57289"/>
                  </a:cubicBezTo>
                  <a:cubicBezTo>
                    <a:pt x="165943" y="68401"/>
                    <a:pt x="165678" y="70783"/>
                    <a:pt x="134986" y="66814"/>
                  </a:cubicBezTo>
                  <a:cubicBezTo>
                    <a:pt x="104294" y="62845"/>
                    <a:pt x="2695" y="53584"/>
                    <a:pt x="49" y="493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B3187F09-0296-45A7-8E1F-84FA0A7389E9}"/>
                </a:ext>
              </a:extLst>
            </p:cNvPr>
            <p:cNvSpPr/>
            <p:nvPr/>
          </p:nvSpPr>
          <p:spPr>
            <a:xfrm>
              <a:off x="6703483" y="8317226"/>
              <a:ext cx="1468992" cy="636274"/>
            </a:xfrm>
            <a:custGeom>
              <a:avLst/>
              <a:gdLst>
                <a:gd name="connsiteX0" fmla="*/ 0 w 1468992"/>
                <a:gd name="connsiteY0" fmla="*/ 636274 h 636274"/>
                <a:gd name="connsiteX1" fmla="*/ 539750 w 1468992"/>
                <a:gd name="connsiteY1" fmla="*/ 473291 h 636274"/>
                <a:gd name="connsiteX2" fmla="*/ 1030817 w 1468992"/>
                <a:gd name="connsiteY2" fmla="*/ 212941 h 636274"/>
                <a:gd name="connsiteX3" fmla="*/ 1466850 w 1468992"/>
                <a:gd name="connsiteY3" fmla="*/ 1274 h 636274"/>
                <a:gd name="connsiteX4" fmla="*/ 1185334 w 1468992"/>
                <a:gd name="connsiteY4" fmla="*/ 130391 h 636274"/>
                <a:gd name="connsiteX5" fmla="*/ 901700 w 1468992"/>
                <a:gd name="connsiteY5" fmla="*/ 251041 h 636274"/>
                <a:gd name="connsiteX6" fmla="*/ 0 w 1468992"/>
                <a:gd name="connsiteY6" fmla="*/ 636274 h 63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992" h="636274">
                  <a:moveTo>
                    <a:pt x="0" y="636274"/>
                  </a:moveTo>
                  <a:cubicBezTo>
                    <a:pt x="183973" y="590060"/>
                    <a:pt x="367947" y="543847"/>
                    <a:pt x="539750" y="473291"/>
                  </a:cubicBezTo>
                  <a:cubicBezTo>
                    <a:pt x="711553" y="402735"/>
                    <a:pt x="876300" y="291610"/>
                    <a:pt x="1030817" y="212941"/>
                  </a:cubicBezTo>
                  <a:cubicBezTo>
                    <a:pt x="1185334" y="134271"/>
                    <a:pt x="1441097" y="15032"/>
                    <a:pt x="1466850" y="1274"/>
                  </a:cubicBezTo>
                  <a:cubicBezTo>
                    <a:pt x="1492603" y="-12484"/>
                    <a:pt x="1279526" y="88763"/>
                    <a:pt x="1185334" y="130391"/>
                  </a:cubicBezTo>
                  <a:cubicBezTo>
                    <a:pt x="1091142" y="172019"/>
                    <a:pt x="901700" y="251041"/>
                    <a:pt x="901700" y="251041"/>
                  </a:cubicBezTo>
                  <a:lnTo>
                    <a:pt x="0" y="63627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D165F3D3-8559-4609-8D7B-B00160377305}"/>
                </a:ext>
              </a:extLst>
            </p:cNvPr>
            <p:cNvSpPr/>
            <p:nvPr/>
          </p:nvSpPr>
          <p:spPr>
            <a:xfrm>
              <a:off x="6529917" y="8348497"/>
              <a:ext cx="1721371" cy="820903"/>
            </a:xfrm>
            <a:custGeom>
              <a:avLst/>
              <a:gdLst>
                <a:gd name="connsiteX0" fmla="*/ 0 w 1721371"/>
                <a:gd name="connsiteY0" fmla="*/ 820903 h 820903"/>
                <a:gd name="connsiteX1" fmla="*/ 891116 w 1721371"/>
                <a:gd name="connsiteY1" fmla="*/ 414503 h 820903"/>
                <a:gd name="connsiteX2" fmla="*/ 1699683 w 1721371"/>
                <a:gd name="connsiteY2" fmla="*/ 12336 h 820903"/>
                <a:gd name="connsiteX3" fmla="*/ 1468966 w 1721371"/>
                <a:gd name="connsiteY3" fmla="*/ 111820 h 820903"/>
                <a:gd name="connsiteX4" fmla="*/ 1244600 w 1721371"/>
                <a:gd name="connsiteY4" fmla="*/ 200720 h 820903"/>
                <a:gd name="connsiteX5" fmla="*/ 795866 w 1721371"/>
                <a:gd name="connsiteY5" fmla="*/ 422970 h 820903"/>
                <a:gd name="connsiteX6" fmla="*/ 0 w 1721371"/>
                <a:gd name="connsiteY6" fmla="*/ 820903 h 82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371" h="820903">
                  <a:moveTo>
                    <a:pt x="0" y="820903"/>
                  </a:moveTo>
                  <a:lnTo>
                    <a:pt x="891116" y="414503"/>
                  </a:lnTo>
                  <a:cubicBezTo>
                    <a:pt x="1174397" y="279742"/>
                    <a:pt x="1603375" y="62783"/>
                    <a:pt x="1699683" y="12336"/>
                  </a:cubicBezTo>
                  <a:cubicBezTo>
                    <a:pt x="1795991" y="-38111"/>
                    <a:pt x="1544813" y="80423"/>
                    <a:pt x="1468966" y="111820"/>
                  </a:cubicBezTo>
                  <a:cubicBezTo>
                    <a:pt x="1393119" y="143217"/>
                    <a:pt x="1356783" y="148862"/>
                    <a:pt x="1244600" y="200720"/>
                  </a:cubicBezTo>
                  <a:cubicBezTo>
                    <a:pt x="1132417" y="252578"/>
                    <a:pt x="1004005" y="323134"/>
                    <a:pt x="795866" y="422970"/>
                  </a:cubicBezTo>
                  <a:lnTo>
                    <a:pt x="0" y="82090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0AE46C6-7967-4AAA-A939-F78A69D9E2C1}"/>
                </a:ext>
              </a:extLst>
            </p:cNvPr>
            <p:cNvSpPr/>
            <p:nvPr/>
          </p:nvSpPr>
          <p:spPr>
            <a:xfrm>
              <a:off x="8089420" y="8108926"/>
              <a:ext cx="323492" cy="241346"/>
            </a:xfrm>
            <a:custGeom>
              <a:avLst/>
              <a:gdLst>
                <a:gd name="connsiteX0" fmla="*/ 322743 w 323492"/>
                <a:gd name="connsiteY0" fmla="*/ 24 h 241346"/>
                <a:gd name="connsiteX1" fmla="*/ 208443 w 323492"/>
                <a:gd name="connsiteY1" fmla="*/ 114324 h 241346"/>
                <a:gd name="connsiteX2" fmla="*/ 480 w 323492"/>
                <a:gd name="connsiteY2" fmla="*/ 241324 h 241346"/>
                <a:gd name="connsiteX3" fmla="*/ 156055 w 323492"/>
                <a:gd name="connsiteY3" fmla="*/ 123849 h 241346"/>
                <a:gd name="connsiteX4" fmla="*/ 322743 w 323492"/>
                <a:gd name="connsiteY4" fmla="*/ 24 h 24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492" h="241346">
                  <a:moveTo>
                    <a:pt x="322743" y="24"/>
                  </a:moveTo>
                  <a:cubicBezTo>
                    <a:pt x="331474" y="-1564"/>
                    <a:pt x="262153" y="74107"/>
                    <a:pt x="208443" y="114324"/>
                  </a:cubicBezTo>
                  <a:cubicBezTo>
                    <a:pt x="154733" y="154541"/>
                    <a:pt x="9211" y="239736"/>
                    <a:pt x="480" y="241324"/>
                  </a:cubicBezTo>
                  <a:cubicBezTo>
                    <a:pt x="-8251" y="242912"/>
                    <a:pt x="104197" y="161155"/>
                    <a:pt x="156055" y="123849"/>
                  </a:cubicBezTo>
                  <a:cubicBezTo>
                    <a:pt x="207913" y="86543"/>
                    <a:pt x="314012" y="1612"/>
                    <a:pt x="32274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24BB34A7-36A9-4F40-B3E2-0BF81CF7E569}"/>
                </a:ext>
              </a:extLst>
            </p:cNvPr>
            <p:cNvSpPr/>
            <p:nvPr/>
          </p:nvSpPr>
          <p:spPr>
            <a:xfrm>
              <a:off x="8298731" y="8192175"/>
              <a:ext cx="53638" cy="145938"/>
            </a:xfrm>
            <a:custGeom>
              <a:avLst/>
              <a:gdLst>
                <a:gd name="connsiteX0" fmla="*/ 51519 w 53638"/>
                <a:gd name="connsiteY0" fmla="*/ 913 h 145938"/>
                <a:gd name="connsiteX1" fmla="*/ 40407 w 53638"/>
                <a:gd name="connsiteY1" fmla="*/ 134263 h 145938"/>
                <a:gd name="connsiteX2" fmla="*/ 7069 w 53638"/>
                <a:gd name="connsiteY2" fmla="*/ 132675 h 145938"/>
                <a:gd name="connsiteX3" fmla="*/ 719 w 53638"/>
                <a:gd name="connsiteY3" fmla="*/ 77113 h 145938"/>
                <a:gd name="connsiteX4" fmla="*/ 51519 w 53638"/>
                <a:gd name="connsiteY4" fmla="*/ 913 h 14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8" h="145938">
                  <a:moveTo>
                    <a:pt x="51519" y="913"/>
                  </a:moveTo>
                  <a:cubicBezTo>
                    <a:pt x="58134" y="10438"/>
                    <a:pt x="47815" y="112303"/>
                    <a:pt x="40407" y="134263"/>
                  </a:cubicBezTo>
                  <a:cubicBezTo>
                    <a:pt x="32999" y="156223"/>
                    <a:pt x="13684" y="142200"/>
                    <a:pt x="7069" y="132675"/>
                  </a:cubicBezTo>
                  <a:cubicBezTo>
                    <a:pt x="454" y="123150"/>
                    <a:pt x="-1133" y="95105"/>
                    <a:pt x="719" y="77113"/>
                  </a:cubicBezTo>
                  <a:cubicBezTo>
                    <a:pt x="2571" y="59121"/>
                    <a:pt x="44904" y="-8612"/>
                    <a:pt x="51519" y="9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DE5CD9F7-C9EB-44E3-B0E2-540FF12228C7}"/>
                </a:ext>
              </a:extLst>
            </p:cNvPr>
            <p:cNvSpPr/>
            <p:nvPr/>
          </p:nvSpPr>
          <p:spPr>
            <a:xfrm>
              <a:off x="8130677" y="8264521"/>
              <a:ext cx="221171" cy="119273"/>
            </a:xfrm>
            <a:custGeom>
              <a:avLst/>
              <a:gdLst>
                <a:gd name="connsiteX0" fmla="*/ 22723 w 221171"/>
                <a:gd name="connsiteY0" fmla="*/ 4 h 119273"/>
                <a:gd name="connsiteX1" fmla="*/ 27486 w 221171"/>
                <a:gd name="connsiteY1" fmla="*/ 115892 h 119273"/>
                <a:gd name="connsiteX2" fmla="*/ 60823 w 221171"/>
                <a:gd name="connsiteY2" fmla="*/ 84142 h 119273"/>
                <a:gd name="connsiteX3" fmla="*/ 221161 w 221171"/>
                <a:gd name="connsiteY3" fmla="*/ 41279 h 119273"/>
                <a:gd name="connsiteX4" fmla="*/ 52886 w 221171"/>
                <a:gd name="connsiteY4" fmla="*/ 71442 h 119273"/>
                <a:gd name="connsiteX5" fmla="*/ 2086 w 221171"/>
                <a:gd name="connsiteY5" fmla="*/ 111129 h 119273"/>
                <a:gd name="connsiteX6" fmla="*/ 22723 w 221171"/>
                <a:gd name="connsiteY6" fmla="*/ 4 h 1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171" h="119273">
                  <a:moveTo>
                    <a:pt x="22723" y="4"/>
                  </a:moveTo>
                  <a:cubicBezTo>
                    <a:pt x="26956" y="798"/>
                    <a:pt x="21136" y="101869"/>
                    <a:pt x="27486" y="115892"/>
                  </a:cubicBezTo>
                  <a:cubicBezTo>
                    <a:pt x="33836" y="129915"/>
                    <a:pt x="28544" y="96577"/>
                    <a:pt x="60823" y="84142"/>
                  </a:cubicBezTo>
                  <a:cubicBezTo>
                    <a:pt x="93102" y="71707"/>
                    <a:pt x="222484" y="43396"/>
                    <a:pt x="221161" y="41279"/>
                  </a:cubicBezTo>
                  <a:cubicBezTo>
                    <a:pt x="219838" y="39162"/>
                    <a:pt x="89398" y="59800"/>
                    <a:pt x="52886" y="71442"/>
                  </a:cubicBezTo>
                  <a:cubicBezTo>
                    <a:pt x="16374" y="83084"/>
                    <a:pt x="11611" y="119596"/>
                    <a:pt x="2086" y="111129"/>
                  </a:cubicBezTo>
                  <a:cubicBezTo>
                    <a:pt x="-7439" y="102662"/>
                    <a:pt x="18490" y="-790"/>
                    <a:pt x="22723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E4AA289E-C93A-46D5-9678-69B356A370B2}"/>
                </a:ext>
              </a:extLst>
            </p:cNvPr>
            <p:cNvSpPr/>
            <p:nvPr/>
          </p:nvSpPr>
          <p:spPr>
            <a:xfrm>
              <a:off x="6667455" y="8114430"/>
              <a:ext cx="827188" cy="279245"/>
            </a:xfrm>
            <a:custGeom>
              <a:avLst/>
              <a:gdLst>
                <a:gd name="connsiteX0" fmla="*/ 45 w 827188"/>
                <a:gd name="connsiteY0" fmla="*/ 108820 h 279245"/>
                <a:gd name="connsiteX1" fmla="*/ 155620 w 827188"/>
                <a:gd name="connsiteY1" fmla="*/ 277095 h 279245"/>
                <a:gd name="connsiteX2" fmla="*/ 273095 w 827188"/>
                <a:gd name="connsiteY2" fmla="*/ 191370 h 279245"/>
                <a:gd name="connsiteX3" fmla="*/ 822370 w 827188"/>
                <a:gd name="connsiteY3" fmla="*/ 10395 h 279245"/>
                <a:gd name="connsiteX4" fmla="*/ 520745 w 827188"/>
                <a:gd name="connsiteY4" fmla="*/ 45320 h 279245"/>
                <a:gd name="connsiteX5" fmla="*/ 171495 w 827188"/>
                <a:gd name="connsiteY5" fmla="*/ 238995 h 279245"/>
                <a:gd name="connsiteX6" fmla="*/ 45 w 827188"/>
                <a:gd name="connsiteY6" fmla="*/ 108820 h 27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8" h="279245">
                  <a:moveTo>
                    <a:pt x="45" y="108820"/>
                  </a:moveTo>
                  <a:cubicBezTo>
                    <a:pt x="-2601" y="115170"/>
                    <a:pt x="110112" y="263337"/>
                    <a:pt x="155620" y="277095"/>
                  </a:cubicBezTo>
                  <a:cubicBezTo>
                    <a:pt x="201128" y="290853"/>
                    <a:pt x="161970" y="235820"/>
                    <a:pt x="273095" y="191370"/>
                  </a:cubicBezTo>
                  <a:cubicBezTo>
                    <a:pt x="384220" y="146920"/>
                    <a:pt x="781095" y="34737"/>
                    <a:pt x="822370" y="10395"/>
                  </a:cubicBezTo>
                  <a:cubicBezTo>
                    <a:pt x="863645" y="-13947"/>
                    <a:pt x="629224" y="7220"/>
                    <a:pt x="520745" y="45320"/>
                  </a:cubicBezTo>
                  <a:cubicBezTo>
                    <a:pt x="412266" y="83420"/>
                    <a:pt x="257749" y="222591"/>
                    <a:pt x="171495" y="238995"/>
                  </a:cubicBezTo>
                  <a:cubicBezTo>
                    <a:pt x="85241" y="255399"/>
                    <a:pt x="2691" y="102470"/>
                    <a:pt x="45" y="1088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EACCC44F-A122-4425-9DDE-98DF2346087E}"/>
                </a:ext>
              </a:extLst>
            </p:cNvPr>
            <p:cNvSpPr/>
            <p:nvPr/>
          </p:nvSpPr>
          <p:spPr>
            <a:xfrm>
              <a:off x="7585118" y="7796858"/>
              <a:ext cx="682842" cy="258930"/>
            </a:xfrm>
            <a:custGeom>
              <a:avLst/>
              <a:gdLst>
                <a:gd name="connsiteX0" fmla="*/ 3132 w 682842"/>
                <a:gd name="connsiteY0" fmla="*/ 239067 h 258930"/>
                <a:gd name="connsiteX1" fmla="*/ 482557 w 682842"/>
                <a:gd name="connsiteY1" fmla="*/ 86667 h 258930"/>
                <a:gd name="connsiteX2" fmla="*/ 654007 w 682842"/>
                <a:gd name="connsiteY2" fmla="*/ 16817 h 258930"/>
                <a:gd name="connsiteX3" fmla="*/ 663532 w 682842"/>
                <a:gd name="connsiteY3" fmla="*/ 7292 h 258930"/>
                <a:gd name="connsiteX4" fmla="*/ 460332 w 682842"/>
                <a:gd name="connsiteY4" fmla="*/ 108892 h 258930"/>
                <a:gd name="connsiteX5" fmla="*/ 285707 w 682842"/>
                <a:gd name="connsiteY5" fmla="*/ 242242 h 258930"/>
                <a:gd name="connsiteX6" fmla="*/ 3132 w 682842"/>
                <a:gd name="connsiteY6" fmla="*/ 239067 h 25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42" h="258930">
                  <a:moveTo>
                    <a:pt x="3132" y="239067"/>
                  </a:moveTo>
                  <a:cubicBezTo>
                    <a:pt x="35940" y="213138"/>
                    <a:pt x="374078" y="123709"/>
                    <a:pt x="482557" y="86667"/>
                  </a:cubicBezTo>
                  <a:cubicBezTo>
                    <a:pt x="591036" y="49625"/>
                    <a:pt x="623845" y="30046"/>
                    <a:pt x="654007" y="16817"/>
                  </a:cubicBezTo>
                  <a:cubicBezTo>
                    <a:pt x="684169" y="3588"/>
                    <a:pt x="695811" y="-8054"/>
                    <a:pt x="663532" y="7292"/>
                  </a:cubicBezTo>
                  <a:cubicBezTo>
                    <a:pt x="631253" y="22638"/>
                    <a:pt x="523303" y="69734"/>
                    <a:pt x="460332" y="108892"/>
                  </a:cubicBezTo>
                  <a:cubicBezTo>
                    <a:pt x="397361" y="148050"/>
                    <a:pt x="367199" y="219488"/>
                    <a:pt x="285707" y="242242"/>
                  </a:cubicBezTo>
                  <a:cubicBezTo>
                    <a:pt x="204215" y="264996"/>
                    <a:pt x="-29676" y="264996"/>
                    <a:pt x="3132" y="2390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55DF9103-4D04-4241-976B-640B6B7D0966}"/>
                </a:ext>
              </a:extLst>
            </p:cNvPr>
            <p:cNvSpPr/>
            <p:nvPr/>
          </p:nvSpPr>
          <p:spPr>
            <a:xfrm>
              <a:off x="6877027" y="7673148"/>
              <a:ext cx="1042958" cy="120461"/>
            </a:xfrm>
            <a:custGeom>
              <a:avLst/>
              <a:gdLst>
                <a:gd name="connsiteX0" fmla="*/ 23 w 1042958"/>
                <a:gd name="connsiteY0" fmla="*/ 827 h 120461"/>
                <a:gd name="connsiteX1" fmla="*/ 482623 w 1042958"/>
                <a:gd name="connsiteY1" fmla="*/ 64327 h 120461"/>
                <a:gd name="connsiteX2" fmla="*/ 1038248 w 1042958"/>
                <a:gd name="connsiteY2" fmla="*/ 32577 h 120461"/>
                <a:gd name="connsiteX3" fmla="*/ 736623 w 1042958"/>
                <a:gd name="connsiteY3" fmla="*/ 86552 h 120461"/>
                <a:gd name="connsiteX4" fmla="*/ 501673 w 1042958"/>
                <a:gd name="connsiteY4" fmla="*/ 118302 h 120461"/>
                <a:gd name="connsiteX5" fmla="*/ 23 w 1042958"/>
                <a:gd name="connsiteY5" fmla="*/ 827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958" h="120461">
                  <a:moveTo>
                    <a:pt x="23" y="827"/>
                  </a:moveTo>
                  <a:cubicBezTo>
                    <a:pt x="-3152" y="-8169"/>
                    <a:pt x="309586" y="59035"/>
                    <a:pt x="482623" y="64327"/>
                  </a:cubicBezTo>
                  <a:cubicBezTo>
                    <a:pt x="655660" y="69619"/>
                    <a:pt x="995915" y="28873"/>
                    <a:pt x="1038248" y="32577"/>
                  </a:cubicBezTo>
                  <a:cubicBezTo>
                    <a:pt x="1080581" y="36281"/>
                    <a:pt x="826052" y="72265"/>
                    <a:pt x="736623" y="86552"/>
                  </a:cubicBezTo>
                  <a:cubicBezTo>
                    <a:pt x="647194" y="100839"/>
                    <a:pt x="627086" y="128356"/>
                    <a:pt x="501673" y="118302"/>
                  </a:cubicBezTo>
                  <a:cubicBezTo>
                    <a:pt x="376260" y="108248"/>
                    <a:pt x="3198" y="9823"/>
                    <a:pt x="23" y="8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D1CDC1A2-F54F-4BF9-A880-1CBBBC635C18}"/>
                </a:ext>
              </a:extLst>
            </p:cNvPr>
            <p:cNvSpPr/>
            <p:nvPr/>
          </p:nvSpPr>
          <p:spPr>
            <a:xfrm>
              <a:off x="7838862" y="7680319"/>
              <a:ext cx="421341" cy="51647"/>
            </a:xfrm>
            <a:custGeom>
              <a:avLst/>
              <a:gdLst>
                <a:gd name="connsiteX0" fmla="*/ 19263 w 421341"/>
                <a:gd name="connsiteY0" fmla="*/ 41281 h 51647"/>
                <a:gd name="connsiteX1" fmla="*/ 358988 w 421341"/>
                <a:gd name="connsiteY1" fmla="*/ 6 h 51647"/>
                <a:gd name="connsiteX2" fmla="*/ 412963 w 421341"/>
                <a:gd name="connsiteY2" fmla="*/ 44456 h 51647"/>
                <a:gd name="connsiteX3" fmla="*/ 384388 w 421341"/>
                <a:gd name="connsiteY3" fmla="*/ 22231 h 51647"/>
                <a:gd name="connsiteX4" fmla="*/ 76413 w 421341"/>
                <a:gd name="connsiteY4" fmla="*/ 50806 h 51647"/>
                <a:gd name="connsiteX5" fmla="*/ 19263 w 421341"/>
                <a:gd name="connsiteY5" fmla="*/ 41281 h 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51647">
                  <a:moveTo>
                    <a:pt x="19263" y="41281"/>
                  </a:moveTo>
                  <a:cubicBezTo>
                    <a:pt x="66359" y="32814"/>
                    <a:pt x="293371" y="-523"/>
                    <a:pt x="358988" y="6"/>
                  </a:cubicBezTo>
                  <a:cubicBezTo>
                    <a:pt x="424605" y="535"/>
                    <a:pt x="408730" y="40752"/>
                    <a:pt x="412963" y="44456"/>
                  </a:cubicBezTo>
                  <a:cubicBezTo>
                    <a:pt x="417196" y="48160"/>
                    <a:pt x="440480" y="21173"/>
                    <a:pt x="384388" y="22231"/>
                  </a:cubicBezTo>
                  <a:cubicBezTo>
                    <a:pt x="328296" y="23289"/>
                    <a:pt x="133563" y="48160"/>
                    <a:pt x="76413" y="50806"/>
                  </a:cubicBezTo>
                  <a:cubicBezTo>
                    <a:pt x="19263" y="53452"/>
                    <a:pt x="-27833" y="49748"/>
                    <a:pt x="19263" y="412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6B8A7FAB-1FD8-4286-B2DD-A1B9BA9F3F04}"/>
                </a:ext>
              </a:extLst>
            </p:cNvPr>
            <p:cNvSpPr/>
            <p:nvPr/>
          </p:nvSpPr>
          <p:spPr>
            <a:xfrm>
              <a:off x="7918428" y="7718006"/>
              <a:ext cx="342224" cy="356843"/>
            </a:xfrm>
            <a:custGeom>
              <a:avLst/>
              <a:gdLst>
                <a:gd name="connsiteX0" fmla="*/ 22 w 342224"/>
                <a:gd name="connsiteY0" fmla="*/ 57569 h 356843"/>
                <a:gd name="connsiteX1" fmla="*/ 252435 w 342224"/>
                <a:gd name="connsiteY1" fmla="*/ 17882 h 356843"/>
                <a:gd name="connsiteX2" fmla="*/ 303235 w 342224"/>
                <a:gd name="connsiteY2" fmla="*/ 28994 h 356843"/>
                <a:gd name="connsiteX3" fmla="*/ 339747 w 342224"/>
                <a:gd name="connsiteY3" fmla="*/ 346494 h 356843"/>
                <a:gd name="connsiteX4" fmla="*/ 338160 w 342224"/>
                <a:gd name="connsiteY4" fmla="*/ 256007 h 356843"/>
                <a:gd name="connsiteX5" fmla="*/ 331810 w 342224"/>
                <a:gd name="connsiteY5" fmla="*/ 21057 h 356843"/>
                <a:gd name="connsiteX6" fmla="*/ 238147 w 342224"/>
                <a:gd name="connsiteY6" fmla="*/ 14707 h 356843"/>
                <a:gd name="connsiteX7" fmla="*/ 22 w 342224"/>
                <a:gd name="connsiteY7" fmla="*/ 57569 h 35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224" h="356843">
                  <a:moveTo>
                    <a:pt x="22" y="57569"/>
                  </a:moveTo>
                  <a:cubicBezTo>
                    <a:pt x="2403" y="58098"/>
                    <a:pt x="201900" y="22644"/>
                    <a:pt x="252435" y="17882"/>
                  </a:cubicBezTo>
                  <a:cubicBezTo>
                    <a:pt x="302971" y="13119"/>
                    <a:pt x="288683" y="-25775"/>
                    <a:pt x="303235" y="28994"/>
                  </a:cubicBezTo>
                  <a:cubicBezTo>
                    <a:pt x="317787" y="83763"/>
                    <a:pt x="333926" y="308659"/>
                    <a:pt x="339747" y="346494"/>
                  </a:cubicBezTo>
                  <a:cubicBezTo>
                    <a:pt x="345568" y="384329"/>
                    <a:pt x="339483" y="310247"/>
                    <a:pt x="338160" y="256007"/>
                  </a:cubicBezTo>
                  <a:cubicBezTo>
                    <a:pt x="336837" y="201768"/>
                    <a:pt x="348479" y="61274"/>
                    <a:pt x="331810" y="21057"/>
                  </a:cubicBezTo>
                  <a:cubicBezTo>
                    <a:pt x="315141" y="-19160"/>
                    <a:pt x="291328" y="9680"/>
                    <a:pt x="238147" y="14707"/>
                  </a:cubicBezTo>
                  <a:cubicBezTo>
                    <a:pt x="184966" y="19734"/>
                    <a:pt x="-2359" y="57040"/>
                    <a:pt x="22" y="575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8A079DEF-FCA0-4117-A7DE-313DE574BA19}"/>
                </a:ext>
              </a:extLst>
            </p:cNvPr>
            <p:cNvSpPr/>
            <p:nvPr/>
          </p:nvSpPr>
          <p:spPr>
            <a:xfrm>
              <a:off x="8232229" y="7893798"/>
              <a:ext cx="41443" cy="348493"/>
            </a:xfrm>
            <a:custGeom>
              <a:avLst/>
              <a:gdLst>
                <a:gd name="connsiteX0" fmla="*/ 546 w 41443"/>
                <a:gd name="connsiteY0" fmla="*/ 2427 h 348493"/>
                <a:gd name="connsiteX1" fmla="*/ 18009 w 41443"/>
                <a:gd name="connsiteY1" fmla="*/ 337390 h 348493"/>
                <a:gd name="connsiteX2" fmla="*/ 30709 w 41443"/>
                <a:gd name="connsiteY2" fmla="*/ 261190 h 348493"/>
                <a:gd name="connsiteX3" fmla="*/ 40234 w 41443"/>
                <a:gd name="connsiteY3" fmla="*/ 189752 h 348493"/>
                <a:gd name="connsiteX4" fmla="*/ 546 w 41443"/>
                <a:gd name="connsiteY4" fmla="*/ 2427 h 3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43" h="348493">
                  <a:moveTo>
                    <a:pt x="546" y="2427"/>
                  </a:moveTo>
                  <a:cubicBezTo>
                    <a:pt x="-3158" y="27033"/>
                    <a:pt x="12982" y="294263"/>
                    <a:pt x="18009" y="337390"/>
                  </a:cubicBezTo>
                  <a:cubicBezTo>
                    <a:pt x="23036" y="380517"/>
                    <a:pt x="27005" y="285796"/>
                    <a:pt x="30709" y="261190"/>
                  </a:cubicBezTo>
                  <a:cubicBezTo>
                    <a:pt x="34413" y="236584"/>
                    <a:pt x="44996" y="232085"/>
                    <a:pt x="40234" y="189752"/>
                  </a:cubicBezTo>
                  <a:cubicBezTo>
                    <a:pt x="35472" y="147419"/>
                    <a:pt x="4250" y="-22179"/>
                    <a:pt x="546" y="24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D55DFC50-0A87-44CC-A5DA-EDF9B6941D7E}"/>
                </a:ext>
              </a:extLst>
            </p:cNvPr>
            <p:cNvSpPr/>
            <p:nvPr/>
          </p:nvSpPr>
          <p:spPr>
            <a:xfrm>
              <a:off x="7393511" y="6675831"/>
              <a:ext cx="957974" cy="635387"/>
            </a:xfrm>
            <a:custGeom>
              <a:avLst/>
              <a:gdLst>
                <a:gd name="connsiteX0" fmla="*/ 6 w 957974"/>
                <a:gd name="connsiteY0" fmla="*/ 136 h 635387"/>
                <a:gd name="connsiteX1" fmla="*/ 802222 w 957974"/>
                <a:gd name="connsiteY1" fmla="*/ 105969 h 635387"/>
                <a:gd name="connsiteX2" fmla="*/ 882656 w 957974"/>
                <a:gd name="connsiteY2" fmla="*/ 180052 h 635387"/>
                <a:gd name="connsiteX3" fmla="*/ 956739 w 957974"/>
                <a:gd name="connsiteY3" fmla="*/ 624552 h 635387"/>
                <a:gd name="connsiteX4" fmla="*/ 920756 w 957974"/>
                <a:gd name="connsiteY4" fmla="*/ 467919 h 635387"/>
                <a:gd name="connsiteX5" fmla="*/ 817039 w 957974"/>
                <a:gd name="connsiteY5" fmla="*/ 129252 h 635387"/>
                <a:gd name="connsiteX6" fmla="*/ 6 w 957974"/>
                <a:gd name="connsiteY6" fmla="*/ 136 h 63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974" h="635387">
                  <a:moveTo>
                    <a:pt x="6" y="136"/>
                  </a:moveTo>
                  <a:cubicBezTo>
                    <a:pt x="-2464" y="-3745"/>
                    <a:pt x="655114" y="75983"/>
                    <a:pt x="802222" y="105969"/>
                  </a:cubicBezTo>
                  <a:cubicBezTo>
                    <a:pt x="949330" y="135955"/>
                    <a:pt x="856903" y="93622"/>
                    <a:pt x="882656" y="180052"/>
                  </a:cubicBezTo>
                  <a:cubicBezTo>
                    <a:pt x="908409" y="266482"/>
                    <a:pt x="950389" y="576574"/>
                    <a:pt x="956739" y="624552"/>
                  </a:cubicBezTo>
                  <a:cubicBezTo>
                    <a:pt x="963089" y="672530"/>
                    <a:pt x="944039" y="550469"/>
                    <a:pt x="920756" y="467919"/>
                  </a:cubicBezTo>
                  <a:cubicBezTo>
                    <a:pt x="897473" y="385369"/>
                    <a:pt x="975436" y="207569"/>
                    <a:pt x="817039" y="129252"/>
                  </a:cubicBezTo>
                  <a:cubicBezTo>
                    <a:pt x="658642" y="50935"/>
                    <a:pt x="2476" y="4017"/>
                    <a:pt x="6" y="1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F4A34404-EBC4-415B-8718-5A2F8B51177D}"/>
                </a:ext>
              </a:extLst>
            </p:cNvPr>
            <p:cNvSpPr/>
            <p:nvPr/>
          </p:nvSpPr>
          <p:spPr>
            <a:xfrm>
              <a:off x="8343851" y="6849862"/>
              <a:ext cx="62919" cy="937105"/>
            </a:xfrm>
            <a:custGeom>
              <a:avLst/>
              <a:gdLst>
                <a:gd name="connsiteX0" fmla="*/ 49 w 62919"/>
                <a:gd name="connsiteY0" fmla="*/ 14488 h 937105"/>
                <a:gd name="connsiteX1" fmla="*/ 61432 w 62919"/>
                <a:gd name="connsiteY1" fmla="*/ 897138 h 937105"/>
                <a:gd name="connsiteX2" fmla="*/ 44499 w 62919"/>
                <a:gd name="connsiteY2" fmla="*/ 744738 h 937105"/>
                <a:gd name="connsiteX3" fmla="*/ 50849 w 62919"/>
                <a:gd name="connsiteY3" fmla="*/ 374321 h 937105"/>
                <a:gd name="connsiteX4" fmla="*/ 49 w 62919"/>
                <a:gd name="connsiteY4" fmla="*/ 14488 h 93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19" h="937105">
                  <a:moveTo>
                    <a:pt x="49" y="14488"/>
                  </a:moveTo>
                  <a:cubicBezTo>
                    <a:pt x="1813" y="101624"/>
                    <a:pt x="54024" y="775430"/>
                    <a:pt x="61432" y="897138"/>
                  </a:cubicBezTo>
                  <a:cubicBezTo>
                    <a:pt x="68840" y="1018846"/>
                    <a:pt x="46263" y="831874"/>
                    <a:pt x="44499" y="744738"/>
                  </a:cubicBezTo>
                  <a:cubicBezTo>
                    <a:pt x="42735" y="657602"/>
                    <a:pt x="57904" y="491796"/>
                    <a:pt x="50849" y="374321"/>
                  </a:cubicBezTo>
                  <a:cubicBezTo>
                    <a:pt x="43794" y="256846"/>
                    <a:pt x="-1715" y="-72648"/>
                    <a:pt x="49" y="144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30813E3F-3DCF-43F8-BA95-CB6544A181AB}"/>
                </a:ext>
              </a:extLst>
            </p:cNvPr>
            <p:cNvSpPr/>
            <p:nvPr/>
          </p:nvSpPr>
          <p:spPr>
            <a:xfrm>
              <a:off x="7396375" y="6653211"/>
              <a:ext cx="524404" cy="30233"/>
            </a:xfrm>
            <a:custGeom>
              <a:avLst/>
              <a:gdLst>
                <a:gd name="connsiteX0" fmla="*/ 4550 w 524404"/>
                <a:gd name="connsiteY0" fmla="*/ 2 h 30233"/>
                <a:gd name="connsiteX1" fmla="*/ 514138 w 524404"/>
                <a:gd name="connsiteY1" fmla="*/ 28577 h 30233"/>
                <a:gd name="connsiteX2" fmla="*/ 358563 w 524404"/>
                <a:gd name="connsiteY2" fmla="*/ 26989 h 30233"/>
                <a:gd name="connsiteX3" fmla="*/ 268075 w 524404"/>
                <a:gd name="connsiteY3" fmla="*/ 26989 h 30233"/>
                <a:gd name="connsiteX4" fmla="*/ 4550 w 524404"/>
                <a:gd name="connsiteY4" fmla="*/ 2 h 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04" h="30233">
                  <a:moveTo>
                    <a:pt x="4550" y="2"/>
                  </a:moveTo>
                  <a:cubicBezTo>
                    <a:pt x="45560" y="267"/>
                    <a:pt x="455136" y="24079"/>
                    <a:pt x="514138" y="28577"/>
                  </a:cubicBezTo>
                  <a:cubicBezTo>
                    <a:pt x="573140" y="33075"/>
                    <a:pt x="358563" y="26989"/>
                    <a:pt x="358563" y="26989"/>
                  </a:cubicBezTo>
                  <a:cubicBezTo>
                    <a:pt x="317553" y="26724"/>
                    <a:pt x="324431" y="31222"/>
                    <a:pt x="268075" y="26989"/>
                  </a:cubicBezTo>
                  <a:cubicBezTo>
                    <a:pt x="211719" y="22756"/>
                    <a:pt x="-36460" y="-263"/>
                    <a:pt x="4550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E54AD1A0-A4DB-433C-8DE3-CD88BFC38926}"/>
                </a:ext>
              </a:extLst>
            </p:cNvPr>
            <p:cNvSpPr/>
            <p:nvPr/>
          </p:nvSpPr>
          <p:spPr>
            <a:xfrm>
              <a:off x="7376684" y="6592322"/>
              <a:ext cx="882253" cy="91121"/>
            </a:xfrm>
            <a:custGeom>
              <a:avLst/>
              <a:gdLst>
                <a:gd name="connsiteX0" fmla="*/ 24241 w 882253"/>
                <a:gd name="connsiteY0" fmla="*/ 5328 h 91121"/>
                <a:gd name="connsiteX1" fmla="*/ 843391 w 882253"/>
                <a:gd name="connsiteY1" fmla="*/ 89466 h 91121"/>
                <a:gd name="connsiteX2" fmla="*/ 700516 w 882253"/>
                <a:gd name="connsiteY2" fmla="*/ 57716 h 91121"/>
                <a:gd name="connsiteX3" fmla="*/ 262366 w 882253"/>
                <a:gd name="connsiteY3" fmla="*/ 14853 h 91121"/>
                <a:gd name="connsiteX4" fmla="*/ 24241 w 882253"/>
                <a:gd name="connsiteY4" fmla="*/ 5328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253" h="91121">
                  <a:moveTo>
                    <a:pt x="24241" y="5328"/>
                  </a:moveTo>
                  <a:cubicBezTo>
                    <a:pt x="121078" y="17763"/>
                    <a:pt x="730679" y="80735"/>
                    <a:pt x="843391" y="89466"/>
                  </a:cubicBezTo>
                  <a:cubicBezTo>
                    <a:pt x="956103" y="98197"/>
                    <a:pt x="797353" y="70151"/>
                    <a:pt x="700516" y="57716"/>
                  </a:cubicBezTo>
                  <a:cubicBezTo>
                    <a:pt x="603679" y="45281"/>
                    <a:pt x="380635" y="24907"/>
                    <a:pt x="262366" y="14853"/>
                  </a:cubicBezTo>
                  <a:cubicBezTo>
                    <a:pt x="144097" y="4799"/>
                    <a:pt x="-72596" y="-7107"/>
                    <a:pt x="24241" y="53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3FE163C2-51DD-47DD-9968-8A66128C4475}"/>
                </a:ext>
              </a:extLst>
            </p:cNvPr>
            <p:cNvSpPr/>
            <p:nvPr/>
          </p:nvSpPr>
          <p:spPr>
            <a:xfrm>
              <a:off x="8239104" y="6734166"/>
              <a:ext cx="102104" cy="101634"/>
            </a:xfrm>
            <a:custGeom>
              <a:avLst/>
              <a:gdLst>
                <a:gd name="connsiteX0" fmla="*/ 21 w 102104"/>
                <a:gd name="connsiteY0" fmla="*/ 9 h 101634"/>
                <a:gd name="connsiteX1" fmla="*/ 85746 w 102104"/>
                <a:gd name="connsiteY1" fmla="*/ 65097 h 101634"/>
                <a:gd name="connsiteX2" fmla="*/ 101621 w 102104"/>
                <a:gd name="connsiteY2" fmla="*/ 101609 h 101634"/>
                <a:gd name="connsiteX3" fmla="*/ 77809 w 102104"/>
                <a:gd name="connsiteY3" fmla="*/ 69859 h 101634"/>
                <a:gd name="connsiteX4" fmla="*/ 21 w 102104"/>
                <a:gd name="connsiteY4" fmla="*/ 9 h 1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04" h="101634">
                  <a:moveTo>
                    <a:pt x="21" y="9"/>
                  </a:moveTo>
                  <a:cubicBezTo>
                    <a:pt x="1344" y="-785"/>
                    <a:pt x="68813" y="48164"/>
                    <a:pt x="85746" y="65097"/>
                  </a:cubicBezTo>
                  <a:cubicBezTo>
                    <a:pt x="102679" y="82030"/>
                    <a:pt x="102944" y="100815"/>
                    <a:pt x="101621" y="101609"/>
                  </a:cubicBezTo>
                  <a:cubicBezTo>
                    <a:pt x="100298" y="102403"/>
                    <a:pt x="96330" y="84676"/>
                    <a:pt x="77809" y="69859"/>
                  </a:cubicBezTo>
                  <a:cubicBezTo>
                    <a:pt x="59288" y="55042"/>
                    <a:pt x="-1302" y="803"/>
                    <a:pt x="21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336B0093-78E1-4293-A3F7-5738C02F989A}"/>
                </a:ext>
              </a:extLst>
            </p:cNvPr>
            <p:cNvSpPr/>
            <p:nvPr/>
          </p:nvSpPr>
          <p:spPr>
            <a:xfrm>
              <a:off x="8072546" y="6711875"/>
              <a:ext cx="176838" cy="18460"/>
            </a:xfrm>
            <a:custGeom>
              <a:avLst/>
              <a:gdLst>
                <a:gd name="connsiteX0" fmla="*/ 1479 w 176838"/>
                <a:gd name="connsiteY0" fmla="*/ 14363 h 18460"/>
                <a:gd name="connsiteX1" fmla="*/ 174517 w 176838"/>
                <a:gd name="connsiteY1" fmla="*/ 17538 h 18460"/>
                <a:gd name="connsiteX2" fmla="*/ 95142 w 176838"/>
                <a:gd name="connsiteY2" fmla="*/ 75 h 18460"/>
                <a:gd name="connsiteX3" fmla="*/ 1479 w 176838"/>
                <a:gd name="connsiteY3" fmla="*/ 14363 h 1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838" h="18460">
                  <a:moveTo>
                    <a:pt x="1479" y="14363"/>
                  </a:moveTo>
                  <a:cubicBezTo>
                    <a:pt x="14708" y="17273"/>
                    <a:pt x="158907" y="19919"/>
                    <a:pt x="174517" y="17538"/>
                  </a:cubicBezTo>
                  <a:cubicBezTo>
                    <a:pt x="190128" y="15157"/>
                    <a:pt x="122923" y="-1248"/>
                    <a:pt x="95142" y="75"/>
                  </a:cubicBezTo>
                  <a:cubicBezTo>
                    <a:pt x="67361" y="1398"/>
                    <a:pt x="-11750" y="11453"/>
                    <a:pt x="1479" y="143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8130F72D-9E8A-48C2-8C81-A3F8EEE6F392}"/>
                </a:ext>
              </a:extLst>
            </p:cNvPr>
            <p:cNvSpPr/>
            <p:nvPr/>
          </p:nvSpPr>
          <p:spPr>
            <a:xfrm>
              <a:off x="8256580" y="6678476"/>
              <a:ext cx="156167" cy="136842"/>
            </a:xfrm>
            <a:custGeom>
              <a:avLst/>
              <a:gdLst>
                <a:gd name="connsiteX0" fmla="*/ 8 w 156167"/>
                <a:gd name="connsiteY0" fmla="*/ 1724 h 136842"/>
                <a:gd name="connsiteX1" fmla="*/ 127008 w 156167"/>
                <a:gd name="connsiteY1" fmla="*/ 42999 h 136842"/>
                <a:gd name="connsiteX2" fmla="*/ 155583 w 156167"/>
                <a:gd name="connsiteY2" fmla="*/ 135074 h 136842"/>
                <a:gd name="connsiteX3" fmla="*/ 133358 w 156167"/>
                <a:gd name="connsiteY3" fmla="*/ 96974 h 136842"/>
                <a:gd name="connsiteX4" fmla="*/ 8 w 156167"/>
                <a:gd name="connsiteY4" fmla="*/ 1724 h 13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67" h="136842">
                  <a:moveTo>
                    <a:pt x="8" y="1724"/>
                  </a:moveTo>
                  <a:cubicBezTo>
                    <a:pt x="-1050" y="-7272"/>
                    <a:pt x="101079" y="20774"/>
                    <a:pt x="127008" y="42999"/>
                  </a:cubicBezTo>
                  <a:cubicBezTo>
                    <a:pt x="152937" y="65224"/>
                    <a:pt x="154525" y="126078"/>
                    <a:pt x="155583" y="135074"/>
                  </a:cubicBezTo>
                  <a:cubicBezTo>
                    <a:pt x="156641" y="144070"/>
                    <a:pt x="159023" y="116818"/>
                    <a:pt x="133358" y="96974"/>
                  </a:cubicBezTo>
                  <a:cubicBezTo>
                    <a:pt x="107693" y="77130"/>
                    <a:pt x="1066" y="10720"/>
                    <a:pt x="8" y="1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E811D2EB-E503-4341-8716-CEA000DD49E2}"/>
                </a:ext>
              </a:extLst>
            </p:cNvPr>
            <p:cNvSpPr/>
            <p:nvPr/>
          </p:nvSpPr>
          <p:spPr>
            <a:xfrm>
              <a:off x="7432675" y="6538913"/>
              <a:ext cx="1007388" cy="122648"/>
            </a:xfrm>
            <a:custGeom>
              <a:avLst/>
              <a:gdLst>
                <a:gd name="connsiteX0" fmla="*/ 0 w 1007388"/>
                <a:gd name="connsiteY0" fmla="*/ 0 h 122648"/>
                <a:gd name="connsiteX1" fmla="*/ 407988 w 1007388"/>
                <a:gd name="connsiteY1" fmla="*/ 41275 h 122648"/>
                <a:gd name="connsiteX2" fmla="*/ 950913 w 1007388"/>
                <a:gd name="connsiteY2" fmla="*/ 104775 h 122648"/>
                <a:gd name="connsiteX3" fmla="*/ 987425 w 1007388"/>
                <a:gd name="connsiteY3" fmla="*/ 122237 h 122648"/>
                <a:gd name="connsiteX4" fmla="*/ 923925 w 1007388"/>
                <a:gd name="connsiteY4" fmla="*/ 92075 h 122648"/>
                <a:gd name="connsiteX5" fmla="*/ 800100 w 1007388"/>
                <a:gd name="connsiteY5" fmla="*/ 71437 h 122648"/>
                <a:gd name="connsiteX6" fmla="*/ 0 w 1007388"/>
                <a:gd name="connsiteY6" fmla="*/ 0 h 12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388" h="122648">
                  <a:moveTo>
                    <a:pt x="0" y="0"/>
                  </a:moveTo>
                  <a:lnTo>
                    <a:pt x="407988" y="41275"/>
                  </a:lnTo>
                  <a:lnTo>
                    <a:pt x="950913" y="104775"/>
                  </a:lnTo>
                  <a:cubicBezTo>
                    <a:pt x="1047486" y="118269"/>
                    <a:pt x="991923" y="124354"/>
                    <a:pt x="987425" y="122237"/>
                  </a:cubicBezTo>
                  <a:cubicBezTo>
                    <a:pt x="982927" y="120120"/>
                    <a:pt x="955146" y="100542"/>
                    <a:pt x="923925" y="92075"/>
                  </a:cubicBezTo>
                  <a:cubicBezTo>
                    <a:pt x="892704" y="83608"/>
                    <a:pt x="950913" y="85989"/>
                    <a:pt x="800100" y="714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37AA3459-A1EF-4AD7-AC44-F78C83DA1728}"/>
                </a:ext>
              </a:extLst>
            </p:cNvPr>
            <p:cNvSpPr/>
            <p:nvPr/>
          </p:nvSpPr>
          <p:spPr>
            <a:xfrm>
              <a:off x="8197679" y="8357260"/>
              <a:ext cx="189933" cy="30368"/>
            </a:xfrm>
            <a:custGeom>
              <a:avLst/>
              <a:gdLst>
                <a:gd name="connsiteX0" fmla="*/ 171 w 189933"/>
                <a:gd name="connsiteY0" fmla="*/ 928 h 30368"/>
                <a:gd name="connsiteX1" fmla="*/ 122409 w 189933"/>
                <a:gd name="connsiteY1" fmla="*/ 29503 h 30368"/>
                <a:gd name="connsiteX2" fmla="*/ 189084 w 189933"/>
                <a:gd name="connsiteY2" fmla="*/ 21565 h 30368"/>
                <a:gd name="connsiteX3" fmla="*/ 150984 w 189933"/>
                <a:gd name="connsiteY3" fmla="*/ 7278 h 30368"/>
                <a:gd name="connsiteX4" fmla="*/ 171 w 189933"/>
                <a:gd name="connsiteY4" fmla="*/ 928 h 3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3" h="30368">
                  <a:moveTo>
                    <a:pt x="171" y="928"/>
                  </a:moveTo>
                  <a:cubicBezTo>
                    <a:pt x="-4591" y="4632"/>
                    <a:pt x="90924" y="26064"/>
                    <a:pt x="122409" y="29503"/>
                  </a:cubicBezTo>
                  <a:cubicBezTo>
                    <a:pt x="153894" y="32942"/>
                    <a:pt x="184322" y="25269"/>
                    <a:pt x="189084" y="21565"/>
                  </a:cubicBezTo>
                  <a:cubicBezTo>
                    <a:pt x="193846" y="17861"/>
                    <a:pt x="178236" y="8865"/>
                    <a:pt x="150984" y="7278"/>
                  </a:cubicBezTo>
                  <a:cubicBezTo>
                    <a:pt x="123732" y="5691"/>
                    <a:pt x="4933" y="-2776"/>
                    <a:pt x="171" y="9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BBB85F59-1640-4A61-9B85-F847487A2261}"/>
                </a:ext>
              </a:extLst>
            </p:cNvPr>
            <p:cNvSpPr/>
            <p:nvPr/>
          </p:nvSpPr>
          <p:spPr>
            <a:xfrm>
              <a:off x="8360068" y="8089564"/>
              <a:ext cx="82715" cy="284235"/>
            </a:xfrm>
            <a:custGeom>
              <a:avLst/>
              <a:gdLst>
                <a:gd name="connsiteX0" fmla="*/ 82257 w 82715"/>
                <a:gd name="connsiteY0" fmla="*/ 336 h 284235"/>
                <a:gd name="connsiteX1" fmla="*/ 36220 w 82715"/>
                <a:gd name="connsiteY1" fmla="*/ 89236 h 284235"/>
                <a:gd name="connsiteX2" fmla="*/ 26695 w 82715"/>
                <a:gd name="connsiteY2" fmla="*/ 282911 h 284235"/>
                <a:gd name="connsiteX3" fmla="*/ 7645 w 82715"/>
                <a:gd name="connsiteY3" fmla="*/ 171786 h 284235"/>
                <a:gd name="connsiteX4" fmla="*/ 4470 w 82715"/>
                <a:gd name="connsiteY4" fmla="*/ 117811 h 284235"/>
                <a:gd name="connsiteX5" fmla="*/ 82257 w 82715"/>
                <a:gd name="connsiteY5" fmla="*/ 336 h 28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5" h="284235">
                  <a:moveTo>
                    <a:pt x="82257" y="336"/>
                  </a:moveTo>
                  <a:cubicBezTo>
                    <a:pt x="87549" y="-4427"/>
                    <a:pt x="45480" y="42140"/>
                    <a:pt x="36220" y="89236"/>
                  </a:cubicBezTo>
                  <a:cubicBezTo>
                    <a:pt x="26960" y="136332"/>
                    <a:pt x="31457" y="269153"/>
                    <a:pt x="26695" y="282911"/>
                  </a:cubicBezTo>
                  <a:cubicBezTo>
                    <a:pt x="21933" y="296669"/>
                    <a:pt x="11349" y="199303"/>
                    <a:pt x="7645" y="171786"/>
                  </a:cubicBezTo>
                  <a:cubicBezTo>
                    <a:pt x="3941" y="144269"/>
                    <a:pt x="-5584" y="141888"/>
                    <a:pt x="4470" y="117811"/>
                  </a:cubicBezTo>
                  <a:cubicBezTo>
                    <a:pt x="14524" y="93734"/>
                    <a:pt x="76965" y="5099"/>
                    <a:pt x="82257" y="3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1E71E544-13C8-43B2-A0DE-FFD2F5F94CB2}"/>
                </a:ext>
              </a:extLst>
            </p:cNvPr>
            <p:cNvSpPr/>
            <p:nvPr/>
          </p:nvSpPr>
          <p:spPr>
            <a:xfrm>
              <a:off x="8252724" y="8350706"/>
              <a:ext cx="20036" cy="501310"/>
            </a:xfrm>
            <a:custGeom>
              <a:avLst/>
              <a:gdLst>
                <a:gd name="connsiteX0" fmla="*/ 689 w 20036"/>
                <a:gd name="connsiteY0" fmla="*/ 21769 h 501310"/>
                <a:gd name="connsiteX1" fmla="*/ 3864 w 20036"/>
                <a:gd name="connsiteY1" fmla="*/ 488494 h 501310"/>
                <a:gd name="connsiteX2" fmla="*/ 689 w 20036"/>
                <a:gd name="connsiteY2" fmla="*/ 347207 h 501310"/>
                <a:gd name="connsiteX3" fmla="*/ 19739 w 20036"/>
                <a:gd name="connsiteY3" fmla="*/ 104319 h 501310"/>
                <a:gd name="connsiteX4" fmla="*/ 689 w 20036"/>
                <a:gd name="connsiteY4" fmla="*/ 21769 h 5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6" h="501310">
                  <a:moveTo>
                    <a:pt x="689" y="21769"/>
                  </a:moveTo>
                  <a:cubicBezTo>
                    <a:pt x="-1957" y="85798"/>
                    <a:pt x="3864" y="434254"/>
                    <a:pt x="3864" y="488494"/>
                  </a:cubicBezTo>
                  <a:cubicBezTo>
                    <a:pt x="3864" y="542734"/>
                    <a:pt x="-1957" y="411236"/>
                    <a:pt x="689" y="347207"/>
                  </a:cubicBezTo>
                  <a:cubicBezTo>
                    <a:pt x="3335" y="283178"/>
                    <a:pt x="16829" y="158559"/>
                    <a:pt x="19739" y="104319"/>
                  </a:cubicBezTo>
                  <a:cubicBezTo>
                    <a:pt x="22649" y="50079"/>
                    <a:pt x="3335" y="-42260"/>
                    <a:pt x="689" y="21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42FDD2D3-EE20-4CF1-80EC-86E03AE18017}"/>
                </a:ext>
              </a:extLst>
            </p:cNvPr>
            <p:cNvSpPr/>
            <p:nvPr/>
          </p:nvSpPr>
          <p:spPr>
            <a:xfrm>
              <a:off x="8217506" y="8346207"/>
              <a:ext cx="33826" cy="650348"/>
            </a:xfrm>
            <a:custGeom>
              <a:avLst/>
              <a:gdLst>
                <a:gd name="connsiteX0" fmla="*/ 4157 w 33826"/>
                <a:gd name="connsiteY0" fmla="*/ 10393 h 650348"/>
                <a:gd name="connsiteX1" fmla="*/ 29557 w 33826"/>
                <a:gd name="connsiteY1" fmla="*/ 618406 h 650348"/>
                <a:gd name="connsiteX2" fmla="*/ 31144 w 33826"/>
                <a:gd name="connsiteY2" fmla="*/ 532681 h 650348"/>
                <a:gd name="connsiteX3" fmla="*/ 2569 w 33826"/>
                <a:gd name="connsiteY3" fmla="*/ 253281 h 650348"/>
                <a:gd name="connsiteX4" fmla="*/ 4157 w 33826"/>
                <a:gd name="connsiteY4" fmla="*/ 10393 h 65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6" h="650348">
                  <a:moveTo>
                    <a:pt x="4157" y="10393"/>
                  </a:moveTo>
                  <a:cubicBezTo>
                    <a:pt x="8655" y="71247"/>
                    <a:pt x="25059" y="531358"/>
                    <a:pt x="29557" y="618406"/>
                  </a:cubicBezTo>
                  <a:cubicBezTo>
                    <a:pt x="34055" y="705454"/>
                    <a:pt x="35642" y="593535"/>
                    <a:pt x="31144" y="532681"/>
                  </a:cubicBezTo>
                  <a:cubicBezTo>
                    <a:pt x="26646" y="471827"/>
                    <a:pt x="6802" y="334243"/>
                    <a:pt x="2569" y="253281"/>
                  </a:cubicBezTo>
                  <a:cubicBezTo>
                    <a:pt x="-1664" y="172319"/>
                    <a:pt x="-341" y="-50461"/>
                    <a:pt x="4157" y="10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A247A17F-D5D4-4E9C-A293-29DEDCAB7979}"/>
                </a:ext>
              </a:extLst>
            </p:cNvPr>
            <p:cNvSpPr/>
            <p:nvPr/>
          </p:nvSpPr>
          <p:spPr>
            <a:xfrm>
              <a:off x="8323260" y="8309476"/>
              <a:ext cx="26370" cy="718235"/>
            </a:xfrm>
            <a:custGeom>
              <a:avLst/>
              <a:gdLst>
                <a:gd name="connsiteX0" fmla="*/ 22228 w 26370"/>
                <a:gd name="connsiteY0" fmla="*/ 16962 h 718235"/>
                <a:gd name="connsiteX1" fmla="*/ 3 w 26370"/>
                <a:gd name="connsiteY1" fmla="*/ 691649 h 718235"/>
                <a:gd name="connsiteX2" fmla="*/ 20640 w 26370"/>
                <a:gd name="connsiteY2" fmla="*/ 548774 h 718235"/>
                <a:gd name="connsiteX3" fmla="*/ 25403 w 26370"/>
                <a:gd name="connsiteY3" fmla="*/ 232862 h 718235"/>
                <a:gd name="connsiteX4" fmla="*/ 22228 w 26370"/>
                <a:gd name="connsiteY4" fmla="*/ 16962 h 7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0" h="718235">
                  <a:moveTo>
                    <a:pt x="22228" y="16962"/>
                  </a:moveTo>
                  <a:cubicBezTo>
                    <a:pt x="17995" y="93426"/>
                    <a:pt x="268" y="603014"/>
                    <a:pt x="3" y="691649"/>
                  </a:cubicBezTo>
                  <a:cubicBezTo>
                    <a:pt x="-262" y="780284"/>
                    <a:pt x="16407" y="625238"/>
                    <a:pt x="20640" y="548774"/>
                  </a:cubicBezTo>
                  <a:cubicBezTo>
                    <a:pt x="24873" y="472310"/>
                    <a:pt x="28049" y="323614"/>
                    <a:pt x="25403" y="232862"/>
                  </a:cubicBezTo>
                  <a:cubicBezTo>
                    <a:pt x="22757" y="142110"/>
                    <a:pt x="26461" y="-59502"/>
                    <a:pt x="22228" y="169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5647B960-AD56-474F-A559-BB118BE5D703}"/>
                </a:ext>
              </a:extLst>
            </p:cNvPr>
            <p:cNvSpPr/>
            <p:nvPr/>
          </p:nvSpPr>
          <p:spPr>
            <a:xfrm>
              <a:off x="8356500" y="8351521"/>
              <a:ext cx="39494" cy="706294"/>
            </a:xfrm>
            <a:custGeom>
              <a:avLst/>
              <a:gdLst>
                <a:gd name="connsiteX0" fmla="*/ 30263 w 39494"/>
                <a:gd name="connsiteY0" fmla="*/ 86042 h 706294"/>
                <a:gd name="connsiteX1" fmla="*/ 27088 w 39494"/>
                <a:gd name="connsiteY1" fmla="*/ 689292 h 706294"/>
                <a:gd name="connsiteX2" fmla="*/ 27088 w 39494"/>
                <a:gd name="connsiteY2" fmla="*/ 519429 h 706294"/>
                <a:gd name="connsiteX3" fmla="*/ 100 w 39494"/>
                <a:gd name="connsiteY3" fmla="*/ 300354 h 706294"/>
                <a:gd name="connsiteX4" fmla="*/ 38200 w 39494"/>
                <a:gd name="connsiteY4" fmla="*/ 30479 h 706294"/>
                <a:gd name="connsiteX5" fmla="*/ 30263 w 39494"/>
                <a:gd name="connsiteY5" fmla="*/ 86042 h 7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94" h="706294">
                  <a:moveTo>
                    <a:pt x="30263" y="86042"/>
                  </a:moveTo>
                  <a:cubicBezTo>
                    <a:pt x="28411" y="195844"/>
                    <a:pt x="27617" y="617061"/>
                    <a:pt x="27088" y="689292"/>
                  </a:cubicBezTo>
                  <a:cubicBezTo>
                    <a:pt x="26559" y="761523"/>
                    <a:pt x="31586" y="584252"/>
                    <a:pt x="27088" y="519429"/>
                  </a:cubicBezTo>
                  <a:cubicBezTo>
                    <a:pt x="22590" y="454606"/>
                    <a:pt x="-1752" y="381846"/>
                    <a:pt x="100" y="300354"/>
                  </a:cubicBezTo>
                  <a:cubicBezTo>
                    <a:pt x="1952" y="218862"/>
                    <a:pt x="33173" y="72812"/>
                    <a:pt x="38200" y="30479"/>
                  </a:cubicBezTo>
                  <a:cubicBezTo>
                    <a:pt x="43227" y="-11854"/>
                    <a:pt x="32115" y="-23760"/>
                    <a:pt x="30263" y="860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7ED70442-BA09-4BFB-87F7-8C404D20C7D6}"/>
                </a:ext>
              </a:extLst>
            </p:cNvPr>
            <p:cNvSpPr/>
            <p:nvPr/>
          </p:nvSpPr>
          <p:spPr>
            <a:xfrm>
              <a:off x="8218055" y="9014350"/>
              <a:ext cx="59684" cy="513762"/>
            </a:xfrm>
            <a:custGeom>
              <a:avLst/>
              <a:gdLst>
                <a:gd name="connsiteX0" fmla="*/ 36945 w 59684"/>
                <a:gd name="connsiteY0" fmla="*/ 2650 h 513762"/>
                <a:gd name="connsiteX1" fmla="*/ 6783 w 59684"/>
                <a:gd name="connsiteY1" fmla="*/ 421750 h 513762"/>
                <a:gd name="connsiteX2" fmla="*/ 433 w 59684"/>
                <a:gd name="connsiteY2" fmla="*/ 512238 h 513762"/>
                <a:gd name="connsiteX3" fmla="*/ 14720 w 59684"/>
                <a:gd name="connsiteY3" fmla="*/ 461438 h 513762"/>
                <a:gd name="connsiteX4" fmla="*/ 59170 w 59684"/>
                <a:gd name="connsiteY4" fmla="*/ 255063 h 513762"/>
                <a:gd name="connsiteX5" fmla="*/ 36945 w 59684"/>
                <a:gd name="connsiteY5" fmla="*/ 2650 h 51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84" h="513762">
                  <a:moveTo>
                    <a:pt x="36945" y="2650"/>
                  </a:moveTo>
                  <a:cubicBezTo>
                    <a:pt x="28214" y="30431"/>
                    <a:pt x="12868" y="336819"/>
                    <a:pt x="6783" y="421750"/>
                  </a:cubicBezTo>
                  <a:cubicBezTo>
                    <a:pt x="698" y="506681"/>
                    <a:pt x="-890" y="505623"/>
                    <a:pt x="433" y="512238"/>
                  </a:cubicBezTo>
                  <a:cubicBezTo>
                    <a:pt x="1756" y="518853"/>
                    <a:pt x="4931" y="504300"/>
                    <a:pt x="14720" y="461438"/>
                  </a:cubicBezTo>
                  <a:cubicBezTo>
                    <a:pt x="24509" y="418576"/>
                    <a:pt x="55466" y="337348"/>
                    <a:pt x="59170" y="255063"/>
                  </a:cubicBezTo>
                  <a:cubicBezTo>
                    <a:pt x="62874" y="172778"/>
                    <a:pt x="45676" y="-25131"/>
                    <a:pt x="36945" y="26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01FB0D75-CEDE-4F1F-9768-A4BD6DF4A17E}"/>
                </a:ext>
              </a:extLst>
            </p:cNvPr>
            <p:cNvSpPr/>
            <p:nvPr/>
          </p:nvSpPr>
          <p:spPr>
            <a:xfrm>
              <a:off x="8362419" y="8842685"/>
              <a:ext cx="20018" cy="538951"/>
            </a:xfrm>
            <a:custGeom>
              <a:avLst/>
              <a:gdLst>
                <a:gd name="connsiteX0" fmla="*/ 5294 w 20018"/>
                <a:gd name="connsiteY0" fmla="*/ 29853 h 538951"/>
                <a:gd name="connsiteX1" fmla="*/ 5294 w 20018"/>
                <a:gd name="connsiteY1" fmla="*/ 525153 h 538951"/>
                <a:gd name="connsiteX2" fmla="*/ 531 w 20018"/>
                <a:gd name="connsiteY2" fmla="*/ 374340 h 538951"/>
                <a:gd name="connsiteX3" fmla="*/ 19581 w 20018"/>
                <a:gd name="connsiteY3" fmla="*/ 90178 h 538951"/>
                <a:gd name="connsiteX4" fmla="*/ 5294 w 20018"/>
                <a:gd name="connsiteY4" fmla="*/ 29853 h 53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8" h="538951">
                  <a:moveTo>
                    <a:pt x="5294" y="29853"/>
                  </a:moveTo>
                  <a:cubicBezTo>
                    <a:pt x="2913" y="102349"/>
                    <a:pt x="6088" y="467739"/>
                    <a:pt x="5294" y="525153"/>
                  </a:cubicBezTo>
                  <a:cubicBezTo>
                    <a:pt x="4500" y="582567"/>
                    <a:pt x="-1850" y="446836"/>
                    <a:pt x="531" y="374340"/>
                  </a:cubicBezTo>
                  <a:cubicBezTo>
                    <a:pt x="2912" y="301844"/>
                    <a:pt x="16406" y="147857"/>
                    <a:pt x="19581" y="90178"/>
                  </a:cubicBezTo>
                  <a:cubicBezTo>
                    <a:pt x="22756" y="32499"/>
                    <a:pt x="7675" y="-42643"/>
                    <a:pt x="5294" y="29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C8FE364D-C10E-4991-A7C3-FC26537B0881}"/>
                </a:ext>
              </a:extLst>
            </p:cNvPr>
            <p:cNvSpPr/>
            <p:nvPr/>
          </p:nvSpPr>
          <p:spPr>
            <a:xfrm>
              <a:off x="8285096" y="9083382"/>
              <a:ext cx="43813" cy="481482"/>
            </a:xfrm>
            <a:custGeom>
              <a:avLst/>
              <a:gdLst>
                <a:gd name="connsiteX0" fmla="*/ 41342 w 43813"/>
                <a:gd name="connsiteY0" fmla="*/ 293 h 481482"/>
                <a:gd name="connsiteX1" fmla="*/ 38167 w 43813"/>
                <a:gd name="connsiteY1" fmla="*/ 206668 h 481482"/>
                <a:gd name="connsiteX2" fmla="*/ 30229 w 43813"/>
                <a:gd name="connsiteY2" fmla="*/ 476543 h 481482"/>
                <a:gd name="connsiteX3" fmla="*/ 23879 w 43813"/>
                <a:gd name="connsiteY3" fmla="*/ 371768 h 481482"/>
                <a:gd name="connsiteX4" fmla="*/ 67 w 43813"/>
                <a:gd name="connsiteY4" fmla="*/ 251118 h 481482"/>
                <a:gd name="connsiteX5" fmla="*/ 41342 w 43813"/>
                <a:gd name="connsiteY5" fmla="*/ 293 h 4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3" h="481482">
                  <a:moveTo>
                    <a:pt x="41342" y="293"/>
                  </a:moveTo>
                  <a:cubicBezTo>
                    <a:pt x="47692" y="-7115"/>
                    <a:pt x="40019" y="127293"/>
                    <a:pt x="38167" y="206668"/>
                  </a:cubicBezTo>
                  <a:cubicBezTo>
                    <a:pt x="36315" y="286043"/>
                    <a:pt x="32610" y="449026"/>
                    <a:pt x="30229" y="476543"/>
                  </a:cubicBezTo>
                  <a:cubicBezTo>
                    <a:pt x="27848" y="504060"/>
                    <a:pt x="28906" y="409339"/>
                    <a:pt x="23879" y="371768"/>
                  </a:cubicBezTo>
                  <a:cubicBezTo>
                    <a:pt x="18852" y="334197"/>
                    <a:pt x="1919" y="317793"/>
                    <a:pt x="67" y="251118"/>
                  </a:cubicBezTo>
                  <a:cubicBezTo>
                    <a:pt x="-1785" y="184443"/>
                    <a:pt x="34992" y="7701"/>
                    <a:pt x="41342" y="2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A5B303EB-F6EA-46E0-B646-29A172710528}"/>
                </a:ext>
              </a:extLst>
            </p:cNvPr>
            <p:cNvSpPr/>
            <p:nvPr/>
          </p:nvSpPr>
          <p:spPr>
            <a:xfrm>
              <a:off x="8337545" y="9037543"/>
              <a:ext cx="12316" cy="521580"/>
            </a:xfrm>
            <a:custGeom>
              <a:avLst/>
              <a:gdLst>
                <a:gd name="connsiteX0" fmla="*/ 11118 w 12316"/>
                <a:gd name="connsiteY0" fmla="*/ 3270 h 521580"/>
                <a:gd name="connsiteX1" fmla="*/ 11118 w 12316"/>
                <a:gd name="connsiteY1" fmla="*/ 501745 h 521580"/>
                <a:gd name="connsiteX2" fmla="*/ 3180 w 12316"/>
                <a:gd name="connsiteY2" fmla="*/ 409670 h 521580"/>
                <a:gd name="connsiteX3" fmla="*/ 5 w 12316"/>
                <a:gd name="connsiteY3" fmla="*/ 290607 h 521580"/>
                <a:gd name="connsiteX4" fmla="*/ 11118 w 12316"/>
                <a:gd name="connsiteY4" fmla="*/ 3270 h 52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6" h="521580">
                  <a:moveTo>
                    <a:pt x="11118" y="3270"/>
                  </a:moveTo>
                  <a:cubicBezTo>
                    <a:pt x="12970" y="38460"/>
                    <a:pt x="12441" y="434012"/>
                    <a:pt x="11118" y="501745"/>
                  </a:cubicBezTo>
                  <a:cubicBezTo>
                    <a:pt x="9795" y="569478"/>
                    <a:pt x="5032" y="444860"/>
                    <a:pt x="3180" y="409670"/>
                  </a:cubicBezTo>
                  <a:cubicBezTo>
                    <a:pt x="1328" y="374480"/>
                    <a:pt x="269" y="354107"/>
                    <a:pt x="5" y="290607"/>
                  </a:cubicBezTo>
                  <a:cubicBezTo>
                    <a:pt x="-259" y="227107"/>
                    <a:pt x="9266" y="-31920"/>
                    <a:pt x="11118" y="32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3B274EDD-6E81-4B1C-A757-7A1B0C536252}"/>
                </a:ext>
              </a:extLst>
            </p:cNvPr>
            <p:cNvSpPr/>
            <p:nvPr/>
          </p:nvSpPr>
          <p:spPr>
            <a:xfrm>
              <a:off x="8162316" y="9491445"/>
              <a:ext cx="254546" cy="137297"/>
            </a:xfrm>
            <a:custGeom>
              <a:avLst/>
              <a:gdLst>
                <a:gd name="connsiteX0" fmla="*/ 33947 w 254546"/>
                <a:gd name="connsiteY0" fmla="*/ 218 h 137297"/>
                <a:gd name="connsiteX1" fmla="*/ 37122 w 254546"/>
                <a:gd name="connsiteY1" fmla="*/ 98643 h 137297"/>
                <a:gd name="connsiteX2" fmla="*/ 64109 w 254546"/>
                <a:gd name="connsiteY2" fmla="*/ 120868 h 137297"/>
                <a:gd name="connsiteX3" fmla="*/ 248259 w 254546"/>
                <a:gd name="connsiteY3" fmla="*/ 130393 h 137297"/>
                <a:gd name="connsiteX4" fmla="*/ 192697 w 254546"/>
                <a:gd name="connsiteY4" fmla="*/ 131980 h 137297"/>
                <a:gd name="connsiteX5" fmla="*/ 8547 w 254546"/>
                <a:gd name="connsiteY5" fmla="*/ 128805 h 137297"/>
                <a:gd name="connsiteX6" fmla="*/ 33947 w 254546"/>
                <a:gd name="connsiteY6" fmla="*/ 218 h 13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46" h="137297">
                  <a:moveTo>
                    <a:pt x="33947" y="218"/>
                  </a:moveTo>
                  <a:cubicBezTo>
                    <a:pt x="38710" y="-4809"/>
                    <a:pt x="32095" y="78535"/>
                    <a:pt x="37122" y="98643"/>
                  </a:cubicBezTo>
                  <a:cubicBezTo>
                    <a:pt x="42149" y="118751"/>
                    <a:pt x="28920" y="115576"/>
                    <a:pt x="64109" y="120868"/>
                  </a:cubicBezTo>
                  <a:cubicBezTo>
                    <a:pt x="99298" y="126160"/>
                    <a:pt x="226828" y="128541"/>
                    <a:pt x="248259" y="130393"/>
                  </a:cubicBezTo>
                  <a:cubicBezTo>
                    <a:pt x="269690" y="132245"/>
                    <a:pt x="232649" y="132245"/>
                    <a:pt x="192697" y="131980"/>
                  </a:cubicBezTo>
                  <a:cubicBezTo>
                    <a:pt x="152745" y="131715"/>
                    <a:pt x="36328" y="146003"/>
                    <a:pt x="8547" y="128805"/>
                  </a:cubicBezTo>
                  <a:cubicBezTo>
                    <a:pt x="-19234" y="111607"/>
                    <a:pt x="29184" y="5245"/>
                    <a:pt x="33947" y="2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FA2D14DC-4BAD-490A-953A-6E977112B079}"/>
                </a:ext>
              </a:extLst>
            </p:cNvPr>
            <p:cNvSpPr/>
            <p:nvPr/>
          </p:nvSpPr>
          <p:spPr>
            <a:xfrm>
              <a:off x="8221684" y="9483620"/>
              <a:ext cx="188334" cy="139064"/>
            </a:xfrm>
            <a:custGeom>
              <a:avLst/>
              <a:gdLst>
                <a:gd name="connsiteX0" fmla="*/ 6329 w 188334"/>
                <a:gd name="connsiteY0" fmla="*/ 105 h 139064"/>
                <a:gd name="connsiteX1" fmla="*/ 3154 w 188334"/>
                <a:gd name="connsiteY1" fmla="*/ 84243 h 139064"/>
                <a:gd name="connsiteX2" fmla="*/ 52366 w 188334"/>
                <a:gd name="connsiteY2" fmla="*/ 98530 h 139064"/>
                <a:gd name="connsiteX3" fmla="*/ 160316 w 188334"/>
                <a:gd name="connsiteY3" fmla="*/ 96943 h 139064"/>
                <a:gd name="connsiteX4" fmla="*/ 166666 w 188334"/>
                <a:gd name="connsiteY4" fmla="*/ 106468 h 139064"/>
                <a:gd name="connsiteX5" fmla="*/ 168254 w 188334"/>
                <a:gd name="connsiteY5" fmla="*/ 138218 h 139064"/>
                <a:gd name="connsiteX6" fmla="*/ 179366 w 188334"/>
                <a:gd name="connsiteY6" fmla="*/ 68368 h 139064"/>
                <a:gd name="connsiteX7" fmla="*/ 20616 w 188334"/>
                <a:gd name="connsiteY7" fmla="*/ 85830 h 139064"/>
                <a:gd name="connsiteX8" fmla="*/ 1566 w 188334"/>
                <a:gd name="connsiteY8" fmla="*/ 66780 h 139064"/>
                <a:gd name="connsiteX9" fmla="*/ 6329 w 188334"/>
                <a:gd name="connsiteY9" fmla="*/ 105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334" h="139064">
                  <a:moveTo>
                    <a:pt x="6329" y="105"/>
                  </a:moveTo>
                  <a:cubicBezTo>
                    <a:pt x="6594" y="3015"/>
                    <a:pt x="-4519" y="67839"/>
                    <a:pt x="3154" y="84243"/>
                  </a:cubicBezTo>
                  <a:cubicBezTo>
                    <a:pt x="10827" y="100647"/>
                    <a:pt x="26172" y="96413"/>
                    <a:pt x="52366" y="98530"/>
                  </a:cubicBezTo>
                  <a:cubicBezTo>
                    <a:pt x="78560" y="100647"/>
                    <a:pt x="141266" y="95620"/>
                    <a:pt x="160316" y="96943"/>
                  </a:cubicBezTo>
                  <a:cubicBezTo>
                    <a:pt x="179366" y="98266"/>
                    <a:pt x="165343" y="99589"/>
                    <a:pt x="166666" y="106468"/>
                  </a:cubicBezTo>
                  <a:cubicBezTo>
                    <a:pt x="167989" y="113347"/>
                    <a:pt x="166137" y="144568"/>
                    <a:pt x="168254" y="138218"/>
                  </a:cubicBezTo>
                  <a:cubicBezTo>
                    <a:pt x="170371" y="131868"/>
                    <a:pt x="203972" y="77099"/>
                    <a:pt x="179366" y="68368"/>
                  </a:cubicBezTo>
                  <a:cubicBezTo>
                    <a:pt x="154760" y="59637"/>
                    <a:pt x="50249" y="86095"/>
                    <a:pt x="20616" y="85830"/>
                  </a:cubicBezTo>
                  <a:cubicBezTo>
                    <a:pt x="-9017" y="85565"/>
                    <a:pt x="6858" y="78422"/>
                    <a:pt x="1566" y="66780"/>
                  </a:cubicBezTo>
                  <a:cubicBezTo>
                    <a:pt x="-3726" y="55138"/>
                    <a:pt x="6064" y="-2805"/>
                    <a:pt x="6329" y="1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7" name="グループ化 506">
            <a:extLst>
              <a:ext uri="{FF2B5EF4-FFF2-40B4-BE49-F238E27FC236}">
                <a16:creationId xmlns:a16="http://schemas.microsoft.com/office/drawing/2014/main" id="{70A55106-F550-496E-9065-AAE7D1568C93}"/>
              </a:ext>
            </a:extLst>
          </p:cNvPr>
          <p:cNvGrpSpPr/>
          <p:nvPr/>
        </p:nvGrpSpPr>
        <p:grpSpPr>
          <a:xfrm>
            <a:off x="4098819" y="1589638"/>
            <a:ext cx="3613675" cy="10886144"/>
            <a:chOff x="4098819" y="1589638"/>
            <a:chExt cx="3613675" cy="10886144"/>
          </a:xfrm>
        </p:grpSpPr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B76FF3C7-0277-462A-932C-38389C1F14DB}"/>
                </a:ext>
              </a:extLst>
            </p:cNvPr>
            <p:cNvSpPr/>
            <p:nvPr/>
          </p:nvSpPr>
          <p:spPr>
            <a:xfrm>
              <a:off x="5804841" y="2370955"/>
              <a:ext cx="217900" cy="86862"/>
            </a:xfrm>
            <a:custGeom>
              <a:avLst/>
              <a:gdLst>
                <a:gd name="connsiteX0" fmla="*/ 647 w 217900"/>
                <a:gd name="connsiteY0" fmla="*/ 21408 h 86862"/>
                <a:gd name="connsiteX1" fmla="*/ 81609 w 217900"/>
                <a:gd name="connsiteY1" fmla="*/ 770 h 86862"/>
                <a:gd name="connsiteX2" fmla="*/ 130822 w 217900"/>
                <a:gd name="connsiteY2" fmla="*/ 8708 h 86862"/>
                <a:gd name="connsiteX3" fmla="*/ 211784 w 217900"/>
                <a:gd name="connsiteY3" fmla="*/ 48395 h 86862"/>
                <a:gd name="connsiteX4" fmla="*/ 211784 w 217900"/>
                <a:gd name="connsiteY4" fmla="*/ 86495 h 86862"/>
                <a:gd name="connsiteX5" fmla="*/ 208609 w 217900"/>
                <a:gd name="connsiteY5" fmla="*/ 65858 h 86862"/>
                <a:gd name="connsiteX6" fmla="*/ 181622 w 217900"/>
                <a:gd name="connsiteY6" fmla="*/ 35695 h 86862"/>
                <a:gd name="connsiteX7" fmla="*/ 129234 w 217900"/>
                <a:gd name="connsiteY7" fmla="*/ 10295 h 86862"/>
                <a:gd name="connsiteX8" fmla="*/ 647 w 217900"/>
                <a:gd name="connsiteY8" fmla="*/ 21408 h 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900" h="86862">
                  <a:moveTo>
                    <a:pt x="647" y="21408"/>
                  </a:moveTo>
                  <a:cubicBezTo>
                    <a:pt x="-7291" y="19820"/>
                    <a:pt x="59913" y="2887"/>
                    <a:pt x="81609" y="770"/>
                  </a:cubicBezTo>
                  <a:cubicBezTo>
                    <a:pt x="103305" y="-1347"/>
                    <a:pt x="109126" y="771"/>
                    <a:pt x="130822" y="8708"/>
                  </a:cubicBezTo>
                  <a:cubicBezTo>
                    <a:pt x="152518" y="16645"/>
                    <a:pt x="198290" y="35431"/>
                    <a:pt x="211784" y="48395"/>
                  </a:cubicBezTo>
                  <a:cubicBezTo>
                    <a:pt x="225278" y="61359"/>
                    <a:pt x="212313" y="83585"/>
                    <a:pt x="211784" y="86495"/>
                  </a:cubicBezTo>
                  <a:cubicBezTo>
                    <a:pt x="211255" y="89406"/>
                    <a:pt x="213636" y="74325"/>
                    <a:pt x="208609" y="65858"/>
                  </a:cubicBezTo>
                  <a:cubicBezTo>
                    <a:pt x="203582" y="57391"/>
                    <a:pt x="194851" y="44955"/>
                    <a:pt x="181622" y="35695"/>
                  </a:cubicBezTo>
                  <a:cubicBezTo>
                    <a:pt x="168393" y="26435"/>
                    <a:pt x="157809" y="12941"/>
                    <a:pt x="129234" y="10295"/>
                  </a:cubicBezTo>
                  <a:cubicBezTo>
                    <a:pt x="100659" y="7649"/>
                    <a:pt x="8585" y="22996"/>
                    <a:pt x="647" y="21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31F29219-08E9-454B-8F7E-E2EECC13A700}"/>
                </a:ext>
              </a:extLst>
            </p:cNvPr>
            <p:cNvSpPr/>
            <p:nvPr/>
          </p:nvSpPr>
          <p:spPr>
            <a:xfrm>
              <a:off x="5776913" y="2387434"/>
              <a:ext cx="241270" cy="50971"/>
            </a:xfrm>
            <a:custGeom>
              <a:avLst/>
              <a:gdLst>
                <a:gd name="connsiteX0" fmla="*/ 0 w 241270"/>
                <a:gd name="connsiteY0" fmla="*/ 50966 h 50971"/>
                <a:gd name="connsiteX1" fmla="*/ 96837 w 241270"/>
                <a:gd name="connsiteY1" fmla="*/ 9691 h 50971"/>
                <a:gd name="connsiteX2" fmla="*/ 157162 w 241270"/>
                <a:gd name="connsiteY2" fmla="*/ 9691 h 50971"/>
                <a:gd name="connsiteX3" fmla="*/ 234950 w 241270"/>
                <a:gd name="connsiteY3" fmla="*/ 39854 h 50971"/>
                <a:gd name="connsiteX4" fmla="*/ 223837 w 241270"/>
                <a:gd name="connsiteY4" fmla="*/ 39854 h 50971"/>
                <a:gd name="connsiteX5" fmla="*/ 122237 w 241270"/>
                <a:gd name="connsiteY5" fmla="*/ 3341 h 50971"/>
                <a:gd name="connsiteX6" fmla="*/ 95250 w 241270"/>
                <a:gd name="connsiteY6" fmla="*/ 6516 h 50971"/>
                <a:gd name="connsiteX7" fmla="*/ 0 w 241270"/>
                <a:gd name="connsiteY7" fmla="*/ 50966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70" h="50971">
                  <a:moveTo>
                    <a:pt x="0" y="50966"/>
                  </a:moveTo>
                  <a:cubicBezTo>
                    <a:pt x="265" y="51495"/>
                    <a:pt x="70643" y="16570"/>
                    <a:pt x="96837" y="9691"/>
                  </a:cubicBezTo>
                  <a:cubicBezTo>
                    <a:pt x="123031" y="2812"/>
                    <a:pt x="134143" y="4664"/>
                    <a:pt x="157162" y="9691"/>
                  </a:cubicBezTo>
                  <a:cubicBezTo>
                    <a:pt x="180181" y="14718"/>
                    <a:pt x="223838" y="34827"/>
                    <a:pt x="234950" y="39854"/>
                  </a:cubicBezTo>
                  <a:cubicBezTo>
                    <a:pt x="246062" y="44881"/>
                    <a:pt x="242622" y="45939"/>
                    <a:pt x="223837" y="39854"/>
                  </a:cubicBezTo>
                  <a:cubicBezTo>
                    <a:pt x="205052" y="33769"/>
                    <a:pt x="143668" y="8897"/>
                    <a:pt x="122237" y="3341"/>
                  </a:cubicBezTo>
                  <a:cubicBezTo>
                    <a:pt x="100806" y="-2215"/>
                    <a:pt x="111125" y="-628"/>
                    <a:pt x="95250" y="6516"/>
                  </a:cubicBezTo>
                  <a:cubicBezTo>
                    <a:pt x="79375" y="13660"/>
                    <a:pt x="-265" y="50437"/>
                    <a:pt x="0" y="5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AD46265A-95D5-4EAD-B379-9B06EA9EFA74}"/>
                </a:ext>
              </a:extLst>
            </p:cNvPr>
            <p:cNvSpPr/>
            <p:nvPr/>
          </p:nvSpPr>
          <p:spPr>
            <a:xfrm>
              <a:off x="5783737" y="2436761"/>
              <a:ext cx="232929" cy="14339"/>
            </a:xfrm>
            <a:custGeom>
              <a:avLst/>
              <a:gdLst>
                <a:gd name="connsiteX0" fmla="*/ 1113 w 232929"/>
                <a:gd name="connsiteY0" fmla="*/ 14339 h 14339"/>
                <a:gd name="connsiteX1" fmla="*/ 69376 w 232929"/>
                <a:gd name="connsiteY1" fmla="*/ 52 h 14339"/>
                <a:gd name="connsiteX2" fmla="*/ 124938 w 232929"/>
                <a:gd name="connsiteY2" fmla="*/ 9577 h 14339"/>
                <a:gd name="connsiteX3" fmla="*/ 196376 w 232929"/>
                <a:gd name="connsiteY3" fmla="*/ 7989 h 14339"/>
                <a:gd name="connsiteX4" fmla="*/ 232888 w 232929"/>
                <a:gd name="connsiteY4" fmla="*/ 6402 h 14339"/>
                <a:gd name="connsiteX5" fmla="*/ 190026 w 232929"/>
                <a:gd name="connsiteY5" fmla="*/ 6402 h 14339"/>
                <a:gd name="connsiteX6" fmla="*/ 128113 w 232929"/>
                <a:gd name="connsiteY6" fmla="*/ 52 h 14339"/>
                <a:gd name="connsiteX7" fmla="*/ 1113 w 232929"/>
                <a:gd name="connsiteY7" fmla="*/ 14339 h 1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29" h="14339">
                  <a:moveTo>
                    <a:pt x="1113" y="14339"/>
                  </a:moveTo>
                  <a:cubicBezTo>
                    <a:pt x="-8676" y="14339"/>
                    <a:pt x="48739" y="846"/>
                    <a:pt x="69376" y="52"/>
                  </a:cubicBezTo>
                  <a:cubicBezTo>
                    <a:pt x="90013" y="-742"/>
                    <a:pt x="103771" y="8254"/>
                    <a:pt x="124938" y="9577"/>
                  </a:cubicBezTo>
                  <a:cubicBezTo>
                    <a:pt x="146105" y="10900"/>
                    <a:pt x="178384" y="8518"/>
                    <a:pt x="196376" y="7989"/>
                  </a:cubicBezTo>
                  <a:cubicBezTo>
                    <a:pt x="214368" y="7460"/>
                    <a:pt x="233946" y="6666"/>
                    <a:pt x="232888" y="6402"/>
                  </a:cubicBezTo>
                  <a:cubicBezTo>
                    <a:pt x="231830" y="6137"/>
                    <a:pt x="207488" y="7460"/>
                    <a:pt x="190026" y="6402"/>
                  </a:cubicBezTo>
                  <a:cubicBezTo>
                    <a:pt x="172564" y="5344"/>
                    <a:pt x="154042" y="1110"/>
                    <a:pt x="128113" y="52"/>
                  </a:cubicBezTo>
                  <a:cubicBezTo>
                    <a:pt x="102184" y="-1006"/>
                    <a:pt x="10902" y="14339"/>
                    <a:pt x="1113" y="14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7E6FA5B2-F01F-4D94-9550-A2E23F8250F7}"/>
                </a:ext>
              </a:extLst>
            </p:cNvPr>
            <p:cNvSpPr/>
            <p:nvPr/>
          </p:nvSpPr>
          <p:spPr>
            <a:xfrm>
              <a:off x="5777195" y="2392252"/>
              <a:ext cx="117003" cy="47745"/>
            </a:xfrm>
            <a:custGeom>
              <a:avLst/>
              <a:gdLst>
                <a:gd name="connsiteX0" fmla="*/ 115605 w 117003"/>
                <a:gd name="connsiteY0" fmla="*/ 111 h 47745"/>
                <a:gd name="connsiteX1" fmla="*/ 12418 w 117003"/>
                <a:gd name="connsiteY1" fmla="*/ 36623 h 47745"/>
                <a:gd name="connsiteX2" fmla="*/ 2893 w 117003"/>
                <a:gd name="connsiteY2" fmla="*/ 41386 h 47745"/>
                <a:gd name="connsiteX3" fmla="*/ 21943 w 117003"/>
                <a:gd name="connsiteY3" fmla="*/ 41386 h 47745"/>
                <a:gd name="connsiteX4" fmla="*/ 82268 w 117003"/>
                <a:gd name="connsiteY4" fmla="*/ 47736 h 47745"/>
                <a:gd name="connsiteX5" fmla="*/ 60043 w 117003"/>
                <a:gd name="connsiteY5" fmla="*/ 39798 h 47745"/>
                <a:gd name="connsiteX6" fmla="*/ 71155 w 117003"/>
                <a:gd name="connsiteY6" fmla="*/ 25511 h 47745"/>
                <a:gd name="connsiteX7" fmla="*/ 115605 w 117003"/>
                <a:gd name="connsiteY7" fmla="*/ 111 h 4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03" h="47745">
                  <a:moveTo>
                    <a:pt x="115605" y="111"/>
                  </a:moveTo>
                  <a:cubicBezTo>
                    <a:pt x="105816" y="1963"/>
                    <a:pt x="31203" y="29744"/>
                    <a:pt x="12418" y="36623"/>
                  </a:cubicBezTo>
                  <a:cubicBezTo>
                    <a:pt x="-6367" y="43502"/>
                    <a:pt x="1306" y="40592"/>
                    <a:pt x="2893" y="41386"/>
                  </a:cubicBezTo>
                  <a:cubicBezTo>
                    <a:pt x="4480" y="42180"/>
                    <a:pt x="8714" y="40328"/>
                    <a:pt x="21943" y="41386"/>
                  </a:cubicBezTo>
                  <a:cubicBezTo>
                    <a:pt x="35172" y="42444"/>
                    <a:pt x="75918" y="48001"/>
                    <a:pt x="82268" y="47736"/>
                  </a:cubicBezTo>
                  <a:cubicBezTo>
                    <a:pt x="88618" y="47471"/>
                    <a:pt x="61895" y="43502"/>
                    <a:pt x="60043" y="39798"/>
                  </a:cubicBezTo>
                  <a:cubicBezTo>
                    <a:pt x="58191" y="36094"/>
                    <a:pt x="61365" y="31067"/>
                    <a:pt x="71155" y="25511"/>
                  </a:cubicBezTo>
                  <a:cubicBezTo>
                    <a:pt x="80944" y="19955"/>
                    <a:pt x="125394" y="-1741"/>
                    <a:pt x="115605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4A26F19F-DF2E-476E-867A-E361022E223A}"/>
                </a:ext>
              </a:extLst>
            </p:cNvPr>
            <p:cNvSpPr/>
            <p:nvPr/>
          </p:nvSpPr>
          <p:spPr>
            <a:xfrm>
              <a:off x="5767388" y="2430476"/>
              <a:ext cx="206622" cy="24157"/>
            </a:xfrm>
            <a:custGeom>
              <a:avLst/>
              <a:gdLst>
                <a:gd name="connsiteX0" fmla="*/ 204787 w 206622"/>
                <a:gd name="connsiteY0" fmla="*/ 22212 h 24157"/>
                <a:gd name="connsiteX1" fmla="*/ 131762 w 206622"/>
                <a:gd name="connsiteY1" fmla="*/ 22212 h 24157"/>
                <a:gd name="connsiteX2" fmla="*/ 88900 w 206622"/>
                <a:gd name="connsiteY2" fmla="*/ 12687 h 24157"/>
                <a:gd name="connsiteX3" fmla="*/ 41275 w 206622"/>
                <a:gd name="connsiteY3" fmla="*/ 17449 h 24157"/>
                <a:gd name="connsiteX4" fmla="*/ 0 w 206622"/>
                <a:gd name="connsiteY4" fmla="*/ 22212 h 24157"/>
                <a:gd name="connsiteX5" fmla="*/ 41275 w 206622"/>
                <a:gd name="connsiteY5" fmla="*/ 3162 h 24157"/>
                <a:gd name="connsiteX6" fmla="*/ 49212 w 206622"/>
                <a:gd name="connsiteY6" fmla="*/ 1574 h 24157"/>
                <a:gd name="connsiteX7" fmla="*/ 204787 w 206622"/>
                <a:gd name="connsiteY7" fmla="*/ 22212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622" h="24157">
                  <a:moveTo>
                    <a:pt x="204787" y="22212"/>
                  </a:moveTo>
                  <a:cubicBezTo>
                    <a:pt x="218545" y="25652"/>
                    <a:pt x="151076" y="23799"/>
                    <a:pt x="131762" y="22212"/>
                  </a:cubicBezTo>
                  <a:cubicBezTo>
                    <a:pt x="112448" y="20625"/>
                    <a:pt x="103981" y="13481"/>
                    <a:pt x="88900" y="12687"/>
                  </a:cubicBezTo>
                  <a:cubicBezTo>
                    <a:pt x="73819" y="11893"/>
                    <a:pt x="56092" y="15862"/>
                    <a:pt x="41275" y="17449"/>
                  </a:cubicBezTo>
                  <a:cubicBezTo>
                    <a:pt x="26458" y="19036"/>
                    <a:pt x="0" y="24593"/>
                    <a:pt x="0" y="22212"/>
                  </a:cubicBezTo>
                  <a:cubicBezTo>
                    <a:pt x="0" y="19831"/>
                    <a:pt x="33073" y="6602"/>
                    <a:pt x="41275" y="3162"/>
                  </a:cubicBezTo>
                  <a:cubicBezTo>
                    <a:pt x="49477" y="-278"/>
                    <a:pt x="23547" y="-1072"/>
                    <a:pt x="49212" y="1574"/>
                  </a:cubicBezTo>
                  <a:cubicBezTo>
                    <a:pt x="74876" y="4220"/>
                    <a:pt x="191029" y="18772"/>
                    <a:pt x="204787" y="22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1A053433-E53E-4CFB-8AE9-06808726E09F}"/>
                </a:ext>
              </a:extLst>
            </p:cNvPr>
            <p:cNvSpPr/>
            <p:nvPr/>
          </p:nvSpPr>
          <p:spPr>
            <a:xfrm>
              <a:off x="5913384" y="2419761"/>
              <a:ext cx="111103" cy="22151"/>
            </a:xfrm>
            <a:custGeom>
              <a:avLst/>
              <a:gdLst>
                <a:gd name="connsiteX0" fmla="*/ 54 w 111103"/>
                <a:gd name="connsiteY0" fmla="*/ 21814 h 22151"/>
                <a:gd name="connsiteX1" fmla="*/ 61966 w 111103"/>
                <a:gd name="connsiteY1" fmla="*/ 13877 h 22151"/>
                <a:gd name="connsiteX2" fmla="*/ 109591 w 111103"/>
                <a:gd name="connsiteY2" fmla="*/ 12289 h 22151"/>
                <a:gd name="connsiteX3" fmla="*/ 96891 w 111103"/>
                <a:gd name="connsiteY3" fmla="*/ 2764 h 22151"/>
                <a:gd name="connsiteX4" fmla="*/ 73079 w 111103"/>
                <a:gd name="connsiteY4" fmla="*/ 1177 h 22151"/>
                <a:gd name="connsiteX5" fmla="*/ 54 w 111103"/>
                <a:gd name="connsiteY5" fmla="*/ 21814 h 2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03" h="22151">
                  <a:moveTo>
                    <a:pt x="54" y="21814"/>
                  </a:moveTo>
                  <a:cubicBezTo>
                    <a:pt x="-1798" y="23931"/>
                    <a:pt x="43710" y="15464"/>
                    <a:pt x="61966" y="13877"/>
                  </a:cubicBezTo>
                  <a:cubicBezTo>
                    <a:pt x="80222" y="12289"/>
                    <a:pt x="109591" y="12289"/>
                    <a:pt x="109591" y="12289"/>
                  </a:cubicBezTo>
                  <a:cubicBezTo>
                    <a:pt x="115412" y="10437"/>
                    <a:pt x="102976" y="4616"/>
                    <a:pt x="96891" y="2764"/>
                  </a:cubicBezTo>
                  <a:cubicBezTo>
                    <a:pt x="90806" y="912"/>
                    <a:pt x="85779" y="-1469"/>
                    <a:pt x="73079" y="1177"/>
                  </a:cubicBezTo>
                  <a:cubicBezTo>
                    <a:pt x="60379" y="3823"/>
                    <a:pt x="1906" y="19697"/>
                    <a:pt x="54" y="21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B6E5ECEC-E727-43CF-BC2B-F1F3BF8ECEF6}"/>
                </a:ext>
              </a:extLst>
            </p:cNvPr>
            <p:cNvSpPr/>
            <p:nvPr/>
          </p:nvSpPr>
          <p:spPr>
            <a:xfrm>
              <a:off x="5854654" y="2387699"/>
              <a:ext cx="138528" cy="52636"/>
            </a:xfrm>
            <a:custGeom>
              <a:avLst/>
              <a:gdLst>
                <a:gd name="connsiteX0" fmla="*/ 138159 w 138528"/>
                <a:gd name="connsiteY0" fmla="*/ 39589 h 52636"/>
                <a:gd name="connsiteX1" fmla="*/ 28621 w 138528"/>
                <a:gd name="connsiteY1" fmla="*/ 52289 h 52636"/>
                <a:gd name="connsiteX2" fmla="*/ 6396 w 138528"/>
                <a:gd name="connsiteY2" fmla="*/ 47526 h 52636"/>
                <a:gd name="connsiteX3" fmla="*/ 27034 w 138528"/>
                <a:gd name="connsiteY3" fmla="*/ 31651 h 52636"/>
                <a:gd name="connsiteX4" fmla="*/ 46 w 138528"/>
                <a:gd name="connsiteY4" fmla="*/ 26889 h 52636"/>
                <a:gd name="connsiteX5" fmla="*/ 34971 w 138528"/>
                <a:gd name="connsiteY5" fmla="*/ 3076 h 52636"/>
                <a:gd name="connsiteX6" fmla="*/ 63546 w 138528"/>
                <a:gd name="connsiteY6" fmla="*/ 3076 h 52636"/>
                <a:gd name="connsiteX7" fmla="*/ 138159 w 138528"/>
                <a:gd name="connsiteY7" fmla="*/ 39589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28" h="52636">
                  <a:moveTo>
                    <a:pt x="138159" y="39589"/>
                  </a:moveTo>
                  <a:cubicBezTo>
                    <a:pt x="132338" y="47791"/>
                    <a:pt x="50581" y="50966"/>
                    <a:pt x="28621" y="52289"/>
                  </a:cubicBezTo>
                  <a:cubicBezTo>
                    <a:pt x="6661" y="53612"/>
                    <a:pt x="6660" y="50966"/>
                    <a:pt x="6396" y="47526"/>
                  </a:cubicBezTo>
                  <a:cubicBezTo>
                    <a:pt x="6132" y="44086"/>
                    <a:pt x="28092" y="35090"/>
                    <a:pt x="27034" y="31651"/>
                  </a:cubicBezTo>
                  <a:cubicBezTo>
                    <a:pt x="25976" y="28212"/>
                    <a:pt x="-1277" y="31651"/>
                    <a:pt x="46" y="26889"/>
                  </a:cubicBezTo>
                  <a:cubicBezTo>
                    <a:pt x="1369" y="22127"/>
                    <a:pt x="24388" y="7045"/>
                    <a:pt x="34971" y="3076"/>
                  </a:cubicBezTo>
                  <a:cubicBezTo>
                    <a:pt x="45554" y="-893"/>
                    <a:pt x="47671" y="-1157"/>
                    <a:pt x="63546" y="3076"/>
                  </a:cubicBezTo>
                  <a:cubicBezTo>
                    <a:pt x="79421" y="7309"/>
                    <a:pt x="143980" y="31387"/>
                    <a:pt x="138159" y="39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16EA2F85-6C54-46E4-8A01-58A4DA83E873}"/>
                </a:ext>
              </a:extLst>
            </p:cNvPr>
            <p:cNvSpPr/>
            <p:nvPr/>
          </p:nvSpPr>
          <p:spPr>
            <a:xfrm>
              <a:off x="6196402" y="2343876"/>
              <a:ext cx="217549" cy="81861"/>
            </a:xfrm>
            <a:custGeom>
              <a:avLst/>
              <a:gdLst>
                <a:gd name="connsiteX0" fmla="*/ 1198 w 217549"/>
                <a:gd name="connsiteY0" fmla="*/ 81824 h 81861"/>
                <a:gd name="connsiteX1" fmla="*/ 50411 w 217549"/>
                <a:gd name="connsiteY1" fmla="*/ 21499 h 81861"/>
                <a:gd name="connsiteX2" fmla="*/ 101211 w 217549"/>
                <a:gd name="connsiteY2" fmla="*/ 5624 h 81861"/>
                <a:gd name="connsiteX3" fmla="*/ 150423 w 217549"/>
                <a:gd name="connsiteY3" fmla="*/ 862 h 81861"/>
                <a:gd name="connsiteX4" fmla="*/ 217098 w 217549"/>
                <a:gd name="connsiteY4" fmla="*/ 21499 h 81861"/>
                <a:gd name="connsiteX5" fmla="*/ 175823 w 217549"/>
                <a:gd name="connsiteY5" fmla="*/ 7212 h 81861"/>
                <a:gd name="connsiteX6" fmla="*/ 102798 w 217549"/>
                <a:gd name="connsiteY6" fmla="*/ 11974 h 81861"/>
                <a:gd name="connsiteX7" fmla="*/ 1198 w 217549"/>
                <a:gd name="connsiteY7" fmla="*/ 81824 h 8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49" h="81861">
                  <a:moveTo>
                    <a:pt x="1198" y="81824"/>
                  </a:moveTo>
                  <a:cubicBezTo>
                    <a:pt x="-7533" y="83412"/>
                    <a:pt x="33742" y="34199"/>
                    <a:pt x="50411" y="21499"/>
                  </a:cubicBezTo>
                  <a:cubicBezTo>
                    <a:pt x="67080" y="8799"/>
                    <a:pt x="84542" y="9063"/>
                    <a:pt x="101211" y="5624"/>
                  </a:cubicBezTo>
                  <a:cubicBezTo>
                    <a:pt x="117880" y="2185"/>
                    <a:pt x="131109" y="-1784"/>
                    <a:pt x="150423" y="862"/>
                  </a:cubicBezTo>
                  <a:cubicBezTo>
                    <a:pt x="169737" y="3508"/>
                    <a:pt x="212865" y="20441"/>
                    <a:pt x="217098" y="21499"/>
                  </a:cubicBezTo>
                  <a:cubicBezTo>
                    <a:pt x="221331" y="22557"/>
                    <a:pt x="194873" y="8799"/>
                    <a:pt x="175823" y="7212"/>
                  </a:cubicBezTo>
                  <a:cubicBezTo>
                    <a:pt x="156773" y="5625"/>
                    <a:pt x="130579" y="1126"/>
                    <a:pt x="102798" y="11974"/>
                  </a:cubicBezTo>
                  <a:cubicBezTo>
                    <a:pt x="75017" y="22822"/>
                    <a:pt x="9929" y="80236"/>
                    <a:pt x="1198" y="81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5817E01F-F922-4855-AFD8-19D70040ADAE}"/>
                </a:ext>
              </a:extLst>
            </p:cNvPr>
            <p:cNvSpPr/>
            <p:nvPr/>
          </p:nvSpPr>
          <p:spPr>
            <a:xfrm>
              <a:off x="6195003" y="2363350"/>
              <a:ext cx="139156" cy="65255"/>
            </a:xfrm>
            <a:custGeom>
              <a:avLst/>
              <a:gdLst>
                <a:gd name="connsiteX0" fmla="*/ 139122 w 139156"/>
                <a:gd name="connsiteY0" fmla="*/ 63938 h 65255"/>
                <a:gd name="connsiteX1" fmla="*/ 64510 w 139156"/>
                <a:gd name="connsiteY1" fmla="*/ 59175 h 65255"/>
                <a:gd name="connsiteX2" fmla="*/ 1010 w 139156"/>
                <a:gd name="connsiteY2" fmla="*/ 54413 h 65255"/>
                <a:gd name="connsiteX3" fmla="*/ 29585 w 139156"/>
                <a:gd name="connsiteY3" fmla="*/ 41713 h 65255"/>
                <a:gd name="connsiteX4" fmla="*/ 83560 w 139156"/>
                <a:gd name="connsiteY4" fmla="*/ 438 h 65255"/>
                <a:gd name="connsiteX5" fmla="*/ 64510 w 139156"/>
                <a:gd name="connsiteY5" fmla="*/ 21075 h 65255"/>
                <a:gd name="connsiteX6" fmla="*/ 58160 w 139156"/>
                <a:gd name="connsiteY6" fmla="*/ 38538 h 65255"/>
                <a:gd name="connsiteX7" fmla="*/ 74035 w 139156"/>
                <a:gd name="connsiteY7" fmla="*/ 62350 h 65255"/>
                <a:gd name="connsiteX8" fmla="*/ 139122 w 139156"/>
                <a:gd name="connsiteY8" fmla="*/ 63938 h 6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56" h="65255">
                  <a:moveTo>
                    <a:pt x="139122" y="63938"/>
                  </a:moveTo>
                  <a:cubicBezTo>
                    <a:pt x="137535" y="63409"/>
                    <a:pt x="64510" y="59175"/>
                    <a:pt x="64510" y="59175"/>
                  </a:cubicBezTo>
                  <a:cubicBezTo>
                    <a:pt x="41491" y="57588"/>
                    <a:pt x="6831" y="57323"/>
                    <a:pt x="1010" y="54413"/>
                  </a:cubicBezTo>
                  <a:cubicBezTo>
                    <a:pt x="-4811" y="51503"/>
                    <a:pt x="15827" y="50709"/>
                    <a:pt x="29585" y="41713"/>
                  </a:cubicBezTo>
                  <a:cubicBezTo>
                    <a:pt x="43343" y="32717"/>
                    <a:pt x="77739" y="3878"/>
                    <a:pt x="83560" y="438"/>
                  </a:cubicBezTo>
                  <a:cubicBezTo>
                    <a:pt x="89381" y="-3002"/>
                    <a:pt x="68743" y="14725"/>
                    <a:pt x="64510" y="21075"/>
                  </a:cubicBezTo>
                  <a:cubicBezTo>
                    <a:pt x="60277" y="27425"/>
                    <a:pt x="56573" y="31659"/>
                    <a:pt x="58160" y="38538"/>
                  </a:cubicBezTo>
                  <a:cubicBezTo>
                    <a:pt x="59747" y="45417"/>
                    <a:pt x="61070" y="57323"/>
                    <a:pt x="74035" y="62350"/>
                  </a:cubicBezTo>
                  <a:cubicBezTo>
                    <a:pt x="87000" y="67377"/>
                    <a:pt x="140709" y="64467"/>
                    <a:pt x="139122" y="63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FF99885C-6681-4061-906E-1443026C5E38}"/>
                </a:ext>
              </a:extLst>
            </p:cNvPr>
            <p:cNvSpPr/>
            <p:nvPr/>
          </p:nvSpPr>
          <p:spPr>
            <a:xfrm>
              <a:off x="6257872" y="2357818"/>
              <a:ext cx="187407" cy="52060"/>
            </a:xfrm>
            <a:custGeom>
              <a:avLst/>
              <a:gdLst>
                <a:gd name="connsiteX0" fmla="*/ 53 w 187407"/>
                <a:gd name="connsiteY0" fmla="*/ 23432 h 52060"/>
                <a:gd name="connsiteX1" fmla="*/ 87366 w 187407"/>
                <a:gd name="connsiteY1" fmla="*/ 9145 h 52060"/>
                <a:gd name="connsiteX2" fmla="*/ 114353 w 187407"/>
                <a:gd name="connsiteY2" fmla="*/ 10732 h 52060"/>
                <a:gd name="connsiteX3" fmla="*/ 160391 w 187407"/>
                <a:gd name="connsiteY3" fmla="*/ 37720 h 52060"/>
                <a:gd name="connsiteX4" fmla="*/ 187378 w 187407"/>
                <a:gd name="connsiteY4" fmla="*/ 52007 h 52060"/>
                <a:gd name="connsiteX5" fmla="*/ 155628 w 187407"/>
                <a:gd name="connsiteY5" fmla="*/ 32957 h 52060"/>
                <a:gd name="connsiteX6" fmla="*/ 104828 w 187407"/>
                <a:gd name="connsiteY6" fmla="*/ 4382 h 52060"/>
                <a:gd name="connsiteX7" fmla="*/ 74666 w 187407"/>
                <a:gd name="connsiteY7" fmla="*/ 1207 h 52060"/>
                <a:gd name="connsiteX8" fmla="*/ 53 w 187407"/>
                <a:gd name="connsiteY8" fmla="*/ 23432 h 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07" h="52060">
                  <a:moveTo>
                    <a:pt x="53" y="23432"/>
                  </a:moveTo>
                  <a:cubicBezTo>
                    <a:pt x="2170" y="24755"/>
                    <a:pt x="68316" y="11262"/>
                    <a:pt x="87366" y="9145"/>
                  </a:cubicBezTo>
                  <a:cubicBezTo>
                    <a:pt x="106416" y="7028"/>
                    <a:pt x="102182" y="5970"/>
                    <a:pt x="114353" y="10732"/>
                  </a:cubicBezTo>
                  <a:cubicBezTo>
                    <a:pt x="126524" y="15494"/>
                    <a:pt x="148220" y="30841"/>
                    <a:pt x="160391" y="37720"/>
                  </a:cubicBezTo>
                  <a:cubicBezTo>
                    <a:pt x="172562" y="44599"/>
                    <a:pt x="188172" y="52801"/>
                    <a:pt x="187378" y="52007"/>
                  </a:cubicBezTo>
                  <a:cubicBezTo>
                    <a:pt x="186584" y="51213"/>
                    <a:pt x="169386" y="40895"/>
                    <a:pt x="155628" y="32957"/>
                  </a:cubicBezTo>
                  <a:cubicBezTo>
                    <a:pt x="141870" y="25020"/>
                    <a:pt x="118322" y="9674"/>
                    <a:pt x="104828" y="4382"/>
                  </a:cubicBezTo>
                  <a:cubicBezTo>
                    <a:pt x="91334" y="-910"/>
                    <a:pt x="89483" y="-645"/>
                    <a:pt x="74666" y="1207"/>
                  </a:cubicBezTo>
                  <a:cubicBezTo>
                    <a:pt x="59849" y="3059"/>
                    <a:pt x="-2064" y="22109"/>
                    <a:pt x="53" y="2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4A23D6A9-F117-4B64-A0BF-D9D7C9051832}"/>
                </a:ext>
              </a:extLst>
            </p:cNvPr>
            <p:cNvSpPr/>
            <p:nvPr/>
          </p:nvSpPr>
          <p:spPr>
            <a:xfrm>
              <a:off x="6327749" y="2377084"/>
              <a:ext cx="106448" cy="28844"/>
            </a:xfrm>
            <a:custGeom>
              <a:avLst/>
              <a:gdLst>
                <a:gd name="connsiteX0" fmla="*/ 26 w 106448"/>
                <a:gd name="connsiteY0" fmla="*/ 8929 h 28844"/>
                <a:gd name="connsiteX1" fmla="*/ 65114 w 106448"/>
                <a:gd name="connsiteY1" fmla="*/ 21629 h 28844"/>
                <a:gd name="connsiteX2" fmla="*/ 106389 w 106448"/>
                <a:gd name="connsiteY2" fmla="*/ 27979 h 28844"/>
                <a:gd name="connsiteX3" fmla="*/ 73051 w 106448"/>
                <a:gd name="connsiteY3" fmla="*/ 2579 h 28844"/>
                <a:gd name="connsiteX4" fmla="*/ 26 w 106448"/>
                <a:gd name="connsiteY4" fmla="*/ 8929 h 2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8" h="28844">
                  <a:moveTo>
                    <a:pt x="26" y="8929"/>
                  </a:moveTo>
                  <a:cubicBezTo>
                    <a:pt x="-1297" y="12104"/>
                    <a:pt x="47387" y="18454"/>
                    <a:pt x="65114" y="21629"/>
                  </a:cubicBezTo>
                  <a:cubicBezTo>
                    <a:pt x="82841" y="24804"/>
                    <a:pt x="105066" y="31154"/>
                    <a:pt x="106389" y="27979"/>
                  </a:cubicBezTo>
                  <a:cubicBezTo>
                    <a:pt x="107712" y="24804"/>
                    <a:pt x="86809" y="9987"/>
                    <a:pt x="73051" y="2579"/>
                  </a:cubicBezTo>
                  <a:cubicBezTo>
                    <a:pt x="59293" y="-4829"/>
                    <a:pt x="1349" y="5754"/>
                    <a:pt x="26" y="8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19DAF3FC-4EF0-432F-AF92-0616A16790A2}"/>
                </a:ext>
              </a:extLst>
            </p:cNvPr>
            <p:cNvSpPr/>
            <p:nvPr/>
          </p:nvSpPr>
          <p:spPr>
            <a:xfrm>
              <a:off x="6230846" y="2357364"/>
              <a:ext cx="136171" cy="63773"/>
            </a:xfrm>
            <a:custGeom>
              <a:avLst/>
              <a:gdLst>
                <a:gd name="connsiteX0" fmla="*/ 92 w 136171"/>
                <a:gd name="connsiteY0" fmla="*/ 46111 h 63773"/>
                <a:gd name="connsiteX1" fmla="*/ 50892 w 136171"/>
                <a:gd name="connsiteY1" fmla="*/ 41349 h 63773"/>
                <a:gd name="connsiteX2" fmla="*/ 54067 w 136171"/>
                <a:gd name="connsiteY2" fmla="*/ 55636 h 63773"/>
                <a:gd name="connsiteX3" fmla="*/ 114392 w 136171"/>
                <a:gd name="connsiteY3" fmla="*/ 63574 h 63773"/>
                <a:gd name="connsiteX4" fmla="*/ 135029 w 136171"/>
                <a:gd name="connsiteY4" fmla="*/ 47699 h 63773"/>
                <a:gd name="connsiteX5" fmla="*/ 125504 w 136171"/>
                <a:gd name="connsiteY5" fmla="*/ 23886 h 63773"/>
                <a:gd name="connsiteX6" fmla="*/ 135029 w 136171"/>
                <a:gd name="connsiteY6" fmla="*/ 8011 h 63773"/>
                <a:gd name="connsiteX7" fmla="*/ 93754 w 136171"/>
                <a:gd name="connsiteY7" fmla="*/ 74 h 63773"/>
                <a:gd name="connsiteX8" fmla="*/ 65179 w 136171"/>
                <a:gd name="connsiteY8" fmla="*/ 4836 h 63773"/>
                <a:gd name="connsiteX9" fmla="*/ 92 w 136171"/>
                <a:gd name="connsiteY9" fmla="*/ 46111 h 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71" h="63773">
                  <a:moveTo>
                    <a:pt x="92" y="46111"/>
                  </a:moveTo>
                  <a:cubicBezTo>
                    <a:pt x="-2289" y="52196"/>
                    <a:pt x="41896" y="39762"/>
                    <a:pt x="50892" y="41349"/>
                  </a:cubicBezTo>
                  <a:cubicBezTo>
                    <a:pt x="59888" y="42936"/>
                    <a:pt x="43484" y="51932"/>
                    <a:pt x="54067" y="55636"/>
                  </a:cubicBezTo>
                  <a:cubicBezTo>
                    <a:pt x="64650" y="59340"/>
                    <a:pt x="100898" y="64897"/>
                    <a:pt x="114392" y="63574"/>
                  </a:cubicBezTo>
                  <a:cubicBezTo>
                    <a:pt x="127886" y="62251"/>
                    <a:pt x="133177" y="54314"/>
                    <a:pt x="135029" y="47699"/>
                  </a:cubicBezTo>
                  <a:cubicBezTo>
                    <a:pt x="136881" y="41084"/>
                    <a:pt x="125504" y="30501"/>
                    <a:pt x="125504" y="23886"/>
                  </a:cubicBezTo>
                  <a:cubicBezTo>
                    <a:pt x="125504" y="17271"/>
                    <a:pt x="140321" y="11980"/>
                    <a:pt x="135029" y="8011"/>
                  </a:cubicBezTo>
                  <a:cubicBezTo>
                    <a:pt x="129737" y="4042"/>
                    <a:pt x="105396" y="603"/>
                    <a:pt x="93754" y="74"/>
                  </a:cubicBezTo>
                  <a:cubicBezTo>
                    <a:pt x="82112" y="-455"/>
                    <a:pt x="77350" y="1926"/>
                    <a:pt x="65179" y="4836"/>
                  </a:cubicBezTo>
                  <a:cubicBezTo>
                    <a:pt x="53008" y="7746"/>
                    <a:pt x="2473" y="40026"/>
                    <a:pt x="92" y="46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2F04BE18-FBFD-4336-85AC-8A196E30A61B}"/>
                </a:ext>
              </a:extLst>
            </p:cNvPr>
            <p:cNvSpPr/>
            <p:nvPr/>
          </p:nvSpPr>
          <p:spPr>
            <a:xfrm>
              <a:off x="6221391" y="2403322"/>
              <a:ext cx="197143" cy="35447"/>
            </a:xfrm>
            <a:custGeom>
              <a:avLst/>
              <a:gdLst>
                <a:gd name="connsiteX0" fmla="*/ 22 w 197143"/>
                <a:gd name="connsiteY0" fmla="*/ 16028 h 35447"/>
                <a:gd name="connsiteX1" fmla="*/ 74634 w 197143"/>
                <a:gd name="connsiteY1" fmla="*/ 30316 h 35447"/>
                <a:gd name="connsiteX2" fmla="*/ 117497 w 197143"/>
                <a:gd name="connsiteY2" fmla="*/ 22378 h 35447"/>
                <a:gd name="connsiteX3" fmla="*/ 196872 w 197143"/>
                <a:gd name="connsiteY3" fmla="*/ 1741 h 35447"/>
                <a:gd name="connsiteX4" fmla="*/ 141309 w 197143"/>
                <a:gd name="connsiteY4" fmla="*/ 4916 h 35447"/>
                <a:gd name="connsiteX5" fmla="*/ 82572 w 197143"/>
                <a:gd name="connsiteY5" fmla="*/ 35078 h 35447"/>
                <a:gd name="connsiteX6" fmla="*/ 22 w 197143"/>
                <a:gd name="connsiteY6" fmla="*/ 16028 h 3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43" h="35447">
                  <a:moveTo>
                    <a:pt x="22" y="16028"/>
                  </a:moveTo>
                  <a:cubicBezTo>
                    <a:pt x="-1301" y="15234"/>
                    <a:pt x="55055" y="29258"/>
                    <a:pt x="74634" y="30316"/>
                  </a:cubicBezTo>
                  <a:cubicBezTo>
                    <a:pt x="94213" y="31374"/>
                    <a:pt x="97124" y="27140"/>
                    <a:pt x="117497" y="22378"/>
                  </a:cubicBezTo>
                  <a:cubicBezTo>
                    <a:pt x="137870" y="17616"/>
                    <a:pt x="192903" y="4651"/>
                    <a:pt x="196872" y="1741"/>
                  </a:cubicBezTo>
                  <a:cubicBezTo>
                    <a:pt x="200841" y="-1169"/>
                    <a:pt x="160359" y="-640"/>
                    <a:pt x="141309" y="4916"/>
                  </a:cubicBezTo>
                  <a:cubicBezTo>
                    <a:pt x="122259" y="10472"/>
                    <a:pt x="107443" y="31639"/>
                    <a:pt x="82572" y="35078"/>
                  </a:cubicBezTo>
                  <a:cubicBezTo>
                    <a:pt x="57701" y="38517"/>
                    <a:pt x="1345" y="16822"/>
                    <a:pt x="22" y="16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B8E557AD-ECC1-48DD-BA3F-9C7BF9634689}"/>
                </a:ext>
              </a:extLst>
            </p:cNvPr>
            <p:cNvSpPr/>
            <p:nvPr/>
          </p:nvSpPr>
          <p:spPr>
            <a:xfrm>
              <a:off x="5866630" y="2447863"/>
              <a:ext cx="136247" cy="43614"/>
            </a:xfrm>
            <a:custGeom>
              <a:avLst/>
              <a:gdLst>
                <a:gd name="connsiteX0" fmla="*/ 135708 w 136247"/>
                <a:gd name="connsiteY0" fmla="*/ 62 h 43614"/>
                <a:gd name="connsiteX1" fmla="*/ 69033 w 136247"/>
                <a:gd name="connsiteY1" fmla="*/ 33400 h 43614"/>
                <a:gd name="connsiteX2" fmla="*/ 32520 w 136247"/>
                <a:gd name="connsiteY2" fmla="*/ 34987 h 43614"/>
                <a:gd name="connsiteX3" fmla="*/ 770 w 136247"/>
                <a:gd name="connsiteY3" fmla="*/ 42925 h 43614"/>
                <a:gd name="connsiteX4" fmla="*/ 65858 w 136247"/>
                <a:gd name="connsiteY4" fmla="*/ 39750 h 43614"/>
                <a:gd name="connsiteX5" fmla="*/ 99195 w 136247"/>
                <a:gd name="connsiteY5" fmla="*/ 42925 h 43614"/>
                <a:gd name="connsiteX6" fmla="*/ 135708 w 136247"/>
                <a:gd name="connsiteY6" fmla="*/ 62 h 4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47" h="43614">
                  <a:moveTo>
                    <a:pt x="135708" y="62"/>
                  </a:moveTo>
                  <a:cubicBezTo>
                    <a:pt x="130681" y="-1525"/>
                    <a:pt x="86231" y="27579"/>
                    <a:pt x="69033" y="33400"/>
                  </a:cubicBezTo>
                  <a:cubicBezTo>
                    <a:pt x="51835" y="39221"/>
                    <a:pt x="43897" y="33400"/>
                    <a:pt x="32520" y="34987"/>
                  </a:cubicBezTo>
                  <a:cubicBezTo>
                    <a:pt x="21143" y="36575"/>
                    <a:pt x="-4786" y="42131"/>
                    <a:pt x="770" y="42925"/>
                  </a:cubicBezTo>
                  <a:cubicBezTo>
                    <a:pt x="6326" y="43719"/>
                    <a:pt x="49454" y="39750"/>
                    <a:pt x="65858" y="39750"/>
                  </a:cubicBezTo>
                  <a:cubicBezTo>
                    <a:pt x="82262" y="39750"/>
                    <a:pt x="89141" y="45571"/>
                    <a:pt x="99195" y="42925"/>
                  </a:cubicBezTo>
                  <a:cubicBezTo>
                    <a:pt x="109249" y="40279"/>
                    <a:pt x="140735" y="1649"/>
                    <a:pt x="135708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9106D69E-923B-49A4-ADC6-BD6C73824A6A}"/>
                </a:ext>
              </a:extLst>
            </p:cNvPr>
            <p:cNvSpPr/>
            <p:nvPr/>
          </p:nvSpPr>
          <p:spPr>
            <a:xfrm>
              <a:off x="6208484" y="2430286"/>
              <a:ext cx="166703" cy="47188"/>
            </a:xfrm>
            <a:custGeom>
              <a:avLst/>
              <a:gdLst>
                <a:gd name="connsiteX0" fmla="*/ 229 w 166703"/>
                <a:gd name="connsiteY0" fmla="*/ 177 h 47188"/>
                <a:gd name="connsiteX1" fmla="*/ 85954 w 166703"/>
                <a:gd name="connsiteY1" fmla="*/ 30339 h 47188"/>
                <a:gd name="connsiteX2" fmla="*/ 165329 w 166703"/>
                <a:gd name="connsiteY2" fmla="*/ 30339 h 47188"/>
                <a:gd name="connsiteX3" fmla="*/ 138341 w 166703"/>
                <a:gd name="connsiteY3" fmla="*/ 38277 h 47188"/>
                <a:gd name="connsiteX4" fmla="*/ 112941 w 166703"/>
                <a:gd name="connsiteY4" fmla="*/ 46214 h 47188"/>
                <a:gd name="connsiteX5" fmla="*/ 229 w 166703"/>
                <a:gd name="connsiteY5" fmla="*/ 177 h 4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03" h="47188">
                  <a:moveTo>
                    <a:pt x="229" y="177"/>
                  </a:moveTo>
                  <a:cubicBezTo>
                    <a:pt x="-4269" y="-2469"/>
                    <a:pt x="58437" y="25312"/>
                    <a:pt x="85954" y="30339"/>
                  </a:cubicBezTo>
                  <a:cubicBezTo>
                    <a:pt x="113471" y="35366"/>
                    <a:pt x="156598" y="29016"/>
                    <a:pt x="165329" y="30339"/>
                  </a:cubicBezTo>
                  <a:cubicBezTo>
                    <a:pt x="174060" y="31662"/>
                    <a:pt x="138341" y="38277"/>
                    <a:pt x="138341" y="38277"/>
                  </a:cubicBezTo>
                  <a:cubicBezTo>
                    <a:pt x="129610" y="40923"/>
                    <a:pt x="132785" y="50183"/>
                    <a:pt x="112941" y="46214"/>
                  </a:cubicBezTo>
                  <a:cubicBezTo>
                    <a:pt x="93097" y="42245"/>
                    <a:pt x="4727" y="2823"/>
                    <a:pt x="229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1493AA64-4175-4FC4-9FED-C9A4E3ABE890}"/>
                </a:ext>
              </a:extLst>
            </p:cNvPr>
            <p:cNvSpPr/>
            <p:nvPr/>
          </p:nvSpPr>
          <p:spPr>
            <a:xfrm>
              <a:off x="5979402" y="2598738"/>
              <a:ext cx="64331" cy="96837"/>
            </a:xfrm>
            <a:custGeom>
              <a:avLst/>
              <a:gdLst>
                <a:gd name="connsiteX0" fmla="*/ 29286 w 64331"/>
                <a:gd name="connsiteY0" fmla="*/ 0 h 96837"/>
                <a:gd name="connsiteX1" fmla="*/ 711 w 64331"/>
                <a:gd name="connsiteY1" fmla="*/ 74612 h 96837"/>
                <a:gd name="connsiteX2" fmla="*/ 64211 w 64331"/>
                <a:gd name="connsiteY2" fmla="*/ 96837 h 96837"/>
                <a:gd name="connsiteX3" fmla="*/ 16586 w 64331"/>
                <a:gd name="connsiteY3" fmla="*/ 74612 h 96837"/>
                <a:gd name="connsiteX4" fmla="*/ 29286 w 64331"/>
                <a:gd name="connsiteY4" fmla="*/ 0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1" h="96837">
                  <a:moveTo>
                    <a:pt x="29286" y="0"/>
                  </a:moveTo>
                  <a:cubicBezTo>
                    <a:pt x="26640" y="0"/>
                    <a:pt x="-5110" y="58473"/>
                    <a:pt x="711" y="74612"/>
                  </a:cubicBezTo>
                  <a:cubicBezTo>
                    <a:pt x="6532" y="90751"/>
                    <a:pt x="61565" y="96837"/>
                    <a:pt x="64211" y="96837"/>
                  </a:cubicBezTo>
                  <a:cubicBezTo>
                    <a:pt x="66857" y="96837"/>
                    <a:pt x="25053" y="85460"/>
                    <a:pt x="16586" y="74612"/>
                  </a:cubicBezTo>
                  <a:cubicBezTo>
                    <a:pt x="8119" y="63764"/>
                    <a:pt x="31932" y="0"/>
                    <a:pt x="2928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D8D373F7-1A41-4942-A804-1F2AAABE3736}"/>
                </a:ext>
              </a:extLst>
            </p:cNvPr>
            <p:cNvSpPr/>
            <p:nvPr/>
          </p:nvSpPr>
          <p:spPr>
            <a:xfrm>
              <a:off x="6173758" y="2585756"/>
              <a:ext cx="87156" cy="106373"/>
            </a:xfrm>
            <a:custGeom>
              <a:avLst/>
              <a:gdLst>
                <a:gd name="connsiteX0" fmla="*/ 3205 w 87156"/>
                <a:gd name="connsiteY0" fmla="*/ 282 h 106373"/>
                <a:gd name="connsiteX1" fmla="*/ 80992 w 87156"/>
                <a:gd name="connsiteY1" fmla="*/ 65369 h 106373"/>
                <a:gd name="connsiteX2" fmla="*/ 73055 w 87156"/>
                <a:gd name="connsiteY2" fmla="*/ 78069 h 106373"/>
                <a:gd name="connsiteX3" fmla="*/ 30 w 87156"/>
                <a:gd name="connsiteY3" fmla="*/ 105057 h 106373"/>
                <a:gd name="connsiteX4" fmla="*/ 82580 w 87156"/>
                <a:gd name="connsiteY4" fmla="*/ 93944 h 106373"/>
                <a:gd name="connsiteX5" fmla="*/ 3205 w 87156"/>
                <a:gd name="connsiteY5" fmla="*/ 282 h 1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6" h="106373">
                  <a:moveTo>
                    <a:pt x="3205" y="282"/>
                  </a:moveTo>
                  <a:cubicBezTo>
                    <a:pt x="2940" y="-4480"/>
                    <a:pt x="69351" y="52405"/>
                    <a:pt x="80992" y="65369"/>
                  </a:cubicBezTo>
                  <a:cubicBezTo>
                    <a:pt x="92633" y="78333"/>
                    <a:pt x="86549" y="71454"/>
                    <a:pt x="73055" y="78069"/>
                  </a:cubicBezTo>
                  <a:cubicBezTo>
                    <a:pt x="59561" y="84684"/>
                    <a:pt x="-1558" y="102411"/>
                    <a:pt x="30" y="105057"/>
                  </a:cubicBezTo>
                  <a:cubicBezTo>
                    <a:pt x="1617" y="107703"/>
                    <a:pt x="82316" y="107438"/>
                    <a:pt x="82580" y="93944"/>
                  </a:cubicBezTo>
                  <a:cubicBezTo>
                    <a:pt x="82844" y="80450"/>
                    <a:pt x="3470" y="5044"/>
                    <a:pt x="3205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1FB322DE-3C03-43EB-A29C-56AF2BD2ECCC}"/>
                </a:ext>
              </a:extLst>
            </p:cNvPr>
            <p:cNvSpPr/>
            <p:nvPr/>
          </p:nvSpPr>
          <p:spPr>
            <a:xfrm>
              <a:off x="6049919" y="2341485"/>
              <a:ext cx="41398" cy="141778"/>
            </a:xfrm>
            <a:custGeom>
              <a:avLst/>
              <a:gdLst>
                <a:gd name="connsiteX0" fmla="*/ 44 w 41398"/>
                <a:gd name="connsiteY0" fmla="*/ 78 h 141778"/>
                <a:gd name="connsiteX1" fmla="*/ 31794 w 41398"/>
                <a:gd name="connsiteY1" fmla="*/ 77865 h 141778"/>
                <a:gd name="connsiteX2" fmla="*/ 28619 w 41398"/>
                <a:gd name="connsiteY2" fmla="*/ 141365 h 141778"/>
                <a:gd name="connsiteX3" fmla="*/ 36556 w 41398"/>
                <a:gd name="connsiteY3" fmla="*/ 103265 h 141778"/>
                <a:gd name="connsiteX4" fmla="*/ 39731 w 41398"/>
                <a:gd name="connsiteY4" fmla="*/ 63578 h 141778"/>
                <a:gd name="connsiteX5" fmla="*/ 44 w 41398"/>
                <a:gd name="connsiteY5" fmla="*/ 78 h 1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98" h="141778">
                  <a:moveTo>
                    <a:pt x="44" y="78"/>
                  </a:moveTo>
                  <a:cubicBezTo>
                    <a:pt x="-1279" y="2459"/>
                    <a:pt x="27032" y="54317"/>
                    <a:pt x="31794" y="77865"/>
                  </a:cubicBezTo>
                  <a:cubicBezTo>
                    <a:pt x="36556" y="101413"/>
                    <a:pt x="27825" y="137132"/>
                    <a:pt x="28619" y="141365"/>
                  </a:cubicBezTo>
                  <a:cubicBezTo>
                    <a:pt x="29413" y="145598"/>
                    <a:pt x="34704" y="116229"/>
                    <a:pt x="36556" y="103265"/>
                  </a:cubicBezTo>
                  <a:cubicBezTo>
                    <a:pt x="38408" y="90301"/>
                    <a:pt x="44229" y="77072"/>
                    <a:pt x="39731" y="63578"/>
                  </a:cubicBezTo>
                  <a:cubicBezTo>
                    <a:pt x="35233" y="50084"/>
                    <a:pt x="1367" y="-2303"/>
                    <a:pt x="44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ED745EEB-75F7-4D15-A2AE-71C3735BF319}"/>
                </a:ext>
              </a:extLst>
            </p:cNvPr>
            <p:cNvSpPr/>
            <p:nvPr/>
          </p:nvSpPr>
          <p:spPr>
            <a:xfrm>
              <a:off x="6126036" y="2319094"/>
              <a:ext cx="45188" cy="154601"/>
            </a:xfrm>
            <a:custGeom>
              <a:avLst/>
              <a:gdLst>
                <a:gd name="connsiteX0" fmla="*/ 39814 w 45188"/>
                <a:gd name="connsiteY0" fmla="*/ 244 h 154601"/>
                <a:gd name="connsiteX1" fmla="*/ 17589 w 45188"/>
                <a:gd name="connsiteY1" fmla="*/ 66919 h 154601"/>
                <a:gd name="connsiteX2" fmla="*/ 44577 w 45188"/>
                <a:gd name="connsiteY2" fmla="*/ 152644 h 154601"/>
                <a:gd name="connsiteX3" fmla="*/ 33464 w 45188"/>
                <a:gd name="connsiteY3" fmla="*/ 124069 h 154601"/>
                <a:gd name="connsiteX4" fmla="*/ 127 w 45188"/>
                <a:gd name="connsiteY4" fmla="*/ 90731 h 154601"/>
                <a:gd name="connsiteX5" fmla="*/ 39814 w 45188"/>
                <a:gd name="connsiteY5" fmla="*/ 244 h 15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88" h="154601">
                  <a:moveTo>
                    <a:pt x="39814" y="244"/>
                  </a:moveTo>
                  <a:cubicBezTo>
                    <a:pt x="42724" y="-3725"/>
                    <a:pt x="16795" y="41519"/>
                    <a:pt x="17589" y="66919"/>
                  </a:cubicBezTo>
                  <a:cubicBezTo>
                    <a:pt x="18383" y="92319"/>
                    <a:pt x="41931" y="143119"/>
                    <a:pt x="44577" y="152644"/>
                  </a:cubicBezTo>
                  <a:cubicBezTo>
                    <a:pt x="47223" y="162169"/>
                    <a:pt x="40872" y="134388"/>
                    <a:pt x="33464" y="124069"/>
                  </a:cubicBezTo>
                  <a:cubicBezTo>
                    <a:pt x="26056" y="113750"/>
                    <a:pt x="2773" y="108458"/>
                    <a:pt x="127" y="90731"/>
                  </a:cubicBezTo>
                  <a:cubicBezTo>
                    <a:pt x="-2519" y="73004"/>
                    <a:pt x="36904" y="4213"/>
                    <a:pt x="3981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E04D5AD0-2E11-4905-8442-2AFED2F8CFA8}"/>
                </a:ext>
              </a:extLst>
            </p:cNvPr>
            <p:cNvSpPr/>
            <p:nvPr/>
          </p:nvSpPr>
          <p:spPr>
            <a:xfrm>
              <a:off x="6044407" y="2519363"/>
              <a:ext cx="42362" cy="127158"/>
            </a:xfrm>
            <a:custGeom>
              <a:avLst/>
              <a:gdLst>
                <a:gd name="connsiteX0" fmla="*/ 42068 w 42362"/>
                <a:gd name="connsiteY0" fmla="*/ 0 h 127158"/>
                <a:gd name="connsiteX1" fmla="*/ 23018 w 42362"/>
                <a:gd name="connsiteY1" fmla="*/ 68262 h 127158"/>
                <a:gd name="connsiteX2" fmla="*/ 7143 w 42362"/>
                <a:gd name="connsiteY2" fmla="*/ 87312 h 127158"/>
                <a:gd name="connsiteX3" fmla="*/ 793 w 42362"/>
                <a:gd name="connsiteY3" fmla="*/ 127000 h 127158"/>
                <a:gd name="connsiteX4" fmla="*/ 793 w 42362"/>
                <a:gd name="connsiteY4" fmla="*/ 100012 h 127158"/>
                <a:gd name="connsiteX5" fmla="*/ 7143 w 42362"/>
                <a:gd name="connsiteY5" fmla="*/ 69850 h 127158"/>
                <a:gd name="connsiteX6" fmla="*/ 42068 w 42362"/>
                <a:gd name="connsiteY6" fmla="*/ 0 h 1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62" h="127158">
                  <a:moveTo>
                    <a:pt x="42068" y="0"/>
                  </a:moveTo>
                  <a:cubicBezTo>
                    <a:pt x="44714" y="-265"/>
                    <a:pt x="28839" y="53710"/>
                    <a:pt x="23018" y="68262"/>
                  </a:cubicBezTo>
                  <a:cubicBezTo>
                    <a:pt x="17197" y="82814"/>
                    <a:pt x="10847" y="77522"/>
                    <a:pt x="7143" y="87312"/>
                  </a:cubicBezTo>
                  <a:cubicBezTo>
                    <a:pt x="3439" y="97102"/>
                    <a:pt x="1851" y="124883"/>
                    <a:pt x="793" y="127000"/>
                  </a:cubicBezTo>
                  <a:cubicBezTo>
                    <a:pt x="-265" y="129117"/>
                    <a:pt x="-265" y="109537"/>
                    <a:pt x="793" y="100012"/>
                  </a:cubicBezTo>
                  <a:cubicBezTo>
                    <a:pt x="1851" y="90487"/>
                    <a:pt x="2116" y="81492"/>
                    <a:pt x="7143" y="69850"/>
                  </a:cubicBezTo>
                  <a:cubicBezTo>
                    <a:pt x="12170" y="58208"/>
                    <a:pt x="39422" y="265"/>
                    <a:pt x="420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9B0D5011-BEE8-4834-B1DC-CA25B2CB9947}"/>
                </a:ext>
              </a:extLst>
            </p:cNvPr>
            <p:cNvSpPr/>
            <p:nvPr/>
          </p:nvSpPr>
          <p:spPr>
            <a:xfrm>
              <a:off x="6135544" y="2469997"/>
              <a:ext cx="49442" cy="159692"/>
            </a:xfrm>
            <a:custGeom>
              <a:avLst/>
              <a:gdLst>
                <a:gd name="connsiteX0" fmla="*/ 144 w 49442"/>
                <a:gd name="connsiteY0" fmla="*/ 153 h 159692"/>
                <a:gd name="connsiteX1" fmla="*/ 33481 w 49442"/>
                <a:gd name="connsiteY1" fmla="*/ 100166 h 159692"/>
                <a:gd name="connsiteX2" fmla="*/ 8081 w 49442"/>
                <a:gd name="connsiteY2" fmla="*/ 158903 h 159692"/>
                <a:gd name="connsiteX3" fmla="*/ 16019 w 49442"/>
                <a:gd name="connsiteY3" fmla="*/ 130328 h 159692"/>
                <a:gd name="connsiteX4" fmla="*/ 49356 w 49442"/>
                <a:gd name="connsiteY4" fmla="*/ 77941 h 159692"/>
                <a:gd name="connsiteX5" fmla="*/ 144 w 49442"/>
                <a:gd name="connsiteY5" fmla="*/ 153 h 1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42" h="159692">
                  <a:moveTo>
                    <a:pt x="144" y="153"/>
                  </a:moveTo>
                  <a:cubicBezTo>
                    <a:pt x="-2502" y="3857"/>
                    <a:pt x="32158" y="73708"/>
                    <a:pt x="33481" y="100166"/>
                  </a:cubicBezTo>
                  <a:cubicBezTo>
                    <a:pt x="34804" y="126624"/>
                    <a:pt x="10991" y="153876"/>
                    <a:pt x="8081" y="158903"/>
                  </a:cubicBezTo>
                  <a:cubicBezTo>
                    <a:pt x="5171" y="163930"/>
                    <a:pt x="9140" y="143822"/>
                    <a:pt x="16019" y="130328"/>
                  </a:cubicBezTo>
                  <a:cubicBezTo>
                    <a:pt x="22898" y="116834"/>
                    <a:pt x="51208" y="95139"/>
                    <a:pt x="49356" y="77941"/>
                  </a:cubicBezTo>
                  <a:cubicBezTo>
                    <a:pt x="47504" y="60743"/>
                    <a:pt x="2790" y="-3551"/>
                    <a:pt x="144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1805B0CC-812C-4D93-B5EC-C32C64E3B4DC}"/>
                </a:ext>
              </a:extLst>
            </p:cNvPr>
            <p:cNvSpPr/>
            <p:nvPr/>
          </p:nvSpPr>
          <p:spPr>
            <a:xfrm>
              <a:off x="6046768" y="2687512"/>
              <a:ext cx="127169" cy="42771"/>
            </a:xfrm>
            <a:custGeom>
              <a:avLst/>
              <a:gdLst>
                <a:gd name="connsiteX0" fmla="*/ 20 w 127169"/>
                <a:gd name="connsiteY0" fmla="*/ 126 h 42771"/>
                <a:gd name="connsiteX1" fmla="*/ 52407 w 127169"/>
                <a:gd name="connsiteY1" fmla="*/ 36638 h 42771"/>
                <a:gd name="connsiteX2" fmla="*/ 84157 w 127169"/>
                <a:gd name="connsiteY2" fmla="*/ 39813 h 42771"/>
                <a:gd name="connsiteX3" fmla="*/ 127020 w 127169"/>
                <a:gd name="connsiteY3" fmla="*/ 6476 h 42771"/>
                <a:gd name="connsiteX4" fmla="*/ 96857 w 127169"/>
                <a:gd name="connsiteY4" fmla="*/ 22351 h 42771"/>
                <a:gd name="connsiteX5" fmla="*/ 58757 w 127169"/>
                <a:gd name="connsiteY5" fmla="*/ 23938 h 42771"/>
                <a:gd name="connsiteX6" fmla="*/ 20 w 127169"/>
                <a:gd name="connsiteY6" fmla="*/ 126 h 4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69" h="42771">
                  <a:moveTo>
                    <a:pt x="20" y="126"/>
                  </a:moveTo>
                  <a:cubicBezTo>
                    <a:pt x="-1038" y="2243"/>
                    <a:pt x="38384" y="30024"/>
                    <a:pt x="52407" y="36638"/>
                  </a:cubicBezTo>
                  <a:cubicBezTo>
                    <a:pt x="66430" y="43252"/>
                    <a:pt x="71722" y="44840"/>
                    <a:pt x="84157" y="39813"/>
                  </a:cubicBezTo>
                  <a:cubicBezTo>
                    <a:pt x="96593" y="34786"/>
                    <a:pt x="124903" y="9386"/>
                    <a:pt x="127020" y="6476"/>
                  </a:cubicBezTo>
                  <a:cubicBezTo>
                    <a:pt x="129137" y="3566"/>
                    <a:pt x="108234" y="19441"/>
                    <a:pt x="96857" y="22351"/>
                  </a:cubicBezTo>
                  <a:cubicBezTo>
                    <a:pt x="85480" y="25261"/>
                    <a:pt x="70928" y="24732"/>
                    <a:pt x="58757" y="23938"/>
                  </a:cubicBezTo>
                  <a:cubicBezTo>
                    <a:pt x="46586" y="23144"/>
                    <a:pt x="1078" y="-1991"/>
                    <a:pt x="2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0EE7E550-6E83-4A35-9327-55B7480AD7A7}"/>
                </a:ext>
              </a:extLst>
            </p:cNvPr>
            <p:cNvSpPr/>
            <p:nvPr/>
          </p:nvSpPr>
          <p:spPr>
            <a:xfrm>
              <a:off x="6078304" y="2616160"/>
              <a:ext cx="106763" cy="43328"/>
            </a:xfrm>
            <a:custGeom>
              <a:avLst/>
              <a:gdLst>
                <a:gd name="connsiteX0" fmla="*/ 234 w 106763"/>
                <a:gd name="connsiteY0" fmla="*/ 40 h 43328"/>
                <a:gd name="connsiteX1" fmla="*/ 39921 w 106763"/>
                <a:gd name="connsiteY1" fmla="*/ 41315 h 43328"/>
                <a:gd name="connsiteX2" fmla="*/ 106596 w 106763"/>
                <a:gd name="connsiteY2" fmla="*/ 36553 h 43328"/>
                <a:gd name="connsiteX3" fmla="*/ 57384 w 106763"/>
                <a:gd name="connsiteY3" fmla="*/ 33378 h 43328"/>
                <a:gd name="connsiteX4" fmla="*/ 234 w 106763"/>
                <a:gd name="connsiteY4" fmla="*/ 40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63" h="43328">
                  <a:moveTo>
                    <a:pt x="234" y="40"/>
                  </a:moveTo>
                  <a:cubicBezTo>
                    <a:pt x="-2677" y="1363"/>
                    <a:pt x="22194" y="35230"/>
                    <a:pt x="39921" y="41315"/>
                  </a:cubicBezTo>
                  <a:cubicBezTo>
                    <a:pt x="57648" y="47400"/>
                    <a:pt x="103685" y="37876"/>
                    <a:pt x="106596" y="36553"/>
                  </a:cubicBezTo>
                  <a:cubicBezTo>
                    <a:pt x="109507" y="35230"/>
                    <a:pt x="73788" y="36288"/>
                    <a:pt x="57384" y="33378"/>
                  </a:cubicBezTo>
                  <a:cubicBezTo>
                    <a:pt x="40980" y="30468"/>
                    <a:pt x="3145" y="-1283"/>
                    <a:pt x="23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76359DEF-38C2-4518-95F0-648C5F75512F}"/>
                </a:ext>
              </a:extLst>
            </p:cNvPr>
            <p:cNvSpPr/>
            <p:nvPr/>
          </p:nvSpPr>
          <p:spPr>
            <a:xfrm>
              <a:off x="5904464" y="2776118"/>
              <a:ext cx="241089" cy="62546"/>
            </a:xfrm>
            <a:custGeom>
              <a:avLst/>
              <a:gdLst>
                <a:gd name="connsiteX0" fmla="*/ 1036 w 241089"/>
                <a:gd name="connsiteY0" fmla="*/ 62332 h 62546"/>
                <a:gd name="connsiteX1" fmla="*/ 69299 w 241089"/>
                <a:gd name="connsiteY1" fmla="*/ 24232 h 62546"/>
                <a:gd name="connsiteX2" fmla="*/ 189949 w 241089"/>
                <a:gd name="connsiteY2" fmla="*/ 13120 h 62546"/>
                <a:gd name="connsiteX3" fmla="*/ 240749 w 241089"/>
                <a:gd name="connsiteY3" fmla="*/ 11532 h 62546"/>
                <a:gd name="connsiteX4" fmla="*/ 207411 w 241089"/>
                <a:gd name="connsiteY4" fmla="*/ 5182 h 62546"/>
                <a:gd name="connsiteX5" fmla="*/ 120099 w 241089"/>
                <a:gd name="connsiteY5" fmla="*/ 5182 h 62546"/>
                <a:gd name="connsiteX6" fmla="*/ 1036 w 241089"/>
                <a:gd name="connsiteY6" fmla="*/ 62332 h 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089" h="62546">
                  <a:moveTo>
                    <a:pt x="1036" y="62332"/>
                  </a:moveTo>
                  <a:cubicBezTo>
                    <a:pt x="-7431" y="65507"/>
                    <a:pt x="37814" y="32434"/>
                    <a:pt x="69299" y="24232"/>
                  </a:cubicBezTo>
                  <a:cubicBezTo>
                    <a:pt x="100784" y="16030"/>
                    <a:pt x="161374" y="15237"/>
                    <a:pt x="189949" y="13120"/>
                  </a:cubicBezTo>
                  <a:cubicBezTo>
                    <a:pt x="218524" y="11003"/>
                    <a:pt x="237839" y="12855"/>
                    <a:pt x="240749" y="11532"/>
                  </a:cubicBezTo>
                  <a:cubicBezTo>
                    <a:pt x="243659" y="10209"/>
                    <a:pt x="227519" y="6240"/>
                    <a:pt x="207411" y="5182"/>
                  </a:cubicBezTo>
                  <a:cubicBezTo>
                    <a:pt x="187303" y="4124"/>
                    <a:pt x="152643" y="-5930"/>
                    <a:pt x="120099" y="5182"/>
                  </a:cubicBezTo>
                  <a:cubicBezTo>
                    <a:pt x="87555" y="16294"/>
                    <a:pt x="9503" y="59157"/>
                    <a:pt x="1036" y="62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273BAD20-4C45-419D-844C-B987CF8D91C7}"/>
                </a:ext>
              </a:extLst>
            </p:cNvPr>
            <p:cNvSpPr/>
            <p:nvPr/>
          </p:nvSpPr>
          <p:spPr>
            <a:xfrm>
              <a:off x="6111492" y="2781300"/>
              <a:ext cx="224721" cy="47625"/>
            </a:xfrm>
            <a:custGeom>
              <a:avLst/>
              <a:gdLst>
                <a:gd name="connsiteX0" fmla="*/ 383 w 224721"/>
                <a:gd name="connsiteY0" fmla="*/ 15875 h 47625"/>
                <a:gd name="connsiteX1" fmla="*/ 100396 w 224721"/>
                <a:gd name="connsiteY1" fmla="*/ 6350 h 47625"/>
                <a:gd name="connsiteX2" fmla="*/ 155958 w 224721"/>
                <a:gd name="connsiteY2" fmla="*/ 14288 h 47625"/>
                <a:gd name="connsiteX3" fmla="*/ 224221 w 224721"/>
                <a:gd name="connsiteY3" fmla="*/ 47625 h 47625"/>
                <a:gd name="connsiteX4" fmla="*/ 184533 w 224721"/>
                <a:gd name="connsiteY4" fmla="*/ 14288 h 47625"/>
                <a:gd name="connsiteX5" fmla="*/ 140083 w 224721"/>
                <a:gd name="connsiteY5" fmla="*/ 0 h 47625"/>
                <a:gd name="connsiteX6" fmla="*/ 383 w 224721"/>
                <a:gd name="connsiteY6" fmla="*/ 1587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721" h="47625">
                  <a:moveTo>
                    <a:pt x="383" y="15875"/>
                  </a:moveTo>
                  <a:cubicBezTo>
                    <a:pt x="-6231" y="16933"/>
                    <a:pt x="74467" y="6614"/>
                    <a:pt x="100396" y="6350"/>
                  </a:cubicBezTo>
                  <a:cubicBezTo>
                    <a:pt x="126325" y="6086"/>
                    <a:pt x="135321" y="7409"/>
                    <a:pt x="155958" y="14288"/>
                  </a:cubicBezTo>
                  <a:cubicBezTo>
                    <a:pt x="176595" y="21167"/>
                    <a:pt x="219459" y="47625"/>
                    <a:pt x="224221" y="47625"/>
                  </a:cubicBezTo>
                  <a:cubicBezTo>
                    <a:pt x="228983" y="47625"/>
                    <a:pt x="198556" y="22225"/>
                    <a:pt x="184533" y="14288"/>
                  </a:cubicBezTo>
                  <a:cubicBezTo>
                    <a:pt x="170510" y="6351"/>
                    <a:pt x="164954" y="2911"/>
                    <a:pt x="140083" y="0"/>
                  </a:cubicBezTo>
                  <a:lnTo>
                    <a:pt x="383" y="158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47822705-0442-4563-A2D7-D774B4EC6077}"/>
                </a:ext>
              </a:extLst>
            </p:cNvPr>
            <p:cNvSpPr/>
            <p:nvPr/>
          </p:nvSpPr>
          <p:spPr>
            <a:xfrm>
              <a:off x="5997557" y="2801129"/>
              <a:ext cx="124039" cy="17121"/>
            </a:xfrm>
            <a:custGeom>
              <a:avLst/>
              <a:gdLst>
                <a:gd name="connsiteX0" fmla="*/ 18 w 124039"/>
                <a:gd name="connsiteY0" fmla="*/ 809 h 17121"/>
                <a:gd name="connsiteX1" fmla="*/ 90506 w 124039"/>
                <a:gd name="connsiteY1" fmla="*/ 16684 h 17121"/>
                <a:gd name="connsiteX2" fmla="*/ 123843 w 124039"/>
                <a:gd name="connsiteY2" fmla="*/ 11921 h 17121"/>
                <a:gd name="connsiteX3" fmla="*/ 98443 w 124039"/>
                <a:gd name="connsiteY3" fmla="*/ 3984 h 17121"/>
                <a:gd name="connsiteX4" fmla="*/ 18 w 124039"/>
                <a:gd name="connsiteY4" fmla="*/ 809 h 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9" h="17121">
                  <a:moveTo>
                    <a:pt x="18" y="809"/>
                  </a:moveTo>
                  <a:cubicBezTo>
                    <a:pt x="-1305" y="2926"/>
                    <a:pt x="69869" y="14832"/>
                    <a:pt x="90506" y="16684"/>
                  </a:cubicBezTo>
                  <a:cubicBezTo>
                    <a:pt x="111144" y="18536"/>
                    <a:pt x="122520" y="14038"/>
                    <a:pt x="123843" y="11921"/>
                  </a:cubicBezTo>
                  <a:cubicBezTo>
                    <a:pt x="125166" y="9804"/>
                    <a:pt x="120139" y="6894"/>
                    <a:pt x="98443" y="3984"/>
                  </a:cubicBezTo>
                  <a:cubicBezTo>
                    <a:pt x="76747" y="1074"/>
                    <a:pt x="1341" y="-1308"/>
                    <a:pt x="18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BA5058BB-86FF-4300-91F7-8F2DF06D4C5C}"/>
                </a:ext>
              </a:extLst>
            </p:cNvPr>
            <p:cNvSpPr/>
            <p:nvPr/>
          </p:nvSpPr>
          <p:spPr>
            <a:xfrm>
              <a:off x="6121400" y="2794000"/>
              <a:ext cx="146050" cy="25518"/>
            </a:xfrm>
            <a:custGeom>
              <a:avLst/>
              <a:gdLst>
                <a:gd name="connsiteX0" fmla="*/ 0 w 146050"/>
                <a:gd name="connsiteY0" fmla="*/ 25400 h 25518"/>
                <a:gd name="connsiteX1" fmla="*/ 96838 w 146050"/>
                <a:gd name="connsiteY1" fmla="*/ 9525 h 25518"/>
                <a:gd name="connsiteX2" fmla="*/ 146050 w 146050"/>
                <a:gd name="connsiteY2" fmla="*/ 9525 h 25518"/>
                <a:gd name="connsiteX3" fmla="*/ 96838 w 146050"/>
                <a:gd name="connsiteY3" fmla="*/ 0 h 25518"/>
                <a:gd name="connsiteX4" fmla="*/ 0 w 146050"/>
                <a:gd name="connsiteY4" fmla="*/ 25400 h 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25518">
                  <a:moveTo>
                    <a:pt x="0" y="25400"/>
                  </a:moveTo>
                  <a:cubicBezTo>
                    <a:pt x="0" y="26987"/>
                    <a:pt x="72496" y="12171"/>
                    <a:pt x="96838" y="9525"/>
                  </a:cubicBezTo>
                  <a:cubicBezTo>
                    <a:pt x="121180" y="6879"/>
                    <a:pt x="146050" y="11112"/>
                    <a:pt x="146050" y="9525"/>
                  </a:cubicBezTo>
                  <a:cubicBezTo>
                    <a:pt x="146050" y="7938"/>
                    <a:pt x="117211" y="0"/>
                    <a:pt x="96838" y="0"/>
                  </a:cubicBezTo>
                  <a:cubicBezTo>
                    <a:pt x="76465" y="0"/>
                    <a:pt x="0" y="23813"/>
                    <a:pt x="0" y="25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0A0CE11E-5887-483C-8B6D-54009AB6B2F0}"/>
                </a:ext>
              </a:extLst>
            </p:cNvPr>
            <p:cNvSpPr/>
            <p:nvPr/>
          </p:nvSpPr>
          <p:spPr>
            <a:xfrm>
              <a:off x="6153586" y="2814489"/>
              <a:ext cx="194853" cy="147687"/>
            </a:xfrm>
            <a:custGeom>
              <a:avLst/>
              <a:gdLst>
                <a:gd name="connsiteX0" fmla="*/ 194827 w 194853"/>
                <a:gd name="connsiteY0" fmla="*/ 149 h 147687"/>
                <a:gd name="connsiteX1" fmla="*/ 120214 w 194853"/>
                <a:gd name="connsiteY1" fmla="*/ 92224 h 147687"/>
                <a:gd name="connsiteX2" fmla="*/ 86877 w 194853"/>
                <a:gd name="connsiteY2" fmla="*/ 119211 h 147687"/>
                <a:gd name="connsiteX3" fmla="*/ 10677 w 194853"/>
                <a:gd name="connsiteY3" fmla="*/ 144611 h 147687"/>
                <a:gd name="connsiteX4" fmla="*/ 7502 w 194853"/>
                <a:gd name="connsiteY4" fmla="*/ 146199 h 147687"/>
                <a:gd name="connsiteX5" fmla="*/ 75764 w 194853"/>
                <a:gd name="connsiteY5" fmla="*/ 135086 h 147687"/>
                <a:gd name="connsiteX6" fmla="*/ 128152 w 194853"/>
                <a:gd name="connsiteY6" fmla="*/ 116036 h 147687"/>
                <a:gd name="connsiteX7" fmla="*/ 194827 w 194853"/>
                <a:gd name="connsiteY7" fmla="*/ 149 h 1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53" h="147687">
                  <a:moveTo>
                    <a:pt x="194827" y="149"/>
                  </a:moveTo>
                  <a:cubicBezTo>
                    <a:pt x="193504" y="-3820"/>
                    <a:pt x="138206" y="72380"/>
                    <a:pt x="120214" y="92224"/>
                  </a:cubicBezTo>
                  <a:cubicBezTo>
                    <a:pt x="102222" y="112068"/>
                    <a:pt x="105133" y="110480"/>
                    <a:pt x="86877" y="119211"/>
                  </a:cubicBezTo>
                  <a:cubicBezTo>
                    <a:pt x="68621" y="127942"/>
                    <a:pt x="10677" y="144611"/>
                    <a:pt x="10677" y="144611"/>
                  </a:cubicBezTo>
                  <a:cubicBezTo>
                    <a:pt x="-2552" y="149109"/>
                    <a:pt x="-3346" y="147786"/>
                    <a:pt x="7502" y="146199"/>
                  </a:cubicBezTo>
                  <a:cubicBezTo>
                    <a:pt x="18350" y="144612"/>
                    <a:pt x="55656" y="140113"/>
                    <a:pt x="75764" y="135086"/>
                  </a:cubicBezTo>
                  <a:cubicBezTo>
                    <a:pt x="95872" y="130059"/>
                    <a:pt x="108308" y="135350"/>
                    <a:pt x="128152" y="116036"/>
                  </a:cubicBezTo>
                  <a:cubicBezTo>
                    <a:pt x="147996" y="96722"/>
                    <a:pt x="196150" y="4118"/>
                    <a:pt x="194827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C7D5DCFC-D1BC-4C46-9256-CB74E35A08EF}"/>
                </a:ext>
              </a:extLst>
            </p:cNvPr>
            <p:cNvSpPr/>
            <p:nvPr/>
          </p:nvSpPr>
          <p:spPr>
            <a:xfrm>
              <a:off x="5943443" y="2887652"/>
              <a:ext cx="222515" cy="79431"/>
            </a:xfrm>
            <a:custGeom>
              <a:avLst/>
              <a:gdLst>
                <a:gd name="connsiteX0" fmla="*/ 157 w 222515"/>
                <a:gd name="connsiteY0" fmla="*/ 11 h 79431"/>
                <a:gd name="connsiteX1" fmla="*/ 87470 w 222515"/>
                <a:gd name="connsiteY1" fmla="*/ 57161 h 79431"/>
                <a:gd name="connsiteX2" fmla="*/ 222407 w 222515"/>
                <a:gd name="connsiteY2" fmla="*/ 79386 h 79431"/>
                <a:gd name="connsiteX3" fmla="*/ 108107 w 222515"/>
                <a:gd name="connsiteY3" fmla="*/ 52398 h 79431"/>
                <a:gd name="connsiteX4" fmla="*/ 157 w 222515"/>
                <a:gd name="connsiteY4" fmla="*/ 11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15" h="79431">
                  <a:moveTo>
                    <a:pt x="157" y="11"/>
                  </a:moveTo>
                  <a:cubicBezTo>
                    <a:pt x="-3282" y="805"/>
                    <a:pt x="50428" y="43932"/>
                    <a:pt x="87470" y="57161"/>
                  </a:cubicBezTo>
                  <a:cubicBezTo>
                    <a:pt x="124512" y="70390"/>
                    <a:pt x="218968" y="80180"/>
                    <a:pt x="222407" y="79386"/>
                  </a:cubicBezTo>
                  <a:cubicBezTo>
                    <a:pt x="225846" y="78592"/>
                    <a:pt x="146736" y="65098"/>
                    <a:pt x="108107" y="52398"/>
                  </a:cubicBezTo>
                  <a:cubicBezTo>
                    <a:pt x="69478" y="39698"/>
                    <a:pt x="3596" y="-783"/>
                    <a:pt x="15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AEC50AA7-3E99-4893-91FF-9304E154D336}"/>
                </a:ext>
              </a:extLst>
            </p:cNvPr>
            <p:cNvSpPr/>
            <p:nvPr/>
          </p:nvSpPr>
          <p:spPr>
            <a:xfrm>
              <a:off x="6104118" y="2887364"/>
              <a:ext cx="186205" cy="49791"/>
            </a:xfrm>
            <a:custGeom>
              <a:avLst/>
              <a:gdLst>
                <a:gd name="connsiteX0" fmla="*/ 1407 w 186205"/>
                <a:gd name="connsiteY0" fmla="*/ 47924 h 49791"/>
                <a:gd name="connsiteX1" fmla="*/ 72845 w 186205"/>
                <a:gd name="connsiteY1" fmla="*/ 43161 h 49791"/>
                <a:gd name="connsiteX2" fmla="*/ 183970 w 186205"/>
                <a:gd name="connsiteY2" fmla="*/ 299 h 49791"/>
                <a:gd name="connsiteX3" fmla="*/ 136345 w 186205"/>
                <a:gd name="connsiteY3" fmla="*/ 25699 h 49791"/>
                <a:gd name="connsiteX4" fmla="*/ 1407 w 186205"/>
                <a:gd name="connsiteY4" fmla="*/ 47924 h 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05" h="49791">
                  <a:moveTo>
                    <a:pt x="1407" y="47924"/>
                  </a:moveTo>
                  <a:cubicBezTo>
                    <a:pt x="-9176" y="50834"/>
                    <a:pt x="42418" y="51098"/>
                    <a:pt x="72845" y="43161"/>
                  </a:cubicBezTo>
                  <a:cubicBezTo>
                    <a:pt x="103272" y="35224"/>
                    <a:pt x="173387" y="3209"/>
                    <a:pt x="183970" y="299"/>
                  </a:cubicBezTo>
                  <a:cubicBezTo>
                    <a:pt x="194553" y="-2611"/>
                    <a:pt x="165714" y="16439"/>
                    <a:pt x="136345" y="25699"/>
                  </a:cubicBezTo>
                  <a:cubicBezTo>
                    <a:pt x="106976" y="34959"/>
                    <a:pt x="11990" y="45014"/>
                    <a:pt x="1407" y="4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C816C370-666E-49F7-9780-CDAA7E8AA52D}"/>
                </a:ext>
              </a:extLst>
            </p:cNvPr>
            <p:cNvSpPr/>
            <p:nvPr/>
          </p:nvSpPr>
          <p:spPr>
            <a:xfrm>
              <a:off x="5952895" y="2824147"/>
              <a:ext cx="333242" cy="69324"/>
            </a:xfrm>
            <a:custGeom>
              <a:avLst/>
              <a:gdLst>
                <a:gd name="connsiteX0" fmla="*/ 230 w 333242"/>
                <a:gd name="connsiteY0" fmla="*/ 16 h 69324"/>
                <a:gd name="connsiteX1" fmla="*/ 46268 w 333242"/>
                <a:gd name="connsiteY1" fmla="*/ 60341 h 69324"/>
                <a:gd name="connsiteX2" fmla="*/ 81193 w 333242"/>
                <a:gd name="connsiteY2" fmla="*/ 63516 h 69324"/>
                <a:gd name="connsiteX3" fmla="*/ 158980 w 333242"/>
                <a:gd name="connsiteY3" fmla="*/ 66691 h 69324"/>
                <a:gd name="connsiteX4" fmla="*/ 314555 w 333242"/>
                <a:gd name="connsiteY4" fmla="*/ 63516 h 69324"/>
                <a:gd name="connsiteX5" fmla="*/ 330430 w 333242"/>
                <a:gd name="connsiteY5" fmla="*/ 1603 h 69324"/>
                <a:gd name="connsiteX6" fmla="*/ 314555 w 333242"/>
                <a:gd name="connsiteY6" fmla="*/ 28591 h 69324"/>
                <a:gd name="connsiteX7" fmla="*/ 257405 w 333242"/>
                <a:gd name="connsiteY7" fmla="*/ 47641 h 69324"/>
                <a:gd name="connsiteX8" fmla="*/ 66905 w 333242"/>
                <a:gd name="connsiteY8" fmla="*/ 53991 h 69324"/>
                <a:gd name="connsiteX9" fmla="*/ 230 w 333242"/>
                <a:gd name="connsiteY9" fmla="*/ 16 h 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242" h="69324">
                  <a:moveTo>
                    <a:pt x="230" y="16"/>
                  </a:moveTo>
                  <a:cubicBezTo>
                    <a:pt x="-3209" y="1074"/>
                    <a:pt x="32774" y="49758"/>
                    <a:pt x="46268" y="60341"/>
                  </a:cubicBezTo>
                  <a:cubicBezTo>
                    <a:pt x="59762" y="70924"/>
                    <a:pt x="62408" y="62458"/>
                    <a:pt x="81193" y="63516"/>
                  </a:cubicBezTo>
                  <a:cubicBezTo>
                    <a:pt x="99978" y="64574"/>
                    <a:pt x="120086" y="66691"/>
                    <a:pt x="158980" y="66691"/>
                  </a:cubicBezTo>
                  <a:cubicBezTo>
                    <a:pt x="197874" y="66691"/>
                    <a:pt x="285980" y="74364"/>
                    <a:pt x="314555" y="63516"/>
                  </a:cubicBezTo>
                  <a:cubicBezTo>
                    <a:pt x="343130" y="52668"/>
                    <a:pt x="330430" y="7424"/>
                    <a:pt x="330430" y="1603"/>
                  </a:cubicBezTo>
                  <a:cubicBezTo>
                    <a:pt x="330430" y="-4218"/>
                    <a:pt x="326726" y="20918"/>
                    <a:pt x="314555" y="28591"/>
                  </a:cubicBezTo>
                  <a:cubicBezTo>
                    <a:pt x="302384" y="36264"/>
                    <a:pt x="298680" y="43408"/>
                    <a:pt x="257405" y="47641"/>
                  </a:cubicBezTo>
                  <a:cubicBezTo>
                    <a:pt x="216130" y="51874"/>
                    <a:pt x="106857" y="59018"/>
                    <a:pt x="66905" y="53991"/>
                  </a:cubicBezTo>
                  <a:cubicBezTo>
                    <a:pt x="26953" y="48964"/>
                    <a:pt x="3669" y="-1042"/>
                    <a:pt x="23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2D8A2801-84B1-42FF-A9E0-705C68A67759}"/>
                </a:ext>
              </a:extLst>
            </p:cNvPr>
            <p:cNvSpPr/>
            <p:nvPr/>
          </p:nvSpPr>
          <p:spPr>
            <a:xfrm>
              <a:off x="6187511" y="2229826"/>
              <a:ext cx="196685" cy="78399"/>
            </a:xfrm>
            <a:custGeom>
              <a:avLst/>
              <a:gdLst>
                <a:gd name="connsiteX0" fmla="*/ 564 w 196685"/>
                <a:gd name="connsiteY0" fmla="*/ 78399 h 78399"/>
                <a:gd name="connsiteX1" fmla="*/ 43427 w 196685"/>
                <a:gd name="connsiteY1" fmla="*/ 35537 h 78399"/>
                <a:gd name="connsiteX2" fmla="*/ 192652 w 196685"/>
                <a:gd name="connsiteY2" fmla="*/ 612 h 78399"/>
                <a:gd name="connsiteX3" fmla="*/ 146614 w 196685"/>
                <a:gd name="connsiteY3" fmla="*/ 14899 h 78399"/>
                <a:gd name="connsiteX4" fmla="*/ 65652 w 196685"/>
                <a:gd name="connsiteY4" fmla="*/ 35537 h 78399"/>
                <a:gd name="connsiteX5" fmla="*/ 564 w 196685"/>
                <a:gd name="connsiteY5" fmla="*/ 78399 h 7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685" h="78399">
                  <a:moveTo>
                    <a:pt x="564" y="78399"/>
                  </a:moveTo>
                  <a:cubicBezTo>
                    <a:pt x="-3140" y="78399"/>
                    <a:pt x="11412" y="48501"/>
                    <a:pt x="43427" y="35537"/>
                  </a:cubicBezTo>
                  <a:cubicBezTo>
                    <a:pt x="75442" y="22572"/>
                    <a:pt x="175454" y="4052"/>
                    <a:pt x="192652" y="612"/>
                  </a:cubicBezTo>
                  <a:cubicBezTo>
                    <a:pt x="209850" y="-2828"/>
                    <a:pt x="167781" y="9078"/>
                    <a:pt x="146614" y="14899"/>
                  </a:cubicBezTo>
                  <a:cubicBezTo>
                    <a:pt x="125447" y="20720"/>
                    <a:pt x="88142" y="27599"/>
                    <a:pt x="65652" y="35537"/>
                  </a:cubicBezTo>
                  <a:cubicBezTo>
                    <a:pt x="43162" y="43475"/>
                    <a:pt x="4268" y="78399"/>
                    <a:pt x="564" y="78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E5429E7C-29BB-466A-989A-CC273DF6CBBD}"/>
                </a:ext>
              </a:extLst>
            </p:cNvPr>
            <p:cNvSpPr/>
            <p:nvPr/>
          </p:nvSpPr>
          <p:spPr>
            <a:xfrm>
              <a:off x="6251403" y="2274712"/>
              <a:ext cx="91401" cy="22626"/>
            </a:xfrm>
            <a:custGeom>
              <a:avLst/>
              <a:gdLst>
                <a:gd name="connsiteX0" fmla="*/ 172 w 91401"/>
                <a:gd name="connsiteY0" fmla="*/ 22401 h 22626"/>
                <a:gd name="connsiteX1" fmla="*/ 71610 w 91401"/>
                <a:gd name="connsiteY1" fmla="*/ 11288 h 22626"/>
                <a:gd name="connsiteX2" fmla="*/ 90660 w 91401"/>
                <a:gd name="connsiteY2" fmla="*/ 4938 h 22626"/>
                <a:gd name="connsiteX3" fmla="*/ 52560 w 91401"/>
                <a:gd name="connsiteY3" fmla="*/ 176 h 22626"/>
                <a:gd name="connsiteX4" fmla="*/ 172 w 91401"/>
                <a:gd name="connsiteY4" fmla="*/ 22401 h 2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01" h="22626">
                  <a:moveTo>
                    <a:pt x="172" y="22401"/>
                  </a:moveTo>
                  <a:cubicBezTo>
                    <a:pt x="3347" y="24253"/>
                    <a:pt x="56529" y="14198"/>
                    <a:pt x="71610" y="11288"/>
                  </a:cubicBezTo>
                  <a:cubicBezTo>
                    <a:pt x="86691" y="8378"/>
                    <a:pt x="93835" y="6790"/>
                    <a:pt x="90660" y="4938"/>
                  </a:cubicBezTo>
                  <a:cubicBezTo>
                    <a:pt x="87485" y="3086"/>
                    <a:pt x="66583" y="-882"/>
                    <a:pt x="52560" y="176"/>
                  </a:cubicBezTo>
                  <a:cubicBezTo>
                    <a:pt x="38537" y="1234"/>
                    <a:pt x="-3003" y="20549"/>
                    <a:pt x="172" y="2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C0F30290-5EBF-4A05-8E0A-CBCA3A21234C}"/>
                </a:ext>
              </a:extLst>
            </p:cNvPr>
            <p:cNvSpPr/>
            <p:nvPr/>
          </p:nvSpPr>
          <p:spPr>
            <a:xfrm>
              <a:off x="5754566" y="2257300"/>
              <a:ext cx="129429" cy="52524"/>
            </a:xfrm>
            <a:custGeom>
              <a:avLst/>
              <a:gdLst>
                <a:gd name="connsiteX0" fmla="*/ 122 w 129429"/>
                <a:gd name="connsiteY0" fmla="*/ 52513 h 52524"/>
                <a:gd name="connsiteX1" fmla="*/ 68384 w 129429"/>
                <a:gd name="connsiteY1" fmla="*/ 6475 h 52524"/>
                <a:gd name="connsiteX2" fmla="*/ 128709 w 129429"/>
                <a:gd name="connsiteY2" fmla="*/ 16000 h 52524"/>
                <a:gd name="connsiteX3" fmla="*/ 98547 w 129429"/>
                <a:gd name="connsiteY3" fmla="*/ 8063 h 52524"/>
                <a:gd name="connsiteX4" fmla="*/ 52509 w 129429"/>
                <a:gd name="connsiteY4" fmla="*/ 1713 h 52524"/>
                <a:gd name="connsiteX5" fmla="*/ 122 w 129429"/>
                <a:gd name="connsiteY5" fmla="*/ 52513 h 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29" h="52524">
                  <a:moveTo>
                    <a:pt x="122" y="52513"/>
                  </a:moveTo>
                  <a:cubicBezTo>
                    <a:pt x="2768" y="53307"/>
                    <a:pt x="46953" y="12560"/>
                    <a:pt x="68384" y="6475"/>
                  </a:cubicBezTo>
                  <a:cubicBezTo>
                    <a:pt x="89815" y="390"/>
                    <a:pt x="123682" y="15735"/>
                    <a:pt x="128709" y="16000"/>
                  </a:cubicBezTo>
                  <a:cubicBezTo>
                    <a:pt x="133736" y="16265"/>
                    <a:pt x="111247" y="10444"/>
                    <a:pt x="98547" y="8063"/>
                  </a:cubicBezTo>
                  <a:cubicBezTo>
                    <a:pt x="85847" y="5682"/>
                    <a:pt x="66532" y="-3843"/>
                    <a:pt x="52509" y="1713"/>
                  </a:cubicBezTo>
                  <a:cubicBezTo>
                    <a:pt x="38486" y="7269"/>
                    <a:pt x="-2524" y="51719"/>
                    <a:pt x="122" y="52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C1C13423-4564-48AF-BCA2-84FD7953398B}"/>
                </a:ext>
              </a:extLst>
            </p:cNvPr>
            <p:cNvSpPr/>
            <p:nvPr/>
          </p:nvSpPr>
          <p:spPr>
            <a:xfrm>
              <a:off x="5757830" y="2296108"/>
              <a:ext cx="114453" cy="47175"/>
            </a:xfrm>
            <a:custGeom>
              <a:avLst/>
              <a:gdLst>
                <a:gd name="connsiteX0" fmla="*/ 33 w 114453"/>
                <a:gd name="connsiteY0" fmla="*/ 47042 h 47175"/>
                <a:gd name="connsiteX1" fmla="*/ 58770 w 114453"/>
                <a:gd name="connsiteY1" fmla="*/ 1005 h 47175"/>
                <a:gd name="connsiteX2" fmla="*/ 87345 w 114453"/>
                <a:gd name="connsiteY2" fmla="*/ 15292 h 47175"/>
                <a:gd name="connsiteX3" fmla="*/ 114333 w 114453"/>
                <a:gd name="connsiteY3" fmla="*/ 15292 h 47175"/>
                <a:gd name="connsiteX4" fmla="*/ 95283 w 114453"/>
                <a:gd name="connsiteY4" fmla="*/ 7355 h 47175"/>
                <a:gd name="connsiteX5" fmla="*/ 50833 w 114453"/>
                <a:gd name="connsiteY5" fmla="*/ 15292 h 47175"/>
                <a:gd name="connsiteX6" fmla="*/ 33 w 114453"/>
                <a:gd name="connsiteY6" fmla="*/ 47042 h 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53" h="47175">
                  <a:moveTo>
                    <a:pt x="33" y="47042"/>
                  </a:moveTo>
                  <a:cubicBezTo>
                    <a:pt x="1356" y="44661"/>
                    <a:pt x="44218" y="6297"/>
                    <a:pt x="58770" y="1005"/>
                  </a:cubicBezTo>
                  <a:cubicBezTo>
                    <a:pt x="73322" y="-4287"/>
                    <a:pt x="78085" y="12911"/>
                    <a:pt x="87345" y="15292"/>
                  </a:cubicBezTo>
                  <a:cubicBezTo>
                    <a:pt x="96606" y="17673"/>
                    <a:pt x="113010" y="16615"/>
                    <a:pt x="114333" y="15292"/>
                  </a:cubicBezTo>
                  <a:cubicBezTo>
                    <a:pt x="115656" y="13969"/>
                    <a:pt x="105866" y="7355"/>
                    <a:pt x="95283" y="7355"/>
                  </a:cubicBezTo>
                  <a:cubicBezTo>
                    <a:pt x="84700" y="7355"/>
                    <a:pt x="65120" y="11323"/>
                    <a:pt x="50833" y="15292"/>
                  </a:cubicBezTo>
                  <a:cubicBezTo>
                    <a:pt x="36546" y="19261"/>
                    <a:pt x="-1290" y="49423"/>
                    <a:pt x="33" y="47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591A8930-132A-4C90-AC30-D8A96BB8FFA2}"/>
                </a:ext>
              </a:extLst>
            </p:cNvPr>
            <p:cNvSpPr/>
            <p:nvPr/>
          </p:nvSpPr>
          <p:spPr>
            <a:xfrm>
              <a:off x="5841960" y="2264853"/>
              <a:ext cx="154992" cy="59903"/>
            </a:xfrm>
            <a:custGeom>
              <a:avLst/>
              <a:gdLst>
                <a:gd name="connsiteX0" fmla="*/ 40 w 154992"/>
                <a:gd name="connsiteY0" fmla="*/ 510 h 59903"/>
                <a:gd name="connsiteX1" fmla="*/ 100053 w 154992"/>
                <a:gd name="connsiteY1" fmla="*/ 11622 h 59903"/>
                <a:gd name="connsiteX2" fmla="*/ 128628 w 154992"/>
                <a:gd name="connsiteY2" fmla="*/ 22735 h 59903"/>
                <a:gd name="connsiteX3" fmla="*/ 154028 w 154992"/>
                <a:gd name="connsiteY3" fmla="*/ 59247 h 59903"/>
                <a:gd name="connsiteX4" fmla="*/ 146090 w 154992"/>
                <a:gd name="connsiteY4" fmla="*/ 44960 h 59903"/>
                <a:gd name="connsiteX5" fmla="*/ 112753 w 154992"/>
                <a:gd name="connsiteY5" fmla="*/ 29085 h 59903"/>
                <a:gd name="connsiteX6" fmla="*/ 40 w 154992"/>
                <a:gd name="connsiteY6" fmla="*/ 510 h 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2" h="59903">
                  <a:moveTo>
                    <a:pt x="40" y="510"/>
                  </a:moveTo>
                  <a:cubicBezTo>
                    <a:pt x="-2077" y="-2400"/>
                    <a:pt x="78622" y="7918"/>
                    <a:pt x="100053" y="11622"/>
                  </a:cubicBezTo>
                  <a:cubicBezTo>
                    <a:pt x="121484" y="15326"/>
                    <a:pt x="119632" y="14798"/>
                    <a:pt x="128628" y="22735"/>
                  </a:cubicBezTo>
                  <a:cubicBezTo>
                    <a:pt x="137624" y="30673"/>
                    <a:pt x="151118" y="55543"/>
                    <a:pt x="154028" y="59247"/>
                  </a:cubicBezTo>
                  <a:cubicBezTo>
                    <a:pt x="156938" y="62951"/>
                    <a:pt x="152969" y="49987"/>
                    <a:pt x="146090" y="44960"/>
                  </a:cubicBezTo>
                  <a:cubicBezTo>
                    <a:pt x="139211" y="39933"/>
                    <a:pt x="133390" y="35435"/>
                    <a:pt x="112753" y="29085"/>
                  </a:cubicBezTo>
                  <a:cubicBezTo>
                    <a:pt x="92116" y="22735"/>
                    <a:pt x="2157" y="3420"/>
                    <a:pt x="40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C38B9F3A-B687-4396-B0AA-AE163A60D3D4}"/>
                </a:ext>
              </a:extLst>
            </p:cNvPr>
            <p:cNvSpPr/>
            <p:nvPr/>
          </p:nvSpPr>
          <p:spPr>
            <a:xfrm>
              <a:off x="5873631" y="2301875"/>
              <a:ext cx="97262" cy="16249"/>
            </a:xfrm>
            <a:custGeom>
              <a:avLst/>
              <a:gdLst>
                <a:gd name="connsiteX0" fmla="*/ 119 w 97262"/>
                <a:gd name="connsiteY0" fmla="*/ 15875 h 16249"/>
                <a:gd name="connsiteX1" fmla="*/ 55682 w 97262"/>
                <a:gd name="connsiteY1" fmla="*/ 0 h 16249"/>
                <a:gd name="connsiteX2" fmla="*/ 96957 w 97262"/>
                <a:gd name="connsiteY2" fmla="*/ 15875 h 16249"/>
                <a:gd name="connsiteX3" fmla="*/ 71557 w 97262"/>
                <a:gd name="connsiteY3" fmla="*/ 11113 h 16249"/>
                <a:gd name="connsiteX4" fmla="*/ 119 w 97262"/>
                <a:gd name="connsiteY4" fmla="*/ 15875 h 1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62" h="16249">
                  <a:moveTo>
                    <a:pt x="119" y="15875"/>
                  </a:moveTo>
                  <a:cubicBezTo>
                    <a:pt x="-2527" y="14023"/>
                    <a:pt x="39542" y="0"/>
                    <a:pt x="55682" y="0"/>
                  </a:cubicBezTo>
                  <a:cubicBezTo>
                    <a:pt x="71822" y="0"/>
                    <a:pt x="94311" y="14023"/>
                    <a:pt x="96957" y="15875"/>
                  </a:cubicBezTo>
                  <a:cubicBezTo>
                    <a:pt x="99603" y="17727"/>
                    <a:pt x="84522" y="12171"/>
                    <a:pt x="71557" y="11113"/>
                  </a:cubicBezTo>
                  <a:cubicBezTo>
                    <a:pt x="58592" y="10055"/>
                    <a:pt x="2765" y="17727"/>
                    <a:pt x="119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19BB9508-9823-4C1A-A772-7C415BD6757E}"/>
                </a:ext>
              </a:extLst>
            </p:cNvPr>
            <p:cNvSpPr/>
            <p:nvPr/>
          </p:nvSpPr>
          <p:spPr>
            <a:xfrm>
              <a:off x="5853764" y="2598738"/>
              <a:ext cx="129762" cy="176257"/>
            </a:xfrm>
            <a:custGeom>
              <a:avLst/>
              <a:gdLst>
                <a:gd name="connsiteX0" fmla="*/ 129524 w 129762"/>
                <a:gd name="connsiteY0" fmla="*/ 0 h 176257"/>
                <a:gd name="connsiteX1" fmla="*/ 39036 w 129762"/>
                <a:gd name="connsiteY1" fmla="*/ 84137 h 176257"/>
                <a:gd name="connsiteX2" fmla="*/ 12049 w 129762"/>
                <a:gd name="connsiteY2" fmla="*/ 174625 h 176257"/>
                <a:gd name="connsiteX3" fmla="*/ 13636 w 129762"/>
                <a:gd name="connsiteY3" fmla="*/ 138112 h 176257"/>
                <a:gd name="connsiteX4" fmla="*/ 8874 w 129762"/>
                <a:gd name="connsiteY4" fmla="*/ 84137 h 176257"/>
                <a:gd name="connsiteX5" fmla="*/ 129524 w 129762"/>
                <a:gd name="connsiteY5" fmla="*/ 0 h 17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62" h="176257">
                  <a:moveTo>
                    <a:pt x="129524" y="0"/>
                  </a:moveTo>
                  <a:cubicBezTo>
                    <a:pt x="134551" y="0"/>
                    <a:pt x="58615" y="55033"/>
                    <a:pt x="39036" y="84137"/>
                  </a:cubicBezTo>
                  <a:cubicBezTo>
                    <a:pt x="19457" y="113241"/>
                    <a:pt x="16282" y="165629"/>
                    <a:pt x="12049" y="174625"/>
                  </a:cubicBezTo>
                  <a:cubicBezTo>
                    <a:pt x="7816" y="183621"/>
                    <a:pt x="14165" y="153193"/>
                    <a:pt x="13636" y="138112"/>
                  </a:cubicBezTo>
                  <a:cubicBezTo>
                    <a:pt x="13107" y="123031"/>
                    <a:pt x="-13351" y="106891"/>
                    <a:pt x="8874" y="84137"/>
                  </a:cubicBezTo>
                  <a:cubicBezTo>
                    <a:pt x="31099" y="61383"/>
                    <a:pt x="124497" y="0"/>
                    <a:pt x="129524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1D631E44-B2EB-4FE5-B781-EC47A2885D5E}"/>
                </a:ext>
              </a:extLst>
            </p:cNvPr>
            <p:cNvSpPr/>
            <p:nvPr/>
          </p:nvSpPr>
          <p:spPr>
            <a:xfrm>
              <a:off x="6209313" y="2558350"/>
              <a:ext cx="206028" cy="230939"/>
            </a:xfrm>
            <a:custGeom>
              <a:avLst/>
              <a:gdLst>
                <a:gd name="connsiteX0" fmla="*/ 2575 w 206028"/>
                <a:gd name="connsiteY0" fmla="*/ 700 h 230939"/>
                <a:gd name="connsiteX1" fmla="*/ 91475 w 206028"/>
                <a:gd name="connsiteY1" fmla="*/ 75313 h 230939"/>
                <a:gd name="connsiteX2" fmla="*/ 170850 w 206028"/>
                <a:gd name="connsiteY2" fmla="*/ 126113 h 230939"/>
                <a:gd name="connsiteX3" fmla="*/ 180375 w 206028"/>
                <a:gd name="connsiteY3" fmla="*/ 229300 h 230939"/>
                <a:gd name="connsiteX4" fmla="*/ 180375 w 206028"/>
                <a:gd name="connsiteY4" fmla="*/ 184850 h 230939"/>
                <a:gd name="connsiteX5" fmla="*/ 197837 w 206028"/>
                <a:gd name="connsiteY5" fmla="*/ 122938 h 230939"/>
                <a:gd name="connsiteX6" fmla="*/ 2575 w 206028"/>
                <a:gd name="connsiteY6" fmla="*/ 700 h 23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8" h="230939">
                  <a:moveTo>
                    <a:pt x="2575" y="700"/>
                  </a:moveTo>
                  <a:cubicBezTo>
                    <a:pt x="-15152" y="-7237"/>
                    <a:pt x="63429" y="54411"/>
                    <a:pt x="91475" y="75313"/>
                  </a:cubicBezTo>
                  <a:cubicBezTo>
                    <a:pt x="119521" y="96215"/>
                    <a:pt x="156033" y="100449"/>
                    <a:pt x="170850" y="126113"/>
                  </a:cubicBezTo>
                  <a:cubicBezTo>
                    <a:pt x="185667" y="151777"/>
                    <a:pt x="178788" y="219511"/>
                    <a:pt x="180375" y="229300"/>
                  </a:cubicBezTo>
                  <a:cubicBezTo>
                    <a:pt x="181963" y="239090"/>
                    <a:pt x="177465" y="202577"/>
                    <a:pt x="180375" y="184850"/>
                  </a:cubicBezTo>
                  <a:cubicBezTo>
                    <a:pt x="183285" y="167123"/>
                    <a:pt x="222708" y="149925"/>
                    <a:pt x="197837" y="122938"/>
                  </a:cubicBezTo>
                  <a:cubicBezTo>
                    <a:pt x="172966" y="95951"/>
                    <a:pt x="20302" y="8637"/>
                    <a:pt x="2575" y="70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943A952C-8979-4C27-819C-DD865E956894}"/>
                </a:ext>
              </a:extLst>
            </p:cNvPr>
            <p:cNvSpPr/>
            <p:nvPr/>
          </p:nvSpPr>
          <p:spPr>
            <a:xfrm>
              <a:off x="5870566" y="2881181"/>
              <a:ext cx="126887" cy="121825"/>
            </a:xfrm>
            <a:custGeom>
              <a:avLst/>
              <a:gdLst>
                <a:gd name="connsiteX0" fmla="*/ 9 w 126887"/>
                <a:gd name="connsiteY0" fmla="*/ 132 h 121825"/>
                <a:gd name="connsiteX1" fmla="*/ 42872 w 126887"/>
                <a:gd name="connsiteY1" fmla="*/ 71569 h 121825"/>
                <a:gd name="connsiteX2" fmla="*/ 123834 w 126887"/>
                <a:gd name="connsiteY2" fmla="*/ 119194 h 121825"/>
                <a:gd name="connsiteX3" fmla="*/ 111134 w 126887"/>
                <a:gd name="connsiteY3" fmla="*/ 116019 h 121825"/>
                <a:gd name="connsiteX4" fmla="*/ 46047 w 126887"/>
                <a:gd name="connsiteY4" fmla="*/ 90619 h 121825"/>
                <a:gd name="connsiteX5" fmla="*/ 9 w 126887"/>
                <a:gd name="connsiteY5" fmla="*/ 132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87" h="121825">
                  <a:moveTo>
                    <a:pt x="9" y="132"/>
                  </a:moveTo>
                  <a:cubicBezTo>
                    <a:pt x="-520" y="-3043"/>
                    <a:pt x="22235" y="51725"/>
                    <a:pt x="42872" y="71569"/>
                  </a:cubicBezTo>
                  <a:cubicBezTo>
                    <a:pt x="63509" y="91413"/>
                    <a:pt x="112457" y="111786"/>
                    <a:pt x="123834" y="119194"/>
                  </a:cubicBezTo>
                  <a:cubicBezTo>
                    <a:pt x="135211" y="126602"/>
                    <a:pt x="111134" y="116019"/>
                    <a:pt x="111134" y="116019"/>
                  </a:cubicBezTo>
                  <a:cubicBezTo>
                    <a:pt x="98169" y="111256"/>
                    <a:pt x="62980" y="104377"/>
                    <a:pt x="46047" y="90619"/>
                  </a:cubicBezTo>
                  <a:cubicBezTo>
                    <a:pt x="29114" y="76861"/>
                    <a:pt x="538" y="3307"/>
                    <a:pt x="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06873622-EA6F-4257-937A-E981EF9258D0}"/>
                </a:ext>
              </a:extLst>
            </p:cNvPr>
            <p:cNvSpPr/>
            <p:nvPr/>
          </p:nvSpPr>
          <p:spPr>
            <a:xfrm>
              <a:off x="6346887" y="2819396"/>
              <a:ext cx="106492" cy="253994"/>
            </a:xfrm>
            <a:custGeom>
              <a:avLst/>
              <a:gdLst>
                <a:gd name="connsiteX0" fmla="*/ 106301 w 106492"/>
                <a:gd name="connsiteY0" fmla="*/ 4 h 253994"/>
                <a:gd name="connsiteX1" fmla="*/ 28513 w 106492"/>
                <a:gd name="connsiteY1" fmla="*/ 155579 h 253994"/>
                <a:gd name="connsiteX2" fmla="*/ 17401 w 106492"/>
                <a:gd name="connsiteY2" fmla="*/ 250829 h 253994"/>
                <a:gd name="connsiteX3" fmla="*/ 17401 w 106492"/>
                <a:gd name="connsiteY3" fmla="*/ 223842 h 253994"/>
                <a:gd name="connsiteX4" fmla="*/ 3113 w 106492"/>
                <a:gd name="connsiteY4" fmla="*/ 150817 h 253994"/>
                <a:gd name="connsiteX5" fmla="*/ 106301 w 106492"/>
                <a:gd name="connsiteY5" fmla="*/ 4 h 2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92" h="253994">
                  <a:moveTo>
                    <a:pt x="106301" y="4"/>
                  </a:moveTo>
                  <a:cubicBezTo>
                    <a:pt x="110534" y="798"/>
                    <a:pt x="43330" y="113775"/>
                    <a:pt x="28513" y="155579"/>
                  </a:cubicBezTo>
                  <a:cubicBezTo>
                    <a:pt x="13696" y="197383"/>
                    <a:pt x="19253" y="239452"/>
                    <a:pt x="17401" y="250829"/>
                  </a:cubicBezTo>
                  <a:cubicBezTo>
                    <a:pt x="15549" y="262206"/>
                    <a:pt x="19782" y="240511"/>
                    <a:pt x="17401" y="223842"/>
                  </a:cubicBezTo>
                  <a:cubicBezTo>
                    <a:pt x="15020" y="207173"/>
                    <a:pt x="-8264" y="186271"/>
                    <a:pt x="3113" y="150817"/>
                  </a:cubicBezTo>
                  <a:cubicBezTo>
                    <a:pt x="14490" y="115363"/>
                    <a:pt x="102068" y="-790"/>
                    <a:pt x="10630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8B7C0721-3306-4BE5-B562-7F4C0F69012D}"/>
                </a:ext>
              </a:extLst>
            </p:cNvPr>
            <p:cNvSpPr/>
            <p:nvPr/>
          </p:nvSpPr>
          <p:spPr>
            <a:xfrm>
              <a:off x="6350539" y="2813050"/>
              <a:ext cx="158281" cy="294683"/>
            </a:xfrm>
            <a:custGeom>
              <a:avLst/>
              <a:gdLst>
                <a:gd name="connsiteX0" fmla="*/ 158211 w 158281"/>
                <a:gd name="connsiteY0" fmla="*/ 0 h 294683"/>
                <a:gd name="connsiteX1" fmla="*/ 88361 w 158281"/>
                <a:gd name="connsiteY1" fmla="*/ 152400 h 294683"/>
                <a:gd name="connsiteX2" fmla="*/ 1049 w 158281"/>
                <a:gd name="connsiteY2" fmla="*/ 292100 h 294683"/>
                <a:gd name="connsiteX3" fmla="*/ 42324 w 158281"/>
                <a:gd name="connsiteY3" fmla="*/ 236538 h 294683"/>
                <a:gd name="connsiteX4" fmla="*/ 75661 w 158281"/>
                <a:gd name="connsiteY4" fmla="*/ 153988 h 294683"/>
                <a:gd name="connsiteX5" fmla="*/ 158211 w 158281"/>
                <a:gd name="connsiteY5" fmla="*/ 0 h 29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81" h="294683">
                  <a:moveTo>
                    <a:pt x="158211" y="0"/>
                  </a:moveTo>
                  <a:cubicBezTo>
                    <a:pt x="160328" y="-265"/>
                    <a:pt x="114555" y="103717"/>
                    <a:pt x="88361" y="152400"/>
                  </a:cubicBezTo>
                  <a:cubicBezTo>
                    <a:pt x="62167" y="201083"/>
                    <a:pt x="8722" y="278077"/>
                    <a:pt x="1049" y="292100"/>
                  </a:cubicBezTo>
                  <a:cubicBezTo>
                    <a:pt x="-6624" y="306123"/>
                    <a:pt x="29889" y="259557"/>
                    <a:pt x="42324" y="236538"/>
                  </a:cubicBezTo>
                  <a:cubicBezTo>
                    <a:pt x="54759" y="213519"/>
                    <a:pt x="57669" y="192088"/>
                    <a:pt x="75661" y="153988"/>
                  </a:cubicBezTo>
                  <a:cubicBezTo>
                    <a:pt x="93653" y="115888"/>
                    <a:pt x="156094" y="265"/>
                    <a:pt x="1582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7CEB61DC-9F9E-4F9B-999D-03ADF4AC4F24}"/>
                </a:ext>
              </a:extLst>
            </p:cNvPr>
            <p:cNvSpPr/>
            <p:nvPr/>
          </p:nvSpPr>
          <p:spPr>
            <a:xfrm>
              <a:off x="6478438" y="2410798"/>
              <a:ext cx="63179" cy="313822"/>
            </a:xfrm>
            <a:custGeom>
              <a:avLst/>
              <a:gdLst>
                <a:gd name="connsiteX0" fmla="*/ 150 w 63179"/>
                <a:gd name="connsiteY0" fmla="*/ 615 h 313822"/>
                <a:gd name="connsiteX1" fmla="*/ 35075 w 63179"/>
                <a:gd name="connsiteY1" fmla="*/ 102215 h 313822"/>
                <a:gd name="connsiteX2" fmla="*/ 60475 w 63179"/>
                <a:gd name="connsiteY2" fmla="*/ 173652 h 313822"/>
                <a:gd name="connsiteX3" fmla="*/ 60475 w 63179"/>
                <a:gd name="connsiteY3" fmla="*/ 310177 h 313822"/>
                <a:gd name="connsiteX4" fmla="*/ 60475 w 63179"/>
                <a:gd name="connsiteY4" fmla="*/ 264140 h 313822"/>
                <a:gd name="connsiteX5" fmla="*/ 23962 w 63179"/>
                <a:gd name="connsiteY5" fmla="*/ 153015 h 313822"/>
                <a:gd name="connsiteX6" fmla="*/ 150 w 63179"/>
                <a:gd name="connsiteY6" fmla="*/ 615 h 3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79" h="313822">
                  <a:moveTo>
                    <a:pt x="150" y="615"/>
                  </a:moveTo>
                  <a:cubicBezTo>
                    <a:pt x="2002" y="-7852"/>
                    <a:pt x="25021" y="73376"/>
                    <a:pt x="35075" y="102215"/>
                  </a:cubicBezTo>
                  <a:cubicBezTo>
                    <a:pt x="45129" y="131054"/>
                    <a:pt x="56242" y="138992"/>
                    <a:pt x="60475" y="173652"/>
                  </a:cubicBezTo>
                  <a:cubicBezTo>
                    <a:pt x="64708" y="208312"/>
                    <a:pt x="60475" y="310177"/>
                    <a:pt x="60475" y="310177"/>
                  </a:cubicBezTo>
                  <a:cubicBezTo>
                    <a:pt x="60475" y="325258"/>
                    <a:pt x="66560" y="290334"/>
                    <a:pt x="60475" y="264140"/>
                  </a:cubicBezTo>
                  <a:cubicBezTo>
                    <a:pt x="54390" y="237946"/>
                    <a:pt x="34016" y="195613"/>
                    <a:pt x="23962" y="153015"/>
                  </a:cubicBezTo>
                  <a:cubicBezTo>
                    <a:pt x="13908" y="110417"/>
                    <a:pt x="-1702" y="9082"/>
                    <a:pt x="15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C4806D2D-CB46-42CA-A5B0-EC9284E63995}"/>
                </a:ext>
              </a:extLst>
            </p:cNvPr>
            <p:cNvSpPr/>
            <p:nvPr/>
          </p:nvSpPr>
          <p:spPr>
            <a:xfrm>
              <a:off x="5783734" y="1932886"/>
              <a:ext cx="228510" cy="252524"/>
            </a:xfrm>
            <a:custGeom>
              <a:avLst/>
              <a:gdLst>
                <a:gd name="connsiteX0" fmla="*/ 228129 w 228510"/>
                <a:gd name="connsiteY0" fmla="*/ 689 h 252524"/>
                <a:gd name="connsiteX1" fmla="*/ 88429 w 228510"/>
                <a:gd name="connsiteY1" fmla="*/ 59427 h 252524"/>
                <a:gd name="connsiteX2" fmla="*/ 4291 w 228510"/>
                <a:gd name="connsiteY2" fmla="*/ 246752 h 252524"/>
                <a:gd name="connsiteX3" fmla="*/ 15404 w 228510"/>
                <a:gd name="connsiteY3" fmla="*/ 194364 h 252524"/>
                <a:gd name="connsiteX4" fmla="*/ 42391 w 228510"/>
                <a:gd name="connsiteY4" fmla="*/ 89589 h 252524"/>
                <a:gd name="connsiteX5" fmla="*/ 228129 w 228510"/>
                <a:gd name="connsiteY5" fmla="*/ 689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10" h="252524">
                  <a:moveTo>
                    <a:pt x="228129" y="689"/>
                  </a:moveTo>
                  <a:cubicBezTo>
                    <a:pt x="235802" y="-4338"/>
                    <a:pt x="125735" y="18417"/>
                    <a:pt x="88429" y="59427"/>
                  </a:cubicBezTo>
                  <a:cubicBezTo>
                    <a:pt x="51123" y="100438"/>
                    <a:pt x="16462" y="224262"/>
                    <a:pt x="4291" y="246752"/>
                  </a:cubicBezTo>
                  <a:cubicBezTo>
                    <a:pt x="-7880" y="269242"/>
                    <a:pt x="9054" y="220558"/>
                    <a:pt x="15404" y="194364"/>
                  </a:cubicBezTo>
                  <a:cubicBezTo>
                    <a:pt x="21754" y="168170"/>
                    <a:pt x="9054" y="121339"/>
                    <a:pt x="42391" y="89589"/>
                  </a:cubicBezTo>
                  <a:cubicBezTo>
                    <a:pt x="75728" y="57839"/>
                    <a:pt x="220456" y="5716"/>
                    <a:pt x="228129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2CC702B0-ECE3-4045-BAB2-6F950D692F93}"/>
                </a:ext>
              </a:extLst>
            </p:cNvPr>
            <p:cNvSpPr/>
            <p:nvPr/>
          </p:nvSpPr>
          <p:spPr>
            <a:xfrm>
              <a:off x="6029087" y="1937757"/>
              <a:ext cx="314629" cy="195783"/>
            </a:xfrm>
            <a:custGeom>
              <a:avLst/>
              <a:gdLst>
                <a:gd name="connsiteX0" fmla="*/ 238 w 314629"/>
                <a:gd name="connsiteY0" fmla="*/ 581 h 195783"/>
                <a:gd name="connsiteX1" fmla="*/ 125651 w 314629"/>
                <a:gd name="connsiteY1" fmla="*/ 65668 h 195783"/>
                <a:gd name="connsiteX2" fmla="*/ 228838 w 314629"/>
                <a:gd name="connsiteY2" fmla="*/ 121231 h 195783"/>
                <a:gd name="connsiteX3" fmla="*/ 312976 w 314629"/>
                <a:gd name="connsiteY3" fmla="*/ 194256 h 195783"/>
                <a:gd name="connsiteX4" fmla="*/ 274876 w 314629"/>
                <a:gd name="connsiteY4" fmla="*/ 165681 h 195783"/>
                <a:gd name="connsiteX5" fmla="*/ 158988 w 314629"/>
                <a:gd name="connsiteY5" fmla="*/ 105356 h 195783"/>
                <a:gd name="connsiteX6" fmla="*/ 238 w 314629"/>
                <a:gd name="connsiteY6" fmla="*/ 581 h 1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29" h="195783">
                  <a:moveTo>
                    <a:pt x="238" y="581"/>
                  </a:moveTo>
                  <a:cubicBezTo>
                    <a:pt x="-5318" y="-6034"/>
                    <a:pt x="87551" y="45560"/>
                    <a:pt x="125651" y="65668"/>
                  </a:cubicBezTo>
                  <a:cubicBezTo>
                    <a:pt x="163751" y="85776"/>
                    <a:pt x="197617" y="99800"/>
                    <a:pt x="228838" y="121231"/>
                  </a:cubicBezTo>
                  <a:cubicBezTo>
                    <a:pt x="260059" y="142662"/>
                    <a:pt x="305303" y="186848"/>
                    <a:pt x="312976" y="194256"/>
                  </a:cubicBezTo>
                  <a:cubicBezTo>
                    <a:pt x="320649" y="201664"/>
                    <a:pt x="300541" y="180498"/>
                    <a:pt x="274876" y="165681"/>
                  </a:cubicBezTo>
                  <a:cubicBezTo>
                    <a:pt x="249211" y="150864"/>
                    <a:pt x="207407" y="131814"/>
                    <a:pt x="158988" y="105356"/>
                  </a:cubicBezTo>
                  <a:cubicBezTo>
                    <a:pt x="110569" y="78898"/>
                    <a:pt x="5794" y="7196"/>
                    <a:pt x="238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15E4F9FB-30C9-468E-9C50-FC13EB7B607A}"/>
                </a:ext>
              </a:extLst>
            </p:cNvPr>
            <p:cNvSpPr/>
            <p:nvPr/>
          </p:nvSpPr>
          <p:spPr>
            <a:xfrm>
              <a:off x="5735567" y="2219317"/>
              <a:ext cx="46513" cy="190930"/>
            </a:xfrm>
            <a:custGeom>
              <a:avLst/>
              <a:gdLst>
                <a:gd name="connsiteX0" fmla="*/ 46108 w 46513"/>
                <a:gd name="connsiteY0" fmla="*/ 8 h 190930"/>
                <a:gd name="connsiteX1" fmla="*/ 22296 w 46513"/>
                <a:gd name="connsiteY1" fmla="*/ 85733 h 190930"/>
                <a:gd name="connsiteX2" fmla="*/ 17533 w 46513"/>
                <a:gd name="connsiteY2" fmla="*/ 188921 h 190930"/>
                <a:gd name="connsiteX3" fmla="*/ 19121 w 46513"/>
                <a:gd name="connsiteY3" fmla="*/ 149233 h 190930"/>
                <a:gd name="connsiteX4" fmla="*/ 71 w 46513"/>
                <a:gd name="connsiteY4" fmla="*/ 90496 h 190930"/>
                <a:gd name="connsiteX5" fmla="*/ 46108 w 46513"/>
                <a:gd name="connsiteY5" fmla="*/ 8 h 19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13" h="190930">
                  <a:moveTo>
                    <a:pt x="46108" y="8"/>
                  </a:moveTo>
                  <a:cubicBezTo>
                    <a:pt x="49812" y="-786"/>
                    <a:pt x="27058" y="54248"/>
                    <a:pt x="22296" y="85733"/>
                  </a:cubicBezTo>
                  <a:cubicBezTo>
                    <a:pt x="17534" y="117218"/>
                    <a:pt x="18062" y="178338"/>
                    <a:pt x="17533" y="188921"/>
                  </a:cubicBezTo>
                  <a:cubicBezTo>
                    <a:pt x="17004" y="199504"/>
                    <a:pt x="22031" y="165637"/>
                    <a:pt x="19121" y="149233"/>
                  </a:cubicBezTo>
                  <a:cubicBezTo>
                    <a:pt x="16211" y="132829"/>
                    <a:pt x="-1252" y="113779"/>
                    <a:pt x="71" y="90496"/>
                  </a:cubicBezTo>
                  <a:cubicBezTo>
                    <a:pt x="1394" y="67213"/>
                    <a:pt x="42404" y="802"/>
                    <a:pt x="4610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58CC3C07-5649-46D4-B06E-F7AE515EA705}"/>
                </a:ext>
              </a:extLst>
            </p:cNvPr>
            <p:cNvSpPr/>
            <p:nvPr/>
          </p:nvSpPr>
          <p:spPr>
            <a:xfrm>
              <a:off x="6364805" y="2179054"/>
              <a:ext cx="76281" cy="155019"/>
            </a:xfrm>
            <a:custGeom>
              <a:avLst/>
              <a:gdLst>
                <a:gd name="connsiteX0" fmla="*/ 1070 w 76281"/>
                <a:gd name="connsiteY0" fmla="*/ 584 h 155019"/>
                <a:gd name="connsiteX1" fmla="*/ 75683 w 76281"/>
                <a:gd name="connsiteY1" fmla="*/ 151396 h 155019"/>
                <a:gd name="connsiteX2" fmla="*/ 34408 w 76281"/>
                <a:gd name="connsiteY2" fmla="*/ 100596 h 155019"/>
                <a:gd name="connsiteX3" fmla="*/ 1070 w 76281"/>
                <a:gd name="connsiteY3" fmla="*/ 58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1" h="155019">
                  <a:moveTo>
                    <a:pt x="1070" y="584"/>
                  </a:moveTo>
                  <a:cubicBezTo>
                    <a:pt x="7949" y="9051"/>
                    <a:pt x="70127" y="134727"/>
                    <a:pt x="75683" y="151396"/>
                  </a:cubicBezTo>
                  <a:cubicBezTo>
                    <a:pt x="81239" y="168065"/>
                    <a:pt x="46579" y="123086"/>
                    <a:pt x="34408" y="100596"/>
                  </a:cubicBezTo>
                  <a:cubicBezTo>
                    <a:pt x="22237" y="78106"/>
                    <a:pt x="-5809" y="-7883"/>
                    <a:pt x="1070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4D1C8D48-9F21-4BDE-AF50-CA34A295D5BF}"/>
                </a:ext>
              </a:extLst>
            </p:cNvPr>
            <p:cNvSpPr/>
            <p:nvPr/>
          </p:nvSpPr>
          <p:spPr>
            <a:xfrm>
              <a:off x="5700255" y="2477394"/>
              <a:ext cx="37224" cy="187033"/>
            </a:xfrm>
            <a:custGeom>
              <a:avLst/>
              <a:gdLst>
                <a:gd name="connsiteX0" fmla="*/ 36970 w 37224"/>
                <a:gd name="connsiteY0" fmla="*/ 694 h 187033"/>
                <a:gd name="connsiteX1" fmla="*/ 9983 w 37224"/>
                <a:gd name="connsiteY1" fmla="*/ 70544 h 187033"/>
                <a:gd name="connsiteX2" fmla="*/ 458 w 37224"/>
                <a:gd name="connsiteY2" fmla="*/ 186431 h 187033"/>
                <a:gd name="connsiteX3" fmla="*/ 22683 w 37224"/>
                <a:gd name="connsiteY3" fmla="*/ 111819 h 187033"/>
                <a:gd name="connsiteX4" fmla="*/ 36970 w 37224"/>
                <a:gd name="connsiteY4" fmla="*/ 694 h 1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24" h="187033">
                  <a:moveTo>
                    <a:pt x="36970" y="694"/>
                  </a:moveTo>
                  <a:cubicBezTo>
                    <a:pt x="34853" y="-6185"/>
                    <a:pt x="16068" y="39588"/>
                    <a:pt x="9983" y="70544"/>
                  </a:cubicBezTo>
                  <a:cubicBezTo>
                    <a:pt x="3898" y="101500"/>
                    <a:pt x="-1659" y="179552"/>
                    <a:pt x="458" y="186431"/>
                  </a:cubicBezTo>
                  <a:cubicBezTo>
                    <a:pt x="2575" y="193310"/>
                    <a:pt x="17920" y="139600"/>
                    <a:pt x="22683" y="111819"/>
                  </a:cubicBezTo>
                  <a:cubicBezTo>
                    <a:pt x="27445" y="84038"/>
                    <a:pt x="39087" y="7573"/>
                    <a:pt x="36970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13D3DC32-A432-483B-9E5B-F8CD08274667}"/>
                </a:ext>
              </a:extLst>
            </p:cNvPr>
            <p:cNvSpPr/>
            <p:nvPr/>
          </p:nvSpPr>
          <p:spPr>
            <a:xfrm>
              <a:off x="5692579" y="2701871"/>
              <a:ext cx="71521" cy="210087"/>
            </a:xfrm>
            <a:custGeom>
              <a:avLst/>
              <a:gdLst>
                <a:gd name="connsiteX0" fmla="*/ 25596 w 71521"/>
                <a:gd name="connsiteY0" fmla="*/ 54 h 210087"/>
                <a:gd name="connsiteX1" fmla="*/ 22421 w 71521"/>
                <a:gd name="connsiteY1" fmla="*/ 92129 h 210087"/>
                <a:gd name="connsiteX2" fmla="*/ 70046 w 71521"/>
                <a:gd name="connsiteY2" fmla="*/ 208017 h 210087"/>
                <a:gd name="connsiteX3" fmla="*/ 54171 w 71521"/>
                <a:gd name="connsiteY3" fmla="*/ 161979 h 210087"/>
                <a:gd name="connsiteX4" fmla="*/ 1784 w 71521"/>
                <a:gd name="connsiteY4" fmla="*/ 104829 h 210087"/>
                <a:gd name="connsiteX5" fmla="*/ 25596 w 71521"/>
                <a:gd name="connsiteY5" fmla="*/ 54 h 2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" h="210087">
                  <a:moveTo>
                    <a:pt x="25596" y="54"/>
                  </a:moveTo>
                  <a:cubicBezTo>
                    <a:pt x="29036" y="-2063"/>
                    <a:pt x="15013" y="57469"/>
                    <a:pt x="22421" y="92129"/>
                  </a:cubicBezTo>
                  <a:cubicBezTo>
                    <a:pt x="29829" y="126790"/>
                    <a:pt x="64754" y="196375"/>
                    <a:pt x="70046" y="208017"/>
                  </a:cubicBezTo>
                  <a:cubicBezTo>
                    <a:pt x="75338" y="219659"/>
                    <a:pt x="65548" y="179177"/>
                    <a:pt x="54171" y="161979"/>
                  </a:cubicBezTo>
                  <a:cubicBezTo>
                    <a:pt x="42794" y="144781"/>
                    <a:pt x="11044" y="129964"/>
                    <a:pt x="1784" y="104829"/>
                  </a:cubicBezTo>
                  <a:cubicBezTo>
                    <a:pt x="-7476" y="79694"/>
                    <a:pt x="22156" y="2171"/>
                    <a:pt x="2559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EA0457EE-4B1F-46D5-BEB6-D0A0D90D24A8}"/>
                </a:ext>
              </a:extLst>
            </p:cNvPr>
            <p:cNvSpPr/>
            <p:nvPr/>
          </p:nvSpPr>
          <p:spPr>
            <a:xfrm>
              <a:off x="5764204" y="2927109"/>
              <a:ext cx="136694" cy="135077"/>
            </a:xfrm>
            <a:custGeom>
              <a:avLst/>
              <a:gdLst>
                <a:gd name="connsiteX0" fmla="*/ 9 w 136694"/>
                <a:gd name="connsiteY0" fmla="*/ 241 h 135077"/>
                <a:gd name="connsiteX1" fmla="*/ 111134 w 136694"/>
                <a:gd name="connsiteY1" fmla="*/ 109779 h 135077"/>
                <a:gd name="connsiteX2" fmla="*/ 136534 w 136694"/>
                <a:gd name="connsiteY2" fmla="*/ 133591 h 135077"/>
                <a:gd name="connsiteX3" fmla="*/ 104784 w 136694"/>
                <a:gd name="connsiteY3" fmla="*/ 81204 h 135077"/>
                <a:gd name="connsiteX4" fmla="*/ 9 w 136694"/>
                <a:gd name="connsiteY4" fmla="*/ 241 h 1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94" h="135077">
                  <a:moveTo>
                    <a:pt x="9" y="241"/>
                  </a:moveTo>
                  <a:cubicBezTo>
                    <a:pt x="1067" y="5003"/>
                    <a:pt x="88380" y="87554"/>
                    <a:pt x="111134" y="109779"/>
                  </a:cubicBezTo>
                  <a:cubicBezTo>
                    <a:pt x="133888" y="132004"/>
                    <a:pt x="137592" y="138353"/>
                    <a:pt x="136534" y="133591"/>
                  </a:cubicBezTo>
                  <a:cubicBezTo>
                    <a:pt x="135476" y="128829"/>
                    <a:pt x="123834" y="99989"/>
                    <a:pt x="104784" y="81204"/>
                  </a:cubicBezTo>
                  <a:cubicBezTo>
                    <a:pt x="85734" y="62419"/>
                    <a:pt x="-1049" y="-4521"/>
                    <a:pt x="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7F7B7A3A-BD4A-453F-8139-E85D8D153825}"/>
                </a:ext>
              </a:extLst>
            </p:cNvPr>
            <p:cNvSpPr/>
            <p:nvPr/>
          </p:nvSpPr>
          <p:spPr>
            <a:xfrm>
              <a:off x="5814978" y="2895572"/>
              <a:ext cx="132660" cy="229292"/>
            </a:xfrm>
            <a:custGeom>
              <a:avLst/>
              <a:gdLst>
                <a:gd name="connsiteX0" fmla="*/ 35 w 132660"/>
                <a:gd name="connsiteY0" fmla="*/ 28 h 229292"/>
                <a:gd name="connsiteX1" fmla="*/ 73060 w 132660"/>
                <a:gd name="connsiteY1" fmla="*/ 120678 h 229292"/>
                <a:gd name="connsiteX2" fmla="*/ 131797 w 132660"/>
                <a:gd name="connsiteY2" fmla="*/ 228628 h 229292"/>
                <a:gd name="connsiteX3" fmla="*/ 106397 w 132660"/>
                <a:gd name="connsiteY3" fmla="*/ 163541 h 229292"/>
                <a:gd name="connsiteX4" fmla="*/ 82585 w 132660"/>
                <a:gd name="connsiteY4" fmla="*/ 109566 h 229292"/>
                <a:gd name="connsiteX5" fmla="*/ 35 w 132660"/>
                <a:gd name="connsiteY5" fmla="*/ 28 h 2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60" h="229292">
                  <a:moveTo>
                    <a:pt x="35" y="28"/>
                  </a:moveTo>
                  <a:cubicBezTo>
                    <a:pt x="-1552" y="1880"/>
                    <a:pt x="51100" y="82578"/>
                    <a:pt x="73060" y="120678"/>
                  </a:cubicBezTo>
                  <a:cubicBezTo>
                    <a:pt x="95020" y="158778"/>
                    <a:pt x="126241" y="221484"/>
                    <a:pt x="131797" y="228628"/>
                  </a:cubicBezTo>
                  <a:cubicBezTo>
                    <a:pt x="137353" y="235772"/>
                    <a:pt x="114599" y="183385"/>
                    <a:pt x="106397" y="163541"/>
                  </a:cubicBezTo>
                  <a:cubicBezTo>
                    <a:pt x="98195" y="143697"/>
                    <a:pt x="96608" y="130733"/>
                    <a:pt x="82585" y="109566"/>
                  </a:cubicBezTo>
                  <a:cubicBezTo>
                    <a:pt x="68562" y="88399"/>
                    <a:pt x="1622" y="-1824"/>
                    <a:pt x="3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C8654E89-E497-429D-B530-2E42253BE656}"/>
                </a:ext>
              </a:extLst>
            </p:cNvPr>
            <p:cNvSpPr/>
            <p:nvPr/>
          </p:nvSpPr>
          <p:spPr>
            <a:xfrm>
              <a:off x="5978811" y="3097908"/>
              <a:ext cx="376389" cy="87061"/>
            </a:xfrm>
            <a:custGeom>
              <a:avLst/>
              <a:gdLst>
                <a:gd name="connsiteX0" fmla="*/ 2889 w 376389"/>
                <a:gd name="connsiteY0" fmla="*/ 35817 h 87061"/>
                <a:gd name="connsiteX1" fmla="*/ 104489 w 376389"/>
                <a:gd name="connsiteY1" fmla="*/ 81855 h 87061"/>
                <a:gd name="connsiteX2" fmla="*/ 161639 w 376389"/>
                <a:gd name="connsiteY2" fmla="*/ 77092 h 87061"/>
                <a:gd name="connsiteX3" fmla="*/ 372777 w 376389"/>
                <a:gd name="connsiteY3" fmla="*/ 2480 h 87061"/>
                <a:gd name="connsiteX4" fmla="*/ 290227 w 376389"/>
                <a:gd name="connsiteY4" fmla="*/ 23117 h 87061"/>
                <a:gd name="connsiteX5" fmla="*/ 228314 w 376389"/>
                <a:gd name="connsiteY5" fmla="*/ 75505 h 87061"/>
                <a:gd name="connsiteX6" fmla="*/ 2889 w 376389"/>
                <a:gd name="connsiteY6" fmla="*/ 35817 h 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389" h="87061">
                  <a:moveTo>
                    <a:pt x="2889" y="35817"/>
                  </a:moveTo>
                  <a:cubicBezTo>
                    <a:pt x="-17748" y="36875"/>
                    <a:pt x="78031" y="74976"/>
                    <a:pt x="104489" y="81855"/>
                  </a:cubicBezTo>
                  <a:cubicBezTo>
                    <a:pt x="130947" y="88734"/>
                    <a:pt x="116924" y="90321"/>
                    <a:pt x="161639" y="77092"/>
                  </a:cubicBezTo>
                  <a:cubicBezTo>
                    <a:pt x="206354" y="63863"/>
                    <a:pt x="351346" y="11476"/>
                    <a:pt x="372777" y="2480"/>
                  </a:cubicBezTo>
                  <a:cubicBezTo>
                    <a:pt x="394208" y="-6516"/>
                    <a:pt x="314304" y="10946"/>
                    <a:pt x="290227" y="23117"/>
                  </a:cubicBezTo>
                  <a:cubicBezTo>
                    <a:pt x="266150" y="35288"/>
                    <a:pt x="270118" y="73124"/>
                    <a:pt x="228314" y="75505"/>
                  </a:cubicBezTo>
                  <a:cubicBezTo>
                    <a:pt x="186510" y="77886"/>
                    <a:pt x="23526" y="34759"/>
                    <a:pt x="2889" y="35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楕円 559">
              <a:extLst>
                <a:ext uri="{FF2B5EF4-FFF2-40B4-BE49-F238E27FC236}">
                  <a16:creationId xmlns:a16="http://schemas.microsoft.com/office/drawing/2014/main" id="{57C8BC10-C0A1-4CFE-8063-5CB2803F6029}"/>
                </a:ext>
              </a:extLst>
            </p:cNvPr>
            <p:cNvSpPr/>
            <p:nvPr/>
          </p:nvSpPr>
          <p:spPr>
            <a:xfrm>
              <a:off x="5889625" y="23987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楕円 560">
              <a:extLst>
                <a:ext uri="{FF2B5EF4-FFF2-40B4-BE49-F238E27FC236}">
                  <a16:creationId xmlns:a16="http://schemas.microsoft.com/office/drawing/2014/main" id="{AE90EA73-67D0-4336-92AF-555DAB6D8F36}"/>
                </a:ext>
              </a:extLst>
            </p:cNvPr>
            <p:cNvSpPr/>
            <p:nvPr/>
          </p:nvSpPr>
          <p:spPr>
            <a:xfrm>
              <a:off x="6300788" y="236855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57EE2D5D-1190-4361-AB23-81D76B653B82}"/>
                </a:ext>
              </a:extLst>
            </p:cNvPr>
            <p:cNvSpPr/>
            <p:nvPr/>
          </p:nvSpPr>
          <p:spPr>
            <a:xfrm>
              <a:off x="6437173" y="2547926"/>
              <a:ext cx="63706" cy="138911"/>
            </a:xfrm>
            <a:custGeom>
              <a:avLst/>
              <a:gdLst>
                <a:gd name="connsiteX0" fmla="*/ 9665 w 63706"/>
                <a:gd name="connsiteY0" fmla="*/ 12 h 138911"/>
                <a:gd name="connsiteX1" fmla="*/ 25540 w 63706"/>
                <a:gd name="connsiteY1" fmla="*/ 90499 h 138911"/>
                <a:gd name="connsiteX2" fmla="*/ 140 w 63706"/>
                <a:gd name="connsiteY2" fmla="*/ 136537 h 138911"/>
                <a:gd name="connsiteX3" fmla="*/ 17602 w 63706"/>
                <a:gd name="connsiteY3" fmla="*/ 128599 h 138911"/>
                <a:gd name="connsiteX4" fmla="*/ 63640 w 63706"/>
                <a:gd name="connsiteY4" fmla="*/ 96849 h 138911"/>
                <a:gd name="connsiteX5" fmla="*/ 9665 w 63706"/>
                <a:gd name="connsiteY5" fmla="*/ 12 h 1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6" h="138911">
                  <a:moveTo>
                    <a:pt x="9665" y="12"/>
                  </a:moveTo>
                  <a:cubicBezTo>
                    <a:pt x="3315" y="-1046"/>
                    <a:pt x="27127" y="67745"/>
                    <a:pt x="25540" y="90499"/>
                  </a:cubicBezTo>
                  <a:cubicBezTo>
                    <a:pt x="23953" y="113253"/>
                    <a:pt x="1463" y="130187"/>
                    <a:pt x="140" y="136537"/>
                  </a:cubicBezTo>
                  <a:cubicBezTo>
                    <a:pt x="-1183" y="142887"/>
                    <a:pt x="7019" y="135214"/>
                    <a:pt x="17602" y="128599"/>
                  </a:cubicBezTo>
                  <a:cubicBezTo>
                    <a:pt x="28185" y="121984"/>
                    <a:pt x="65492" y="115634"/>
                    <a:pt x="63640" y="96849"/>
                  </a:cubicBezTo>
                  <a:cubicBezTo>
                    <a:pt x="61788" y="78064"/>
                    <a:pt x="16015" y="1070"/>
                    <a:pt x="966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72A0E07B-4116-40FF-B82A-C05F62A8E03E}"/>
                </a:ext>
              </a:extLst>
            </p:cNvPr>
            <p:cNvSpPr/>
            <p:nvPr/>
          </p:nvSpPr>
          <p:spPr>
            <a:xfrm>
              <a:off x="5787305" y="2589211"/>
              <a:ext cx="43664" cy="193679"/>
            </a:xfrm>
            <a:custGeom>
              <a:avLst/>
              <a:gdLst>
                <a:gd name="connsiteX0" fmla="*/ 43583 w 43664"/>
                <a:gd name="connsiteY0" fmla="*/ 2 h 193679"/>
                <a:gd name="connsiteX1" fmla="*/ 13420 w 43664"/>
                <a:gd name="connsiteY1" fmla="*/ 96839 h 193679"/>
                <a:gd name="connsiteX2" fmla="*/ 34058 w 43664"/>
                <a:gd name="connsiteY2" fmla="*/ 158752 h 193679"/>
                <a:gd name="connsiteX3" fmla="*/ 8658 w 43664"/>
                <a:gd name="connsiteY3" fmla="*/ 193677 h 193679"/>
                <a:gd name="connsiteX4" fmla="*/ 16595 w 43664"/>
                <a:gd name="connsiteY4" fmla="*/ 157164 h 193679"/>
                <a:gd name="connsiteX5" fmla="*/ 2308 w 43664"/>
                <a:gd name="connsiteY5" fmla="*/ 125414 h 193679"/>
                <a:gd name="connsiteX6" fmla="*/ 2308 w 43664"/>
                <a:gd name="connsiteY6" fmla="*/ 100014 h 193679"/>
                <a:gd name="connsiteX7" fmla="*/ 43583 w 43664"/>
                <a:gd name="connsiteY7" fmla="*/ 2 h 19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64" h="193679">
                  <a:moveTo>
                    <a:pt x="43583" y="2"/>
                  </a:moveTo>
                  <a:cubicBezTo>
                    <a:pt x="45435" y="-527"/>
                    <a:pt x="15007" y="70381"/>
                    <a:pt x="13420" y="96839"/>
                  </a:cubicBezTo>
                  <a:cubicBezTo>
                    <a:pt x="11832" y="123297"/>
                    <a:pt x="34852" y="142612"/>
                    <a:pt x="34058" y="158752"/>
                  </a:cubicBezTo>
                  <a:cubicBezTo>
                    <a:pt x="33264" y="174892"/>
                    <a:pt x="11568" y="193942"/>
                    <a:pt x="8658" y="193677"/>
                  </a:cubicBezTo>
                  <a:cubicBezTo>
                    <a:pt x="5748" y="193412"/>
                    <a:pt x="17653" y="168541"/>
                    <a:pt x="16595" y="157164"/>
                  </a:cubicBezTo>
                  <a:cubicBezTo>
                    <a:pt x="15537" y="145787"/>
                    <a:pt x="4689" y="134939"/>
                    <a:pt x="2308" y="125414"/>
                  </a:cubicBezTo>
                  <a:cubicBezTo>
                    <a:pt x="-73" y="115889"/>
                    <a:pt x="-1396" y="117476"/>
                    <a:pt x="2308" y="100014"/>
                  </a:cubicBezTo>
                  <a:cubicBezTo>
                    <a:pt x="6012" y="82552"/>
                    <a:pt x="41731" y="531"/>
                    <a:pt x="435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F31BE3B0-ACBC-4E97-A6AA-911C47390073}"/>
                </a:ext>
              </a:extLst>
            </p:cNvPr>
            <p:cNvSpPr/>
            <p:nvPr/>
          </p:nvSpPr>
          <p:spPr>
            <a:xfrm>
              <a:off x="5596427" y="1717387"/>
              <a:ext cx="330029" cy="303342"/>
            </a:xfrm>
            <a:custGeom>
              <a:avLst/>
              <a:gdLst>
                <a:gd name="connsiteX0" fmla="*/ 329711 w 330029"/>
                <a:gd name="connsiteY0" fmla="*/ 92363 h 303342"/>
                <a:gd name="connsiteX1" fmla="*/ 213823 w 330029"/>
                <a:gd name="connsiteY1" fmla="*/ 22513 h 303342"/>
                <a:gd name="connsiteX2" fmla="*/ 10623 w 330029"/>
                <a:gd name="connsiteY2" fmla="*/ 292388 h 303342"/>
                <a:gd name="connsiteX3" fmla="*/ 36023 w 330029"/>
                <a:gd name="connsiteY3" fmla="*/ 232063 h 303342"/>
                <a:gd name="connsiteX4" fmla="*/ 99523 w 330029"/>
                <a:gd name="connsiteY4" fmla="*/ 59026 h 303342"/>
                <a:gd name="connsiteX5" fmla="*/ 180486 w 330029"/>
                <a:gd name="connsiteY5" fmla="*/ 288 h 303342"/>
                <a:gd name="connsiteX6" fmla="*/ 329711 w 330029"/>
                <a:gd name="connsiteY6" fmla="*/ 92363 h 30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29" h="303342">
                  <a:moveTo>
                    <a:pt x="329711" y="92363"/>
                  </a:moveTo>
                  <a:cubicBezTo>
                    <a:pt x="335267" y="96067"/>
                    <a:pt x="267004" y="-10824"/>
                    <a:pt x="213823" y="22513"/>
                  </a:cubicBezTo>
                  <a:cubicBezTo>
                    <a:pt x="160642" y="55850"/>
                    <a:pt x="40256" y="257463"/>
                    <a:pt x="10623" y="292388"/>
                  </a:cubicBezTo>
                  <a:cubicBezTo>
                    <a:pt x="-19010" y="327313"/>
                    <a:pt x="21206" y="270957"/>
                    <a:pt x="36023" y="232063"/>
                  </a:cubicBezTo>
                  <a:cubicBezTo>
                    <a:pt x="50840" y="193169"/>
                    <a:pt x="75446" y="97655"/>
                    <a:pt x="99523" y="59026"/>
                  </a:cubicBezTo>
                  <a:cubicBezTo>
                    <a:pt x="123600" y="20397"/>
                    <a:pt x="142386" y="-2887"/>
                    <a:pt x="180486" y="288"/>
                  </a:cubicBezTo>
                  <a:cubicBezTo>
                    <a:pt x="218586" y="3463"/>
                    <a:pt x="324155" y="88659"/>
                    <a:pt x="329711" y="92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81B7DFE9-AD34-456E-9848-A0E45D56A3BB}"/>
                </a:ext>
              </a:extLst>
            </p:cNvPr>
            <p:cNvSpPr/>
            <p:nvPr/>
          </p:nvSpPr>
          <p:spPr>
            <a:xfrm>
              <a:off x="5492830" y="2107789"/>
              <a:ext cx="114773" cy="592234"/>
            </a:xfrm>
            <a:custGeom>
              <a:avLst/>
              <a:gdLst>
                <a:gd name="connsiteX0" fmla="*/ 114220 w 114773"/>
                <a:gd name="connsiteY0" fmla="*/ 2528 h 592234"/>
                <a:gd name="connsiteX1" fmla="*/ 44370 w 114773"/>
                <a:gd name="connsiteY1" fmla="*/ 150694 h 592234"/>
                <a:gd name="connsiteX2" fmla="*/ 27437 w 114773"/>
                <a:gd name="connsiteY2" fmla="*/ 571911 h 592234"/>
                <a:gd name="connsiteX3" fmla="*/ 27437 w 114773"/>
                <a:gd name="connsiteY3" fmla="*/ 497828 h 592234"/>
                <a:gd name="connsiteX4" fmla="*/ 2037 w 114773"/>
                <a:gd name="connsiteY4" fmla="*/ 252294 h 592234"/>
                <a:gd name="connsiteX5" fmla="*/ 114220 w 114773"/>
                <a:gd name="connsiteY5" fmla="*/ 2528 h 59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73" h="592234">
                  <a:moveTo>
                    <a:pt x="114220" y="2528"/>
                  </a:moveTo>
                  <a:cubicBezTo>
                    <a:pt x="121275" y="-14405"/>
                    <a:pt x="58834" y="55797"/>
                    <a:pt x="44370" y="150694"/>
                  </a:cubicBezTo>
                  <a:cubicBezTo>
                    <a:pt x="29906" y="245591"/>
                    <a:pt x="30259" y="514056"/>
                    <a:pt x="27437" y="571911"/>
                  </a:cubicBezTo>
                  <a:cubicBezTo>
                    <a:pt x="24615" y="629766"/>
                    <a:pt x="31670" y="551097"/>
                    <a:pt x="27437" y="497828"/>
                  </a:cubicBezTo>
                  <a:cubicBezTo>
                    <a:pt x="23204" y="444559"/>
                    <a:pt x="-8193" y="332727"/>
                    <a:pt x="2037" y="252294"/>
                  </a:cubicBezTo>
                  <a:cubicBezTo>
                    <a:pt x="12267" y="171861"/>
                    <a:pt x="107165" y="19461"/>
                    <a:pt x="114220" y="2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D685B520-DABB-4D5D-A098-C361B39CEC83}"/>
                </a:ext>
              </a:extLst>
            </p:cNvPr>
            <p:cNvSpPr/>
            <p:nvPr/>
          </p:nvSpPr>
          <p:spPr>
            <a:xfrm>
              <a:off x="5435499" y="2049780"/>
              <a:ext cx="129239" cy="335659"/>
            </a:xfrm>
            <a:custGeom>
              <a:avLst/>
              <a:gdLst>
                <a:gd name="connsiteX0" fmla="*/ 129218 w 129239"/>
                <a:gd name="connsiteY0" fmla="*/ 1270 h 335659"/>
                <a:gd name="connsiteX1" fmla="*/ 40318 w 129239"/>
                <a:gd name="connsiteY1" fmla="*/ 149437 h 335659"/>
                <a:gd name="connsiteX2" fmla="*/ 101 w 129239"/>
                <a:gd name="connsiteY2" fmla="*/ 333587 h 335659"/>
                <a:gd name="connsiteX3" fmla="*/ 31851 w 129239"/>
                <a:gd name="connsiteY3" fmla="*/ 234103 h 335659"/>
                <a:gd name="connsiteX4" fmla="*/ 129218 w 129239"/>
                <a:gd name="connsiteY4" fmla="*/ 1270 h 3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9" h="335659">
                  <a:moveTo>
                    <a:pt x="129218" y="1270"/>
                  </a:moveTo>
                  <a:cubicBezTo>
                    <a:pt x="130629" y="-12841"/>
                    <a:pt x="61837" y="94051"/>
                    <a:pt x="40318" y="149437"/>
                  </a:cubicBezTo>
                  <a:cubicBezTo>
                    <a:pt x="18799" y="204823"/>
                    <a:pt x="1512" y="319476"/>
                    <a:pt x="101" y="333587"/>
                  </a:cubicBezTo>
                  <a:cubicBezTo>
                    <a:pt x="-1310" y="347698"/>
                    <a:pt x="12096" y="287020"/>
                    <a:pt x="31851" y="234103"/>
                  </a:cubicBezTo>
                  <a:cubicBezTo>
                    <a:pt x="51606" y="181186"/>
                    <a:pt x="127807" y="15381"/>
                    <a:pt x="129218" y="1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38554B3C-33EE-4B0B-B74F-1E0BFF40DD46}"/>
                </a:ext>
              </a:extLst>
            </p:cNvPr>
            <p:cNvSpPr/>
            <p:nvPr/>
          </p:nvSpPr>
          <p:spPr>
            <a:xfrm>
              <a:off x="5848139" y="1636072"/>
              <a:ext cx="428412" cy="303192"/>
            </a:xfrm>
            <a:custGeom>
              <a:avLst/>
              <a:gdLst>
                <a:gd name="connsiteX0" fmla="*/ 112394 w 428412"/>
                <a:gd name="connsiteY0" fmla="*/ 302795 h 303192"/>
                <a:gd name="connsiteX1" fmla="*/ 19261 w 428412"/>
                <a:gd name="connsiteY1" fmla="*/ 146161 h 303192"/>
                <a:gd name="connsiteX2" fmla="*/ 2328 w 428412"/>
                <a:gd name="connsiteY2" fmla="*/ 86895 h 303192"/>
                <a:gd name="connsiteX3" fmla="*/ 53128 w 428412"/>
                <a:gd name="connsiteY3" fmla="*/ 2228 h 303192"/>
                <a:gd name="connsiteX4" fmla="*/ 406611 w 428412"/>
                <a:gd name="connsiteY4" fmla="*/ 184261 h 303192"/>
                <a:gd name="connsiteX5" fmla="*/ 353694 w 428412"/>
                <a:gd name="connsiteY5" fmla="*/ 139811 h 303192"/>
                <a:gd name="connsiteX6" fmla="*/ 53128 w 428412"/>
                <a:gd name="connsiteY6" fmla="*/ 57261 h 303192"/>
                <a:gd name="connsiteX7" fmla="*/ 36194 w 428412"/>
                <a:gd name="connsiteY7" fmla="*/ 95361 h 303192"/>
                <a:gd name="connsiteX8" fmla="*/ 112394 w 428412"/>
                <a:gd name="connsiteY8" fmla="*/ 302795 h 30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412" h="303192">
                  <a:moveTo>
                    <a:pt x="112394" y="302795"/>
                  </a:moveTo>
                  <a:cubicBezTo>
                    <a:pt x="109572" y="311262"/>
                    <a:pt x="37605" y="182144"/>
                    <a:pt x="19261" y="146161"/>
                  </a:cubicBezTo>
                  <a:cubicBezTo>
                    <a:pt x="917" y="110178"/>
                    <a:pt x="-3316" y="110884"/>
                    <a:pt x="2328" y="86895"/>
                  </a:cubicBezTo>
                  <a:cubicBezTo>
                    <a:pt x="7972" y="62906"/>
                    <a:pt x="-14253" y="-14000"/>
                    <a:pt x="53128" y="2228"/>
                  </a:cubicBezTo>
                  <a:cubicBezTo>
                    <a:pt x="120509" y="18456"/>
                    <a:pt x="356517" y="161331"/>
                    <a:pt x="406611" y="184261"/>
                  </a:cubicBezTo>
                  <a:cubicBezTo>
                    <a:pt x="456705" y="207191"/>
                    <a:pt x="412608" y="160978"/>
                    <a:pt x="353694" y="139811"/>
                  </a:cubicBezTo>
                  <a:cubicBezTo>
                    <a:pt x="294780" y="118644"/>
                    <a:pt x="106045" y="64669"/>
                    <a:pt x="53128" y="57261"/>
                  </a:cubicBezTo>
                  <a:cubicBezTo>
                    <a:pt x="211" y="49853"/>
                    <a:pt x="32666" y="55850"/>
                    <a:pt x="36194" y="95361"/>
                  </a:cubicBezTo>
                  <a:cubicBezTo>
                    <a:pt x="39722" y="134872"/>
                    <a:pt x="115216" y="294328"/>
                    <a:pt x="112394" y="302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5DED25A3-5455-4277-8373-E7DB75E2F607}"/>
                </a:ext>
              </a:extLst>
            </p:cNvPr>
            <p:cNvSpPr/>
            <p:nvPr/>
          </p:nvSpPr>
          <p:spPr>
            <a:xfrm>
              <a:off x="5966114" y="1589638"/>
              <a:ext cx="516938" cy="115478"/>
            </a:xfrm>
            <a:custGeom>
              <a:avLst/>
              <a:gdLst>
                <a:gd name="connsiteX0" fmla="*/ 1299 w 516938"/>
                <a:gd name="connsiteY0" fmla="*/ 55012 h 115478"/>
                <a:gd name="connsiteX1" fmla="*/ 164811 w 516938"/>
                <a:gd name="connsiteY1" fmla="*/ 1037 h 115478"/>
                <a:gd name="connsiteX2" fmla="*/ 498186 w 516938"/>
                <a:gd name="connsiteY2" fmla="*/ 110575 h 115478"/>
                <a:gd name="connsiteX3" fmla="*/ 450561 w 516938"/>
                <a:gd name="connsiteY3" fmla="*/ 91525 h 115478"/>
                <a:gd name="connsiteX4" fmla="*/ 245774 w 516938"/>
                <a:gd name="connsiteY4" fmla="*/ 47075 h 115478"/>
                <a:gd name="connsiteX5" fmla="*/ 1299 w 516938"/>
                <a:gd name="connsiteY5" fmla="*/ 55012 h 1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38" h="115478">
                  <a:moveTo>
                    <a:pt x="1299" y="55012"/>
                  </a:moveTo>
                  <a:cubicBezTo>
                    <a:pt x="-12195" y="47339"/>
                    <a:pt x="81997" y="-8223"/>
                    <a:pt x="164811" y="1037"/>
                  </a:cubicBezTo>
                  <a:cubicBezTo>
                    <a:pt x="247625" y="10297"/>
                    <a:pt x="450561" y="95494"/>
                    <a:pt x="498186" y="110575"/>
                  </a:cubicBezTo>
                  <a:cubicBezTo>
                    <a:pt x="545811" y="125656"/>
                    <a:pt x="492630" y="102108"/>
                    <a:pt x="450561" y="91525"/>
                  </a:cubicBezTo>
                  <a:cubicBezTo>
                    <a:pt x="408492" y="80942"/>
                    <a:pt x="318799" y="55806"/>
                    <a:pt x="245774" y="47075"/>
                  </a:cubicBezTo>
                  <a:cubicBezTo>
                    <a:pt x="172749" y="38344"/>
                    <a:pt x="14793" y="62685"/>
                    <a:pt x="1299" y="55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9015E1B0-E8D5-4D84-B5BA-27B2F14709FF}"/>
                </a:ext>
              </a:extLst>
            </p:cNvPr>
            <p:cNvSpPr/>
            <p:nvPr/>
          </p:nvSpPr>
          <p:spPr>
            <a:xfrm>
              <a:off x="6203078" y="1727401"/>
              <a:ext cx="385978" cy="598502"/>
            </a:xfrm>
            <a:custGeom>
              <a:avLst/>
              <a:gdLst>
                <a:gd name="connsiteX0" fmla="*/ 872 w 385978"/>
                <a:gd name="connsiteY0" fmla="*/ 6149 h 598502"/>
                <a:gd name="connsiteX1" fmla="*/ 210422 w 385978"/>
                <a:gd name="connsiteY1" fmla="*/ 69649 h 598502"/>
                <a:gd name="connsiteX2" fmla="*/ 377639 w 385978"/>
                <a:gd name="connsiteY2" fmla="*/ 577649 h 598502"/>
                <a:gd name="connsiteX3" fmla="*/ 358589 w 385978"/>
                <a:gd name="connsiteY3" fmla="*/ 488749 h 598502"/>
                <a:gd name="connsiteX4" fmla="*/ 339539 w 385978"/>
                <a:gd name="connsiteY4" fmla="*/ 376566 h 598502"/>
                <a:gd name="connsiteX5" fmla="*/ 295089 w 385978"/>
                <a:gd name="connsiteY5" fmla="*/ 84466 h 598502"/>
                <a:gd name="connsiteX6" fmla="*/ 872 w 385978"/>
                <a:gd name="connsiteY6" fmla="*/ 6149 h 5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78" h="598502">
                  <a:moveTo>
                    <a:pt x="872" y="6149"/>
                  </a:moveTo>
                  <a:cubicBezTo>
                    <a:pt x="-13239" y="3679"/>
                    <a:pt x="147628" y="-25601"/>
                    <a:pt x="210422" y="69649"/>
                  </a:cubicBezTo>
                  <a:cubicBezTo>
                    <a:pt x="273217" y="164899"/>
                    <a:pt x="352945" y="507799"/>
                    <a:pt x="377639" y="577649"/>
                  </a:cubicBezTo>
                  <a:cubicBezTo>
                    <a:pt x="402333" y="647499"/>
                    <a:pt x="364939" y="522263"/>
                    <a:pt x="358589" y="488749"/>
                  </a:cubicBezTo>
                  <a:cubicBezTo>
                    <a:pt x="352239" y="455235"/>
                    <a:pt x="350122" y="443946"/>
                    <a:pt x="339539" y="376566"/>
                  </a:cubicBezTo>
                  <a:cubicBezTo>
                    <a:pt x="328956" y="309186"/>
                    <a:pt x="345536" y="148672"/>
                    <a:pt x="295089" y="84466"/>
                  </a:cubicBezTo>
                  <a:cubicBezTo>
                    <a:pt x="244642" y="20260"/>
                    <a:pt x="14983" y="8619"/>
                    <a:pt x="872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ED114538-8A86-465D-B269-489FA9FB2DEE}"/>
                </a:ext>
              </a:extLst>
            </p:cNvPr>
            <p:cNvSpPr/>
            <p:nvPr/>
          </p:nvSpPr>
          <p:spPr>
            <a:xfrm>
              <a:off x="5712086" y="1841431"/>
              <a:ext cx="218824" cy="292550"/>
            </a:xfrm>
            <a:custGeom>
              <a:avLst/>
              <a:gdLst>
                <a:gd name="connsiteX0" fmla="*/ 218814 w 218824"/>
                <a:gd name="connsiteY0" fmla="*/ 84736 h 292550"/>
                <a:gd name="connsiteX1" fmla="*/ 108747 w 218824"/>
                <a:gd name="connsiteY1" fmla="*/ 52986 h 292550"/>
                <a:gd name="connsiteX2" fmla="*/ 5031 w 218824"/>
                <a:gd name="connsiteY2" fmla="*/ 281586 h 292550"/>
                <a:gd name="connsiteX3" fmla="*/ 19847 w 218824"/>
                <a:gd name="connsiteY3" fmla="*/ 237136 h 292550"/>
                <a:gd name="connsiteX4" fmla="*/ 51597 w 218824"/>
                <a:gd name="connsiteY4" fmla="*/ 69919 h 292550"/>
                <a:gd name="connsiteX5" fmla="*/ 115097 w 218824"/>
                <a:gd name="connsiteY5" fmla="*/ 69 h 292550"/>
                <a:gd name="connsiteX6" fmla="*/ 218814 w 218824"/>
                <a:gd name="connsiteY6" fmla="*/ 84736 h 2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824" h="292550">
                  <a:moveTo>
                    <a:pt x="218814" y="84736"/>
                  </a:moveTo>
                  <a:cubicBezTo>
                    <a:pt x="217756" y="93556"/>
                    <a:pt x="144377" y="20178"/>
                    <a:pt x="108747" y="52986"/>
                  </a:cubicBezTo>
                  <a:cubicBezTo>
                    <a:pt x="73117" y="85794"/>
                    <a:pt x="19848" y="250894"/>
                    <a:pt x="5031" y="281586"/>
                  </a:cubicBezTo>
                  <a:cubicBezTo>
                    <a:pt x="-9786" y="312278"/>
                    <a:pt x="12086" y="272414"/>
                    <a:pt x="19847" y="237136"/>
                  </a:cubicBezTo>
                  <a:cubicBezTo>
                    <a:pt x="27608" y="201858"/>
                    <a:pt x="35722" y="109430"/>
                    <a:pt x="51597" y="69919"/>
                  </a:cubicBezTo>
                  <a:cubicBezTo>
                    <a:pt x="67472" y="30408"/>
                    <a:pt x="90755" y="-1695"/>
                    <a:pt x="115097" y="69"/>
                  </a:cubicBezTo>
                  <a:cubicBezTo>
                    <a:pt x="139439" y="1833"/>
                    <a:pt x="219872" y="75916"/>
                    <a:pt x="218814" y="84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3582F5E6-5A15-41D9-98CF-55B2F11A7FE9}"/>
                </a:ext>
              </a:extLst>
            </p:cNvPr>
            <p:cNvSpPr/>
            <p:nvPr/>
          </p:nvSpPr>
          <p:spPr>
            <a:xfrm>
              <a:off x="5318710" y="2563115"/>
              <a:ext cx="144431" cy="317518"/>
            </a:xfrm>
            <a:custGeom>
              <a:avLst/>
              <a:gdLst>
                <a:gd name="connsiteX0" fmla="*/ 144407 w 144431"/>
                <a:gd name="connsiteY0" fmla="*/ 168 h 317518"/>
                <a:gd name="connsiteX1" fmla="*/ 27990 w 144431"/>
                <a:gd name="connsiteY1" fmla="*/ 154685 h 317518"/>
                <a:gd name="connsiteX2" fmla="*/ 473 w 144431"/>
                <a:gd name="connsiteY2" fmla="*/ 313435 h 317518"/>
                <a:gd name="connsiteX3" fmla="*/ 11057 w 144431"/>
                <a:gd name="connsiteY3" fmla="*/ 258402 h 317518"/>
                <a:gd name="connsiteX4" fmla="*/ 17407 w 144431"/>
                <a:gd name="connsiteY4" fmla="*/ 127168 h 317518"/>
                <a:gd name="connsiteX5" fmla="*/ 144407 w 144431"/>
                <a:gd name="connsiteY5" fmla="*/ 168 h 3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31" h="317518">
                  <a:moveTo>
                    <a:pt x="144407" y="168"/>
                  </a:moveTo>
                  <a:cubicBezTo>
                    <a:pt x="146171" y="4754"/>
                    <a:pt x="51979" y="102474"/>
                    <a:pt x="27990" y="154685"/>
                  </a:cubicBezTo>
                  <a:cubicBezTo>
                    <a:pt x="4001" y="206896"/>
                    <a:pt x="3295" y="296149"/>
                    <a:pt x="473" y="313435"/>
                  </a:cubicBezTo>
                  <a:cubicBezTo>
                    <a:pt x="-2349" y="330721"/>
                    <a:pt x="8235" y="289446"/>
                    <a:pt x="11057" y="258402"/>
                  </a:cubicBezTo>
                  <a:cubicBezTo>
                    <a:pt x="13879" y="227358"/>
                    <a:pt x="-4465" y="168796"/>
                    <a:pt x="17407" y="127168"/>
                  </a:cubicBezTo>
                  <a:cubicBezTo>
                    <a:pt x="39279" y="85540"/>
                    <a:pt x="142643" y="-4418"/>
                    <a:pt x="14440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B32D9D6A-E085-4322-A6BB-9736447E33DB}"/>
                </a:ext>
              </a:extLst>
            </p:cNvPr>
            <p:cNvSpPr/>
            <p:nvPr/>
          </p:nvSpPr>
          <p:spPr>
            <a:xfrm>
              <a:off x="6613425" y="1892300"/>
              <a:ext cx="163341" cy="456364"/>
            </a:xfrm>
            <a:custGeom>
              <a:avLst/>
              <a:gdLst>
                <a:gd name="connsiteX0" fmla="*/ 1158 w 163341"/>
                <a:gd name="connsiteY0" fmla="*/ 0 h 456364"/>
                <a:gd name="connsiteX1" fmla="*/ 87942 w 163341"/>
                <a:gd name="connsiteY1" fmla="*/ 110067 h 456364"/>
                <a:gd name="connsiteX2" fmla="*/ 159908 w 163341"/>
                <a:gd name="connsiteY2" fmla="*/ 440267 h 456364"/>
                <a:gd name="connsiteX3" fmla="*/ 140858 w 163341"/>
                <a:gd name="connsiteY3" fmla="*/ 374650 h 456364"/>
                <a:gd name="connsiteX4" fmla="*/ 45608 w 163341"/>
                <a:gd name="connsiteY4" fmla="*/ 110067 h 456364"/>
                <a:gd name="connsiteX5" fmla="*/ 1158 w 163341"/>
                <a:gd name="connsiteY5" fmla="*/ 0 h 45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41" h="456364">
                  <a:moveTo>
                    <a:pt x="1158" y="0"/>
                  </a:moveTo>
                  <a:cubicBezTo>
                    <a:pt x="8214" y="0"/>
                    <a:pt x="61484" y="36689"/>
                    <a:pt x="87942" y="110067"/>
                  </a:cubicBezTo>
                  <a:cubicBezTo>
                    <a:pt x="114400" y="183445"/>
                    <a:pt x="151089" y="396170"/>
                    <a:pt x="159908" y="440267"/>
                  </a:cubicBezTo>
                  <a:cubicBezTo>
                    <a:pt x="168727" y="484364"/>
                    <a:pt x="159908" y="429683"/>
                    <a:pt x="140858" y="374650"/>
                  </a:cubicBezTo>
                  <a:cubicBezTo>
                    <a:pt x="121808" y="319617"/>
                    <a:pt x="70655" y="173920"/>
                    <a:pt x="45608" y="110067"/>
                  </a:cubicBezTo>
                  <a:cubicBezTo>
                    <a:pt x="20561" y="46214"/>
                    <a:pt x="-5898" y="0"/>
                    <a:pt x="11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ADA6DDFF-C379-4E7F-A92C-DF11D82EDBB6}"/>
                </a:ext>
              </a:extLst>
            </p:cNvPr>
            <p:cNvSpPr/>
            <p:nvPr/>
          </p:nvSpPr>
          <p:spPr>
            <a:xfrm>
              <a:off x="5939705" y="1756833"/>
              <a:ext cx="510551" cy="422102"/>
            </a:xfrm>
            <a:custGeom>
              <a:avLst/>
              <a:gdLst>
                <a:gd name="connsiteX0" fmla="*/ 77978 w 510551"/>
                <a:gd name="connsiteY0" fmla="*/ 190500 h 422102"/>
                <a:gd name="connsiteX1" fmla="*/ 16595 w 510551"/>
                <a:gd name="connsiteY1" fmla="*/ 0 h 422102"/>
                <a:gd name="connsiteX2" fmla="*/ 420878 w 510551"/>
                <a:gd name="connsiteY2" fmla="*/ 188384 h 422102"/>
                <a:gd name="connsiteX3" fmla="*/ 505545 w 510551"/>
                <a:gd name="connsiteY3" fmla="*/ 410634 h 422102"/>
                <a:gd name="connsiteX4" fmla="*/ 499195 w 510551"/>
                <a:gd name="connsiteY4" fmla="*/ 378884 h 422102"/>
                <a:gd name="connsiteX5" fmla="*/ 486495 w 510551"/>
                <a:gd name="connsiteY5" fmla="*/ 281517 h 422102"/>
                <a:gd name="connsiteX6" fmla="*/ 272712 w 510551"/>
                <a:gd name="connsiteY6" fmla="*/ 131234 h 422102"/>
                <a:gd name="connsiteX7" fmla="*/ 80095 w 510551"/>
                <a:gd name="connsiteY7" fmla="*/ 38100 h 422102"/>
                <a:gd name="connsiteX8" fmla="*/ 77978 w 510551"/>
                <a:gd name="connsiteY8" fmla="*/ 190500 h 4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51" h="422102">
                  <a:moveTo>
                    <a:pt x="77978" y="190500"/>
                  </a:moveTo>
                  <a:cubicBezTo>
                    <a:pt x="67395" y="184150"/>
                    <a:pt x="-40555" y="353"/>
                    <a:pt x="16595" y="0"/>
                  </a:cubicBezTo>
                  <a:cubicBezTo>
                    <a:pt x="73745" y="-353"/>
                    <a:pt x="339386" y="119945"/>
                    <a:pt x="420878" y="188384"/>
                  </a:cubicBezTo>
                  <a:cubicBezTo>
                    <a:pt x="502370" y="256823"/>
                    <a:pt x="492492" y="378884"/>
                    <a:pt x="505545" y="410634"/>
                  </a:cubicBezTo>
                  <a:cubicBezTo>
                    <a:pt x="518598" y="442384"/>
                    <a:pt x="502370" y="400403"/>
                    <a:pt x="499195" y="378884"/>
                  </a:cubicBezTo>
                  <a:cubicBezTo>
                    <a:pt x="496020" y="357365"/>
                    <a:pt x="524242" y="322792"/>
                    <a:pt x="486495" y="281517"/>
                  </a:cubicBezTo>
                  <a:cubicBezTo>
                    <a:pt x="448748" y="240242"/>
                    <a:pt x="340445" y="171803"/>
                    <a:pt x="272712" y="131234"/>
                  </a:cubicBezTo>
                  <a:cubicBezTo>
                    <a:pt x="204979" y="90665"/>
                    <a:pt x="117489" y="31750"/>
                    <a:pt x="80095" y="38100"/>
                  </a:cubicBezTo>
                  <a:cubicBezTo>
                    <a:pt x="42701" y="44450"/>
                    <a:pt x="88561" y="196850"/>
                    <a:pt x="77978" y="190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70A6C0F4-26AD-44C4-A6DD-1DEDEF991FBF}"/>
                </a:ext>
              </a:extLst>
            </p:cNvPr>
            <p:cNvSpPr/>
            <p:nvPr/>
          </p:nvSpPr>
          <p:spPr>
            <a:xfrm>
              <a:off x="6167446" y="1677807"/>
              <a:ext cx="474331" cy="215528"/>
            </a:xfrm>
            <a:custGeom>
              <a:avLst/>
              <a:gdLst>
                <a:gd name="connsiteX0" fmla="*/ 4754 w 474331"/>
                <a:gd name="connsiteY0" fmla="*/ 4943 h 215528"/>
                <a:gd name="connsiteX1" fmla="*/ 279921 w 474331"/>
                <a:gd name="connsiteY1" fmla="*/ 43043 h 215528"/>
                <a:gd name="connsiteX2" fmla="*/ 459837 w 474331"/>
                <a:gd name="connsiteY2" fmla="*/ 210260 h 215528"/>
                <a:gd name="connsiteX3" fmla="*/ 425971 w 474331"/>
                <a:gd name="connsiteY3" fmla="*/ 159460 h 215528"/>
                <a:gd name="connsiteX4" fmla="*/ 129637 w 474331"/>
                <a:gd name="connsiteY4" fmla="*/ 17643 h 215528"/>
                <a:gd name="connsiteX5" fmla="*/ 4754 w 474331"/>
                <a:gd name="connsiteY5" fmla="*/ 4943 h 2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31" h="215528">
                  <a:moveTo>
                    <a:pt x="4754" y="4943"/>
                  </a:moveTo>
                  <a:cubicBezTo>
                    <a:pt x="29801" y="9176"/>
                    <a:pt x="204074" y="8824"/>
                    <a:pt x="279921" y="43043"/>
                  </a:cubicBezTo>
                  <a:cubicBezTo>
                    <a:pt x="355768" y="77262"/>
                    <a:pt x="435495" y="190857"/>
                    <a:pt x="459837" y="210260"/>
                  </a:cubicBezTo>
                  <a:cubicBezTo>
                    <a:pt x="484179" y="229663"/>
                    <a:pt x="481004" y="191563"/>
                    <a:pt x="425971" y="159460"/>
                  </a:cubicBezTo>
                  <a:cubicBezTo>
                    <a:pt x="370938" y="127357"/>
                    <a:pt x="200898" y="43396"/>
                    <a:pt x="129637" y="17643"/>
                  </a:cubicBezTo>
                  <a:cubicBezTo>
                    <a:pt x="58376" y="-8110"/>
                    <a:pt x="-20293" y="710"/>
                    <a:pt x="4754" y="4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9FEAB2BA-EC88-4DB8-9347-CB3BA9E3E665}"/>
                </a:ext>
              </a:extLst>
            </p:cNvPr>
            <p:cNvSpPr/>
            <p:nvPr/>
          </p:nvSpPr>
          <p:spPr>
            <a:xfrm>
              <a:off x="5678506" y="2230141"/>
              <a:ext cx="74061" cy="241625"/>
            </a:xfrm>
            <a:custGeom>
              <a:avLst/>
              <a:gdLst>
                <a:gd name="connsiteX0" fmla="*/ 72477 w 74061"/>
                <a:gd name="connsiteY0" fmla="*/ 826 h 241625"/>
                <a:gd name="connsiteX1" fmla="*/ 49194 w 74061"/>
                <a:gd name="connsiteY1" fmla="*/ 93959 h 241625"/>
                <a:gd name="connsiteX2" fmla="*/ 36494 w 74061"/>
                <a:gd name="connsiteY2" fmla="*/ 237892 h 241625"/>
                <a:gd name="connsiteX3" fmla="*/ 38611 w 74061"/>
                <a:gd name="connsiteY3" fmla="*/ 187092 h 241625"/>
                <a:gd name="connsiteX4" fmla="*/ 511 w 74061"/>
                <a:gd name="connsiteY4" fmla="*/ 55859 h 241625"/>
                <a:gd name="connsiteX5" fmla="*/ 72477 w 74061"/>
                <a:gd name="connsiteY5" fmla="*/ 826 h 2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1" h="241625">
                  <a:moveTo>
                    <a:pt x="72477" y="826"/>
                  </a:moveTo>
                  <a:cubicBezTo>
                    <a:pt x="80591" y="7176"/>
                    <a:pt x="55191" y="54448"/>
                    <a:pt x="49194" y="93959"/>
                  </a:cubicBezTo>
                  <a:cubicBezTo>
                    <a:pt x="43197" y="133470"/>
                    <a:pt x="38258" y="222370"/>
                    <a:pt x="36494" y="237892"/>
                  </a:cubicBezTo>
                  <a:cubicBezTo>
                    <a:pt x="34730" y="253414"/>
                    <a:pt x="44608" y="217431"/>
                    <a:pt x="38611" y="187092"/>
                  </a:cubicBezTo>
                  <a:cubicBezTo>
                    <a:pt x="32614" y="156753"/>
                    <a:pt x="-4781" y="85845"/>
                    <a:pt x="511" y="55859"/>
                  </a:cubicBezTo>
                  <a:cubicBezTo>
                    <a:pt x="5803" y="25873"/>
                    <a:pt x="64363" y="-5524"/>
                    <a:pt x="72477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93984F70-5B01-4898-96A8-C52B41E04584}"/>
                </a:ext>
              </a:extLst>
            </p:cNvPr>
            <p:cNvSpPr/>
            <p:nvPr/>
          </p:nvSpPr>
          <p:spPr>
            <a:xfrm>
              <a:off x="6764650" y="2380813"/>
              <a:ext cx="171446" cy="471377"/>
            </a:xfrm>
            <a:custGeom>
              <a:avLst/>
              <a:gdLst>
                <a:gd name="connsiteX0" fmla="*/ 217 w 171446"/>
                <a:gd name="connsiteY0" fmla="*/ 437 h 471377"/>
                <a:gd name="connsiteX1" fmla="*/ 82767 w 171446"/>
                <a:gd name="connsiteY1" fmla="*/ 125320 h 471377"/>
                <a:gd name="connsiteX2" fmla="*/ 169550 w 171446"/>
                <a:gd name="connsiteY2" fmla="*/ 461870 h 471377"/>
                <a:gd name="connsiteX3" fmla="*/ 139917 w 171446"/>
                <a:gd name="connsiteY3" fmla="*/ 353920 h 471377"/>
                <a:gd name="connsiteX4" fmla="*/ 108167 w 171446"/>
                <a:gd name="connsiteY4" fmla="*/ 93570 h 471377"/>
                <a:gd name="connsiteX5" fmla="*/ 217 w 171446"/>
                <a:gd name="connsiteY5" fmla="*/ 437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46" h="471377">
                  <a:moveTo>
                    <a:pt x="217" y="437"/>
                  </a:moveTo>
                  <a:cubicBezTo>
                    <a:pt x="-4016" y="5729"/>
                    <a:pt x="54545" y="48415"/>
                    <a:pt x="82767" y="125320"/>
                  </a:cubicBezTo>
                  <a:cubicBezTo>
                    <a:pt x="110989" y="202226"/>
                    <a:pt x="160025" y="423770"/>
                    <a:pt x="169550" y="461870"/>
                  </a:cubicBezTo>
                  <a:cubicBezTo>
                    <a:pt x="179075" y="499970"/>
                    <a:pt x="150147" y="415303"/>
                    <a:pt x="139917" y="353920"/>
                  </a:cubicBezTo>
                  <a:cubicBezTo>
                    <a:pt x="129687" y="292537"/>
                    <a:pt x="128628" y="148603"/>
                    <a:pt x="108167" y="93570"/>
                  </a:cubicBezTo>
                  <a:cubicBezTo>
                    <a:pt x="87706" y="38537"/>
                    <a:pt x="4450" y="-4855"/>
                    <a:pt x="217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257E076D-B4FD-44FF-BD54-A46F9188B01E}"/>
                </a:ext>
              </a:extLst>
            </p:cNvPr>
            <p:cNvSpPr/>
            <p:nvPr/>
          </p:nvSpPr>
          <p:spPr>
            <a:xfrm>
              <a:off x="6593021" y="1997978"/>
              <a:ext cx="131808" cy="802687"/>
            </a:xfrm>
            <a:custGeom>
              <a:avLst/>
              <a:gdLst>
                <a:gd name="connsiteX0" fmla="*/ 396 w 131808"/>
                <a:gd name="connsiteY0" fmla="*/ 155 h 802687"/>
                <a:gd name="connsiteX1" fmla="*/ 80829 w 131808"/>
                <a:gd name="connsiteY1" fmla="*/ 167372 h 802687"/>
                <a:gd name="connsiteX2" fmla="*/ 68129 w 131808"/>
                <a:gd name="connsiteY2" fmla="*/ 531439 h 802687"/>
                <a:gd name="connsiteX3" fmla="*/ 127396 w 131808"/>
                <a:gd name="connsiteY3" fmla="*/ 787555 h 802687"/>
                <a:gd name="connsiteX4" fmla="*/ 116812 w 131808"/>
                <a:gd name="connsiteY4" fmla="*/ 738872 h 802687"/>
                <a:gd name="connsiteX5" fmla="*/ 32146 w 131808"/>
                <a:gd name="connsiteY5" fmla="*/ 457355 h 802687"/>
                <a:gd name="connsiteX6" fmla="*/ 49079 w 131808"/>
                <a:gd name="connsiteY6" fmla="*/ 192772 h 802687"/>
                <a:gd name="connsiteX7" fmla="*/ 396 w 131808"/>
                <a:gd name="connsiteY7" fmla="*/ 155 h 80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08" h="802687">
                  <a:moveTo>
                    <a:pt x="396" y="155"/>
                  </a:moveTo>
                  <a:cubicBezTo>
                    <a:pt x="5688" y="-4078"/>
                    <a:pt x="69540" y="78825"/>
                    <a:pt x="80829" y="167372"/>
                  </a:cubicBezTo>
                  <a:cubicBezTo>
                    <a:pt x="92118" y="255919"/>
                    <a:pt x="60368" y="428075"/>
                    <a:pt x="68129" y="531439"/>
                  </a:cubicBezTo>
                  <a:cubicBezTo>
                    <a:pt x="75890" y="634803"/>
                    <a:pt x="119282" y="752983"/>
                    <a:pt x="127396" y="787555"/>
                  </a:cubicBezTo>
                  <a:cubicBezTo>
                    <a:pt x="135510" y="822127"/>
                    <a:pt x="132687" y="793905"/>
                    <a:pt x="116812" y="738872"/>
                  </a:cubicBezTo>
                  <a:cubicBezTo>
                    <a:pt x="100937" y="683839"/>
                    <a:pt x="43435" y="548372"/>
                    <a:pt x="32146" y="457355"/>
                  </a:cubicBezTo>
                  <a:cubicBezTo>
                    <a:pt x="20857" y="366338"/>
                    <a:pt x="53665" y="266855"/>
                    <a:pt x="49079" y="192772"/>
                  </a:cubicBezTo>
                  <a:cubicBezTo>
                    <a:pt x="44493" y="118689"/>
                    <a:pt x="-4896" y="4388"/>
                    <a:pt x="396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579D3BAD-51BE-4BFB-8953-D3FE3E47C3EF}"/>
                </a:ext>
              </a:extLst>
            </p:cNvPr>
            <p:cNvSpPr/>
            <p:nvPr/>
          </p:nvSpPr>
          <p:spPr>
            <a:xfrm>
              <a:off x="5576946" y="2046724"/>
              <a:ext cx="147591" cy="764474"/>
            </a:xfrm>
            <a:custGeom>
              <a:avLst/>
              <a:gdLst>
                <a:gd name="connsiteX0" fmla="*/ 146521 w 147591"/>
                <a:gd name="connsiteY0" fmla="*/ 2209 h 764474"/>
                <a:gd name="connsiteX1" fmla="*/ 70321 w 147591"/>
                <a:gd name="connsiteY1" fmla="*/ 116509 h 764474"/>
                <a:gd name="connsiteX2" fmla="*/ 23754 w 147591"/>
                <a:gd name="connsiteY2" fmla="*/ 730343 h 764474"/>
                <a:gd name="connsiteX3" fmla="*/ 23754 w 147591"/>
                <a:gd name="connsiteY3" fmla="*/ 658376 h 764474"/>
                <a:gd name="connsiteX4" fmla="*/ 11054 w 147591"/>
                <a:gd name="connsiteY4" fmla="*/ 427659 h 764474"/>
                <a:gd name="connsiteX5" fmla="*/ 8937 w 147591"/>
                <a:gd name="connsiteY5" fmla="*/ 154609 h 764474"/>
                <a:gd name="connsiteX6" fmla="*/ 146521 w 147591"/>
                <a:gd name="connsiteY6" fmla="*/ 2209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91" h="764474">
                  <a:moveTo>
                    <a:pt x="146521" y="2209"/>
                  </a:moveTo>
                  <a:cubicBezTo>
                    <a:pt x="156752" y="-4141"/>
                    <a:pt x="90782" y="-4847"/>
                    <a:pt x="70321" y="116509"/>
                  </a:cubicBezTo>
                  <a:cubicBezTo>
                    <a:pt x="49860" y="237865"/>
                    <a:pt x="31515" y="640032"/>
                    <a:pt x="23754" y="730343"/>
                  </a:cubicBezTo>
                  <a:cubicBezTo>
                    <a:pt x="15993" y="820654"/>
                    <a:pt x="25871" y="708823"/>
                    <a:pt x="23754" y="658376"/>
                  </a:cubicBezTo>
                  <a:cubicBezTo>
                    <a:pt x="21637" y="607929"/>
                    <a:pt x="13523" y="511620"/>
                    <a:pt x="11054" y="427659"/>
                  </a:cubicBezTo>
                  <a:cubicBezTo>
                    <a:pt x="8585" y="343698"/>
                    <a:pt x="-11171" y="225164"/>
                    <a:pt x="8937" y="154609"/>
                  </a:cubicBezTo>
                  <a:cubicBezTo>
                    <a:pt x="29045" y="84054"/>
                    <a:pt x="136290" y="8559"/>
                    <a:pt x="146521" y="2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2DDF2AC9-A091-4CAB-A786-EB9F02C275FC}"/>
                </a:ext>
              </a:extLst>
            </p:cNvPr>
            <p:cNvSpPr/>
            <p:nvPr/>
          </p:nvSpPr>
          <p:spPr>
            <a:xfrm>
              <a:off x="5361697" y="2730930"/>
              <a:ext cx="183322" cy="520086"/>
            </a:xfrm>
            <a:custGeom>
              <a:avLst/>
              <a:gdLst>
                <a:gd name="connsiteX0" fmla="*/ 181853 w 183322"/>
                <a:gd name="connsiteY0" fmla="*/ 1687 h 520086"/>
                <a:gd name="connsiteX1" fmla="*/ 86603 w 183322"/>
                <a:gd name="connsiteY1" fmla="*/ 164670 h 520086"/>
                <a:gd name="connsiteX2" fmla="*/ 48503 w 183322"/>
                <a:gd name="connsiteY2" fmla="*/ 334003 h 520086"/>
                <a:gd name="connsiteX3" fmla="*/ 61203 w 183322"/>
                <a:gd name="connsiteY3" fmla="*/ 513920 h 520086"/>
                <a:gd name="connsiteX4" fmla="*/ 46386 w 183322"/>
                <a:gd name="connsiteY4" fmla="*/ 458887 h 520086"/>
                <a:gd name="connsiteX5" fmla="*/ 4053 w 183322"/>
                <a:gd name="connsiteY5" fmla="*/ 270503 h 520086"/>
                <a:gd name="connsiteX6" fmla="*/ 181853 w 183322"/>
                <a:gd name="connsiteY6" fmla="*/ 1687 h 5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22" h="520086">
                  <a:moveTo>
                    <a:pt x="181853" y="1687"/>
                  </a:moveTo>
                  <a:cubicBezTo>
                    <a:pt x="195611" y="-15952"/>
                    <a:pt x="108828" y="109284"/>
                    <a:pt x="86603" y="164670"/>
                  </a:cubicBezTo>
                  <a:cubicBezTo>
                    <a:pt x="64378" y="220056"/>
                    <a:pt x="52736" y="275795"/>
                    <a:pt x="48503" y="334003"/>
                  </a:cubicBezTo>
                  <a:cubicBezTo>
                    <a:pt x="44270" y="392211"/>
                    <a:pt x="61556" y="493106"/>
                    <a:pt x="61203" y="513920"/>
                  </a:cubicBezTo>
                  <a:cubicBezTo>
                    <a:pt x="60850" y="534734"/>
                    <a:pt x="55911" y="499456"/>
                    <a:pt x="46386" y="458887"/>
                  </a:cubicBezTo>
                  <a:cubicBezTo>
                    <a:pt x="36861" y="418318"/>
                    <a:pt x="-14644" y="345292"/>
                    <a:pt x="4053" y="270503"/>
                  </a:cubicBezTo>
                  <a:cubicBezTo>
                    <a:pt x="22750" y="195714"/>
                    <a:pt x="168095" y="19326"/>
                    <a:pt x="181853" y="1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725822B0-1E13-4A53-9E39-5F734F5D295B}"/>
                </a:ext>
              </a:extLst>
            </p:cNvPr>
            <p:cNvSpPr/>
            <p:nvPr/>
          </p:nvSpPr>
          <p:spPr>
            <a:xfrm>
              <a:off x="5634396" y="2855001"/>
              <a:ext cx="254721" cy="672074"/>
            </a:xfrm>
            <a:custGeom>
              <a:avLst/>
              <a:gdLst>
                <a:gd name="connsiteX0" fmla="*/ 34037 w 254721"/>
                <a:gd name="connsiteY0" fmla="*/ 4616 h 672074"/>
                <a:gd name="connsiteX1" fmla="*/ 25571 w 254721"/>
                <a:gd name="connsiteY1" fmla="*/ 182416 h 672074"/>
                <a:gd name="connsiteX2" fmla="*/ 38271 w 254721"/>
                <a:gd name="connsiteY2" fmla="*/ 383499 h 672074"/>
                <a:gd name="connsiteX3" fmla="*/ 241471 w 254721"/>
                <a:gd name="connsiteY3" fmla="*/ 652316 h 672074"/>
                <a:gd name="connsiteX4" fmla="*/ 226654 w 254721"/>
                <a:gd name="connsiteY4" fmla="*/ 639616 h 672074"/>
                <a:gd name="connsiteX5" fmla="*/ 158921 w 254721"/>
                <a:gd name="connsiteY5" fmla="*/ 542249 h 672074"/>
                <a:gd name="connsiteX6" fmla="*/ 6521 w 254721"/>
                <a:gd name="connsiteY6" fmla="*/ 377149 h 672074"/>
                <a:gd name="connsiteX7" fmla="*/ 34037 w 254721"/>
                <a:gd name="connsiteY7" fmla="*/ 4616 h 6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21" h="672074">
                  <a:moveTo>
                    <a:pt x="34037" y="4616"/>
                  </a:moveTo>
                  <a:cubicBezTo>
                    <a:pt x="37212" y="-27840"/>
                    <a:pt x="24865" y="119269"/>
                    <a:pt x="25571" y="182416"/>
                  </a:cubicBezTo>
                  <a:cubicBezTo>
                    <a:pt x="26277" y="245563"/>
                    <a:pt x="2288" y="305182"/>
                    <a:pt x="38271" y="383499"/>
                  </a:cubicBezTo>
                  <a:cubicBezTo>
                    <a:pt x="74254" y="461816"/>
                    <a:pt x="210074" y="609630"/>
                    <a:pt x="241471" y="652316"/>
                  </a:cubicBezTo>
                  <a:cubicBezTo>
                    <a:pt x="272868" y="695002"/>
                    <a:pt x="240412" y="657960"/>
                    <a:pt x="226654" y="639616"/>
                  </a:cubicBezTo>
                  <a:cubicBezTo>
                    <a:pt x="212896" y="621272"/>
                    <a:pt x="195610" y="585994"/>
                    <a:pt x="158921" y="542249"/>
                  </a:cubicBezTo>
                  <a:cubicBezTo>
                    <a:pt x="122232" y="498505"/>
                    <a:pt x="30157" y="462521"/>
                    <a:pt x="6521" y="377149"/>
                  </a:cubicBezTo>
                  <a:cubicBezTo>
                    <a:pt x="-17115" y="291777"/>
                    <a:pt x="30862" y="37072"/>
                    <a:pt x="34037" y="4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E4ABF511-EA6B-422F-AEA7-E650B962F249}"/>
                </a:ext>
              </a:extLst>
            </p:cNvPr>
            <p:cNvSpPr/>
            <p:nvPr/>
          </p:nvSpPr>
          <p:spPr>
            <a:xfrm>
              <a:off x="6015710" y="1925194"/>
              <a:ext cx="355681" cy="301492"/>
            </a:xfrm>
            <a:custGeom>
              <a:avLst/>
              <a:gdLst>
                <a:gd name="connsiteX0" fmla="*/ 6207 w 355681"/>
                <a:gd name="connsiteY0" fmla="*/ 13673 h 301492"/>
                <a:gd name="connsiteX1" fmla="*/ 128973 w 355681"/>
                <a:gd name="connsiteY1" fmla="*/ 11556 h 301492"/>
                <a:gd name="connsiteX2" fmla="*/ 334290 w 355681"/>
                <a:gd name="connsiteY2" fmla="*/ 144906 h 301492"/>
                <a:gd name="connsiteX3" fmla="*/ 351223 w 355681"/>
                <a:gd name="connsiteY3" fmla="*/ 299423 h 301492"/>
                <a:gd name="connsiteX4" fmla="*/ 351223 w 355681"/>
                <a:gd name="connsiteY4" fmla="*/ 238039 h 301492"/>
                <a:gd name="connsiteX5" fmla="*/ 351223 w 355681"/>
                <a:gd name="connsiteY5" fmla="*/ 125856 h 301492"/>
                <a:gd name="connsiteX6" fmla="*/ 321590 w 355681"/>
                <a:gd name="connsiteY6" fmla="*/ 70823 h 301492"/>
                <a:gd name="connsiteX7" fmla="*/ 6207 w 355681"/>
                <a:gd name="connsiteY7" fmla="*/ 13673 h 3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81" h="301492">
                  <a:moveTo>
                    <a:pt x="6207" y="13673"/>
                  </a:moveTo>
                  <a:cubicBezTo>
                    <a:pt x="-25896" y="3795"/>
                    <a:pt x="74293" y="-10316"/>
                    <a:pt x="128973" y="11556"/>
                  </a:cubicBezTo>
                  <a:cubicBezTo>
                    <a:pt x="183654" y="33428"/>
                    <a:pt x="297248" y="96928"/>
                    <a:pt x="334290" y="144906"/>
                  </a:cubicBezTo>
                  <a:cubicBezTo>
                    <a:pt x="371332" y="192884"/>
                    <a:pt x="348401" y="283901"/>
                    <a:pt x="351223" y="299423"/>
                  </a:cubicBezTo>
                  <a:cubicBezTo>
                    <a:pt x="354045" y="314945"/>
                    <a:pt x="351223" y="238039"/>
                    <a:pt x="351223" y="238039"/>
                  </a:cubicBezTo>
                  <a:cubicBezTo>
                    <a:pt x="351223" y="209111"/>
                    <a:pt x="356162" y="153725"/>
                    <a:pt x="351223" y="125856"/>
                  </a:cubicBezTo>
                  <a:cubicBezTo>
                    <a:pt x="346284" y="97987"/>
                    <a:pt x="377682" y="90931"/>
                    <a:pt x="321590" y="70823"/>
                  </a:cubicBezTo>
                  <a:cubicBezTo>
                    <a:pt x="265498" y="50715"/>
                    <a:pt x="38310" y="23551"/>
                    <a:pt x="6207" y="1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B37172CC-C0E1-455C-BD74-141562222209}"/>
                </a:ext>
              </a:extLst>
            </p:cNvPr>
            <p:cNvSpPr/>
            <p:nvPr/>
          </p:nvSpPr>
          <p:spPr>
            <a:xfrm>
              <a:off x="6323994" y="2192811"/>
              <a:ext cx="170325" cy="230334"/>
            </a:xfrm>
            <a:custGeom>
              <a:avLst/>
              <a:gdLst>
                <a:gd name="connsiteX0" fmla="*/ 606 w 170325"/>
                <a:gd name="connsiteY0" fmla="*/ 56 h 230334"/>
                <a:gd name="connsiteX1" fmla="*/ 95856 w 170325"/>
                <a:gd name="connsiteY1" fmla="*/ 50856 h 230334"/>
                <a:gd name="connsiteX2" fmla="*/ 167823 w 170325"/>
                <a:gd name="connsiteY2" fmla="*/ 228656 h 230334"/>
                <a:gd name="connsiteX3" fmla="*/ 153006 w 170325"/>
                <a:gd name="connsiteY3" fmla="*/ 135522 h 230334"/>
                <a:gd name="connsiteX4" fmla="*/ 144539 w 170325"/>
                <a:gd name="connsiteY4" fmla="*/ 57206 h 230334"/>
                <a:gd name="connsiteX5" fmla="*/ 606 w 170325"/>
                <a:gd name="connsiteY5" fmla="*/ 56 h 2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325" h="230334">
                  <a:moveTo>
                    <a:pt x="606" y="56"/>
                  </a:moveTo>
                  <a:cubicBezTo>
                    <a:pt x="-7508" y="-1002"/>
                    <a:pt x="67986" y="12756"/>
                    <a:pt x="95856" y="50856"/>
                  </a:cubicBezTo>
                  <a:cubicBezTo>
                    <a:pt x="123726" y="88956"/>
                    <a:pt x="158298" y="214545"/>
                    <a:pt x="167823" y="228656"/>
                  </a:cubicBezTo>
                  <a:cubicBezTo>
                    <a:pt x="177348" y="242767"/>
                    <a:pt x="156887" y="164097"/>
                    <a:pt x="153006" y="135522"/>
                  </a:cubicBezTo>
                  <a:cubicBezTo>
                    <a:pt x="149125" y="106947"/>
                    <a:pt x="165353" y="78725"/>
                    <a:pt x="144539" y="57206"/>
                  </a:cubicBezTo>
                  <a:cubicBezTo>
                    <a:pt x="123725" y="35687"/>
                    <a:pt x="8720" y="1114"/>
                    <a:pt x="6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8A474064-8EDE-48AD-8BA1-B472A4BBE493}"/>
                </a:ext>
              </a:extLst>
            </p:cNvPr>
            <p:cNvSpPr/>
            <p:nvPr/>
          </p:nvSpPr>
          <p:spPr>
            <a:xfrm>
              <a:off x="6500807" y="2546328"/>
              <a:ext cx="129698" cy="810110"/>
            </a:xfrm>
            <a:custGeom>
              <a:avLst/>
              <a:gdLst>
                <a:gd name="connsiteX0" fmla="*/ 50276 w 129698"/>
                <a:gd name="connsiteY0" fmla="*/ 22 h 810110"/>
                <a:gd name="connsiteX1" fmla="*/ 20643 w 129698"/>
                <a:gd name="connsiteY1" fmla="*/ 198989 h 810110"/>
                <a:gd name="connsiteX2" fmla="*/ 16410 w 129698"/>
                <a:gd name="connsiteY2" fmla="*/ 325989 h 810110"/>
                <a:gd name="connsiteX3" fmla="*/ 120126 w 129698"/>
                <a:gd name="connsiteY3" fmla="*/ 787422 h 810110"/>
                <a:gd name="connsiteX4" fmla="*/ 111660 w 129698"/>
                <a:gd name="connsiteY4" fmla="*/ 709105 h 810110"/>
                <a:gd name="connsiteX5" fmla="*/ 1593 w 129698"/>
                <a:gd name="connsiteY5" fmla="*/ 446639 h 810110"/>
                <a:gd name="connsiteX6" fmla="*/ 46043 w 129698"/>
                <a:gd name="connsiteY6" fmla="*/ 211689 h 810110"/>
                <a:gd name="connsiteX7" fmla="*/ 50276 w 129698"/>
                <a:gd name="connsiteY7" fmla="*/ 22 h 8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98" h="810110">
                  <a:moveTo>
                    <a:pt x="50276" y="22"/>
                  </a:moveTo>
                  <a:cubicBezTo>
                    <a:pt x="46043" y="-2095"/>
                    <a:pt x="26287" y="144661"/>
                    <a:pt x="20643" y="198989"/>
                  </a:cubicBezTo>
                  <a:cubicBezTo>
                    <a:pt x="14999" y="253317"/>
                    <a:pt x="-170" y="227917"/>
                    <a:pt x="16410" y="325989"/>
                  </a:cubicBezTo>
                  <a:cubicBezTo>
                    <a:pt x="32990" y="424061"/>
                    <a:pt x="104251" y="723569"/>
                    <a:pt x="120126" y="787422"/>
                  </a:cubicBezTo>
                  <a:cubicBezTo>
                    <a:pt x="136001" y="851275"/>
                    <a:pt x="131416" y="765902"/>
                    <a:pt x="111660" y="709105"/>
                  </a:cubicBezTo>
                  <a:cubicBezTo>
                    <a:pt x="91905" y="652308"/>
                    <a:pt x="12529" y="529542"/>
                    <a:pt x="1593" y="446639"/>
                  </a:cubicBezTo>
                  <a:cubicBezTo>
                    <a:pt x="-9343" y="363736"/>
                    <a:pt x="39340" y="278364"/>
                    <a:pt x="46043" y="211689"/>
                  </a:cubicBezTo>
                  <a:cubicBezTo>
                    <a:pt x="52746" y="145014"/>
                    <a:pt x="54509" y="2139"/>
                    <a:pt x="5027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7C1DC41C-CC07-4594-9EE5-356C6BD0AED6}"/>
                </a:ext>
              </a:extLst>
            </p:cNvPr>
            <p:cNvSpPr/>
            <p:nvPr/>
          </p:nvSpPr>
          <p:spPr>
            <a:xfrm>
              <a:off x="6777787" y="2564213"/>
              <a:ext cx="267545" cy="681820"/>
            </a:xfrm>
            <a:custGeom>
              <a:avLst/>
              <a:gdLst>
                <a:gd name="connsiteX0" fmla="*/ 35763 w 267545"/>
                <a:gd name="connsiteY0" fmla="*/ 1187 h 681820"/>
                <a:gd name="connsiteX1" fmla="*/ 26238 w 267545"/>
                <a:gd name="connsiteY1" fmla="*/ 172637 h 681820"/>
                <a:gd name="connsiteX2" fmla="*/ 108788 w 267545"/>
                <a:gd name="connsiteY2" fmla="*/ 407587 h 681820"/>
                <a:gd name="connsiteX3" fmla="*/ 261188 w 267545"/>
                <a:gd name="connsiteY3" fmla="*/ 674287 h 681820"/>
                <a:gd name="connsiteX4" fmla="*/ 226263 w 267545"/>
                <a:gd name="connsiteY4" fmla="*/ 594912 h 681820"/>
                <a:gd name="connsiteX5" fmla="*/ 111963 w 267545"/>
                <a:gd name="connsiteY5" fmla="*/ 452037 h 681820"/>
                <a:gd name="connsiteX6" fmla="*/ 838 w 267545"/>
                <a:gd name="connsiteY6" fmla="*/ 258362 h 681820"/>
                <a:gd name="connsiteX7" fmla="*/ 35763 w 267545"/>
                <a:gd name="connsiteY7" fmla="*/ 1187 h 6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545" h="681820">
                  <a:moveTo>
                    <a:pt x="35763" y="1187"/>
                  </a:moveTo>
                  <a:cubicBezTo>
                    <a:pt x="39996" y="-13100"/>
                    <a:pt x="14067" y="104904"/>
                    <a:pt x="26238" y="172637"/>
                  </a:cubicBezTo>
                  <a:cubicBezTo>
                    <a:pt x="38409" y="240370"/>
                    <a:pt x="69630" y="323979"/>
                    <a:pt x="108788" y="407587"/>
                  </a:cubicBezTo>
                  <a:cubicBezTo>
                    <a:pt x="147946" y="491195"/>
                    <a:pt x="241609" y="643066"/>
                    <a:pt x="261188" y="674287"/>
                  </a:cubicBezTo>
                  <a:cubicBezTo>
                    <a:pt x="280767" y="705508"/>
                    <a:pt x="251134" y="631954"/>
                    <a:pt x="226263" y="594912"/>
                  </a:cubicBezTo>
                  <a:cubicBezTo>
                    <a:pt x="201392" y="557870"/>
                    <a:pt x="149534" y="508129"/>
                    <a:pt x="111963" y="452037"/>
                  </a:cubicBezTo>
                  <a:cubicBezTo>
                    <a:pt x="74392" y="395945"/>
                    <a:pt x="7717" y="331387"/>
                    <a:pt x="838" y="258362"/>
                  </a:cubicBezTo>
                  <a:cubicBezTo>
                    <a:pt x="-6041" y="185337"/>
                    <a:pt x="31530" y="15474"/>
                    <a:pt x="35763" y="1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F6B10885-D8DB-4563-BAEF-9E082BA15E5C}"/>
                </a:ext>
              </a:extLst>
            </p:cNvPr>
            <p:cNvSpPr/>
            <p:nvPr/>
          </p:nvSpPr>
          <p:spPr>
            <a:xfrm>
              <a:off x="6638244" y="2774950"/>
              <a:ext cx="364238" cy="590640"/>
            </a:xfrm>
            <a:custGeom>
              <a:avLst/>
              <a:gdLst>
                <a:gd name="connsiteX0" fmla="*/ 20789 w 364238"/>
                <a:gd name="connsiteY0" fmla="*/ 0 h 590640"/>
                <a:gd name="connsiteX1" fmla="*/ 41956 w 364238"/>
                <a:gd name="connsiteY1" fmla="*/ 201083 h 590640"/>
                <a:gd name="connsiteX2" fmla="*/ 348873 w 364238"/>
                <a:gd name="connsiteY2" fmla="*/ 571500 h 590640"/>
                <a:gd name="connsiteX3" fmla="*/ 300189 w 364238"/>
                <a:gd name="connsiteY3" fmla="*/ 522817 h 590640"/>
                <a:gd name="connsiteX4" fmla="*/ 143556 w 364238"/>
                <a:gd name="connsiteY4" fmla="*/ 395817 h 590640"/>
                <a:gd name="connsiteX5" fmla="*/ 5973 w 364238"/>
                <a:gd name="connsiteY5" fmla="*/ 201083 h 590640"/>
                <a:gd name="connsiteX6" fmla="*/ 20789 w 364238"/>
                <a:gd name="connsiteY6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38" h="590640">
                  <a:moveTo>
                    <a:pt x="20789" y="0"/>
                  </a:moveTo>
                  <a:cubicBezTo>
                    <a:pt x="26786" y="0"/>
                    <a:pt x="-12725" y="105833"/>
                    <a:pt x="41956" y="201083"/>
                  </a:cubicBezTo>
                  <a:cubicBezTo>
                    <a:pt x="96637" y="296333"/>
                    <a:pt x="305834" y="517878"/>
                    <a:pt x="348873" y="571500"/>
                  </a:cubicBezTo>
                  <a:cubicBezTo>
                    <a:pt x="391912" y="625122"/>
                    <a:pt x="334408" y="552097"/>
                    <a:pt x="300189" y="522817"/>
                  </a:cubicBezTo>
                  <a:cubicBezTo>
                    <a:pt x="265970" y="493537"/>
                    <a:pt x="192592" y="449439"/>
                    <a:pt x="143556" y="395817"/>
                  </a:cubicBezTo>
                  <a:cubicBezTo>
                    <a:pt x="94520" y="342195"/>
                    <a:pt x="23612" y="265289"/>
                    <a:pt x="5973" y="201083"/>
                  </a:cubicBezTo>
                  <a:cubicBezTo>
                    <a:pt x="-11666" y="136877"/>
                    <a:pt x="14792" y="0"/>
                    <a:pt x="20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B8D36F81-9F11-4B17-9D89-A7EC654AE135}"/>
                </a:ext>
              </a:extLst>
            </p:cNvPr>
            <p:cNvSpPr/>
            <p:nvPr/>
          </p:nvSpPr>
          <p:spPr>
            <a:xfrm>
              <a:off x="6430859" y="3100561"/>
              <a:ext cx="292221" cy="500015"/>
            </a:xfrm>
            <a:custGeom>
              <a:avLst/>
              <a:gdLst>
                <a:gd name="connsiteX0" fmla="*/ 20741 w 292221"/>
                <a:gd name="connsiteY0" fmla="*/ 356 h 500015"/>
                <a:gd name="connsiteX1" fmla="*/ 22858 w 292221"/>
                <a:gd name="connsiteY1" fmla="*/ 137939 h 500015"/>
                <a:gd name="connsiteX2" fmla="*/ 285324 w 292221"/>
                <a:gd name="connsiteY2" fmla="*/ 487189 h 500015"/>
                <a:gd name="connsiteX3" fmla="*/ 204891 w 292221"/>
                <a:gd name="connsiteY3" fmla="*/ 400406 h 500015"/>
                <a:gd name="connsiteX4" fmla="*/ 86358 w 292221"/>
                <a:gd name="connsiteY4" fmla="*/ 171806 h 500015"/>
                <a:gd name="connsiteX5" fmla="*/ 20741 w 292221"/>
                <a:gd name="connsiteY5" fmla="*/ 356 h 50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500015">
                  <a:moveTo>
                    <a:pt x="20741" y="356"/>
                  </a:moveTo>
                  <a:cubicBezTo>
                    <a:pt x="10158" y="-5288"/>
                    <a:pt x="-21239" y="56800"/>
                    <a:pt x="22858" y="137939"/>
                  </a:cubicBezTo>
                  <a:cubicBezTo>
                    <a:pt x="66955" y="219078"/>
                    <a:pt x="254985" y="443445"/>
                    <a:pt x="285324" y="487189"/>
                  </a:cubicBezTo>
                  <a:cubicBezTo>
                    <a:pt x="315663" y="530934"/>
                    <a:pt x="238052" y="452970"/>
                    <a:pt x="204891" y="400406"/>
                  </a:cubicBezTo>
                  <a:cubicBezTo>
                    <a:pt x="171730" y="347842"/>
                    <a:pt x="116697" y="235659"/>
                    <a:pt x="86358" y="171806"/>
                  </a:cubicBezTo>
                  <a:cubicBezTo>
                    <a:pt x="56019" y="107953"/>
                    <a:pt x="31324" y="6000"/>
                    <a:pt x="20741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4BE7D53A-44A0-47D3-B9E5-B57E6AEEF2BB}"/>
                </a:ext>
              </a:extLst>
            </p:cNvPr>
            <p:cNvSpPr/>
            <p:nvPr/>
          </p:nvSpPr>
          <p:spPr>
            <a:xfrm>
              <a:off x="5504803" y="2469760"/>
              <a:ext cx="152505" cy="1018165"/>
            </a:xfrm>
            <a:custGeom>
              <a:avLst/>
              <a:gdLst>
                <a:gd name="connsiteX0" fmla="*/ 48272 w 152505"/>
                <a:gd name="connsiteY0" fmla="*/ 390 h 1018165"/>
                <a:gd name="connsiteX1" fmla="*/ 19697 w 152505"/>
                <a:gd name="connsiteY1" fmla="*/ 413140 h 1018165"/>
                <a:gd name="connsiteX2" fmla="*/ 19697 w 152505"/>
                <a:gd name="connsiteY2" fmla="*/ 594115 h 1018165"/>
                <a:gd name="connsiteX3" fmla="*/ 149872 w 152505"/>
                <a:gd name="connsiteY3" fmla="*/ 1006865 h 1018165"/>
                <a:gd name="connsiteX4" fmla="*/ 99072 w 152505"/>
                <a:gd name="connsiteY4" fmla="*/ 883040 h 1018165"/>
                <a:gd name="connsiteX5" fmla="*/ 3822 w 152505"/>
                <a:gd name="connsiteY5" fmla="*/ 683015 h 1018165"/>
                <a:gd name="connsiteX6" fmla="*/ 22872 w 152505"/>
                <a:gd name="connsiteY6" fmla="*/ 492515 h 1018165"/>
                <a:gd name="connsiteX7" fmla="*/ 48272 w 152505"/>
                <a:gd name="connsiteY7" fmla="*/ 390 h 101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5" h="1018165">
                  <a:moveTo>
                    <a:pt x="48272" y="390"/>
                  </a:moveTo>
                  <a:cubicBezTo>
                    <a:pt x="47743" y="-12839"/>
                    <a:pt x="24460" y="314186"/>
                    <a:pt x="19697" y="413140"/>
                  </a:cubicBezTo>
                  <a:cubicBezTo>
                    <a:pt x="14934" y="512094"/>
                    <a:pt x="-1999" y="495161"/>
                    <a:pt x="19697" y="594115"/>
                  </a:cubicBezTo>
                  <a:cubicBezTo>
                    <a:pt x="41393" y="693069"/>
                    <a:pt x="136643" y="958711"/>
                    <a:pt x="149872" y="1006865"/>
                  </a:cubicBezTo>
                  <a:cubicBezTo>
                    <a:pt x="163101" y="1055019"/>
                    <a:pt x="123414" y="937015"/>
                    <a:pt x="99072" y="883040"/>
                  </a:cubicBezTo>
                  <a:cubicBezTo>
                    <a:pt x="74730" y="829065"/>
                    <a:pt x="16522" y="748102"/>
                    <a:pt x="3822" y="683015"/>
                  </a:cubicBezTo>
                  <a:cubicBezTo>
                    <a:pt x="-8878" y="617928"/>
                    <a:pt x="13347" y="600465"/>
                    <a:pt x="22872" y="492515"/>
                  </a:cubicBezTo>
                  <a:cubicBezTo>
                    <a:pt x="32397" y="384565"/>
                    <a:pt x="48801" y="13619"/>
                    <a:pt x="48272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07660B0A-D7D5-4155-92F4-F2BF76A87F2A}"/>
                </a:ext>
              </a:extLst>
            </p:cNvPr>
            <p:cNvSpPr/>
            <p:nvPr/>
          </p:nvSpPr>
          <p:spPr>
            <a:xfrm>
              <a:off x="6370104" y="3460634"/>
              <a:ext cx="115041" cy="439616"/>
            </a:xfrm>
            <a:custGeom>
              <a:avLst/>
              <a:gdLst>
                <a:gd name="connsiteX0" fmla="*/ 114834 w 115041"/>
                <a:gd name="connsiteY0" fmla="*/ 116 h 439616"/>
                <a:gd name="connsiteX1" fmla="*/ 33871 w 115041"/>
                <a:gd name="connsiteY1" fmla="*/ 141404 h 439616"/>
                <a:gd name="connsiteX2" fmla="*/ 71971 w 115041"/>
                <a:gd name="connsiteY2" fmla="*/ 430329 h 439616"/>
                <a:gd name="connsiteX3" fmla="*/ 62446 w 115041"/>
                <a:gd name="connsiteY3" fmla="*/ 355716 h 439616"/>
                <a:gd name="connsiteX4" fmla="*/ 17996 w 115041"/>
                <a:gd name="connsiteY4" fmla="*/ 227129 h 439616"/>
                <a:gd name="connsiteX5" fmla="*/ 5296 w 115041"/>
                <a:gd name="connsiteY5" fmla="*/ 162041 h 439616"/>
                <a:gd name="connsiteX6" fmla="*/ 114834 w 115041"/>
                <a:gd name="connsiteY6" fmla="*/ 116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41" h="439616">
                  <a:moveTo>
                    <a:pt x="114834" y="116"/>
                  </a:moveTo>
                  <a:cubicBezTo>
                    <a:pt x="119597" y="-3324"/>
                    <a:pt x="41015" y="69702"/>
                    <a:pt x="33871" y="141404"/>
                  </a:cubicBezTo>
                  <a:cubicBezTo>
                    <a:pt x="26727" y="213106"/>
                    <a:pt x="67209" y="394610"/>
                    <a:pt x="71971" y="430329"/>
                  </a:cubicBezTo>
                  <a:cubicBezTo>
                    <a:pt x="76733" y="466048"/>
                    <a:pt x="71442" y="389583"/>
                    <a:pt x="62446" y="355716"/>
                  </a:cubicBezTo>
                  <a:cubicBezTo>
                    <a:pt x="53450" y="321849"/>
                    <a:pt x="27521" y="259408"/>
                    <a:pt x="17996" y="227129"/>
                  </a:cubicBezTo>
                  <a:cubicBezTo>
                    <a:pt x="8471" y="194850"/>
                    <a:pt x="-8727" y="196966"/>
                    <a:pt x="5296" y="162041"/>
                  </a:cubicBezTo>
                  <a:cubicBezTo>
                    <a:pt x="19319" y="127116"/>
                    <a:pt x="110071" y="3556"/>
                    <a:pt x="114834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76A5EEE8-A183-4788-A116-1AF8BE04A683}"/>
                </a:ext>
              </a:extLst>
            </p:cNvPr>
            <p:cNvSpPr/>
            <p:nvPr/>
          </p:nvSpPr>
          <p:spPr>
            <a:xfrm>
              <a:off x="5731220" y="3450059"/>
              <a:ext cx="176940" cy="410382"/>
            </a:xfrm>
            <a:custGeom>
              <a:avLst/>
              <a:gdLst>
                <a:gd name="connsiteX0" fmla="*/ 175868 w 176940"/>
                <a:gd name="connsiteY0" fmla="*/ 1166 h 410382"/>
                <a:gd name="connsiteX1" fmla="*/ 79030 w 176940"/>
                <a:gd name="connsiteY1" fmla="*/ 118641 h 410382"/>
                <a:gd name="connsiteX2" fmla="*/ 44105 w 176940"/>
                <a:gd name="connsiteY2" fmla="*/ 191666 h 410382"/>
                <a:gd name="connsiteX3" fmla="*/ 96493 w 176940"/>
                <a:gd name="connsiteY3" fmla="*/ 399629 h 410382"/>
                <a:gd name="connsiteX4" fmla="*/ 85380 w 176940"/>
                <a:gd name="connsiteY4" fmla="*/ 364704 h 410382"/>
                <a:gd name="connsiteX5" fmla="*/ 26643 w 176940"/>
                <a:gd name="connsiteY5" fmla="*/ 228179 h 410382"/>
                <a:gd name="connsiteX6" fmla="*/ 9180 w 176940"/>
                <a:gd name="connsiteY6" fmla="*/ 196429 h 410382"/>
                <a:gd name="connsiteX7" fmla="*/ 175868 w 176940"/>
                <a:gd name="connsiteY7" fmla="*/ 1166 h 41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940" h="410382">
                  <a:moveTo>
                    <a:pt x="175868" y="1166"/>
                  </a:moveTo>
                  <a:cubicBezTo>
                    <a:pt x="187510" y="-11799"/>
                    <a:pt x="100990" y="86891"/>
                    <a:pt x="79030" y="118641"/>
                  </a:cubicBezTo>
                  <a:cubicBezTo>
                    <a:pt x="57069" y="150391"/>
                    <a:pt x="41195" y="144835"/>
                    <a:pt x="44105" y="191666"/>
                  </a:cubicBezTo>
                  <a:cubicBezTo>
                    <a:pt x="47015" y="238497"/>
                    <a:pt x="89614" y="370789"/>
                    <a:pt x="96493" y="399629"/>
                  </a:cubicBezTo>
                  <a:cubicBezTo>
                    <a:pt x="103372" y="428469"/>
                    <a:pt x="97022" y="393279"/>
                    <a:pt x="85380" y="364704"/>
                  </a:cubicBezTo>
                  <a:cubicBezTo>
                    <a:pt x="73738" y="336129"/>
                    <a:pt x="39343" y="256225"/>
                    <a:pt x="26643" y="228179"/>
                  </a:cubicBezTo>
                  <a:cubicBezTo>
                    <a:pt x="13943" y="200133"/>
                    <a:pt x="-14633" y="230825"/>
                    <a:pt x="9180" y="196429"/>
                  </a:cubicBezTo>
                  <a:cubicBezTo>
                    <a:pt x="32992" y="162033"/>
                    <a:pt x="164226" y="14131"/>
                    <a:pt x="175868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E8964870-9F89-47A8-A487-8D60591CECE6}"/>
                </a:ext>
              </a:extLst>
            </p:cNvPr>
            <p:cNvSpPr/>
            <p:nvPr/>
          </p:nvSpPr>
          <p:spPr>
            <a:xfrm>
              <a:off x="5408692" y="3301369"/>
              <a:ext cx="218517" cy="408701"/>
            </a:xfrm>
            <a:custGeom>
              <a:avLst/>
              <a:gdLst>
                <a:gd name="connsiteX0" fmla="*/ 47546 w 218517"/>
                <a:gd name="connsiteY0" fmla="*/ 631 h 408701"/>
                <a:gd name="connsiteX1" fmla="*/ 11033 w 218517"/>
                <a:gd name="connsiteY1" fmla="*/ 141919 h 408701"/>
                <a:gd name="connsiteX2" fmla="*/ 209471 w 218517"/>
                <a:gd name="connsiteY2" fmla="*/ 399094 h 408701"/>
                <a:gd name="connsiteX3" fmla="*/ 166608 w 218517"/>
                <a:gd name="connsiteY3" fmla="*/ 338769 h 408701"/>
                <a:gd name="connsiteX4" fmla="*/ 4683 w 218517"/>
                <a:gd name="connsiteY4" fmla="*/ 194306 h 408701"/>
                <a:gd name="connsiteX5" fmla="*/ 47546 w 218517"/>
                <a:gd name="connsiteY5" fmla="*/ 631 h 4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517" h="408701">
                  <a:moveTo>
                    <a:pt x="47546" y="631"/>
                  </a:moveTo>
                  <a:cubicBezTo>
                    <a:pt x="48604" y="-8100"/>
                    <a:pt x="-15954" y="75509"/>
                    <a:pt x="11033" y="141919"/>
                  </a:cubicBezTo>
                  <a:cubicBezTo>
                    <a:pt x="38020" y="208329"/>
                    <a:pt x="183542" y="366286"/>
                    <a:pt x="209471" y="399094"/>
                  </a:cubicBezTo>
                  <a:cubicBezTo>
                    <a:pt x="235400" y="431902"/>
                    <a:pt x="200739" y="372900"/>
                    <a:pt x="166608" y="338769"/>
                  </a:cubicBezTo>
                  <a:cubicBezTo>
                    <a:pt x="132477" y="304638"/>
                    <a:pt x="26908" y="246164"/>
                    <a:pt x="4683" y="194306"/>
                  </a:cubicBezTo>
                  <a:cubicBezTo>
                    <a:pt x="-17542" y="142448"/>
                    <a:pt x="46488" y="9362"/>
                    <a:pt x="47546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9BF79BB3-CE04-4E79-B58D-344D667EDCE5}"/>
                </a:ext>
              </a:extLst>
            </p:cNvPr>
            <p:cNvSpPr/>
            <p:nvPr/>
          </p:nvSpPr>
          <p:spPr>
            <a:xfrm>
              <a:off x="5890525" y="3147231"/>
              <a:ext cx="79009" cy="381835"/>
            </a:xfrm>
            <a:custGeom>
              <a:avLst/>
              <a:gdLst>
                <a:gd name="connsiteX0" fmla="*/ 158 w 79009"/>
                <a:gd name="connsiteY0" fmla="*/ 252 h 381835"/>
                <a:gd name="connsiteX1" fmla="*/ 55192 w 79009"/>
                <a:gd name="connsiteY1" fmla="*/ 165352 h 381835"/>
                <a:gd name="connsiteX2" fmla="*/ 76358 w 79009"/>
                <a:gd name="connsiteY2" fmla="*/ 377019 h 381835"/>
                <a:gd name="connsiteX3" fmla="*/ 72125 w 79009"/>
                <a:gd name="connsiteY3" fmla="*/ 298702 h 381835"/>
                <a:gd name="connsiteX4" fmla="*/ 74242 w 79009"/>
                <a:gd name="connsiteY4" fmla="*/ 131486 h 381835"/>
                <a:gd name="connsiteX5" fmla="*/ 158 w 79009"/>
                <a:gd name="connsiteY5" fmla="*/ 252 h 3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09" h="381835">
                  <a:moveTo>
                    <a:pt x="158" y="252"/>
                  </a:moveTo>
                  <a:cubicBezTo>
                    <a:pt x="-3017" y="5896"/>
                    <a:pt x="42492" y="102558"/>
                    <a:pt x="55192" y="165352"/>
                  </a:cubicBezTo>
                  <a:cubicBezTo>
                    <a:pt x="67892" y="228146"/>
                    <a:pt x="73536" y="354794"/>
                    <a:pt x="76358" y="377019"/>
                  </a:cubicBezTo>
                  <a:cubicBezTo>
                    <a:pt x="79180" y="399244"/>
                    <a:pt x="72478" y="339624"/>
                    <a:pt x="72125" y="298702"/>
                  </a:cubicBezTo>
                  <a:cubicBezTo>
                    <a:pt x="71772" y="257780"/>
                    <a:pt x="86237" y="178053"/>
                    <a:pt x="74242" y="131486"/>
                  </a:cubicBezTo>
                  <a:cubicBezTo>
                    <a:pt x="62247" y="84919"/>
                    <a:pt x="3333" y="-5392"/>
                    <a:pt x="158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D7916958-EEA1-4EA8-8A8E-30D3D3C4868D}"/>
                </a:ext>
              </a:extLst>
            </p:cNvPr>
            <p:cNvSpPr/>
            <p:nvPr/>
          </p:nvSpPr>
          <p:spPr>
            <a:xfrm>
              <a:off x="6322442" y="3168650"/>
              <a:ext cx="55839" cy="240884"/>
            </a:xfrm>
            <a:custGeom>
              <a:avLst/>
              <a:gdLst>
                <a:gd name="connsiteX0" fmla="*/ 48725 w 55839"/>
                <a:gd name="connsiteY0" fmla="*/ 0 h 240884"/>
                <a:gd name="connsiteX1" fmla="*/ 33908 w 55839"/>
                <a:gd name="connsiteY1" fmla="*/ 137583 h 240884"/>
                <a:gd name="connsiteX2" fmla="*/ 41 w 55839"/>
                <a:gd name="connsiteY2" fmla="*/ 239183 h 240884"/>
                <a:gd name="connsiteX3" fmla="*/ 27558 w 55839"/>
                <a:gd name="connsiteY3" fmla="*/ 196850 h 240884"/>
                <a:gd name="connsiteX4" fmla="*/ 55075 w 55839"/>
                <a:gd name="connsiteY4" fmla="*/ 139700 h 240884"/>
                <a:gd name="connsiteX5" fmla="*/ 48725 w 55839"/>
                <a:gd name="connsiteY5" fmla="*/ 0 h 2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39" h="240884">
                  <a:moveTo>
                    <a:pt x="48725" y="0"/>
                  </a:moveTo>
                  <a:cubicBezTo>
                    <a:pt x="45197" y="-353"/>
                    <a:pt x="42022" y="97719"/>
                    <a:pt x="33908" y="137583"/>
                  </a:cubicBezTo>
                  <a:cubicBezTo>
                    <a:pt x="25794" y="177447"/>
                    <a:pt x="1099" y="229305"/>
                    <a:pt x="41" y="239183"/>
                  </a:cubicBezTo>
                  <a:cubicBezTo>
                    <a:pt x="-1017" y="249061"/>
                    <a:pt x="18386" y="213431"/>
                    <a:pt x="27558" y="196850"/>
                  </a:cubicBezTo>
                  <a:cubicBezTo>
                    <a:pt x="36730" y="180269"/>
                    <a:pt x="52253" y="169333"/>
                    <a:pt x="55075" y="139700"/>
                  </a:cubicBezTo>
                  <a:cubicBezTo>
                    <a:pt x="57897" y="110067"/>
                    <a:pt x="52253" y="353"/>
                    <a:pt x="487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2A603F0A-8EB0-43DF-BC72-25523CEBF88C}"/>
                </a:ext>
              </a:extLst>
            </p:cNvPr>
            <p:cNvSpPr/>
            <p:nvPr/>
          </p:nvSpPr>
          <p:spPr>
            <a:xfrm>
              <a:off x="5339408" y="3511517"/>
              <a:ext cx="218196" cy="353899"/>
            </a:xfrm>
            <a:custGeom>
              <a:avLst/>
              <a:gdLst>
                <a:gd name="connsiteX0" fmla="*/ 115242 w 218196"/>
                <a:gd name="connsiteY0" fmla="*/ 4266 h 353899"/>
                <a:gd name="connsiteX1" fmla="*/ 178742 w 218196"/>
                <a:gd name="connsiteY1" fmla="*/ 167250 h 353899"/>
                <a:gd name="connsiteX2" fmla="*/ 942 w 218196"/>
                <a:gd name="connsiteY2" fmla="*/ 351400 h 353899"/>
                <a:gd name="connsiteX3" fmla="*/ 113125 w 218196"/>
                <a:gd name="connsiteY3" fmla="*/ 266733 h 353899"/>
                <a:gd name="connsiteX4" fmla="*/ 216842 w 218196"/>
                <a:gd name="connsiteY4" fmla="*/ 165133 h 353899"/>
                <a:gd name="connsiteX5" fmla="*/ 170275 w 218196"/>
                <a:gd name="connsiteY5" fmla="*/ 57183 h 353899"/>
                <a:gd name="connsiteX6" fmla="*/ 115242 w 218196"/>
                <a:gd name="connsiteY6" fmla="*/ 4266 h 3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96" h="353899">
                  <a:moveTo>
                    <a:pt x="115242" y="4266"/>
                  </a:moveTo>
                  <a:cubicBezTo>
                    <a:pt x="116653" y="22610"/>
                    <a:pt x="197792" y="109394"/>
                    <a:pt x="178742" y="167250"/>
                  </a:cubicBezTo>
                  <a:cubicBezTo>
                    <a:pt x="159692" y="225106"/>
                    <a:pt x="11878" y="334819"/>
                    <a:pt x="942" y="351400"/>
                  </a:cubicBezTo>
                  <a:cubicBezTo>
                    <a:pt x="-9994" y="367981"/>
                    <a:pt x="77142" y="297777"/>
                    <a:pt x="113125" y="266733"/>
                  </a:cubicBezTo>
                  <a:cubicBezTo>
                    <a:pt x="149108" y="235689"/>
                    <a:pt x="207317" y="200058"/>
                    <a:pt x="216842" y="165133"/>
                  </a:cubicBezTo>
                  <a:cubicBezTo>
                    <a:pt x="226367" y="130208"/>
                    <a:pt x="182975" y="83288"/>
                    <a:pt x="170275" y="57183"/>
                  </a:cubicBezTo>
                  <a:cubicBezTo>
                    <a:pt x="157575" y="31078"/>
                    <a:pt x="113831" y="-14078"/>
                    <a:pt x="115242" y="4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F5C6847B-062A-427B-B327-6F63F546E02F}"/>
                </a:ext>
              </a:extLst>
            </p:cNvPr>
            <p:cNvSpPr/>
            <p:nvPr/>
          </p:nvSpPr>
          <p:spPr>
            <a:xfrm>
              <a:off x="5542518" y="3645803"/>
              <a:ext cx="278861" cy="200809"/>
            </a:xfrm>
            <a:custGeom>
              <a:avLst/>
              <a:gdLst>
                <a:gd name="connsiteX0" fmla="*/ 1032 w 278861"/>
                <a:gd name="connsiteY0" fmla="*/ 685 h 200809"/>
                <a:gd name="connsiteX1" fmla="*/ 47070 w 278861"/>
                <a:gd name="connsiteY1" fmla="*/ 116572 h 200809"/>
                <a:gd name="connsiteX2" fmla="*/ 131207 w 278861"/>
                <a:gd name="connsiteY2" fmla="*/ 199122 h 200809"/>
                <a:gd name="connsiteX3" fmla="*/ 278845 w 278861"/>
                <a:gd name="connsiteY3" fmla="*/ 173722 h 200809"/>
                <a:gd name="connsiteX4" fmla="*/ 121682 w 278861"/>
                <a:gd name="connsiteY4" fmla="*/ 192772 h 200809"/>
                <a:gd name="connsiteX5" fmla="*/ 89932 w 278861"/>
                <a:gd name="connsiteY5" fmla="*/ 173722 h 200809"/>
                <a:gd name="connsiteX6" fmla="*/ 1032 w 278861"/>
                <a:gd name="connsiteY6" fmla="*/ 685 h 20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61" h="200809">
                  <a:moveTo>
                    <a:pt x="1032" y="685"/>
                  </a:moveTo>
                  <a:cubicBezTo>
                    <a:pt x="-6112" y="-8840"/>
                    <a:pt x="25374" y="83499"/>
                    <a:pt x="47070" y="116572"/>
                  </a:cubicBezTo>
                  <a:cubicBezTo>
                    <a:pt x="68766" y="149645"/>
                    <a:pt x="92578" y="189597"/>
                    <a:pt x="131207" y="199122"/>
                  </a:cubicBezTo>
                  <a:cubicBezTo>
                    <a:pt x="169836" y="208647"/>
                    <a:pt x="280433" y="174780"/>
                    <a:pt x="278845" y="173722"/>
                  </a:cubicBezTo>
                  <a:cubicBezTo>
                    <a:pt x="277257" y="172664"/>
                    <a:pt x="153167" y="192772"/>
                    <a:pt x="121682" y="192772"/>
                  </a:cubicBezTo>
                  <a:cubicBezTo>
                    <a:pt x="90197" y="192772"/>
                    <a:pt x="108982" y="197799"/>
                    <a:pt x="89932" y="173722"/>
                  </a:cubicBezTo>
                  <a:cubicBezTo>
                    <a:pt x="70882" y="149645"/>
                    <a:pt x="8176" y="10210"/>
                    <a:pt x="1032" y="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F898751F-C1A2-4F46-BD03-1AFA6CA3AF3D}"/>
                </a:ext>
              </a:extLst>
            </p:cNvPr>
            <p:cNvSpPr/>
            <p:nvPr/>
          </p:nvSpPr>
          <p:spPr>
            <a:xfrm>
              <a:off x="5585888" y="3577342"/>
              <a:ext cx="264096" cy="314421"/>
            </a:xfrm>
            <a:custGeom>
              <a:avLst/>
              <a:gdLst>
                <a:gd name="connsiteX0" fmla="*/ 264050 w 264096"/>
                <a:gd name="connsiteY0" fmla="*/ 883 h 314421"/>
                <a:gd name="connsiteX1" fmla="*/ 78312 w 264096"/>
                <a:gd name="connsiteY1" fmla="*/ 146933 h 314421"/>
                <a:gd name="connsiteX2" fmla="*/ 2112 w 264096"/>
                <a:gd name="connsiteY2" fmla="*/ 308858 h 314421"/>
                <a:gd name="connsiteX3" fmla="*/ 22750 w 264096"/>
                <a:gd name="connsiteY3" fmla="*/ 264408 h 314421"/>
                <a:gd name="connsiteX4" fmla="*/ 38625 w 264096"/>
                <a:gd name="connsiteY4" fmla="*/ 142171 h 314421"/>
                <a:gd name="connsiteX5" fmla="*/ 95775 w 264096"/>
                <a:gd name="connsiteY5" fmla="*/ 88196 h 314421"/>
                <a:gd name="connsiteX6" fmla="*/ 264050 w 264096"/>
                <a:gd name="connsiteY6" fmla="*/ 883 h 31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6" h="314421">
                  <a:moveTo>
                    <a:pt x="264050" y="883"/>
                  </a:moveTo>
                  <a:cubicBezTo>
                    <a:pt x="261139" y="10673"/>
                    <a:pt x="121968" y="95604"/>
                    <a:pt x="78312" y="146933"/>
                  </a:cubicBezTo>
                  <a:cubicBezTo>
                    <a:pt x="34656" y="198262"/>
                    <a:pt x="11372" y="289279"/>
                    <a:pt x="2112" y="308858"/>
                  </a:cubicBezTo>
                  <a:cubicBezTo>
                    <a:pt x="-7148" y="328437"/>
                    <a:pt x="16665" y="292189"/>
                    <a:pt x="22750" y="264408"/>
                  </a:cubicBezTo>
                  <a:cubicBezTo>
                    <a:pt x="28835" y="236627"/>
                    <a:pt x="26454" y="171540"/>
                    <a:pt x="38625" y="142171"/>
                  </a:cubicBezTo>
                  <a:cubicBezTo>
                    <a:pt x="50796" y="112802"/>
                    <a:pt x="58469" y="110950"/>
                    <a:pt x="95775" y="88196"/>
                  </a:cubicBezTo>
                  <a:cubicBezTo>
                    <a:pt x="133081" y="65442"/>
                    <a:pt x="266961" y="-8907"/>
                    <a:pt x="264050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8CD4CE01-8C98-41E3-9003-057F0042E0D8}"/>
                </a:ext>
              </a:extLst>
            </p:cNvPr>
            <p:cNvSpPr/>
            <p:nvPr/>
          </p:nvSpPr>
          <p:spPr>
            <a:xfrm>
              <a:off x="5560277" y="3817937"/>
              <a:ext cx="148440" cy="268205"/>
            </a:xfrm>
            <a:custGeom>
              <a:avLst/>
              <a:gdLst>
                <a:gd name="connsiteX0" fmla="*/ 3911 w 148440"/>
                <a:gd name="connsiteY0" fmla="*/ 1588 h 268205"/>
                <a:gd name="connsiteX1" fmla="*/ 3911 w 148440"/>
                <a:gd name="connsiteY1" fmla="*/ 71438 h 268205"/>
                <a:gd name="connsiteX2" fmla="*/ 53123 w 148440"/>
                <a:gd name="connsiteY2" fmla="*/ 158751 h 268205"/>
                <a:gd name="connsiteX3" fmla="*/ 142023 w 148440"/>
                <a:gd name="connsiteY3" fmla="*/ 263526 h 268205"/>
                <a:gd name="connsiteX4" fmla="*/ 129323 w 148440"/>
                <a:gd name="connsiteY4" fmla="*/ 242888 h 268205"/>
                <a:gd name="connsiteX5" fmla="*/ 32486 w 148440"/>
                <a:gd name="connsiteY5" fmla="*/ 179388 h 268205"/>
                <a:gd name="connsiteX6" fmla="*/ 736 w 148440"/>
                <a:gd name="connsiteY6" fmla="*/ 141288 h 268205"/>
                <a:gd name="connsiteX7" fmla="*/ 3911 w 148440"/>
                <a:gd name="connsiteY7" fmla="*/ 1588 h 26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40" h="268205">
                  <a:moveTo>
                    <a:pt x="3911" y="1588"/>
                  </a:moveTo>
                  <a:cubicBezTo>
                    <a:pt x="4440" y="-10054"/>
                    <a:pt x="-4291" y="45244"/>
                    <a:pt x="3911" y="71438"/>
                  </a:cubicBezTo>
                  <a:cubicBezTo>
                    <a:pt x="12113" y="97632"/>
                    <a:pt x="30104" y="126736"/>
                    <a:pt x="53123" y="158751"/>
                  </a:cubicBezTo>
                  <a:cubicBezTo>
                    <a:pt x="76142" y="190766"/>
                    <a:pt x="129323" y="249503"/>
                    <a:pt x="142023" y="263526"/>
                  </a:cubicBezTo>
                  <a:cubicBezTo>
                    <a:pt x="154723" y="277549"/>
                    <a:pt x="147579" y="256911"/>
                    <a:pt x="129323" y="242888"/>
                  </a:cubicBezTo>
                  <a:cubicBezTo>
                    <a:pt x="111067" y="228865"/>
                    <a:pt x="53917" y="196321"/>
                    <a:pt x="32486" y="179388"/>
                  </a:cubicBezTo>
                  <a:cubicBezTo>
                    <a:pt x="11055" y="162455"/>
                    <a:pt x="3382" y="170127"/>
                    <a:pt x="736" y="141288"/>
                  </a:cubicBezTo>
                  <a:cubicBezTo>
                    <a:pt x="-1910" y="112449"/>
                    <a:pt x="3382" y="13230"/>
                    <a:pt x="3911" y="1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4E29DFA0-CAD6-4C1B-8B1C-5B83A2B41919}"/>
                </a:ext>
              </a:extLst>
            </p:cNvPr>
            <p:cNvSpPr/>
            <p:nvPr/>
          </p:nvSpPr>
          <p:spPr>
            <a:xfrm>
              <a:off x="5915960" y="3587692"/>
              <a:ext cx="333810" cy="72026"/>
            </a:xfrm>
            <a:custGeom>
              <a:avLst/>
              <a:gdLst>
                <a:gd name="connsiteX0" fmla="*/ 123 w 333810"/>
                <a:gd name="connsiteY0" fmla="*/ 58 h 72026"/>
                <a:gd name="connsiteX1" fmla="*/ 125007 w 333810"/>
                <a:gd name="connsiteY1" fmla="*/ 72025 h 72026"/>
                <a:gd name="connsiteX2" fmla="*/ 332440 w 333810"/>
                <a:gd name="connsiteY2" fmla="*/ 2175 h 72026"/>
                <a:gd name="connsiteX3" fmla="*/ 211790 w 333810"/>
                <a:gd name="connsiteY3" fmla="*/ 40275 h 72026"/>
                <a:gd name="connsiteX4" fmla="*/ 146173 w 333810"/>
                <a:gd name="connsiteY4" fmla="*/ 59325 h 72026"/>
                <a:gd name="connsiteX5" fmla="*/ 123 w 333810"/>
                <a:gd name="connsiteY5" fmla="*/ 58 h 7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10" h="72026">
                  <a:moveTo>
                    <a:pt x="123" y="58"/>
                  </a:moveTo>
                  <a:cubicBezTo>
                    <a:pt x="-3405" y="2175"/>
                    <a:pt x="69621" y="71672"/>
                    <a:pt x="125007" y="72025"/>
                  </a:cubicBezTo>
                  <a:cubicBezTo>
                    <a:pt x="180393" y="72378"/>
                    <a:pt x="317976" y="7467"/>
                    <a:pt x="332440" y="2175"/>
                  </a:cubicBezTo>
                  <a:cubicBezTo>
                    <a:pt x="346904" y="-3117"/>
                    <a:pt x="242834" y="30750"/>
                    <a:pt x="211790" y="40275"/>
                  </a:cubicBezTo>
                  <a:cubicBezTo>
                    <a:pt x="180746" y="49800"/>
                    <a:pt x="178628" y="64264"/>
                    <a:pt x="146173" y="59325"/>
                  </a:cubicBezTo>
                  <a:cubicBezTo>
                    <a:pt x="113718" y="54386"/>
                    <a:pt x="3651" y="-2059"/>
                    <a:pt x="123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232E9CA9-5783-4524-96BC-917D39EE6B5A}"/>
                </a:ext>
              </a:extLst>
            </p:cNvPr>
            <p:cNvSpPr/>
            <p:nvPr/>
          </p:nvSpPr>
          <p:spPr>
            <a:xfrm>
              <a:off x="5196720" y="3343055"/>
              <a:ext cx="334170" cy="176131"/>
            </a:xfrm>
            <a:custGeom>
              <a:avLst/>
              <a:gdLst>
                <a:gd name="connsiteX0" fmla="*/ 334130 w 334170"/>
                <a:gd name="connsiteY0" fmla="*/ 220 h 176131"/>
                <a:gd name="connsiteX1" fmla="*/ 319843 w 334170"/>
                <a:gd name="connsiteY1" fmla="*/ 119283 h 176131"/>
                <a:gd name="connsiteX2" fmla="*/ 256343 w 334170"/>
                <a:gd name="connsiteY2" fmla="*/ 141508 h 176131"/>
                <a:gd name="connsiteX3" fmla="*/ 5518 w 334170"/>
                <a:gd name="connsiteY3" fmla="*/ 141508 h 176131"/>
                <a:gd name="connsiteX4" fmla="*/ 99180 w 334170"/>
                <a:gd name="connsiteY4" fmla="*/ 139920 h 176131"/>
                <a:gd name="connsiteX5" fmla="*/ 286505 w 334170"/>
                <a:gd name="connsiteY5" fmla="*/ 174845 h 176131"/>
                <a:gd name="connsiteX6" fmla="*/ 323018 w 334170"/>
                <a:gd name="connsiteY6" fmla="*/ 152620 h 176131"/>
                <a:gd name="connsiteX7" fmla="*/ 334130 w 334170"/>
                <a:gd name="connsiteY7" fmla="*/ 220 h 17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70" h="176131">
                  <a:moveTo>
                    <a:pt x="334130" y="220"/>
                  </a:moveTo>
                  <a:cubicBezTo>
                    <a:pt x="333601" y="-5336"/>
                    <a:pt x="332807" y="95735"/>
                    <a:pt x="319843" y="119283"/>
                  </a:cubicBezTo>
                  <a:cubicBezTo>
                    <a:pt x="306879" y="142831"/>
                    <a:pt x="308730" y="137804"/>
                    <a:pt x="256343" y="141508"/>
                  </a:cubicBezTo>
                  <a:cubicBezTo>
                    <a:pt x="203955" y="145212"/>
                    <a:pt x="31712" y="141773"/>
                    <a:pt x="5518" y="141508"/>
                  </a:cubicBezTo>
                  <a:cubicBezTo>
                    <a:pt x="-20676" y="141243"/>
                    <a:pt x="52349" y="134364"/>
                    <a:pt x="99180" y="139920"/>
                  </a:cubicBezTo>
                  <a:cubicBezTo>
                    <a:pt x="146011" y="145476"/>
                    <a:pt x="249199" y="172728"/>
                    <a:pt x="286505" y="174845"/>
                  </a:cubicBezTo>
                  <a:cubicBezTo>
                    <a:pt x="323811" y="176962"/>
                    <a:pt x="316139" y="179872"/>
                    <a:pt x="323018" y="152620"/>
                  </a:cubicBezTo>
                  <a:cubicBezTo>
                    <a:pt x="329897" y="125368"/>
                    <a:pt x="334659" y="5776"/>
                    <a:pt x="334130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AB899424-786C-41B1-AF5B-B95B01B42773}"/>
                </a:ext>
              </a:extLst>
            </p:cNvPr>
            <p:cNvSpPr/>
            <p:nvPr/>
          </p:nvSpPr>
          <p:spPr>
            <a:xfrm>
              <a:off x="4944836" y="3517484"/>
              <a:ext cx="411687" cy="168166"/>
            </a:xfrm>
            <a:custGeom>
              <a:avLst/>
              <a:gdLst>
                <a:gd name="connsiteX0" fmla="*/ 411389 w 411687"/>
                <a:gd name="connsiteY0" fmla="*/ 6766 h 168166"/>
                <a:gd name="connsiteX1" fmla="*/ 254227 w 411687"/>
                <a:gd name="connsiteY1" fmla="*/ 17879 h 168166"/>
                <a:gd name="connsiteX2" fmla="*/ 8164 w 411687"/>
                <a:gd name="connsiteY2" fmla="*/ 163929 h 168166"/>
                <a:gd name="connsiteX3" fmla="*/ 73252 w 411687"/>
                <a:gd name="connsiteY3" fmla="*/ 122654 h 168166"/>
                <a:gd name="connsiteX4" fmla="*/ 216127 w 411687"/>
                <a:gd name="connsiteY4" fmla="*/ 57566 h 168166"/>
                <a:gd name="connsiteX5" fmla="*/ 411389 w 411687"/>
                <a:gd name="connsiteY5" fmla="*/ 6766 h 1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87" h="168166">
                  <a:moveTo>
                    <a:pt x="411389" y="6766"/>
                  </a:moveTo>
                  <a:cubicBezTo>
                    <a:pt x="417739" y="152"/>
                    <a:pt x="321431" y="-8315"/>
                    <a:pt x="254227" y="17879"/>
                  </a:cubicBezTo>
                  <a:cubicBezTo>
                    <a:pt x="187023" y="44073"/>
                    <a:pt x="38326" y="146467"/>
                    <a:pt x="8164" y="163929"/>
                  </a:cubicBezTo>
                  <a:cubicBezTo>
                    <a:pt x="-21998" y="181391"/>
                    <a:pt x="38591" y="140381"/>
                    <a:pt x="73252" y="122654"/>
                  </a:cubicBezTo>
                  <a:cubicBezTo>
                    <a:pt x="107913" y="104927"/>
                    <a:pt x="160300" y="75822"/>
                    <a:pt x="216127" y="57566"/>
                  </a:cubicBezTo>
                  <a:cubicBezTo>
                    <a:pt x="271954" y="39310"/>
                    <a:pt x="405039" y="13380"/>
                    <a:pt x="411389" y="6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7DA1DE47-C8FF-4AAE-A44C-786F013B6ED0}"/>
                </a:ext>
              </a:extLst>
            </p:cNvPr>
            <p:cNvSpPr/>
            <p:nvPr/>
          </p:nvSpPr>
          <p:spPr>
            <a:xfrm>
              <a:off x="6654623" y="3098511"/>
              <a:ext cx="399911" cy="527014"/>
            </a:xfrm>
            <a:custGeom>
              <a:avLst/>
              <a:gdLst>
                <a:gd name="connsiteX0" fmla="*/ 6527 w 399911"/>
                <a:gd name="connsiteY0" fmla="*/ 289 h 527014"/>
                <a:gd name="connsiteX1" fmla="*/ 36160 w 399911"/>
                <a:gd name="connsiteY1" fmla="*/ 241589 h 527014"/>
                <a:gd name="connsiteX2" fmla="*/ 370594 w 399911"/>
                <a:gd name="connsiteY2" fmla="*/ 510406 h 527014"/>
                <a:gd name="connsiteX3" fmla="*/ 351544 w 399911"/>
                <a:gd name="connsiteY3" fmla="*/ 485006 h 527014"/>
                <a:gd name="connsiteX4" fmla="*/ 93310 w 399911"/>
                <a:gd name="connsiteY4" fmla="*/ 377056 h 527014"/>
                <a:gd name="connsiteX5" fmla="*/ 12877 w 399911"/>
                <a:gd name="connsiteY5" fmla="*/ 290272 h 527014"/>
                <a:gd name="connsiteX6" fmla="*/ 6527 w 399911"/>
                <a:gd name="connsiteY6" fmla="*/ 289 h 5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911" h="527014">
                  <a:moveTo>
                    <a:pt x="6527" y="289"/>
                  </a:moveTo>
                  <a:cubicBezTo>
                    <a:pt x="10407" y="-7825"/>
                    <a:pt x="-24518" y="156570"/>
                    <a:pt x="36160" y="241589"/>
                  </a:cubicBezTo>
                  <a:cubicBezTo>
                    <a:pt x="96838" y="326608"/>
                    <a:pt x="318030" y="469837"/>
                    <a:pt x="370594" y="510406"/>
                  </a:cubicBezTo>
                  <a:cubicBezTo>
                    <a:pt x="423158" y="550976"/>
                    <a:pt x="397758" y="507231"/>
                    <a:pt x="351544" y="485006"/>
                  </a:cubicBezTo>
                  <a:cubicBezTo>
                    <a:pt x="305330" y="462781"/>
                    <a:pt x="149755" y="409512"/>
                    <a:pt x="93310" y="377056"/>
                  </a:cubicBezTo>
                  <a:cubicBezTo>
                    <a:pt x="36866" y="344600"/>
                    <a:pt x="28752" y="349539"/>
                    <a:pt x="12877" y="290272"/>
                  </a:cubicBezTo>
                  <a:cubicBezTo>
                    <a:pt x="-2998" y="231005"/>
                    <a:pt x="2647" y="8403"/>
                    <a:pt x="6527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A42FC4FA-EF42-4113-8CF0-476214F2FC52}"/>
                </a:ext>
              </a:extLst>
            </p:cNvPr>
            <p:cNvSpPr/>
            <p:nvPr/>
          </p:nvSpPr>
          <p:spPr>
            <a:xfrm>
              <a:off x="6961682" y="3452033"/>
              <a:ext cx="278418" cy="148483"/>
            </a:xfrm>
            <a:custGeom>
              <a:avLst/>
              <a:gdLst>
                <a:gd name="connsiteX0" fmla="*/ 35 w 278418"/>
                <a:gd name="connsiteY0" fmla="*/ 250 h 148483"/>
                <a:gd name="connsiteX1" fmla="*/ 209585 w 278418"/>
                <a:gd name="connsiteY1" fmla="*/ 72217 h 148483"/>
                <a:gd name="connsiteX2" fmla="*/ 277318 w 278418"/>
                <a:gd name="connsiteY2" fmla="*/ 148417 h 148483"/>
                <a:gd name="connsiteX3" fmla="*/ 249801 w 278418"/>
                <a:gd name="connsiteY3" fmla="*/ 84917 h 148483"/>
                <a:gd name="connsiteX4" fmla="*/ 226518 w 278418"/>
                <a:gd name="connsiteY4" fmla="*/ 48934 h 148483"/>
                <a:gd name="connsiteX5" fmla="*/ 35 w 278418"/>
                <a:gd name="connsiteY5" fmla="*/ 250 h 1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18" h="148483">
                  <a:moveTo>
                    <a:pt x="35" y="250"/>
                  </a:moveTo>
                  <a:cubicBezTo>
                    <a:pt x="-2787" y="4131"/>
                    <a:pt x="163371" y="47523"/>
                    <a:pt x="209585" y="72217"/>
                  </a:cubicBezTo>
                  <a:cubicBezTo>
                    <a:pt x="255799" y="96911"/>
                    <a:pt x="270615" y="146300"/>
                    <a:pt x="277318" y="148417"/>
                  </a:cubicBezTo>
                  <a:cubicBezTo>
                    <a:pt x="284021" y="150534"/>
                    <a:pt x="258268" y="101498"/>
                    <a:pt x="249801" y="84917"/>
                  </a:cubicBezTo>
                  <a:cubicBezTo>
                    <a:pt x="241334" y="68337"/>
                    <a:pt x="267793" y="59164"/>
                    <a:pt x="226518" y="48934"/>
                  </a:cubicBezTo>
                  <a:cubicBezTo>
                    <a:pt x="185243" y="38704"/>
                    <a:pt x="2857" y="-3631"/>
                    <a:pt x="35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617E5D99-60F5-4B4E-829C-2B46760F6E09}"/>
                </a:ext>
              </a:extLst>
            </p:cNvPr>
            <p:cNvSpPr/>
            <p:nvPr/>
          </p:nvSpPr>
          <p:spPr>
            <a:xfrm>
              <a:off x="7267988" y="3608835"/>
              <a:ext cx="173322" cy="290963"/>
            </a:xfrm>
            <a:custGeom>
              <a:avLst/>
              <a:gdLst>
                <a:gd name="connsiteX0" fmla="*/ 645 w 173322"/>
                <a:gd name="connsiteY0" fmla="*/ 82 h 290963"/>
                <a:gd name="connsiteX1" fmla="*/ 91662 w 173322"/>
                <a:gd name="connsiteY1" fmla="*/ 84748 h 290963"/>
                <a:gd name="connsiteX2" fmla="*/ 172095 w 173322"/>
                <a:gd name="connsiteY2" fmla="*/ 287948 h 290963"/>
                <a:gd name="connsiteX3" fmla="*/ 140345 w 173322"/>
                <a:gd name="connsiteY3" fmla="*/ 199048 h 290963"/>
                <a:gd name="connsiteX4" fmla="*/ 140345 w 173322"/>
                <a:gd name="connsiteY4" fmla="*/ 97448 h 290963"/>
                <a:gd name="connsiteX5" fmla="*/ 645 w 173322"/>
                <a:gd name="connsiteY5" fmla="*/ 82 h 2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22" h="290963">
                  <a:moveTo>
                    <a:pt x="645" y="82"/>
                  </a:moveTo>
                  <a:cubicBezTo>
                    <a:pt x="-7469" y="-2035"/>
                    <a:pt x="63087" y="36770"/>
                    <a:pt x="91662" y="84748"/>
                  </a:cubicBezTo>
                  <a:cubicBezTo>
                    <a:pt x="120237" y="132726"/>
                    <a:pt x="163981" y="268898"/>
                    <a:pt x="172095" y="287948"/>
                  </a:cubicBezTo>
                  <a:cubicBezTo>
                    <a:pt x="180209" y="306998"/>
                    <a:pt x="145637" y="230798"/>
                    <a:pt x="140345" y="199048"/>
                  </a:cubicBezTo>
                  <a:cubicBezTo>
                    <a:pt x="135053" y="167298"/>
                    <a:pt x="160453" y="128845"/>
                    <a:pt x="140345" y="97448"/>
                  </a:cubicBezTo>
                  <a:cubicBezTo>
                    <a:pt x="120237" y="66051"/>
                    <a:pt x="8759" y="2199"/>
                    <a:pt x="645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0D74DBA6-EA20-4AC4-94DC-DA4745D5E658}"/>
                </a:ext>
              </a:extLst>
            </p:cNvPr>
            <p:cNvSpPr/>
            <p:nvPr/>
          </p:nvSpPr>
          <p:spPr>
            <a:xfrm>
              <a:off x="6461435" y="3790175"/>
              <a:ext cx="225653" cy="189137"/>
            </a:xfrm>
            <a:custGeom>
              <a:avLst/>
              <a:gdLst>
                <a:gd name="connsiteX0" fmla="*/ 220882 w 225653"/>
                <a:gd name="connsiteY0" fmla="*/ 775 h 189137"/>
                <a:gd name="connsiteX1" fmla="*/ 7098 w 225653"/>
                <a:gd name="connsiteY1" fmla="*/ 182808 h 189137"/>
                <a:gd name="connsiteX2" fmla="*/ 60015 w 225653"/>
                <a:gd name="connsiteY2" fmla="*/ 144708 h 189137"/>
                <a:gd name="connsiteX3" fmla="*/ 148915 w 225653"/>
                <a:gd name="connsiteY3" fmla="*/ 117192 h 189137"/>
                <a:gd name="connsiteX4" fmla="*/ 220882 w 225653"/>
                <a:gd name="connsiteY4" fmla="*/ 775 h 18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53" h="189137">
                  <a:moveTo>
                    <a:pt x="220882" y="775"/>
                  </a:moveTo>
                  <a:cubicBezTo>
                    <a:pt x="197246" y="11711"/>
                    <a:pt x="33909" y="158819"/>
                    <a:pt x="7098" y="182808"/>
                  </a:cubicBezTo>
                  <a:cubicBezTo>
                    <a:pt x="-19713" y="206797"/>
                    <a:pt x="36379" y="155644"/>
                    <a:pt x="60015" y="144708"/>
                  </a:cubicBezTo>
                  <a:cubicBezTo>
                    <a:pt x="83651" y="133772"/>
                    <a:pt x="123868" y="136595"/>
                    <a:pt x="148915" y="117192"/>
                  </a:cubicBezTo>
                  <a:cubicBezTo>
                    <a:pt x="173962" y="97789"/>
                    <a:pt x="244518" y="-10161"/>
                    <a:pt x="220882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B21ACB46-B22A-4427-A30C-8862940A69BE}"/>
                </a:ext>
              </a:extLst>
            </p:cNvPr>
            <p:cNvSpPr/>
            <p:nvPr/>
          </p:nvSpPr>
          <p:spPr>
            <a:xfrm>
              <a:off x="4780356" y="3674630"/>
              <a:ext cx="223465" cy="650905"/>
            </a:xfrm>
            <a:custGeom>
              <a:avLst/>
              <a:gdLst>
                <a:gd name="connsiteX0" fmla="*/ 223444 w 223465"/>
                <a:gd name="connsiteY0" fmla="*/ 4137 h 650905"/>
                <a:gd name="connsiteX1" fmla="*/ 119727 w 223465"/>
                <a:gd name="connsiteY1" fmla="*/ 150187 h 650905"/>
                <a:gd name="connsiteX2" fmla="*/ 7544 w 223465"/>
                <a:gd name="connsiteY2" fmla="*/ 622203 h 650905"/>
                <a:gd name="connsiteX3" fmla="*/ 16011 w 223465"/>
                <a:gd name="connsiteY3" fmla="*/ 567170 h 650905"/>
                <a:gd name="connsiteX4" fmla="*/ 62577 w 223465"/>
                <a:gd name="connsiteY4" fmla="*/ 306820 h 650905"/>
                <a:gd name="connsiteX5" fmla="*/ 111261 w 223465"/>
                <a:gd name="connsiteY5" fmla="*/ 63403 h 650905"/>
                <a:gd name="connsiteX6" fmla="*/ 223444 w 223465"/>
                <a:gd name="connsiteY6" fmla="*/ 4137 h 6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465" h="650905">
                  <a:moveTo>
                    <a:pt x="223444" y="4137"/>
                  </a:moveTo>
                  <a:cubicBezTo>
                    <a:pt x="224855" y="18601"/>
                    <a:pt x="155710" y="47176"/>
                    <a:pt x="119727" y="150187"/>
                  </a:cubicBezTo>
                  <a:cubicBezTo>
                    <a:pt x="83744" y="253198"/>
                    <a:pt x="24830" y="552706"/>
                    <a:pt x="7544" y="622203"/>
                  </a:cubicBezTo>
                  <a:cubicBezTo>
                    <a:pt x="-9742" y="691700"/>
                    <a:pt x="6839" y="619734"/>
                    <a:pt x="16011" y="567170"/>
                  </a:cubicBezTo>
                  <a:cubicBezTo>
                    <a:pt x="25183" y="514606"/>
                    <a:pt x="46702" y="390781"/>
                    <a:pt x="62577" y="306820"/>
                  </a:cubicBezTo>
                  <a:cubicBezTo>
                    <a:pt x="78452" y="222859"/>
                    <a:pt x="84450" y="112792"/>
                    <a:pt x="111261" y="63403"/>
                  </a:cubicBezTo>
                  <a:cubicBezTo>
                    <a:pt x="138072" y="14014"/>
                    <a:pt x="222033" y="-10327"/>
                    <a:pt x="223444" y="4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B05FD07D-74E0-4246-B7CE-3B220DABE104}"/>
                </a:ext>
              </a:extLst>
            </p:cNvPr>
            <p:cNvSpPr/>
            <p:nvPr/>
          </p:nvSpPr>
          <p:spPr>
            <a:xfrm>
              <a:off x="4673434" y="4342355"/>
              <a:ext cx="87050" cy="428731"/>
            </a:xfrm>
            <a:custGeom>
              <a:avLst/>
              <a:gdLst>
                <a:gd name="connsiteX0" fmla="*/ 86949 w 87050"/>
                <a:gd name="connsiteY0" fmla="*/ 1045 h 428731"/>
                <a:gd name="connsiteX1" fmla="*/ 23449 w 87050"/>
                <a:gd name="connsiteY1" fmla="*/ 180962 h 428731"/>
                <a:gd name="connsiteX2" fmla="*/ 29799 w 87050"/>
                <a:gd name="connsiteY2" fmla="*/ 371462 h 428731"/>
                <a:gd name="connsiteX3" fmla="*/ 48849 w 87050"/>
                <a:gd name="connsiteY3" fmla="*/ 428612 h 428731"/>
                <a:gd name="connsiteX4" fmla="*/ 12866 w 87050"/>
                <a:gd name="connsiteY4" fmla="*/ 360878 h 428731"/>
                <a:gd name="connsiteX5" fmla="*/ 6516 w 87050"/>
                <a:gd name="connsiteY5" fmla="*/ 265628 h 428731"/>
                <a:gd name="connsiteX6" fmla="*/ 86949 w 87050"/>
                <a:gd name="connsiteY6" fmla="*/ 1045 h 42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50" h="428731">
                  <a:moveTo>
                    <a:pt x="86949" y="1045"/>
                  </a:moveTo>
                  <a:cubicBezTo>
                    <a:pt x="89771" y="-13066"/>
                    <a:pt x="32974" y="119226"/>
                    <a:pt x="23449" y="180962"/>
                  </a:cubicBezTo>
                  <a:cubicBezTo>
                    <a:pt x="13924" y="242698"/>
                    <a:pt x="25566" y="330187"/>
                    <a:pt x="29799" y="371462"/>
                  </a:cubicBezTo>
                  <a:cubicBezTo>
                    <a:pt x="34032" y="412737"/>
                    <a:pt x="51671" y="430376"/>
                    <a:pt x="48849" y="428612"/>
                  </a:cubicBezTo>
                  <a:cubicBezTo>
                    <a:pt x="46027" y="426848"/>
                    <a:pt x="19921" y="388042"/>
                    <a:pt x="12866" y="360878"/>
                  </a:cubicBezTo>
                  <a:cubicBezTo>
                    <a:pt x="5811" y="333714"/>
                    <a:pt x="-8301" y="325600"/>
                    <a:pt x="6516" y="265628"/>
                  </a:cubicBezTo>
                  <a:cubicBezTo>
                    <a:pt x="21333" y="205656"/>
                    <a:pt x="84127" y="15156"/>
                    <a:pt x="86949" y="1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C0CB78E1-1D24-44CC-AF3C-64EB5AC2F8C6}"/>
                </a:ext>
              </a:extLst>
            </p:cNvPr>
            <p:cNvSpPr/>
            <p:nvPr/>
          </p:nvSpPr>
          <p:spPr>
            <a:xfrm>
              <a:off x="4691048" y="4766345"/>
              <a:ext cx="40795" cy="290910"/>
            </a:xfrm>
            <a:custGeom>
              <a:avLst/>
              <a:gdLst>
                <a:gd name="connsiteX0" fmla="*/ 11127 w 40795"/>
                <a:gd name="connsiteY0" fmla="*/ 918 h 290910"/>
                <a:gd name="connsiteX1" fmla="*/ 15 w 40795"/>
                <a:gd name="connsiteY1" fmla="*/ 129505 h 290910"/>
                <a:gd name="connsiteX2" fmla="*/ 9540 w 40795"/>
                <a:gd name="connsiteY2" fmla="*/ 200943 h 290910"/>
                <a:gd name="connsiteX3" fmla="*/ 39702 w 40795"/>
                <a:gd name="connsiteY3" fmla="*/ 289843 h 290910"/>
                <a:gd name="connsiteX4" fmla="*/ 33352 w 40795"/>
                <a:gd name="connsiteY4" fmla="*/ 246980 h 290910"/>
                <a:gd name="connsiteX5" fmla="*/ 25415 w 40795"/>
                <a:gd name="connsiteY5" fmla="*/ 200943 h 290910"/>
                <a:gd name="connsiteX6" fmla="*/ 11127 w 40795"/>
                <a:gd name="connsiteY6" fmla="*/ 918 h 29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95" h="290910">
                  <a:moveTo>
                    <a:pt x="11127" y="918"/>
                  </a:moveTo>
                  <a:cubicBezTo>
                    <a:pt x="6894" y="-10988"/>
                    <a:pt x="279" y="96168"/>
                    <a:pt x="15" y="129505"/>
                  </a:cubicBezTo>
                  <a:cubicBezTo>
                    <a:pt x="-249" y="162842"/>
                    <a:pt x="2926" y="174220"/>
                    <a:pt x="9540" y="200943"/>
                  </a:cubicBezTo>
                  <a:cubicBezTo>
                    <a:pt x="16154" y="227666"/>
                    <a:pt x="35733" y="282170"/>
                    <a:pt x="39702" y="289843"/>
                  </a:cubicBezTo>
                  <a:cubicBezTo>
                    <a:pt x="43671" y="297516"/>
                    <a:pt x="35733" y="261797"/>
                    <a:pt x="33352" y="246980"/>
                  </a:cubicBezTo>
                  <a:cubicBezTo>
                    <a:pt x="30971" y="232163"/>
                    <a:pt x="28325" y="241689"/>
                    <a:pt x="25415" y="200943"/>
                  </a:cubicBezTo>
                  <a:cubicBezTo>
                    <a:pt x="22505" y="160197"/>
                    <a:pt x="15360" y="12824"/>
                    <a:pt x="11127" y="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DDE642C8-3CE6-4DE5-B309-7EDEFF98D504}"/>
                </a:ext>
              </a:extLst>
            </p:cNvPr>
            <p:cNvSpPr/>
            <p:nvPr/>
          </p:nvSpPr>
          <p:spPr>
            <a:xfrm>
              <a:off x="4727635" y="4744158"/>
              <a:ext cx="172983" cy="285078"/>
            </a:xfrm>
            <a:custGeom>
              <a:avLst/>
              <a:gdLst>
                <a:gd name="connsiteX0" fmla="*/ 172978 w 172983"/>
                <a:gd name="connsiteY0" fmla="*/ 880 h 285078"/>
                <a:gd name="connsiteX1" fmla="*/ 63440 w 172983"/>
                <a:gd name="connsiteY1" fmla="*/ 104067 h 285078"/>
                <a:gd name="connsiteX2" fmla="*/ 26928 w 172983"/>
                <a:gd name="connsiteY2" fmla="*/ 145342 h 285078"/>
                <a:gd name="connsiteX3" fmla="*/ 4703 w 172983"/>
                <a:gd name="connsiteY3" fmla="*/ 283455 h 285078"/>
                <a:gd name="connsiteX4" fmla="*/ 4703 w 172983"/>
                <a:gd name="connsiteY4" fmla="*/ 224717 h 285078"/>
                <a:gd name="connsiteX5" fmla="*/ 4703 w 172983"/>
                <a:gd name="connsiteY5" fmla="*/ 140580 h 285078"/>
                <a:gd name="connsiteX6" fmla="*/ 68203 w 172983"/>
                <a:gd name="connsiteY6" fmla="*/ 58030 h 285078"/>
                <a:gd name="connsiteX7" fmla="*/ 172978 w 172983"/>
                <a:gd name="connsiteY7" fmla="*/ 880 h 28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83" h="285078">
                  <a:moveTo>
                    <a:pt x="172978" y="880"/>
                  </a:moveTo>
                  <a:cubicBezTo>
                    <a:pt x="172184" y="8553"/>
                    <a:pt x="87782" y="79990"/>
                    <a:pt x="63440" y="104067"/>
                  </a:cubicBezTo>
                  <a:cubicBezTo>
                    <a:pt x="39098" y="128144"/>
                    <a:pt x="36717" y="115444"/>
                    <a:pt x="26928" y="145342"/>
                  </a:cubicBezTo>
                  <a:cubicBezTo>
                    <a:pt x="17139" y="175240"/>
                    <a:pt x="8407" y="270226"/>
                    <a:pt x="4703" y="283455"/>
                  </a:cubicBezTo>
                  <a:cubicBezTo>
                    <a:pt x="999" y="296684"/>
                    <a:pt x="4703" y="224717"/>
                    <a:pt x="4703" y="224717"/>
                  </a:cubicBezTo>
                  <a:cubicBezTo>
                    <a:pt x="4703" y="200905"/>
                    <a:pt x="-5880" y="168361"/>
                    <a:pt x="4703" y="140580"/>
                  </a:cubicBezTo>
                  <a:cubicBezTo>
                    <a:pt x="15286" y="112799"/>
                    <a:pt x="43597" y="78403"/>
                    <a:pt x="68203" y="58030"/>
                  </a:cubicBezTo>
                  <a:cubicBezTo>
                    <a:pt x="92809" y="37657"/>
                    <a:pt x="173772" y="-6793"/>
                    <a:pt x="172978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D0DE159F-A0B1-4DD1-A50C-CCDF6A7B3716}"/>
                </a:ext>
              </a:extLst>
            </p:cNvPr>
            <p:cNvSpPr/>
            <p:nvPr/>
          </p:nvSpPr>
          <p:spPr>
            <a:xfrm>
              <a:off x="4900216" y="4781550"/>
              <a:ext cx="229599" cy="363827"/>
            </a:xfrm>
            <a:custGeom>
              <a:avLst/>
              <a:gdLst>
                <a:gd name="connsiteX0" fmla="*/ 397 w 229599"/>
                <a:gd name="connsiteY0" fmla="*/ 0 h 363827"/>
                <a:gd name="connsiteX1" fmla="*/ 101997 w 229599"/>
                <a:gd name="connsiteY1" fmla="*/ 52388 h 363827"/>
                <a:gd name="connsiteX2" fmla="*/ 144859 w 229599"/>
                <a:gd name="connsiteY2" fmla="*/ 119063 h 363827"/>
                <a:gd name="connsiteX3" fmla="*/ 227409 w 229599"/>
                <a:gd name="connsiteY3" fmla="*/ 357188 h 363827"/>
                <a:gd name="connsiteX4" fmla="*/ 200422 w 229599"/>
                <a:gd name="connsiteY4" fmla="*/ 276225 h 363827"/>
                <a:gd name="connsiteX5" fmla="*/ 143272 w 229599"/>
                <a:gd name="connsiteY5" fmla="*/ 52388 h 363827"/>
                <a:gd name="connsiteX6" fmla="*/ 397 w 229599"/>
                <a:gd name="connsiteY6" fmla="*/ 0 h 3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99" h="363827">
                  <a:moveTo>
                    <a:pt x="397" y="0"/>
                  </a:moveTo>
                  <a:cubicBezTo>
                    <a:pt x="-6482" y="0"/>
                    <a:pt x="77920" y="32544"/>
                    <a:pt x="101997" y="52388"/>
                  </a:cubicBezTo>
                  <a:cubicBezTo>
                    <a:pt x="126074" y="72232"/>
                    <a:pt x="123957" y="68263"/>
                    <a:pt x="144859" y="119063"/>
                  </a:cubicBezTo>
                  <a:cubicBezTo>
                    <a:pt x="165761" y="169863"/>
                    <a:pt x="218148" y="330994"/>
                    <a:pt x="227409" y="357188"/>
                  </a:cubicBezTo>
                  <a:cubicBezTo>
                    <a:pt x="236670" y="383382"/>
                    <a:pt x="214445" y="327025"/>
                    <a:pt x="200422" y="276225"/>
                  </a:cubicBezTo>
                  <a:cubicBezTo>
                    <a:pt x="186399" y="225425"/>
                    <a:pt x="177668" y="96573"/>
                    <a:pt x="143272" y="52388"/>
                  </a:cubicBezTo>
                  <a:cubicBezTo>
                    <a:pt x="108876" y="8203"/>
                    <a:pt x="7276" y="0"/>
                    <a:pt x="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271D5D37-D060-4025-857B-071A8156BBED}"/>
                </a:ext>
              </a:extLst>
            </p:cNvPr>
            <p:cNvSpPr/>
            <p:nvPr/>
          </p:nvSpPr>
          <p:spPr>
            <a:xfrm>
              <a:off x="7381772" y="3736255"/>
              <a:ext cx="175013" cy="628066"/>
            </a:xfrm>
            <a:custGeom>
              <a:avLst/>
              <a:gdLst>
                <a:gd name="connsiteX0" fmla="*/ 103 w 175013"/>
                <a:gd name="connsiteY0" fmla="*/ 7070 h 628066"/>
                <a:gd name="connsiteX1" fmla="*/ 82653 w 175013"/>
                <a:gd name="connsiteY1" fmla="*/ 248370 h 628066"/>
                <a:gd name="connsiteX2" fmla="*/ 171553 w 175013"/>
                <a:gd name="connsiteY2" fmla="*/ 623020 h 628066"/>
                <a:gd name="connsiteX3" fmla="*/ 152503 w 175013"/>
                <a:gd name="connsiteY3" fmla="*/ 448395 h 628066"/>
                <a:gd name="connsiteX4" fmla="*/ 111228 w 175013"/>
                <a:gd name="connsiteY4" fmla="*/ 216620 h 628066"/>
                <a:gd name="connsiteX5" fmla="*/ 66778 w 175013"/>
                <a:gd name="connsiteY5" fmla="*/ 76920 h 628066"/>
                <a:gd name="connsiteX6" fmla="*/ 103 w 175013"/>
                <a:gd name="connsiteY6" fmla="*/ 7070 h 6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013" h="628066">
                  <a:moveTo>
                    <a:pt x="103" y="7070"/>
                  </a:moveTo>
                  <a:cubicBezTo>
                    <a:pt x="2749" y="35645"/>
                    <a:pt x="54078" y="145712"/>
                    <a:pt x="82653" y="248370"/>
                  </a:cubicBezTo>
                  <a:cubicBezTo>
                    <a:pt x="111228" y="351028"/>
                    <a:pt x="159911" y="589683"/>
                    <a:pt x="171553" y="623020"/>
                  </a:cubicBezTo>
                  <a:cubicBezTo>
                    <a:pt x="183195" y="656357"/>
                    <a:pt x="162557" y="516128"/>
                    <a:pt x="152503" y="448395"/>
                  </a:cubicBezTo>
                  <a:cubicBezTo>
                    <a:pt x="142449" y="380662"/>
                    <a:pt x="125515" y="278532"/>
                    <a:pt x="111228" y="216620"/>
                  </a:cubicBezTo>
                  <a:cubicBezTo>
                    <a:pt x="96941" y="154708"/>
                    <a:pt x="87416" y="110258"/>
                    <a:pt x="66778" y="76920"/>
                  </a:cubicBezTo>
                  <a:cubicBezTo>
                    <a:pt x="46141" y="43583"/>
                    <a:pt x="-2543" y="-21505"/>
                    <a:pt x="103" y="7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247C4A46-49CA-4135-B6A5-4FE76DA70957}"/>
                </a:ext>
              </a:extLst>
            </p:cNvPr>
            <p:cNvSpPr/>
            <p:nvPr/>
          </p:nvSpPr>
          <p:spPr>
            <a:xfrm>
              <a:off x="7547324" y="4343260"/>
              <a:ext cx="142770" cy="791751"/>
            </a:xfrm>
            <a:custGeom>
              <a:avLst/>
              <a:gdLst>
                <a:gd name="connsiteX0" fmla="*/ 9176 w 142770"/>
                <a:gd name="connsiteY0" fmla="*/ 3315 h 791751"/>
                <a:gd name="connsiteX1" fmla="*/ 136176 w 142770"/>
                <a:gd name="connsiteY1" fmla="*/ 746265 h 791751"/>
                <a:gd name="connsiteX2" fmla="*/ 113951 w 142770"/>
                <a:gd name="connsiteY2" fmla="*/ 685940 h 791751"/>
                <a:gd name="connsiteX3" fmla="*/ 21876 w 142770"/>
                <a:gd name="connsiteY3" fmla="*/ 482740 h 791751"/>
                <a:gd name="connsiteX4" fmla="*/ 9176 w 142770"/>
                <a:gd name="connsiteY4" fmla="*/ 3315 h 79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70" h="791751">
                  <a:moveTo>
                    <a:pt x="9176" y="3315"/>
                  </a:moveTo>
                  <a:cubicBezTo>
                    <a:pt x="28226" y="47236"/>
                    <a:pt x="118714" y="632494"/>
                    <a:pt x="136176" y="746265"/>
                  </a:cubicBezTo>
                  <a:cubicBezTo>
                    <a:pt x="153638" y="860036"/>
                    <a:pt x="133001" y="729861"/>
                    <a:pt x="113951" y="685940"/>
                  </a:cubicBezTo>
                  <a:cubicBezTo>
                    <a:pt x="94901" y="642019"/>
                    <a:pt x="39868" y="601273"/>
                    <a:pt x="21876" y="482740"/>
                  </a:cubicBezTo>
                  <a:cubicBezTo>
                    <a:pt x="3884" y="364207"/>
                    <a:pt x="-9874" y="-40606"/>
                    <a:pt x="9176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6242656F-AF53-4803-9D70-123C180E4943}"/>
                </a:ext>
              </a:extLst>
            </p:cNvPr>
            <p:cNvSpPr/>
            <p:nvPr/>
          </p:nvSpPr>
          <p:spPr>
            <a:xfrm>
              <a:off x="6733903" y="5270197"/>
              <a:ext cx="464027" cy="106920"/>
            </a:xfrm>
            <a:custGeom>
              <a:avLst/>
              <a:gdLst>
                <a:gd name="connsiteX0" fmla="*/ 272 w 464027"/>
                <a:gd name="connsiteY0" fmla="*/ 106666 h 106920"/>
                <a:gd name="connsiteX1" fmla="*/ 259035 w 464027"/>
                <a:gd name="connsiteY1" fmla="*/ 33641 h 106920"/>
                <a:gd name="connsiteX2" fmla="*/ 459060 w 464027"/>
                <a:gd name="connsiteY2" fmla="*/ 63803 h 106920"/>
                <a:gd name="connsiteX3" fmla="*/ 395560 w 464027"/>
                <a:gd name="connsiteY3" fmla="*/ 27291 h 106920"/>
                <a:gd name="connsiteX4" fmla="*/ 309835 w 464027"/>
                <a:gd name="connsiteY4" fmla="*/ 3478 h 106920"/>
                <a:gd name="connsiteX5" fmla="*/ 272 w 464027"/>
                <a:gd name="connsiteY5" fmla="*/ 106666 h 10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027" h="106920">
                  <a:moveTo>
                    <a:pt x="272" y="106666"/>
                  </a:moveTo>
                  <a:cubicBezTo>
                    <a:pt x="-8195" y="111693"/>
                    <a:pt x="182570" y="40785"/>
                    <a:pt x="259035" y="33641"/>
                  </a:cubicBezTo>
                  <a:cubicBezTo>
                    <a:pt x="335500" y="26497"/>
                    <a:pt x="436306" y="64861"/>
                    <a:pt x="459060" y="63803"/>
                  </a:cubicBezTo>
                  <a:cubicBezTo>
                    <a:pt x="481814" y="62745"/>
                    <a:pt x="420431" y="37345"/>
                    <a:pt x="395560" y="27291"/>
                  </a:cubicBezTo>
                  <a:cubicBezTo>
                    <a:pt x="370689" y="17237"/>
                    <a:pt x="372541" y="-9486"/>
                    <a:pt x="309835" y="3478"/>
                  </a:cubicBezTo>
                  <a:cubicBezTo>
                    <a:pt x="247129" y="16442"/>
                    <a:pt x="8739" y="101639"/>
                    <a:pt x="272" y="10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91FC5963-89F1-44FD-9753-60B8CCE2873D}"/>
                </a:ext>
              </a:extLst>
            </p:cNvPr>
            <p:cNvSpPr/>
            <p:nvPr/>
          </p:nvSpPr>
          <p:spPr>
            <a:xfrm>
              <a:off x="7195136" y="5111092"/>
              <a:ext cx="517358" cy="207086"/>
            </a:xfrm>
            <a:custGeom>
              <a:avLst/>
              <a:gdLst>
                <a:gd name="connsiteX0" fmla="*/ 1002 w 517358"/>
                <a:gd name="connsiteY0" fmla="*/ 205446 h 207086"/>
                <a:gd name="connsiteX1" fmla="*/ 240714 w 517358"/>
                <a:gd name="connsiteY1" fmla="*/ 126071 h 207086"/>
                <a:gd name="connsiteX2" fmla="*/ 509002 w 517358"/>
                <a:gd name="connsiteY2" fmla="*/ 7008 h 207086"/>
                <a:gd name="connsiteX3" fmla="*/ 439152 w 517358"/>
                <a:gd name="connsiteY3" fmla="*/ 18121 h 207086"/>
                <a:gd name="connsiteX4" fmla="*/ 334377 w 517358"/>
                <a:gd name="connsiteY4" fmla="*/ 53046 h 207086"/>
                <a:gd name="connsiteX5" fmla="*/ 1002 w 517358"/>
                <a:gd name="connsiteY5" fmla="*/ 205446 h 20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358" h="207086">
                  <a:moveTo>
                    <a:pt x="1002" y="205446"/>
                  </a:moveTo>
                  <a:cubicBezTo>
                    <a:pt x="-14609" y="217617"/>
                    <a:pt x="156047" y="159144"/>
                    <a:pt x="240714" y="126071"/>
                  </a:cubicBezTo>
                  <a:cubicBezTo>
                    <a:pt x="325381" y="92998"/>
                    <a:pt x="475929" y="25000"/>
                    <a:pt x="509002" y="7008"/>
                  </a:cubicBezTo>
                  <a:cubicBezTo>
                    <a:pt x="542075" y="-10984"/>
                    <a:pt x="468256" y="10448"/>
                    <a:pt x="439152" y="18121"/>
                  </a:cubicBezTo>
                  <a:cubicBezTo>
                    <a:pt x="410048" y="25794"/>
                    <a:pt x="405021" y="21561"/>
                    <a:pt x="334377" y="53046"/>
                  </a:cubicBezTo>
                  <a:cubicBezTo>
                    <a:pt x="263733" y="84531"/>
                    <a:pt x="16613" y="193275"/>
                    <a:pt x="1002" y="205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29E0BE86-D14D-45E6-8789-E555DE46EA9C}"/>
                </a:ext>
              </a:extLst>
            </p:cNvPr>
            <p:cNvSpPr/>
            <p:nvPr/>
          </p:nvSpPr>
          <p:spPr>
            <a:xfrm>
              <a:off x="5019734" y="5119684"/>
              <a:ext cx="551094" cy="73863"/>
            </a:xfrm>
            <a:custGeom>
              <a:avLst/>
              <a:gdLst>
                <a:gd name="connsiteX0" fmla="*/ 1529 w 551094"/>
                <a:gd name="connsiteY0" fmla="*/ 53979 h 73863"/>
                <a:gd name="connsiteX1" fmla="*/ 134879 w 551094"/>
                <a:gd name="connsiteY1" fmla="*/ 28579 h 73863"/>
                <a:gd name="connsiteX2" fmla="*/ 536516 w 551094"/>
                <a:gd name="connsiteY2" fmla="*/ 73029 h 73863"/>
                <a:gd name="connsiteX3" fmla="*/ 469841 w 551094"/>
                <a:gd name="connsiteY3" fmla="*/ 58741 h 73863"/>
                <a:gd name="connsiteX4" fmla="*/ 204729 w 551094"/>
                <a:gd name="connsiteY4" fmla="*/ 4 h 73863"/>
                <a:gd name="connsiteX5" fmla="*/ 1529 w 551094"/>
                <a:gd name="connsiteY5" fmla="*/ 53979 h 7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094" h="73863">
                  <a:moveTo>
                    <a:pt x="1529" y="53979"/>
                  </a:moveTo>
                  <a:cubicBezTo>
                    <a:pt x="-10113" y="58741"/>
                    <a:pt x="45715" y="25404"/>
                    <a:pt x="134879" y="28579"/>
                  </a:cubicBezTo>
                  <a:cubicBezTo>
                    <a:pt x="224043" y="31754"/>
                    <a:pt x="480689" y="68002"/>
                    <a:pt x="536516" y="73029"/>
                  </a:cubicBezTo>
                  <a:cubicBezTo>
                    <a:pt x="592343" y="78056"/>
                    <a:pt x="469841" y="58741"/>
                    <a:pt x="469841" y="58741"/>
                  </a:cubicBezTo>
                  <a:cubicBezTo>
                    <a:pt x="414543" y="46570"/>
                    <a:pt x="279341" y="533"/>
                    <a:pt x="204729" y="4"/>
                  </a:cubicBezTo>
                  <a:cubicBezTo>
                    <a:pt x="130117" y="-525"/>
                    <a:pt x="13171" y="49217"/>
                    <a:pt x="1529" y="53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2F2D8211-62D7-411A-91B2-80FFBC4623A3}"/>
                </a:ext>
              </a:extLst>
            </p:cNvPr>
            <p:cNvSpPr/>
            <p:nvPr/>
          </p:nvSpPr>
          <p:spPr>
            <a:xfrm>
              <a:off x="5584743" y="5114700"/>
              <a:ext cx="575049" cy="105002"/>
            </a:xfrm>
            <a:custGeom>
              <a:avLst/>
              <a:gdLst>
                <a:gd name="connsiteX0" fmla="*/ 82 w 575049"/>
                <a:gd name="connsiteY0" fmla="*/ 79600 h 105002"/>
                <a:gd name="connsiteX1" fmla="*/ 266782 w 575049"/>
                <a:gd name="connsiteY1" fmla="*/ 78013 h 105002"/>
                <a:gd name="connsiteX2" fmla="*/ 557295 w 575049"/>
                <a:gd name="connsiteY2" fmla="*/ 3400 h 105002"/>
                <a:gd name="connsiteX3" fmla="*/ 523957 w 575049"/>
                <a:gd name="connsiteY3" fmla="*/ 19275 h 105002"/>
                <a:gd name="connsiteX4" fmla="*/ 365207 w 575049"/>
                <a:gd name="connsiteY4" fmla="*/ 78013 h 105002"/>
                <a:gd name="connsiteX5" fmla="*/ 239795 w 575049"/>
                <a:gd name="connsiteY5" fmla="*/ 105000 h 105002"/>
                <a:gd name="connsiteX6" fmla="*/ 82 w 575049"/>
                <a:gd name="connsiteY6" fmla="*/ 79600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049" h="105002">
                  <a:moveTo>
                    <a:pt x="82" y="79600"/>
                  </a:moveTo>
                  <a:cubicBezTo>
                    <a:pt x="4580" y="75102"/>
                    <a:pt x="173913" y="90713"/>
                    <a:pt x="266782" y="78013"/>
                  </a:cubicBezTo>
                  <a:cubicBezTo>
                    <a:pt x="359651" y="65313"/>
                    <a:pt x="514433" y="13190"/>
                    <a:pt x="557295" y="3400"/>
                  </a:cubicBezTo>
                  <a:cubicBezTo>
                    <a:pt x="600158" y="-6390"/>
                    <a:pt x="555972" y="6840"/>
                    <a:pt x="523957" y="19275"/>
                  </a:cubicBezTo>
                  <a:cubicBezTo>
                    <a:pt x="491942" y="31710"/>
                    <a:pt x="412567" y="63725"/>
                    <a:pt x="365207" y="78013"/>
                  </a:cubicBezTo>
                  <a:cubicBezTo>
                    <a:pt x="317847" y="92301"/>
                    <a:pt x="303030" y="104736"/>
                    <a:pt x="239795" y="105000"/>
                  </a:cubicBezTo>
                  <a:cubicBezTo>
                    <a:pt x="176560" y="105264"/>
                    <a:pt x="-4416" y="84098"/>
                    <a:pt x="82" y="79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9196B3B7-6FD8-47E2-AC7A-28C7F815BBEB}"/>
                </a:ext>
              </a:extLst>
            </p:cNvPr>
            <p:cNvSpPr/>
            <p:nvPr/>
          </p:nvSpPr>
          <p:spPr>
            <a:xfrm>
              <a:off x="4730012" y="5076517"/>
              <a:ext cx="89856" cy="494005"/>
            </a:xfrm>
            <a:custGeom>
              <a:avLst/>
              <a:gdLst>
                <a:gd name="connsiteX0" fmla="*/ 10263 w 89856"/>
                <a:gd name="connsiteY0" fmla="*/ 3483 h 494005"/>
                <a:gd name="connsiteX1" fmla="*/ 2326 w 89856"/>
                <a:gd name="connsiteY1" fmla="*/ 87621 h 494005"/>
                <a:gd name="connsiteX2" fmla="*/ 2326 w 89856"/>
                <a:gd name="connsiteY2" fmla="*/ 184458 h 494005"/>
                <a:gd name="connsiteX3" fmla="*/ 29313 w 89856"/>
                <a:gd name="connsiteY3" fmla="*/ 311458 h 494005"/>
                <a:gd name="connsiteX4" fmla="*/ 88051 w 89856"/>
                <a:gd name="connsiteY4" fmla="*/ 490846 h 494005"/>
                <a:gd name="connsiteX5" fmla="*/ 70588 w 89856"/>
                <a:gd name="connsiteY5" fmla="*/ 409883 h 494005"/>
                <a:gd name="connsiteX6" fmla="*/ 27726 w 89856"/>
                <a:gd name="connsiteY6" fmla="*/ 209858 h 494005"/>
                <a:gd name="connsiteX7" fmla="*/ 10263 w 89856"/>
                <a:gd name="connsiteY7" fmla="*/ 3483 h 49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56" h="494005">
                  <a:moveTo>
                    <a:pt x="10263" y="3483"/>
                  </a:moveTo>
                  <a:cubicBezTo>
                    <a:pt x="6030" y="-16890"/>
                    <a:pt x="3649" y="57459"/>
                    <a:pt x="2326" y="87621"/>
                  </a:cubicBezTo>
                  <a:cubicBezTo>
                    <a:pt x="1003" y="117783"/>
                    <a:pt x="-2172" y="147152"/>
                    <a:pt x="2326" y="184458"/>
                  </a:cubicBezTo>
                  <a:cubicBezTo>
                    <a:pt x="6824" y="221764"/>
                    <a:pt x="15025" y="260393"/>
                    <a:pt x="29313" y="311458"/>
                  </a:cubicBezTo>
                  <a:cubicBezTo>
                    <a:pt x="43601" y="362523"/>
                    <a:pt x="81172" y="474442"/>
                    <a:pt x="88051" y="490846"/>
                  </a:cubicBezTo>
                  <a:cubicBezTo>
                    <a:pt x="94930" y="507250"/>
                    <a:pt x="80642" y="456714"/>
                    <a:pt x="70588" y="409883"/>
                  </a:cubicBezTo>
                  <a:cubicBezTo>
                    <a:pt x="60534" y="363052"/>
                    <a:pt x="38045" y="273358"/>
                    <a:pt x="27726" y="209858"/>
                  </a:cubicBezTo>
                  <a:cubicBezTo>
                    <a:pt x="17407" y="146358"/>
                    <a:pt x="14496" y="23856"/>
                    <a:pt x="10263" y="3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7F8823FE-83D9-42AE-9BD2-C44B64769F92}"/>
                </a:ext>
              </a:extLst>
            </p:cNvPr>
            <p:cNvSpPr/>
            <p:nvPr/>
          </p:nvSpPr>
          <p:spPr>
            <a:xfrm>
              <a:off x="4787164" y="5503710"/>
              <a:ext cx="244529" cy="154378"/>
            </a:xfrm>
            <a:custGeom>
              <a:avLst/>
              <a:gdLst>
                <a:gd name="connsiteX0" fmla="*/ 736 w 244529"/>
                <a:gd name="connsiteY0" fmla="*/ 153 h 154378"/>
                <a:gd name="connsiteX1" fmla="*/ 73761 w 244529"/>
                <a:gd name="connsiteY1" fmla="*/ 119215 h 154378"/>
                <a:gd name="connsiteX2" fmla="*/ 242036 w 244529"/>
                <a:gd name="connsiteY2" fmla="*/ 100165 h 154378"/>
                <a:gd name="connsiteX3" fmla="*/ 167424 w 244529"/>
                <a:gd name="connsiteY3" fmla="*/ 108103 h 154378"/>
                <a:gd name="connsiteX4" fmla="*/ 70586 w 244529"/>
                <a:gd name="connsiteY4" fmla="*/ 127153 h 154378"/>
                <a:gd name="connsiteX5" fmla="*/ 37249 w 244529"/>
                <a:gd name="connsiteY5" fmla="*/ 147790 h 154378"/>
                <a:gd name="connsiteX6" fmla="*/ 736 w 244529"/>
                <a:gd name="connsiteY6" fmla="*/ 153 h 15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9" h="154378">
                  <a:moveTo>
                    <a:pt x="736" y="153"/>
                  </a:moveTo>
                  <a:cubicBezTo>
                    <a:pt x="6821" y="-4609"/>
                    <a:pt x="33544" y="102546"/>
                    <a:pt x="73761" y="119215"/>
                  </a:cubicBezTo>
                  <a:cubicBezTo>
                    <a:pt x="113978" y="135884"/>
                    <a:pt x="242036" y="100165"/>
                    <a:pt x="242036" y="100165"/>
                  </a:cubicBezTo>
                  <a:cubicBezTo>
                    <a:pt x="257646" y="98313"/>
                    <a:pt x="195999" y="103605"/>
                    <a:pt x="167424" y="108103"/>
                  </a:cubicBezTo>
                  <a:cubicBezTo>
                    <a:pt x="138849" y="112601"/>
                    <a:pt x="92282" y="120539"/>
                    <a:pt x="70586" y="127153"/>
                  </a:cubicBezTo>
                  <a:cubicBezTo>
                    <a:pt x="48890" y="133768"/>
                    <a:pt x="46509" y="168692"/>
                    <a:pt x="37249" y="147790"/>
                  </a:cubicBezTo>
                  <a:cubicBezTo>
                    <a:pt x="27989" y="126888"/>
                    <a:pt x="-5349" y="4915"/>
                    <a:pt x="736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0CC015B3-5D8E-483A-B37A-B061BFBF439B}"/>
                </a:ext>
              </a:extLst>
            </p:cNvPr>
            <p:cNvSpPr/>
            <p:nvPr/>
          </p:nvSpPr>
          <p:spPr>
            <a:xfrm>
              <a:off x="4967921" y="5568342"/>
              <a:ext cx="465328" cy="82806"/>
            </a:xfrm>
            <a:custGeom>
              <a:avLst/>
              <a:gdLst>
                <a:gd name="connsiteX0" fmla="*/ 5717 w 465328"/>
                <a:gd name="connsiteY0" fmla="*/ 608 h 82806"/>
                <a:gd name="connsiteX1" fmla="*/ 142242 w 465328"/>
                <a:gd name="connsiteY1" fmla="*/ 68871 h 82806"/>
                <a:gd name="connsiteX2" fmla="*/ 454979 w 465328"/>
                <a:gd name="connsiteY2" fmla="*/ 81571 h 82806"/>
                <a:gd name="connsiteX3" fmla="*/ 381954 w 465328"/>
                <a:gd name="connsiteY3" fmla="*/ 79983 h 82806"/>
                <a:gd name="connsiteX4" fmla="*/ 297817 w 465328"/>
                <a:gd name="connsiteY4" fmla="*/ 60933 h 82806"/>
                <a:gd name="connsiteX5" fmla="*/ 51754 w 465328"/>
                <a:gd name="connsiteY5" fmla="*/ 35533 h 82806"/>
                <a:gd name="connsiteX6" fmla="*/ 5717 w 465328"/>
                <a:gd name="connsiteY6" fmla="*/ 608 h 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328" h="82806">
                  <a:moveTo>
                    <a:pt x="5717" y="608"/>
                  </a:moveTo>
                  <a:cubicBezTo>
                    <a:pt x="20798" y="6164"/>
                    <a:pt x="67365" y="55377"/>
                    <a:pt x="142242" y="68871"/>
                  </a:cubicBezTo>
                  <a:cubicBezTo>
                    <a:pt x="217119" y="82365"/>
                    <a:pt x="415027" y="79719"/>
                    <a:pt x="454979" y="81571"/>
                  </a:cubicBezTo>
                  <a:cubicBezTo>
                    <a:pt x="494931" y="83423"/>
                    <a:pt x="408148" y="83423"/>
                    <a:pt x="381954" y="79983"/>
                  </a:cubicBezTo>
                  <a:cubicBezTo>
                    <a:pt x="355760" y="76543"/>
                    <a:pt x="352850" y="68341"/>
                    <a:pt x="297817" y="60933"/>
                  </a:cubicBezTo>
                  <a:cubicBezTo>
                    <a:pt x="242784" y="53525"/>
                    <a:pt x="98321" y="41883"/>
                    <a:pt x="51754" y="35533"/>
                  </a:cubicBezTo>
                  <a:cubicBezTo>
                    <a:pt x="5187" y="29183"/>
                    <a:pt x="-9364" y="-4948"/>
                    <a:pt x="5717" y="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2539F8A3-99A3-4A6A-ABD4-9D9DE641FD9E}"/>
                </a:ext>
              </a:extLst>
            </p:cNvPr>
            <p:cNvSpPr/>
            <p:nvPr/>
          </p:nvSpPr>
          <p:spPr>
            <a:xfrm>
              <a:off x="5370877" y="5549866"/>
              <a:ext cx="433154" cy="86811"/>
            </a:xfrm>
            <a:custGeom>
              <a:avLst/>
              <a:gdLst>
                <a:gd name="connsiteX0" fmla="*/ 1223 w 433154"/>
                <a:gd name="connsiteY0" fmla="*/ 85759 h 86811"/>
                <a:gd name="connsiteX1" fmla="*/ 299673 w 433154"/>
                <a:gd name="connsiteY1" fmla="*/ 14322 h 86811"/>
                <a:gd name="connsiteX2" fmla="*/ 431436 w 433154"/>
                <a:gd name="connsiteY2" fmla="*/ 12734 h 86811"/>
                <a:gd name="connsiteX3" fmla="*/ 363173 w 433154"/>
                <a:gd name="connsiteY3" fmla="*/ 1622 h 86811"/>
                <a:gd name="connsiteX4" fmla="*/ 199661 w 433154"/>
                <a:gd name="connsiteY4" fmla="*/ 52422 h 86811"/>
                <a:gd name="connsiteX5" fmla="*/ 1223 w 433154"/>
                <a:gd name="connsiteY5" fmla="*/ 85759 h 8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54" h="86811">
                  <a:moveTo>
                    <a:pt x="1223" y="85759"/>
                  </a:moveTo>
                  <a:cubicBezTo>
                    <a:pt x="17892" y="79409"/>
                    <a:pt x="227971" y="26493"/>
                    <a:pt x="299673" y="14322"/>
                  </a:cubicBezTo>
                  <a:cubicBezTo>
                    <a:pt x="371375" y="2151"/>
                    <a:pt x="420853" y="14851"/>
                    <a:pt x="431436" y="12734"/>
                  </a:cubicBezTo>
                  <a:cubicBezTo>
                    <a:pt x="442019" y="10617"/>
                    <a:pt x="401802" y="-4993"/>
                    <a:pt x="363173" y="1622"/>
                  </a:cubicBezTo>
                  <a:cubicBezTo>
                    <a:pt x="324544" y="8237"/>
                    <a:pt x="256546" y="36547"/>
                    <a:pt x="199661" y="52422"/>
                  </a:cubicBezTo>
                  <a:cubicBezTo>
                    <a:pt x="142776" y="68297"/>
                    <a:pt x="-15446" y="92109"/>
                    <a:pt x="1223" y="85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0553EDC9-8F80-4666-A99D-C2725BB12B26}"/>
                </a:ext>
              </a:extLst>
            </p:cNvPr>
            <p:cNvSpPr/>
            <p:nvPr/>
          </p:nvSpPr>
          <p:spPr>
            <a:xfrm>
              <a:off x="5836184" y="5465736"/>
              <a:ext cx="210942" cy="86089"/>
            </a:xfrm>
            <a:custGeom>
              <a:avLst/>
              <a:gdLst>
                <a:gd name="connsiteX0" fmla="*/ 1054 w 210942"/>
                <a:gd name="connsiteY0" fmla="*/ 84164 h 86089"/>
                <a:gd name="connsiteX1" fmla="*/ 182029 w 210942"/>
                <a:gd name="connsiteY1" fmla="*/ 20664 h 86089"/>
                <a:gd name="connsiteX2" fmla="*/ 210604 w 210942"/>
                <a:gd name="connsiteY2" fmla="*/ 27 h 86089"/>
                <a:gd name="connsiteX3" fmla="*/ 183616 w 210942"/>
                <a:gd name="connsiteY3" fmla="*/ 23839 h 86089"/>
                <a:gd name="connsiteX4" fmla="*/ 112179 w 210942"/>
                <a:gd name="connsiteY4" fmla="*/ 65114 h 86089"/>
                <a:gd name="connsiteX5" fmla="*/ 1054 w 210942"/>
                <a:gd name="connsiteY5" fmla="*/ 84164 h 8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42" h="86089">
                  <a:moveTo>
                    <a:pt x="1054" y="84164"/>
                  </a:moveTo>
                  <a:cubicBezTo>
                    <a:pt x="12696" y="76756"/>
                    <a:pt x="147104" y="34687"/>
                    <a:pt x="182029" y="20664"/>
                  </a:cubicBezTo>
                  <a:cubicBezTo>
                    <a:pt x="216954" y="6641"/>
                    <a:pt x="210340" y="-502"/>
                    <a:pt x="210604" y="27"/>
                  </a:cubicBezTo>
                  <a:cubicBezTo>
                    <a:pt x="210869" y="556"/>
                    <a:pt x="183616" y="23839"/>
                    <a:pt x="183616" y="23839"/>
                  </a:cubicBezTo>
                  <a:cubicBezTo>
                    <a:pt x="167212" y="34687"/>
                    <a:pt x="147104" y="54266"/>
                    <a:pt x="112179" y="65114"/>
                  </a:cubicBezTo>
                  <a:cubicBezTo>
                    <a:pt x="77254" y="75962"/>
                    <a:pt x="-10588" y="91572"/>
                    <a:pt x="1054" y="84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1372CE51-A908-435D-BB28-510D32023456}"/>
                </a:ext>
              </a:extLst>
            </p:cNvPr>
            <p:cNvSpPr/>
            <p:nvPr/>
          </p:nvSpPr>
          <p:spPr>
            <a:xfrm>
              <a:off x="5975310" y="5435351"/>
              <a:ext cx="263031" cy="52985"/>
            </a:xfrm>
            <a:custGeom>
              <a:avLst/>
              <a:gdLst>
                <a:gd name="connsiteX0" fmla="*/ 261978 w 263031"/>
                <a:gd name="connsiteY0" fmla="*/ 249 h 52985"/>
                <a:gd name="connsiteX1" fmla="*/ 168315 w 263031"/>
                <a:gd name="connsiteY1" fmla="*/ 33587 h 52985"/>
                <a:gd name="connsiteX2" fmla="*/ 112753 w 263031"/>
                <a:gd name="connsiteY2" fmla="*/ 51049 h 52985"/>
                <a:gd name="connsiteX3" fmla="*/ 40 w 263031"/>
                <a:gd name="connsiteY3" fmla="*/ 20887 h 52985"/>
                <a:gd name="connsiteX4" fmla="*/ 101640 w 263031"/>
                <a:gd name="connsiteY4" fmla="*/ 52637 h 52985"/>
                <a:gd name="connsiteX5" fmla="*/ 261978 w 263031"/>
                <a:gd name="connsiteY5" fmla="*/ 249 h 5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31" h="52985">
                  <a:moveTo>
                    <a:pt x="261978" y="249"/>
                  </a:moveTo>
                  <a:cubicBezTo>
                    <a:pt x="273091" y="-2926"/>
                    <a:pt x="193186" y="25120"/>
                    <a:pt x="168315" y="33587"/>
                  </a:cubicBezTo>
                  <a:cubicBezTo>
                    <a:pt x="143444" y="42054"/>
                    <a:pt x="140799" y="53166"/>
                    <a:pt x="112753" y="51049"/>
                  </a:cubicBezTo>
                  <a:cubicBezTo>
                    <a:pt x="84707" y="48932"/>
                    <a:pt x="1892" y="20622"/>
                    <a:pt x="40" y="20887"/>
                  </a:cubicBezTo>
                  <a:cubicBezTo>
                    <a:pt x="-1812" y="21152"/>
                    <a:pt x="60894" y="56870"/>
                    <a:pt x="101640" y="52637"/>
                  </a:cubicBezTo>
                  <a:cubicBezTo>
                    <a:pt x="142386" y="48404"/>
                    <a:pt x="250865" y="3424"/>
                    <a:pt x="261978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36BB94FF-58B9-4571-B4FA-A47822E018DD}"/>
                </a:ext>
              </a:extLst>
            </p:cNvPr>
            <p:cNvSpPr/>
            <p:nvPr/>
          </p:nvSpPr>
          <p:spPr>
            <a:xfrm>
              <a:off x="5955956" y="5454877"/>
              <a:ext cx="291037" cy="42637"/>
            </a:xfrm>
            <a:custGeom>
              <a:avLst/>
              <a:gdLst>
                <a:gd name="connsiteX0" fmla="*/ 1932 w 291037"/>
                <a:gd name="connsiteY0" fmla="*/ 1361 h 42637"/>
                <a:gd name="connsiteX1" fmla="*/ 119407 w 291037"/>
                <a:gd name="connsiteY1" fmla="*/ 42636 h 42637"/>
                <a:gd name="connsiteX2" fmla="*/ 287682 w 291037"/>
                <a:gd name="connsiteY2" fmla="*/ 2948 h 42637"/>
                <a:gd name="connsiteX3" fmla="*/ 214657 w 291037"/>
                <a:gd name="connsiteY3" fmla="*/ 9298 h 42637"/>
                <a:gd name="connsiteX4" fmla="*/ 1932 w 291037"/>
                <a:gd name="connsiteY4" fmla="*/ 1361 h 4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37" h="42637">
                  <a:moveTo>
                    <a:pt x="1932" y="1361"/>
                  </a:moveTo>
                  <a:cubicBezTo>
                    <a:pt x="-13943" y="6917"/>
                    <a:pt x="71782" y="42372"/>
                    <a:pt x="119407" y="42636"/>
                  </a:cubicBezTo>
                  <a:cubicBezTo>
                    <a:pt x="167032" y="42901"/>
                    <a:pt x="271807" y="8504"/>
                    <a:pt x="287682" y="2948"/>
                  </a:cubicBezTo>
                  <a:cubicBezTo>
                    <a:pt x="303557" y="-2608"/>
                    <a:pt x="260430" y="9563"/>
                    <a:pt x="214657" y="9298"/>
                  </a:cubicBezTo>
                  <a:cubicBezTo>
                    <a:pt x="168884" y="9034"/>
                    <a:pt x="17807" y="-4195"/>
                    <a:pt x="1932" y="1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7DF7E555-4F4A-4978-A7A0-996DA31902A0}"/>
                </a:ext>
              </a:extLst>
            </p:cNvPr>
            <p:cNvSpPr/>
            <p:nvPr/>
          </p:nvSpPr>
          <p:spPr>
            <a:xfrm>
              <a:off x="6109601" y="4893847"/>
              <a:ext cx="313541" cy="227256"/>
            </a:xfrm>
            <a:custGeom>
              <a:avLst/>
              <a:gdLst>
                <a:gd name="connsiteX0" fmla="*/ 313424 w 313541"/>
                <a:gd name="connsiteY0" fmla="*/ 416 h 227256"/>
                <a:gd name="connsiteX1" fmla="*/ 186424 w 313541"/>
                <a:gd name="connsiteY1" fmla="*/ 55978 h 227256"/>
                <a:gd name="connsiteX2" fmla="*/ 111812 w 313541"/>
                <a:gd name="connsiteY2" fmla="*/ 113128 h 227256"/>
                <a:gd name="connsiteX3" fmla="*/ 3862 w 313541"/>
                <a:gd name="connsiteY3" fmla="*/ 224253 h 227256"/>
                <a:gd name="connsiteX4" fmla="*/ 37199 w 313541"/>
                <a:gd name="connsiteY4" fmla="*/ 186153 h 227256"/>
                <a:gd name="connsiteX5" fmla="*/ 162612 w 313541"/>
                <a:gd name="connsiteY5" fmla="*/ 86141 h 227256"/>
                <a:gd name="connsiteX6" fmla="*/ 313424 w 313541"/>
                <a:gd name="connsiteY6" fmla="*/ 416 h 22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541" h="227256">
                  <a:moveTo>
                    <a:pt x="313424" y="416"/>
                  </a:moveTo>
                  <a:cubicBezTo>
                    <a:pt x="317393" y="-4611"/>
                    <a:pt x="220026" y="37193"/>
                    <a:pt x="186424" y="55978"/>
                  </a:cubicBezTo>
                  <a:cubicBezTo>
                    <a:pt x="152822" y="74763"/>
                    <a:pt x="142239" y="85082"/>
                    <a:pt x="111812" y="113128"/>
                  </a:cubicBezTo>
                  <a:cubicBezTo>
                    <a:pt x="81385" y="141174"/>
                    <a:pt x="16297" y="212082"/>
                    <a:pt x="3862" y="224253"/>
                  </a:cubicBezTo>
                  <a:cubicBezTo>
                    <a:pt x="-8573" y="236424"/>
                    <a:pt x="10741" y="209172"/>
                    <a:pt x="37199" y="186153"/>
                  </a:cubicBezTo>
                  <a:cubicBezTo>
                    <a:pt x="63657" y="163134"/>
                    <a:pt x="117368" y="114716"/>
                    <a:pt x="162612" y="86141"/>
                  </a:cubicBezTo>
                  <a:cubicBezTo>
                    <a:pt x="207856" y="57566"/>
                    <a:pt x="309455" y="5443"/>
                    <a:pt x="313424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44CB199E-5432-4CD3-B570-0912A9BCEEEF}"/>
                </a:ext>
              </a:extLst>
            </p:cNvPr>
            <p:cNvSpPr/>
            <p:nvPr/>
          </p:nvSpPr>
          <p:spPr>
            <a:xfrm>
              <a:off x="6370569" y="4847905"/>
              <a:ext cx="233542" cy="61618"/>
            </a:xfrm>
            <a:custGeom>
              <a:avLst/>
              <a:gdLst>
                <a:gd name="connsiteX0" fmla="*/ 69 w 233542"/>
                <a:gd name="connsiteY0" fmla="*/ 60645 h 61618"/>
                <a:gd name="connsiteX1" fmla="*/ 103256 w 233542"/>
                <a:gd name="connsiteY1" fmla="*/ 28895 h 61618"/>
                <a:gd name="connsiteX2" fmla="*/ 192156 w 233542"/>
                <a:gd name="connsiteY2" fmla="*/ 3495 h 61618"/>
                <a:gd name="connsiteX3" fmla="*/ 233431 w 233542"/>
                <a:gd name="connsiteY3" fmla="*/ 1908 h 61618"/>
                <a:gd name="connsiteX4" fmla="*/ 181044 w 233542"/>
                <a:gd name="connsiteY4" fmla="*/ 19370 h 61618"/>
                <a:gd name="connsiteX5" fmla="*/ 119131 w 233542"/>
                <a:gd name="connsiteY5" fmla="*/ 51120 h 61618"/>
                <a:gd name="connsiteX6" fmla="*/ 69 w 233542"/>
                <a:gd name="connsiteY6" fmla="*/ 60645 h 6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42" h="61618">
                  <a:moveTo>
                    <a:pt x="69" y="60645"/>
                  </a:moveTo>
                  <a:cubicBezTo>
                    <a:pt x="-2577" y="56941"/>
                    <a:pt x="71242" y="38420"/>
                    <a:pt x="103256" y="28895"/>
                  </a:cubicBezTo>
                  <a:cubicBezTo>
                    <a:pt x="135270" y="19370"/>
                    <a:pt x="170460" y="7993"/>
                    <a:pt x="192156" y="3495"/>
                  </a:cubicBezTo>
                  <a:cubicBezTo>
                    <a:pt x="213852" y="-1003"/>
                    <a:pt x="235283" y="-738"/>
                    <a:pt x="233431" y="1908"/>
                  </a:cubicBezTo>
                  <a:cubicBezTo>
                    <a:pt x="231579" y="4554"/>
                    <a:pt x="200094" y="11168"/>
                    <a:pt x="181044" y="19370"/>
                  </a:cubicBezTo>
                  <a:cubicBezTo>
                    <a:pt x="161994" y="27572"/>
                    <a:pt x="148235" y="45564"/>
                    <a:pt x="119131" y="51120"/>
                  </a:cubicBezTo>
                  <a:cubicBezTo>
                    <a:pt x="90027" y="56676"/>
                    <a:pt x="2715" y="64349"/>
                    <a:pt x="69" y="6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96EB8878-F94C-4344-93A6-45157AD61587}"/>
                </a:ext>
              </a:extLst>
            </p:cNvPr>
            <p:cNvSpPr/>
            <p:nvPr/>
          </p:nvSpPr>
          <p:spPr>
            <a:xfrm>
              <a:off x="6581098" y="4840185"/>
              <a:ext cx="138063" cy="31102"/>
            </a:xfrm>
            <a:custGeom>
              <a:avLst/>
              <a:gdLst>
                <a:gd name="connsiteX0" fmla="*/ 2265 w 138063"/>
                <a:gd name="connsiteY0" fmla="*/ 20740 h 31102"/>
                <a:gd name="connsiteX1" fmla="*/ 137202 w 138063"/>
                <a:gd name="connsiteY1" fmla="*/ 30265 h 31102"/>
                <a:gd name="connsiteX2" fmla="*/ 57827 w 138063"/>
                <a:gd name="connsiteY2" fmla="*/ 103 h 31102"/>
                <a:gd name="connsiteX3" fmla="*/ 2265 w 138063"/>
                <a:gd name="connsiteY3" fmla="*/ 20740 h 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63" h="31102">
                  <a:moveTo>
                    <a:pt x="2265" y="20740"/>
                  </a:moveTo>
                  <a:cubicBezTo>
                    <a:pt x="15494" y="25767"/>
                    <a:pt x="127942" y="33704"/>
                    <a:pt x="137202" y="30265"/>
                  </a:cubicBezTo>
                  <a:cubicBezTo>
                    <a:pt x="146462" y="26826"/>
                    <a:pt x="78464" y="1690"/>
                    <a:pt x="57827" y="103"/>
                  </a:cubicBezTo>
                  <a:cubicBezTo>
                    <a:pt x="37190" y="-1484"/>
                    <a:pt x="-10964" y="15713"/>
                    <a:pt x="2265" y="20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B4236B57-11C5-4E41-B14D-54F32CA96889}"/>
                </a:ext>
              </a:extLst>
            </p:cNvPr>
            <p:cNvSpPr/>
            <p:nvPr/>
          </p:nvSpPr>
          <p:spPr>
            <a:xfrm>
              <a:off x="6683106" y="4855279"/>
              <a:ext cx="134291" cy="43837"/>
            </a:xfrm>
            <a:custGeom>
              <a:avLst/>
              <a:gdLst>
                <a:gd name="connsiteX0" fmla="*/ 269 w 134291"/>
                <a:gd name="connsiteY0" fmla="*/ 5646 h 43837"/>
                <a:gd name="connsiteX1" fmla="*/ 90757 w 134291"/>
                <a:gd name="connsiteY1" fmla="*/ 2471 h 43837"/>
                <a:gd name="connsiteX2" fmla="*/ 130444 w 134291"/>
                <a:gd name="connsiteY2" fmla="*/ 43746 h 43837"/>
                <a:gd name="connsiteX3" fmla="*/ 122507 w 134291"/>
                <a:gd name="connsiteY3" fmla="*/ 13584 h 43837"/>
                <a:gd name="connsiteX4" fmla="*/ 269 w 134291"/>
                <a:gd name="connsiteY4" fmla="*/ 5646 h 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91" h="43837">
                  <a:moveTo>
                    <a:pt x="269" y="5646"/>
                  </a:moveTo>
                  <a:cubicBezTo>
                    <a:pt x="-5023" y="3794"/>
                    <a:pt x="69061" y="-3879"/>
                    <a:pt x="90757" y="2471"/>
                  </a:cubicBezTo>
                  <a:cubicBezTo>
                    <a:pt x="112453" y="8821"/>
                    <a:pt x="125152" y="41894"/>
                    <a:pt x="130444" y="43746"/>
                  </a:cubicBezTo>
                  <a:cubicBezTo>
                    <a:pt x="135736" y="45598"/>
                    <a:pt x="137588" y="18876"/>
                    <a:pt x="122507" y="13584"/>
                  </a:cubicBezTo>
                  <a:cubicBezTo>
                    <a:pt x="107426" y="8292"/>
                    <a:pt x="5561" y="7498"/>
                    <a:pt x="269" y="5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FC0AD5BC-674A-437B-BA25-10EB49EEB057}"/>
                </a:ext>
              </a:extLst>
            </p:cNvPr>
            <p:cNvSpPr/>
            <p:nvPr/>
          </p:nvSpPr>
          <p:spPr>
            <a:xfrm>
              <a:off x="6669066" y="4854456"/>
              <a:ext cx="147798" cy="49598"/>
            </a:xfrm>
            <a:custGeom>
              <a:avLst/>
              <a:gdLst>
                <a:gd name="connsiteX0" fmla="*/ 22 w 147798"/>
                <a:gd name="connsiteY0" fmla="*/ 119 h 49598"/>
                <a:gd name="connsiteX1" fmla="*/ 52409 w 147798"/>
                <a:gd name="connsiteY1" fmla="*/ 41394 h 49598"/>
                <a:gd name="connsiteX2" fmla="*/ 147659 w 147798"/>
                <a:gd name="connsiteY2" fmla="*/ 49332 h 49598"/>
                <a:gd name="connsiteX3" fmla="*/ 73047 w 147798"/>
                <a:gd name="connsiteY3" fmla="*/ 36632 h 49598"/>
                <a:gd name="connsiteX4" fmla="*/ 46059 w 147798"/>
                <a:gd name="connsiteY4" fmla="*/ 28694 h 49598"/>
                <a:gd name="connsiteX5" fmla="*/ 22 w 147798"/>
                <a:gd name="connsiteY5" fmla="*/ 119 h 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8" h="49598">
                  <a:moveTo>
                    <a:pt x="22" y="119"/>
                  </a:moveTo>
                  <a:cubicBezTo>
                    <a:pt x="1080" y="2236"/>
                    <a:pt x="27803" y="33192"/>
                    <a:pt x="52409" y="41394"/>
                  </a:cubicBezTo>
                  <a:cubicBezTo>
                    <a:pt x="77015" y="49596"/>
                    <a:pt x="144219" y="50126"/>
                    <a:pt x="147659" y="49332"/>
                  </a:cubicBezTo>
                  <a:cubicBezTo>
                    <a:pt x="151099" y="48538"/>
                    <a:pt x="89980" y="40072"/>
                    <a:pt x="73047" y="36632"/>
                  </a:cubicBezTo>
                  <a:cubicBezTo>
                    <a:pt x="56114" y="33192"/>
                    <a:pt x="56907" y="32663"/>
                    <a:pt x="46059" y="28694"/>
                  </a:cubicBezTo>
                  <a:cubicBezTo>
                    <a:pt x="35211" y="24725"/>
                    <a:pt x="-1036" y="-1998"/>
                    <a:pt x="22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B2F37B0B-E60D-45A3-8679-BDDA87BF6E1A}"/>
                </a:ext>
              </a:extLst>
            </p:cNvPr>
            <p:cNvSpPr/>
            <p:nvPr/>
          </p:nvSpPr>
          <p:spPr>
            <a:xfrm>
              <a:off x="6478060" y="4894709"/>
              <a:ext cx="170773" cy="80553"/>
            </a:xfrm>
            <a:custGeom>
              <a:avLst/>
              <a:gdLst>
                <a:gd name="connsiteX0" fmla="*/ 528 w 170773"/>
                <a:gd name="connsiteY0" fmla="*/ 80516 h 80553"/>
                <a:gd name="connsiteX1" fmla="*/ 105303 w 170773"/>
                <a:gd name="connsiteY1" fmla="*/ 13841 h 80553"/>
                <a:gd name="connsiteX2" fmla="*/ 170390 w 170773"/>
                <a:gd name="connsiteY2" fmla="*/ 4316 h 80553"/>
                <a:gd name="connsiteX3" fmla="*/ 129115 w 170773"/>
                <a:gd name="connsiteY3" fmla="*/ 1141 h 80553"/>
                <a:gd name="connsiteX4" fmla="*/ 65615 w 170773"/>
                <a:gd name="connsiteY4" fmla="*/ 23366 h 80553"/>
                <a:gd name="connsiteX5" fmla="*/ 528 w 170773"/>
                <a:gd name="connsiteY5" fmla="*/ 80516 h 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773" h="80553">
                  <a:moveTo>
                    <a:pt x="528" y="80516"/>
                  </a:moveTo>
                  <a:cubicBezTo>
                    <a:pt x="7143" y="78929"/>
                    <a:pt x="76993" y="26541"/>
                    <a:pt x="105303" y="13841"/>
                  </a:cubicBezTo>
                  <a:cubicBezTo>
                    <a:pt x="133613" y="1141"/>
                    <a:pt x="166421" y="6433"/>
                    <a:pt x="170390" y="4316"/>
                  </a:cubicBezTo>
                  <a:cubicBezTo>
                    <a:pt x="174359" y="2199"/>
                    <a:pt x="146578" y="-2034"/>
                    <a:pt x="129115" y="1141"/>
                  </a:cubicBezTo>
                  <a:cubicBezTo>
                    <a:pt x="111653" y="4316"/>
                    <a:pt x="79903" y="13576"/>
                    <a:pt x="65615" y="23366"/>
                  </a:cubicBezTo>
                  <a:cubicBezTo>
                    <a:pt x="51328" y="33156"/>
                    <a:pt x="-6087" y="82103"/>
                    <a:pt x="528" y="80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8C6BBE5E-4C20-4D86-AAE1-F8E38AA6C3D1}"/>
                </a:ext>
              </a:extLst>
            </p:cNvPr>
            <p:cNvSpPr/>
            <p:nvPr/>
          </p:nvSpPr>
          <p:spPr>
            <a:xfrm>
              <a:off x="6646806" y="4914738"/>
              <a:ext cx="95459" cy="16425"/>
            </a:xfrm>
            <a:custGeom>
              <a:avLst/>
              <a:gdLst>
                <a:gd name="connsiteX0" fmla="*/ 57 w 95459"/>
                <a:gd name="connsiteY0" fmla="*/ 162 h 16425"/>
                <a:gd name="connsiteX1" fmla="*/ 57207 w 95459"/>
                <a:gd name="connsiteY1" fmla="*/ 16037 h 16425"/>
                <a:gd name="connsiteX2" fmla="*/ 95307 w 95459"/>
                <a:gd name="connsiteY2" fmla="*/ 11275 h 16425"/>
                <a:gd name="connsiteX3" fmla="*/ 68319 w 95459"/>
                <a:gd name="connsiteY3" fmla="*/ 8100 h 16425"/>
                <a:gd name="connsiteX4" fmla="*/ 57 w 95459"/>
                <a:gd name="connsiteY4" fmla="*/ 162 h 1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59" h="16425">
                  <a:moveTo>
                    <a:pt x="57" y="162"/>
                  </a:moveTo>
                  <a:cubicBezTo>
                    <a:pt x="-1795" y="1485"/>
                    <a:pt x="41332" y="14185"/>
                    <a:pt x="57207" y="16037"/>
                  </a:cubicBezTo>
                  <a:cubicBezTo>
                    <a:pt x="73082" y="17889"/>
                    <a:pt x="93455" y="12598"/>
                    <a:pt x="95307" y="11275"/>
                  </a:cubicBezTo>
                  <a:cubicBezTo>
                    <a:pt x="97159" y="9952"/>
                    <a:pt x="81813" y="10217"/>
                    <a:pt x="68319" y="8100"/>
                  </a:cubicBezTo>
                  <a:cubicBezTo>
                    <a:pt x="54825" y="5983"/>
                    <a:pt x="1909" y="-1161"/>
                    <a:pt x="57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7BFD5E91-B946-4315-995B-F5C8FB337C53}"/>
                </a:ext>
              </a:extLst>
            </p:cNvPr>
            <p:cNvSpPr/>
            <p:nvPr/>
          </p:nvSpPr>
          <p:spPr>
            <a:xfrm>
              <a:off x="6468853" y="4908232"/>
              <a:ext cx="313003" cy="60819"/>
            </a:xfrm>
            <a:custGeom>
              <a:avLst/>
              <a:gdLst>
                <a:gd name="connsiteX0" fmla="*/ 210 w 313003"/>
                <a:gd name="connsiteY0" fmla="*/ 59056 h 60819"/>
                <a:gd name="connsiteX1" fmla="*/ 163722 w 313003"/>
                <a:gd name="connsiteY1" fmla="*/ 55881 h 60819"/>
                <a:gd name="connsiteX2" fmla="*/ 254210 w 313003"/>
                <a:gd name="connsiteY2" fmla="*/ 33656 h 60819"/>
                <a:gd name="connsiteX3" fmla="*/ 312947 w 313003"/>
                <a:gd name="connsiteY3" fmla="*/ 318 h 60819"/>
                <a:gd name="connsiteX4" fmla="*/ 263735 w 313003"/>
                <a:gd name="connsiteY4" fmla="*/ 17781 h 60819"/>
                <a:gd name="connsiteX5" fmla="*/ 200235 w 313003"/>
                <a:gd name="connsiteY5" fmla="*/ 33656 h 60819"/>
                <a:gd name="connsiteX6" fmla="*/ 210 w 313003"/>
                <a:gd name="connsiteY6" fmla="*/ 59056 h 6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03" h="60819">
                  <a:moveTo>
                    <a:pt x="210" y="59056"/>
                  </a:moveTo>
                  <a:cubicBezTo>
                    <a:pt x="-5876" y="62760"/>
                    <a:pt x="121389" y="60114"/>
                    <a:pt x="163722" y="55881"/>
                  </a:cubicBezTo>
                  <a:cubicBezTo>
                    <a:pt x="206055" y="51648"/>
                    <a:pt x="229339" y="42917"/>
                    <a:pt x="254210" y="33656"/>
                  </a:cubicBezTo>
                  <a:cubicBezTo>
                    <a:pt x="279081" y="24395"/>
                    <a:pt x="311360" y="2964"/>
                    <a:pt x="312947" y="318"/>
                  </a:cubicBezTo>
                  <a:cubicBezTo>
                    <a:pt x="314535" y="-2328"/>
                    <a:pt x="282520" y="12225"/>
                    <a:pt x="263735" y="17781"/>
                  </a:cubicBezTo>
                  <a:cubicBezTo>
                    <a:pt x="244950" y="23337"/>
                    <a:pt x="240981" y="25719"/>
                    <a:pt x="200235" y="33656"/>
                  </a:cubicBezTo>
                  <a:cubicBezTo>
                    <a:pt x="159489" y="41593"/>
                    <a:pt x="6296" y="55352"/>
                    <a:pt x="210" y="59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5495E4C0-93F8-4E83-99A9-C07AEBD1E2C7}"/>
                </a:ext>
              </a:extLst>
            </p:cNvPr>
            <p:cNvSpPr/>
            <p:nvPr/>
          </p:nvSpPr>
          <p:spPr>
            <a:xfrm>
              <a:off x="6030906" y="2735018"/>
              <a:ext cx="78507" cy="32416"/>
            </a:xfrm>
            <a:custGeom>
              <a:avLst/>
              <a:gdLst>
                <a:gd name="connsiteX0" fmla="*/ 7 w 78507"/>
                <a:gd name="connsiteY0" fmla="*/ 245 h 32416"/>
                <a:gd name="connsiteX1" fmla="*/ 73032 w 78507"/>
                <a:gd name="connsiteY1" fmla="*/ 31995 h 32416"/>
                <a:gd name="connsiteX2" fmla="*/ 68269 w 78507"/>
                <a:gd name="connsiteY2" fmla="*/ 17707 h 32416"/>
                <a:gd name="connsiteX3" fmla="*/ 7 w 78507"/>
                <a:gd name="connsiteY3" fmla="*/ 245 h 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7" h="32416">
                  <a:moveTo>
                    <a:pt x="7" y="245"/>
                  </a:moveTo>
                  <a:cubicBezTo>
                    <a:pt x="801" y="2626"/>
                    <a:pt x="61655" y="29085"/>
                    <a:pt x="73032" y="31995"/>
                  </a:cubicBezTo>
                  <a:cubicBezTo>
                    <a:pt x="84409" y="34905"/>
                    <a:pt x="75677" y="21940"/>
                    <a:pt x="68269" y="17707"/>
                  </a:cubicBezTo>
                  <a:cubicBezTo>
                    <a:pt x="60861" y="13474"/>
                    <a:pt x="-787" y="-2136"/>
                    <a:pt x="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A7EBCFAC-EAE8-4C15-8E2F-4D0AF7ACEB56}"/>
                </a:ext>
              </a:extLst>
            </p:cNvPr>
            <p:cNvSpPr/>
            <p:nvPr/>
          </p:nvSpPr>
          <p:spPr>
            <a:xfrm>
              <a:off x="6145009" y="2713035"/>
              <a:ext cx="99172" cy="39695"/>
            </a:xfrm>
            <a:custGeom>
              <a:avLst/>
              <a:gdLst>
                <a:gd name="connsiteX0" fmla="*/ 98629 w 99172"/>
                <a:gd name="connsiteY0" fmla="*/ 3 h 39695"/>
                <a:gd name="connsiteX1" fmla="*/ 19254 w 99172"/>
                <a:gd name="connsiteY1" fmla="*/ 22228 h 39695"/>
                <a:gd name="connsiteX2" fmla="*/ 1791 w 99172"/>
                <a:gd name="connsiteY2" fmla="*/ 39690 h 39695"/>
                <a:gd name="connsiteX3" fmla="*/ 51004 w 99172"/>
                <a:gd name="connsiteY3" fmla="*/ 23815 h 39695"/>
                <a:gd name="connsiteX4" fmla="*/ 98629 w 99172"/>
                <a:gd name="connsiteY4" fmla="*/ 3 h 3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2" h="39695">
                  <a:moveTo>
                    <a:pt x="98629" y="3"/>
                  </a:moveTo>
                  <a:cubicBezTo>
                    <a:pt x="93337" y="-261"/>
                    <a:pt x="35394" y="15614"/>
                    <a:pt x="19254" y="22228"/>
                  </a:cubicBezTo>
                  <a:cubicBezTo>
                    <a:pt x="3114" y="28843"/>
                    <a:pt x="-3501" y="39426"/>
                    <a:pt x="1791" y="39690"/>
                  </a:cubicBezTo>
                  <a:cubicBezTo>
                    <a:pt x="7083" y="39954"/>
                    <a:pt x="32748" y="30430"/>
                    <a:pt x="51004" y="23815"/>
                  </a:cubicBezTo>
                  <a:cubicBezTo>
                    <a:pt x="69260" y="17200"/>
                    <a:pt x="103921" y="267"/>
                    <a:pt x="986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5660BC02-776D-4D58-B06A-B0CBBEDC510F}"/>
                </a:ext>
              </a:extLst>
            </p:cNvPr>
            <p:cNvSpPr/>
            <p:nvPr/>
          </p:nvSpPr>
          <p:spPr>
            <a:xfrm>
              <a:off x="6426200" y="4967230"/>
              <a:ext cx="234550" cy="27148"/>
            </a:xfrm>
            <a:custGeom>
              <a:avLst/>
              <a:gdLst>
                <a:gd name="connsiteX0" fmla="*/ 0 w 234550"/>
                <a:gd name="connsiteY0" fmla="*/ 9583 h 27148"/>
                <a:gd name="connsiteX1" fmla="*/ 149225 w 234550"/>
                <a:gd name="connsiteY1" fmla="*/ 15933 h 27148"/>
                <a:gd name="connsiteX2" fmla="*/ 233363 w 234550"/>
                <a:gd name="connsiteY2" fmla="*/ 58 h 27148"/>
                <a:gd name="connsiteX3" fmla="*/ 195263 w 234550"/>
                <a:gd name="connsiteY3" fmla="*/ 11170 h 27148"/>
                <a:gd name="connsiteX4" fmla="*/ 147638 w 234550"/>
                <a:gd name="connsiteY4" fmla="*/ 27045 h 27148"/>
                <a:gd name="connsiteX5" fmla="*/ 0 w 234550"/>
                <a:gd name="connsiteY5" fmla="*/ 9583 h 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550" h="27148">
                  <a:moveTo>
                    <a:pt x="0" y="9583"/>
                  </a:moveTo>
                  <a:cubicBezTo>
                    <a:pt x="264" y="7731"/>
                    <a:pt x="110331" y="17520"/>
                    <a:pt x="149225" y="15933"/>
                  </a:cubicBezTo>
                  <a:cubicBezTo>
                    <a:pt x="188119" y="14346"/>
                    <a:pt x="225690" y="852"/>
                    <a:pt x="233363" y="58"/>
                  </a:cubicBezTo>
                  <a:cubicBezTo>
                    <a:pt x="241036" y="-736"/>
                    <a:pt x="209551" y="6672"/>
                    <a:pt x="195263" y="11170"/>
                  </a:cubicBezTo>
                  <a:cubicBezTo>
                    <a:pt x="180976" y="15668"/>
                    <a:pt x="176478" y="25457"/>
                    <a:pt x="147638" y="27045"/>
                  </a:cubicBezTo>
                  <a:cubicBezTo>
                    <a:pt x="118798" y="28633"/>
                    <a:pt x="-264" y="11435"/>
                    <a:pt x="0" y="9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A898C201-D70F-4FD3-8B39-4764AE65CAA0}"/>
                </a:ext>
              </a:extLst>
            </p:cNvPr>
            <p:cNvSpPr/>
            <p:nvPr/>
          </p:nvSpPr>
          <p:spPr>
            <a:xfrm>
              <a:off x="6629230" y="4954588"/>
              <a:ext cx="138612" cy="31750"/>
            </a:xfrm>
            <a:custGeom>
              <a:avLst/>
              <a:gdLst>
                <a:gd name="connsiteX0" fmla="*/ 170 w 138612"/>
                <a:gd name="connsiteY0" fmla="*/ 31750 h 31750"/>
                <a:gd name="connsiteX1" fmla="*/ 63670 w 138612"/>
                <a:gd name="connsiteY1" fmla="*/ 14287 h 31750"/>
                <a:gd name="connsiteX2" fmla="*/ 104945 w 138612"/>
                <a:gd name="connsiteY2" fmla="*/ 14287 h 31750"/>
                <a:gd name="connsiteX3" fmla="*/ 138283 w 138612"/>
                <a:gd name="connsiteY3" fmla="*/ 0 h 31750"/>
                <a:gd name="connsiteX4" fmla="*/ 84308 w 138612"/>
                <a:gd name="connsiteY4" fmla="*/ 14287 h 31750"/>
                <a:gd name="connsiteX5" fmla="*/ 170 w 138612"/>
                <a:gd name="connsiteY5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612" h="31750">
                  <a:moveTo>
                    <a:pt x="170" y="31750"/>
                  </a:moveTo>
                  <a:cubicBezTo>
                    <a:pt x="-3270" y="31750"/>
                    <a:pt x="46208" y="17197"/>
                    <a:pt x="63670" y="14287"/>
                  </a:cubicBezTo>
                  <a:cubicBezTo>
                    <a:pt x="81132" y="11377"/>
                    <a:pt x="92510" y="16668"/>
                    <a:pt x="104945" y="14287"/>
                  </a:cubicBezTo>
                  <a:cubicBezTo>
                    <a:pt x="117381" y="11906"/>
                    <a:pt x="141722" y="0"/>
                    <a:pt x="138283" y="0"/>
                  </a:cubicBezTo>
                  <a:cubicBezTo>
                    <a:pt x="134844" y="0"/>
                    <a:pt x="106004" y="9260"/>
                    <a:pt x="84308" y="14287"/>
                  </a:cubicBezTo>
                  <a:cubicBezTo>
                    <a:pt x="62612" y="19314"/>
                    <a:pt x="3610" y="31750"/>
                    <a:pt x="170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C4D541B0-886B-42AA-9E51-C7F4A4361562}"/>
                </a:ext>
              </a:extLst>
            </p:cNvPr>
            <p:cNvSpPr/>
            <p:nvPr/>
          </p:nvSpPr>
          <p:spPr>
            <a:xfrm>
              <a:off x="6697476" y="4962521"/>
              <a:ext cx="82533" cy="112976"/>
            </a:xfrm>
            <a:custGeom>
              <a:avLst/>
              <a:gdLst>
                <a:gd name="connsiteX0" fmla="*/ 70037 w 82533"/>
                <a:gd name="connsiteY0" fmla="*/ 4 h 112976"/>
                <a:gd name="connsiteX1" fmla="*/ 73212 w 82533"/>
                <a:gd name="connsiteY1" fmla="*/ 60329 h 112976"/>
                <a:gd name="connsiteX2" fmla="*/ 35112 w 82533"/>
                <a:gd name="connsiteY2" fmla="*/ 73029 h 112976"/>
                <a:gd name="connsiteX3" fmla="*/ 187 w 82533"/>
                <a:gd name="connsiteY3" fmla="*/ 112717 h 112976"/>
                <a:gd name="connsiteX4" fmla="*/ 23999 w 82533"/>
                <a:gd name="connsiteY4" fmla="*/ 88904 h 112976"/>
                <a:gd name="connsiteX5" fmla="*/ 81149 w 82533"/>
                <a:gd name="connsiteY5" fmla="*/ 63504 h 112976"/>
                <a:gd name="connsiteX6" fmla="*/ 70037 w 82533"/>
                <a:gd name="connsiteY6" fmla="*/ 4 h 1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33" h="112976">
                  <a:moveTo>
                    <a:pt x="70037" y="4"/>
                  </a:moveTo>
                  <a:cubicBezTo>
                    <a:pt x="68714" y="-525"/>
                    <a:pt x="79033" y="48158"/>
                    <a:pt x="73212" y="60329"/>
                  </a:cubicBezTo>
                  <a:cubicBezTo>
                    <a:pt x="67391" y="72500"/>
                    <a:pt x="47283" y="64298"/>
                    <a:pt x="35112" y="73029"/>
                  </a:cubicBezTo>
                  <a:cubicBezTo>
                    <a:pt x="22941" y="81760"/>
                    <a:pt x="2039" y="110071"/>
                    <a:pt x="187" y="112717"/>
                  </a:cubicBezTo>
                  <a:cubicBezTo>
                    <a:pt x="-1665" y="115363"/>
                    <a:pt x="10505" y="97106"/>
                    <a:pt x="23999" y="88904"/>
                  </a:cubicBezTo>
                  <a:cubicBezTo>
                    <a:pt x="37493" y="80702"/>
                    <a:pt x="75064" y="75675"/>
                    <a:pt x="81149" y="63504"/>
                  </a:cubicBezTo>
                  <a:cubicBezTo>
                    <a:pt x="87235" y="51333"/>
                    <a:pt x="71360" y="533"/>
                    <a:pt x="7003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76795952-A888-4E45-995E-BF2F2D7DE221}"/>
                </a:ext>
              </a:extLst>
            </p:cNvPr>
            <p:cNvSpPr/>
            <p:nvPr/>
          </p:nvSpPr>
          <p:spPr>
            <a:xfrm>
              <a:off x="6386129" y="5074811"/>
              <a:ext cx="308499" cy="124255"/>
            </a:xfrm>
            <a:custGeom>
              <a:avLst/>
              <a:gdLst>
                <a:gd name="connsiteX0" fmla="*/ 384 w 308499"/>
                <a:gd name="connsiteY0" fmla="*/ 124252 h 124255"/>
                <a:gd name="connsiteX1" fmla="*/ 257559 w 308499"/>
                <a:gd name="connsiteY1" fmla="*/ 38527 h 124255"/>
                <a:gd name="connsiteX2" fmla="*/ 308359 w 308499"/>
                <a:gd name="connsiteY2" fmla="*/ 427 h 124255"/>
                <a:gd name="connsiteX3" fmla="*/ 270259 w 308499"/>
                <a:gd name="connsiteY3" fmla="*/ 19477 h 124255"/>
                <a:gd name="connsiteX4" fmla="*/ 200409 w 308499"/>
                <a:gd name="connsiteY4" fmla="*/ 41702 h 124255"/>
                <a:gd name="connsiteX5" fmla="*/ 384 w 308499"/>
                <a:gd name="connsiteY5" fmla="*/ 124252 h 1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99" h="124255">
                  <a:moveTo>
                    <a:pt x="384" y="124252"/>
                  </a:moveTo>
                  <a:cubicBezTo>
                    <a:pt x="9909" y="123723"/>
                    <a:pt x="206230" y="59164"/>
                    <a:pt x="257559" y="38527"/>
                  </a:cubicBezTo>
                  <a:cubicBezTo>
                    <a:pt x="308888" y="17890"/>
                    <a:pt x="306242" y="3602"/>
                    <a:pt x="308359" y="427"/>
                  </a:cubicBezTo>
                  <a:cubicBezTo>
                    <a:pt x="310476" y="-2748"/>
                    <a:pt x="288251" y="12598"/>
                    <a:pt x="270259" y="19477"/>
                  </a:cubicBezTo>
                  <a:cubicBezTo>
                    <a:pt x="252267" y="26356"/>
                    <a:pt x="239567" y="27944"/>
                    <a:pt x="200409" y="41702"/>
                  </a:cubicBezTo>
                  <a:cubicBezTo>
                    <a:pt x="161251" y="55460"/>
                    <a:pt x="-9141" y="124781"/>
                    <a:pt x="384" y="124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8E71545A-C5F4-416E-B7DA-B9FA885024B4}"/>
                </a:ext>
              </a:extLst>
            </p:cNvPr>
            <p:cNvSpPr/>
            <p:nvPr/>
          </p:nvSpPr>
          <p:spPr>
            <a:xfrm>
              <a:off x="6685143" y="5059273"/>
              <a:ext cx="80785" cy="82642"/>
            </a:xfrm>
            <a:custGeom>
              <a:avLst/>
              <a:gdLst>
                <a:gd name="connsiteX0" fmla="*/ 80782 w 80785"/>
                <a:gd name="connsiteY0" fmla="*/ 90 h 82642"/>
                <a:gd name="connsiteX1" fmla="*/ 7757 w 80785"/>
                <a:gd name="connsiteY1" fmla="*/ 54065 h 82642"/>
                <a:gd name="connsiteX2" fmla="*/ 1407 w 80785"/>
                <a:gd name="connsiteY2" fmla="*/ 82640 h 82642"/>
                <a:gd name="connsiteX3" fmla="*/ 1407 w 80785"/>
                <a:gd name="connsiteY3" fmla="*/ 55652 h 82642"/>
                <a:gd name="connsiteX4" fmla="*/ 10932 w 80785"/>
                <a:gd name="connsiteY4" fmla="*/ 41365 h 82642"/>
                <a:gd name="connsiteX5" fmla="*/ 80782 w 80785"/>
                <a:gd name="connsiteY5" fmla="*/ 90 h 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85" h="82642">
                  <a:moveTo>
                    <a:pt x="80782" y="90"/>
                  </a:moveTo>
                  <a:cubicBezTo>
                    <a:pt x="80253" y="2207"/>
                    <a:pt x="20986" y="40307"/>
                    <a:pt x="7757" y="54065"/>
                  </a:cubicBezTo>
                  <a:cubicBezTo>
                    <a:pt x="-5472" y="67823"/>
                    <a:pt x="2465" y="82376"/>
                    <a:pt x="1407" y="82640"/>
                  </a:cubicBezTo>
                  <a:cubicBezTo>
                    <a:pt x="349" y="82905"/>
                    <a:pt x="-180" y="62531"/>
                    <a:pt x="1407" y="55652"/>
                  </a:cubicBezTo>
                  <a:cubicBezTo>
                    <a:pt x="2994" y="48773"/>
                    <a:pt x="84" y="49302"/>
                    <a:pt x="10932" y="41365"/>
                  </a:cubicBezTo>
                  <a:cubicBezTo>
                    <a:pt x="21780" y="33428"/>
                    <a:pt x="81311" y="-2027"/>
                    <a:pt x="8078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FE4A65A2-1383-455B-94CE-8A91742CA194}"/>
                </a:ext>
              </a:extLst>
            </p:cNvPr>
            <p:cNvSpPr/>
            <p:nvPr/>
          </p:nvSpPr>
          <p:spPr>
            <a:xfrm>
              <a:off x="6753206" y="5045937"/>
              <a:ext cx="35716" cy="105455"/>
            </a:xfrm>
            <a:custGeom>
              <a:avLst/>
              <a:gdLst>
                <a:gd name="connsiteX0" fmla="*/ 28594 w 35716"/>
                <a:gd name="connsiteY0" fmla="*/ 726 h 105455"/>
                <a:gd name="connsiteX1" fmla="*/ 19 w 35716"/>
                <a:gd name="connsiteY1" fmla="*/ 103913 h 105455"/>
                <a:gd name="connsiteX2" fmla="*/ 33357 w 35716"/>
                <a:gd name="connsiteY2" fmla="*/ 59463 h 105455"/>
                <a:gd name="connsiteX3" fmla="*/ 28594 w 35716"/>
                <a:gd name="connsiteY3" fmla="*/ 726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6" h="105455">
                  <a:moveTo>
                    <a:pt x="28594" y="726"/>
                  </a:moveTo>
                  <a:cubicBezTo>
                    <a:pt x="23038" y="8134"/>
                    <a:pt x="-775" y="94124"/>
                    <a:pt x="19" y="103913"/>
                  </a:cubicBezTo>
                  <a:cubicBezTo>
                    <a:pt x="813" y="113702"/>
                    <a:pt x="28065" y="74280"/>
                    <a:pt x="33357" y="59463"/>
                  </a:cubicBezTo>
                  <a:cubicBezTo>
                    <a:pt x="38649" y="44646"/>
                    <a:pt x="34150" y="-6682"/>
                    <a:pt x="28594" y="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F921ACB0-B5DC-4242-8F29-CBA1920D7BC9}"/>
                </a:ext>
              </a:extLst>
            </p:cNvPr>
            <p:cNvSpPr/>
            <p:nvPr/>
          </p:nvSpPr>
          <p:spPr>
            <a:xfrm>
              <a:off x="6553194" y="5212299"/>
              <a:ext cx="146956" cy="109209"/>
            </a:xfrm>
            <a:custGeom>
              <a:avLst/>
              <a:gdLst>
                <a:gd name="connsiteX0" fmla="*/ 6 w 146956"/>
                <a:gd name="connsiteY0" fmla="*/ 109001 h 109209"/>
                <a:gd name="connsiteX1" fmla="*/ 100019 w 146956"/>
                <a:gd name="connsiteY1" fmla="*/ 78839 h 109209"/>
                <a:gd name="connsiteX2" fmla="*/ 146056 w 146956"/>
                <a:gd name="connsiteY2" fmla="*/ 1051 h 109209"/>
                <a:gd name="connsiteX3" fmla="*/ 128594 w 146956"/>
                <a:gd name="connsiteY3" fmla="*/ 35976 h 109209"/>
                <a:gd name="connsiteX4" fmla="*/ 104781 w 146956"/>
                <a:gd name="connsiteY4" fmla="*/ 66139 h 109209"/>
                <a:gd name="connsiteX5" fmla="*/ 6 w 146956"/>
                <a:gd name="connsiteY5" fmla="*/ 109001 h 10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6" h="109209">
                  <a:moveTo>
                    <a:pt x="6" y="109001"/>
                  </a:moveTo>
                  <a:cubicBezTo>
                    <a:pt x="-788" y="111118"/>
                    <a:pt x="75677" y="96831"/>
                    <a:pt x="100019" y="78839"/>
                  </a:cubicBezTo>
                  <a:cubicBezTo>
                    <a:pt x="124361" y="60847"/>
                    <a:pt x="141294" y="8195"/>
                    <a:pt x="146056" y="1051"/>
                  </a:cubicBezTo>
                  <a:cubicBezTo>
                    <a:pt x="150818" y="-6093"/>
                    <a:pt x="135473" y="25128"/>
                    <a:pt x="128594" y="35976"/>
                  </a:cubicBezTo>
                  <a:cubicBezTo>
                    <a:pt x="121715" y="46824"/>
                    <a:pt x="123566" y="55291"/>
                    <a:pt x="104781" y="66139"/>
                  </a:cubicBezTo>
                  <a:cubicBezTo>
                    <a:pt x="85996" y="76987"/>
                    <a:pt x="800" y="106884"/>
                    <a:pt x="6" y="109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EAB3185E-9366-4653-A72D-C048267A4A3A}"/>
                </a:ext>
              </a:extLst>
            </p:cNvPr>
            <p:cNvSpPr/>
            <p:nvPr/>
          </p:nvSpPr>
          <p:spPr>
            <a:xfrm>
              <a:off x="6574811" y="5165386"/>
              <a:ext cx="97452" cy="87835"/>
            </a:xfrm>
            <a:custGeom>
              <a:avLst/>
              <a:gdLst>
                <a:gd name="connsiteX0" fmla="*/ 97452 w 97452"/>
                <a:gd name="connsiteY0" fmla="*/ 339 h 87835"/>
                <a:gd name="connsiteX1" fmla="*/ 33952 w 97452"/>
                <a:gd name="connsiteY1" fmla="*/ 36852 h 87835"/>
                <a:gd name="connsiteX2" fmla="*/ 614 w 97452"/>
                <a:gd name="connsiteY2" fmla="*/ 51139 h 87835"/>
                <a:gd name="connsiteX3" fmla="*/ 14902 w 97452"/>
                <a:gd name="connsiteY3" fmla="*/ 47964 h 87835"/>
                <a:gd name="connsiteX4" fmla="*/ 46652 w 97452"/>
                <a:gd name="connsiteY4" fmla="*/ 87652 h 87835"/>
                <a:gd name="connsiteX5" fmla="*/ 33952 w 97452"/>
                <a:gd name="connsiteY5" fmla="*/ 60664 h 87835"/>
                <a:gd name="connsiteX6" fmla="*/ 97452 w 97452"/>
                <a:gd name="connsiteY6" fmla="*/ 339 h 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52" h="87835">
                  <a:moveTo>
                    <a:pt x="97452" y="339"/>
                  </a:moveTo>
                  <a:cubicBezTo>
                    <a:pt x="97452" y="-3630"/>
                    <a:pt x="50092" y="28385"/>
                    <a:pt x="33952" y="36852"/>
                  </a:cubicBezTo>
                  <a:cubicBezTo>
                    <a:pt x="17812" y="45319"/>
                    <a:pt x="3789" y="49287"/>
                    <a:pt x="614" y="51139"/>
                  </a:cubicBezTo>
                  <a:cubicBezTo>
                    <a:pt x="-2561" y="52991"/>
                    <a:pt x="7229" y="41879"/>
                    <a:pt x="14902" y="47964"/>
                  </a:cubicBezTo>
                  <a:cubicBezTo>
                    <a:pt x="22575" y="54049"/>
                    <a:pt x="43477" y="85535"/>
                    <a:pt x="46652" y="87652"/>
                  </a:cubicBezTo>
                  <a:cubicBezTo>
                    <a:pt x="49827" y="89769"/>
                    <a:pt x="27337" y="73100"/>
                    <a:pt x="33952" y="60664"/>
                  </a:cubicBezTo>
                  <a:cubicBezTo>
                    <a:pt x="40566" y="48229"/>
                    <a:pt x="97452" y="4308"/>
                    <a:pt x="97452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E19ED725-31DA-4117-B629-5596F20C11E5}"/>
                </a:ext>
              </a:extLst>
            </p:cNvPr>
            <p:cNvSpPr/>
            <p:nvPr/>
          </p:nvSpPr>
          <p:spPr>
            <a:xfrm>
              <a:off x="6690967" y="5153024"/>
              <a:ext cx="76615" cy="79379"/>
            </a:xfrm>
            <a:custGeom>
              <a:avLst/>
              <a:gdLst>
                <a:gd name="connsiteX0" fmla="*/ 76546 w 76615"/>
                <a:gd name="connsiteY0" fmla="*/ 1 h 79379"/>
                <a:gd name="connsiteX1" fmla="*/ 19396 w 76615"/>
                <a:gd name="connsiteY1" fmla="*/ 50801 h 79379"/>
                <a:gd name="connsiteX2" fmla="*/ 1933 w 76615"/>
                <a:gd name="connsiteY2" fmla="*/ 79376 h 79379"/>
                <a:gd name="connsiteX3" fmla="*/ 6696 w 76615"/>
                <a:gd name="connsiteY3" fmla="*/ 52389 h 79379"/>
                <a:gd name="connsiteX4" fmla="*/ 76546 w 76615"/>
                <a:gd name="connsiteY4" fmla="*/ 1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15" h="79379">
                  <a:moveTo>
                    <a:pt x="76546" y="1"/>
                  </a:moveTo>
                  <a:cubicBezTo>
                    <a:pt x="78663" y="-264"/>
                    <a:pt x="31831" y="37572"/>
                    <a:pt x="19396" y="50801"/>
                  </a:cubicBezTo>
                  <a:cubicBezTo>
                    <a:pt x="6960" y="64030"/>
                    <a:pt x="4050" y="79111"/>
                    <a:pt x="1933" y="79376"/>
                  </a:cubicBezTo>
                  <a:cubicBezTo>
                    <a:pt x="-184" y="79641"/>
                    <a:pt x="-2564" y="63766"/>
                    <a:pt x="6696" y="52389"/>
                  </a:cubicBezTo>
                  <a:cubicBezTo>
                    <a:pt x="15956" y="41012"/>
                    <a:pt x="74429" y="266"/>
                    <a:pt x="7654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9911D447-039B-4AF2-B94A-9E1C67FD6C9A}"/>
                </a:ext>
              </a:extLst>
            </p:cNvPr>
            <p:cNvSpPr/>
            <p:nvPr/>
          </p:nvSpPr>
          <p:spPr>
            <a:xfrm>
              <a:off x="6544987" y="5163057"/>
              <a:ext cx="245693" cy="228661"/>
            </a:xfrm>
            <a:custGeom>
              <a:avLst/>
              <a:gdLst>
                <a:gd name="connsiteX0" fmla="*/ 220938 w 245693"/>
                <a:gd name="connsiteY0" fmla="*/ 1081 h 228661"/>
                <a:gd name="connsiteX1" fmla="*/ 244751 w 245693"/>
                <a:gd name="connsiteY1" fmla="*/ 56643 h 228661"/>
                <a:gd name="connsiteX2" fmla="*/ 186013 w 245693"/>
                <a:gd name="connsiteY2" fmla="*/ 124906 h 228661"/>
                <a:gd name="connsiteX3" fmla="*/ 135213 w 245693"/>
                <a:gd name="connsiteY3" fmla="*/ 140781 h 228661"/>
                <a:gd name="connsiteX4" fmla="*/ 70126 w 245693"/>
                <a:gd name="connsiteY4" fmla="*/ 218568 h 228661"/>
                <a:gd name="connsiteX5" fmla="*/ 276 w 245693"/>
                <a:gd name="connsiteY5" fmla="*/ 226506 h 228661"/>
                <a:gd name="connsiteX6" fmla="*/ 47901 w 245693"/>
                <a:gd name="connsiteY6" fmla="*/ 207456 h 228661"/>
                <a:gd name="connsiteX7" fmla="*/ 101876 w 245693"/>
                <a:gd name="connsiteY7" fmla="*/ 158243 h 228661"/>
                <a:gd name="connsiteX8" fmla="*/ 203476 w 245693"/>
                <a:gd name="connsiteY8" fmla="*/ 107443 h 228661"/>
                <a:gd name="connsiteX9" fmla="*/ 220938 w 245693"/>
                <a:gd name="connsiteY9" fmla="*/ 1081 h 2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693" h="228661">
                  <a:moveTo>
                    <a:pt x="220938" y="1081"/>
                  </a:moveTo>
                  <a:cubicBezTo>
                    <a:pt x="227817" y="-7386"/>
                    <a:pt x="250572" y="36006"/>
                    <a:pt x="244751" y="56643"/>
                  </a:cubicBezTo>
                  <a:cubicBezTo>
                    <a:pt x="238930" y="77280"/>
                    <a:pt x="204269" y="110883"/>
                    <a:pt x="186013" y="124906"/>
                  </a:cubicBezTo>
                  <a:cubicBezTo>
                    <a:pt x="167757" y="138929"/>
                    <a:pt x="154527" y="125171"/>
                    <a:pt x="135213" y="140781"/>
                  </a:cubicBezTo>
                  <a:cubicBezTo>
                    <a:pt x="115899" y="156391"/>
                    <a:pt x="92615" y="204281"/>
                    <a:pt x="70126" y="218568"/>
                  </a:cubicBezTo>
                  <a:cubicBezTo>
                    <a:pt x="47636" y="232856"/>
                    <a:pt x="3980" y="228358"/>
                    <a:pt x="276" y="226506"/>
                  </a:cubicBezTo>
                  <a:cubicBezTo>
                    <a:pt x="-3428" y="224654"/>
                    <a:pt x="30968" y="218833"/>
                    <a:pt x="47901" y="207456"/>
                  </a:cubicBezTo>
                  <a:cubicBezTo>
                    <a:pt x="64834" y="196079"/>
                    <a:pt x="75947" y="174912"/>
                    <a:pt x="101876" y="158243"/>
                  </a:cubicBezTo>
                  <a:cubicBezTo>
                    <a:pt x="127805" y="141574"/>
                    <a:pt x="183103" y="128345"/>
                    <a:pt x="203476" y="107443"/>
                  </a:cubicBezTo>
                  <a:cubicBezTo>
                    <a:pt x="223849" y="86541"/>
                    <a:pt x="214059" y="9548"/>
                    <a:pt x="220938" y="1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23E6AAC6-0144-4B73-982A-FB2D31E7F74A}"/>
                </a:ext>
              </a:extLst>
            </p:cNvPr>
            <p:cNvSpPr/>
            <p:nvPr/>
          </p:nvSpPr>
          <p:spPr>
            <a:xfrm>
              <a:off x="6522257" y="5297164"/>
              <a:ext cx="231770" cy="149664"/>
            </a:xfrm>
            <a:custGeom>
              <a:avLst/>
              <a:gdLst>
                <a:gd name="connsiteX0" fmla="*/ 229381 w 231770"/>
                <a:gd name="connsiteY0" fmla="*/ 324 h 149664"/>
                <a:gd name="connsiteX1" fmla="*/ 210331 w 231770"/>
                <a:gd name="connsiteY1" fmla="*/ 65411 h 149664"/>
                <a:gd name="connsiteX2" fmla="*/ 124606 w 231770"/>
                <a:gd name="connsiteY2" fmla="*/ 92399 h 149664"/>
                <a:gd name="connsiteX3" fmla="*/ 51581 w 231770"/>
                <a:gd name="connsiteY3" fmla="*/ 120974 h 149664"/>
                <a:gd name="connsiteX4" fmla="*/ 2368 w 231770"/>
                <a:gd name="connsiteY4" fmla="*/ 149549 h 149664"/>
                <a:gd name="connsiteX5" fmla="*/ 127781 w 231770"/>
                <a:gd name="connsiteY5" fmla="*/ 109861 h 149664"/>
                <a:gd name="connsiteX6" fmla="*/ 169056 w 231770"/>
                <a:gd name="connsiteY6" fmla="*/ 95574 h 149664"/>
                <a:gd name="connsiteX7" fmla="*/ 229381 w 231770"/>
                <a:gd name="connsiteY7" fmla="*/ 324 h 14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770" h="149664">
                  <a:moveTo>
                    <a:pt x="229381" y="324"/>
                  </a:moveTo>
                  <a:cubicBezTo>
                    <a:pt x="236260" y="-4703"/>
                    <a:pt x="227793" y="50065"/>
                    <a:pt x="210331" y="65411"/>
                  </a:cubicBezTo>
                  <a:cubicBezTo>
                    <a:pt x="192869" y="80757"/>
                    <a:pt x="151064" y="83139"/>
                    <a:pt x="124606" y="92399"/>
                  </a:cubicBezTo>
                  <a:cubicBezTo>
                    <a:pt x="98148" y="101659"/>
                    <a:pt x="71954" y="111449"/>
                    <a:pt x="51581" y="120974"/>
                  </a:cubicBezTo>
                  <a:cubicBezTo>
                    <a:pt x="31208" y="130499"/>
                    <a:pt x="-10332" y="151401"/>
                    <a:pt x="2368" y="149549"/>
                  </a:cubicBezTo>
                  <a:cubicBezTo>
                    <a:pt x="15068" y="147697"/>
                    <a:pt x="100000" y="118857"/>
                    <a:pt x="127781" y="109861"/>
                  </a:cubicBezTo>
                  <a:cubicBezTo>
                    <a:pt x="155562" y="100865"/>
                    <a:pt x="153181" y="111449"/>
                    <a:pt x="169056" y="95574"/>
                  </a:cubicBezTo>
                  <a:cubicBezTo>
                    <a:pt x="184931" y="79699"/>
                    <a:pt x="222502" y="5351"/>
                    <a:pt x="229381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EE2F1F52-6773-4423-B71F-DAC829F6368C}"/>
                </a:ext>
              </a:extLst>
            </p:cNvPr>
            <p:cNvSpPr/>
            <p:nvPr/>
          </p:nvSpPr>
          <p:spPr>
            <a:xfrm>
              <a:off x="6218058" y="5425830"/>
              <a:ext cx="332395" cy="23270"/>
            </a:xfrm>
            <a:custGeom>
              <a:avLst/>
              <a:gdLst>
                <a:gd name="connsiteX0" fmla="*/ 180 w 332395"/>
                <a:gd name="connsiteY0" fmla="*/ 1833 h 23270"/>
                <a:gd name="connsiteX1" fmla="*/ 157342 w 332395"/>
                <a:gd name="connsiteY1" fmla="*/ 20883 h 23270"/>
                <a:gd name="connsiteX2" fmla="*/ 231955 w 332395"/>
                <a:gd name="connsiteY2" fmla="*/ 22470 h 23270"/>
                <a:gd name="connsiteX3" fmla="*/ 331967 w 332395"/>
                <a:gd name="connsiteY3" fmla="*/ 16120 h 23270"/>
                <a:gd name="connsiteX4" fmla="*/ 190680 w 332395"/>
                <a:gd name="connsiteY4" fmla="*/ 1833 h 23270"/>
                <a:gd name="connsiteX5" fmla="*/ 180 w 332395"/>
                <a:gd name="connsiteY5" fmla="*/ 1833 h 2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95" h="23270">
                  <a:moveTo>
                    <a:pt x="180" y="1833"/>
                  </a:moveTo>
                  <a:cubicBezTo>
                    <a:pt x="-5376" y="5008"/>
                    <a:pt x="118713" y="17443"/>
                    <a:pt x="157342" y="20883"/>
                  </a:cubicBezTo>
                  <a:cubicBezTo>
                    <a:pt x="195971" y="24323"/>
                    <a:pt x="202851" y="23264"/>
                    <a:pt x="231955" y="22470"/>
                  </a:cubicBezTo>
                  <a:cubicBezTo>
                    <a:pt x="261059" y="21676"/>
                    <a:pt x="338846" y="19559"/>
                    <a:pt x="331967" y="16120"/>
                  </a:cubicBezTo>
                  <a:cubicBezTo>
                    <a:pt x="325088" y="12681"/>
                    <a:pt x="245449" y="3421"/>
                    <a:pt x="190680" y="1833"/>
                  </a:cubicBezTo>
                  <a:cubicBezTo>
                    <a:pt x="135911" y="245"/>
                    <a:pt x="5736" y="-1342"/>
                    <a:pt x="180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1E655C9-9123-40EE-9525-3FF17BF5663D}"/>
                </a:ext>
              </a:extLst>
            </p:cNvPr>
            <p:cNvSpPr/>
            <p:nvPr/>
          </p:nvSpPr>
          <p:spPr>
            <a:xfrm>
              <a:off x="7565868" y="5154077"/>
              <a:ext cx="59139" cy="332434"/>
            </a:xfrm>
            <a:custGeom>
              <a:avLst/>
              <a:gdLst>
                <a:gd name="connsiteX0" fmla="*/ 26615 w 59139"/>
                <a:gd name="connsiteY0" fmla="*/ 6 h 332434"/>
                <a:gd name="connsiteX1" fmla="*/ 58365 w 59139"/>
                <a:gd name="connsiteY1" fmla="*/ 167223 h 332434"/>
                <a:gd name="connsiteX2" fmla="*/ 45665 w 59139"/>
                <a:gd name="connsiteY2" fmla="*/ 211673 h 332434"/>
                <a:gd name="connsiteX3" fmla="*/ 5449 w 59139"/>
                <a:gd name="connsiteY3" fmla="*/ 330206 h 332434"/>
                <a:gd name="connsiteX4" fmla="*/ 3332 w 59139"/>
                <a:gd name="connsiteY4" fmla="*/ 279406 h 332434"/>
                <a:gd name="connsiteX5" fmla="*/ 32965 w 59139"/>
                <a:gd name="connsiteY5" fmla="*/ 160873 h 332434"/>
                <a:gd name="connsiteX6" fmla="*/ 26615 w 59139"/>
                <a:gd name="connsiteY6" fmla="*/ 6 h 3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39" h="332434">
                  <a:moveTo>
                    <a:pt x="26615" y="6"/>
                  </a:moveTo>
                  <a:cubicBezTo>
                    <a:pt x="30848" y="1064"/>
                    <a:pt x="55190" y="131945"/>
                    <a:pt x="58365" y="167223"/>
                  </a:cubicBezTo>
                  <a:cubicBezTo>
                    <a:pt x="61540" y="202501"/>
                    <a:pt x="54484" y="184509"/>
                    <a:pt x="45665" y="211673"/>
                  </a:cubicBezTo>
                  <a:cubicBezTo>
                    <a:pt x="36846" y="238837"/>
                    <a:pt x="12504" y="318917"/>
                    <a:pt x="5449" y="330206"/>
                  </a:cubicBezTo>
                  <a:cubicBezTo>
                    <a:pt x="-1606" y="341495"/>
                    <a:pt x="-1254" y="307628"/>
                    <a:pt x="3332" y="279406"/>
                  </a:cubicBezTo>
                  <a:cubicBezTo>
                    <a:pt x="7918" y="251184"/>
                    <a:pt x="28026" y="203559"/>
                    <a:pt x="32965" y="160873"/>
                  </a:cubicBezTo>
                  <a:cubicBezTo>
                    <a:pt x="37904" y="118187"/>
                    <a:pt x="22382" y="-1052"/>
                    <a:pt x="2661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BF6695CD-EB51-42B9-866E-A0D7ED9C9A3E}"/>
                </a:ext>
              </a:extLst>
            </p:cNvPr>
            <p:cNvSpPr/>
            <p:nvPr/>
          </p:nvSpPr>
          <p:spPr>
            <a:xfrm>
              <a:off x="7520517" y="5504155"/>
              <a:ext cx="82275" cy="567905"/>
            </a:xfrm>
            <a:custGeom>
              <a:avLst/>
              <a:gdLst>
                <a:gd name="connsiteX0" fmla="*/ 65616 w 82275"/>
                <a:gd name="connsiteY0" fmla="*/ 1295 h 567905"/>
                <a:gd name="connsiteX1" fmla="*/ 40216 w 82275"/>
                <a:gd name="connsiteY1" fmla="*/ 295512 h 567905"/>
                <a:gd name="connsiteX2" fmla="*/ 80433 w 82275"/>
                <a:gd name="connsiteY2" fmla="*/ 560095 h 567905"/>
                <a:gd name="connsiteX3" fmla="*/ 67733 w 82275"/>
                <a:gd name="connsiteY3" fmla="*/ 471195 h 567905"/>
                <a:gd name="connsiteX4" fmla="*/ 0 w 82275"/>
                <a:gd name="connsiteY4" fmla="*/ 200262 h 567905"/>
                <a:gd name="connsiteX5" fmla="*/ 65616 w 82275"/>
                <a:gd name="connsiteY5" fmla="*/ 1295 h 56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75" h="567905">
                  <a:moveTo>
                    <a:pt x="65616" y="1295"/>
                  </a:moveTo>
                  <a:cubicBezTo>
                    <a:pt x="72319" y="17170"/>
                    <a:pt x="37746" y="202379"/>
                    <a:pt x="40216" y="295512"/>
                  </a:cubicBezTo>
                  <a:cubicBezTo>
                    <a:pt x="42686" y="388645"/>
                    <a:pt x="75847" y="530815"/>
                    <a:pt x="80433" y="560095"/>
                  </a:cubicBezTo>
                  <a:cubicBezTo>
                    <a:pt x="85019" y="589375"/>
                    <a:pt x="81138" y="531167"/>
                    <a:pt x="67733" y="471195"/>
                  </a:cubicBezTo>
                  <a:cubicBezTo>
                    <a:pt x="54328" y="411223"/>
                    <a:pt x="0" y="281401"/>
                    <a:pt x="0" y="200262"/>
                  </a:cubicBezTo>
                  <a:cubicBezTo>
                    <a:pt x="0" y="119123"/>
                    <a:pt x="58913" y="-14580"/>
                    <a:pt x="65616" y="1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3C6E1518-92ED-4F43-A69D-009CC4624ADC}"/>
                </a:ext>
              </a:extLst>
            </p:cNvPr>
            <p:cNvSpPr/>
            <p:nvPr/>
          </p:nvSpPr>
          <p:spPr>
            <a:xfrm>
              <a:off x="7401335" y="6000567"/>
              <a:ext cx="213890" cy="542458"/>
            </a:xfrm>
            <a:custGeom>
              <a:avLst/>
              <a:gdLst>
                <a:gd name="connsiteX0" fmla="*/ 148815 w 213890"/>
                <a:gd name="connsiteY0" fmla="*/ 183 h 542458"/>
                <a:gd name="connsiteX1" fmla="*/ 209140 w 213890"/>
                <a:gd name="connsiteY1" fmla="*/ 324033 h 542458"/>
                <a:gd name="connsiteX2" fmla="*/ 2765 w 213890"/>
                <a:gd name="connsiteY2" fmla="*/ 539933 h 542458"/>
                <a:gd name="connsiteX3" fmla="*/ 94840 w 213890"/>
                <a:gd name="connsiteY3" fmla="*/ 431983 h 542458"/>
                <a:gd name="connsiteX4" fmla="*/ 161515 w 213890"/>
                <a:gd name="connsiteY4" fmla="*/ 279583 h 542458"/>
                <a:gd name="connsiteX5" fmla="*/ 148815 w 213890"/>
                <a:gd name="connsiteY5" fmla="*/ 183 h 54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90" h="542458">
                  <a:moveTo>
                    <a:pt x="148815" y="183"/>
                  </a:moveTo>
                  <a:cubicBezTo>
                    <a:pt x="156753" y="7591"/>
                    <a:pt x="233482" y="234075"/>
                    <a:pt x="209140" y="324033"/>
                  </a:cubicBezTo>
                  <a:cubicBezTo>
                    <a:pt x="184798" y="413991"/>
                    <a:pt x="21815" y="521941"/>
                    <a:pt x="2765" y="539933"/>
                  </a:cubicBezTo>
                  <a:cubicBezTo>
                    <a:pt x="-16285" y="557925"/>
                    <a:pt x="68382" y="475375"/>
                    <a:pt x="94840" y="431983"/>
                  </a:cubicBezTo>
                  <a:cubicBezTo>
                    <a:pt x="121298" y="388591"/>
                    <a:pt x="152519" y="347316"/>
                    <a:pt x="161515" y="279583"/>
                  </a:cubicBezTo>
                  <a:cubicBezTo>
                    <a:pt x="170511" y="211850"/>
                    <a:pt x="140877" y="-7225"/>
                    <a:pt x="148815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D743361E-DE57-4BCC-A8D2-9C7CDFDED322}"/>
                </a:ext>
              </a:extLst>
            </p:cNvPr>
            <p:cNvSpPr/>
            <p:nvPr/>
          </p:nvSpPr>
          <p:spPr>
            <a:xfrm>
              <a:off x="7049768" y="6488613"/>
              <a:ext cx="392545" cy="507061"/>
            </a:xfrm>
            <a:custGeom>
              <a:avLst/>
              <a:gdLst>
                <a:gd name="connsiteX0" fmla="*/ 1907 w 392545"/>
                <a:gd name="connsiteY0" fmla="*/ 502737 h 507061"/>
                <a:gd name="connsiteX1" fmla="*/ 154307 w 392545"/>
                <a:gd name="connsiteY1" fmla="*/ 391612 h 507061"/>
                <a:gd name="connsiteX2" fmla="*/ 341632 w 392545"/>
                <a:gd name="connsiteY2" fmla="*/ 315412 h 507061"/>
                <a:gd name="connsiteX3" fmla="*/ 322582 w 392545"/>
                <a:gd name="connsiteY3" fmla="*/ 191587 h 507061"/>
                <a:gd name="connsiteX4" fmla="*/ 392432 w 392545"/>
                <a:gd name="connsiteY4" fmla="*/ 7437 h 507061"/>
                <a:gd name="connsiteX5" fmla="*/ 303532 w 392545"/>
                <a:gd name="connsiteY5" fmla="*/ 55062 h 507061"/>
                <a:gd name="connsiteX6" fmla="*/ 262257 w 392545"/>
                <a:gd name="connsiteY6" fmla="*/ 229687 h 507061"/>
                <a:gd name="connsiteX7" fmla="*/ 1907 w 392545"/>
                <a:gd name="connsiteY7" fmla="*/ 502737 h 5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545" h="507061">
                  <a:moveTo>
                    <a:pt x="1907" y="502737"/>
                  </a:moveTo>
                  <a:cubicBezTo>
                    <a:pt x="-16085" y="529724"/>
                    <a:pt x="97686" y="422833"/>
                    <a:pt x="154307" y="391612"/>
                  </a:cubicBezTo>
                  <a:cubicBezTo>
                    <a:pt x="210928" y="360391"/>
                    <a:pt x="313586" y="348750"/>
                    <a:pt x="341632" y="315412"/>
                  </a:cubicBezTo>
                  <a:cubicBezTo>
                    <a:pt x="369678" y="282074"/>
                    <a:pt x="314115" y="242916"/>
                    <a:pt x="322582" y="191587"/>
                  </a:cubicBezTo>
                  <a:cubicBezTo>
                    <a:pt x="331049" y="140258"/>
                    <a:pt x="395607" y="30191"/>
                    <a:pt x="392432" y="7437"/>
                  </a:cubicBezTo>
                  <a:cubicBezTo>
                    <a:pt x="389257" y="-15317"/>
                    <a:pt x="325228" y="18020"/>
                    <a:pt x="303532" y="55062"/>
                  </a:cubicBezTo>
                  <a:cubicBezTo>
                    <a:pt x="281836" y="92104"/>
                    <a:pt x="308824" y="156662"/>
                    <a:pt x="262257" y="229687"/>
                  </a:cubicBezTo>
                  <a:cubicBezTo>
                    <a:pt x="215690" y="302712"/>
                    <a:pt x="19899" y="475750"/>
                    <a:pt x="1907" y="502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69E9E220-216E-431D-BF53-D892993AF038}"/>
                </a:ext>
              </a:extLst>
            </p:cNvPr>
            <p:cNvSpPr/>
            <p:nvPr/>
          </p:nvSpPr>
          <p:spPr>
            <a:xfrm>
              <a:off x="5786427" y="6802131"/>
              <a:ext cx="307999" cy="226555"/>
            </a:xfrm>
            <a:custGeom>
              <a:avLst/>
              <a:gdLst>
                <a:gd name="connsiteX0" fmla="*/ 12711 w 307999"/>
                <a:gd name="connsiteY0" fmla="*/ 220969 h 226555"/>
                <a:gd name="connsiteX1" fmla="*/ 261948 w 307999"/>
                <a:gd name="connsiteY1" fmla="*/ 19357 h 226555"/>
                <a:gd name="connsiteX2" fmla="*/ 301636 w 307999"/>
                <a:gd name="connsiteY2" fmla="*/ 9832 h 226555"/>
                <a:gd name="connsiteX3" fmla="*/ 182573 w 307999"/>
                <a:gd name="connsiteY3" fmla="*/ 35232 h 226555"/>
                <a:gd name="connsiteX4" fmla="*/ 52398 w 307999"/>
                <a:gd name="connsiteY4" fmla="*/ 157469 h 226555"/>
                <a:gd name="connsiteX5" fmla="*/ 12711 w 307999"/>
                <a:gd name="connsiteY5" fmla="*/ 220969 h 22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99" h="226555">
                  <a:moveTo>
                    <a:pt x="12711" y="220969"/>
                  </a:moveTo>
                  <a:cubicBezTo>
                    <a:pt x="47636" y="197950"/>
                    <a:pt x="213794" y="54546"/>
                    <a:pt x="261948" y="19357"/>
                  </a:cubicBezTo>
                  <a:cubicBezTo>
                    <a:pt x="310102" y="-15832"/>
                    <a:pt x="314865" y="7186"/>
                    <a:pt x="301636" y="9832"/>
                  </a:cubicBezTo>
                  <a:cubicBezTo>
                    <a:pt x="288407" y="12478"/>
                    <a:pt x="224113" y="10626"/>
                    <a:pt x="182573" y="35232"/>
                  </a:cubicBezTo>
                  <a:cubicBezTo>
                    <a:pt x="141033" y="59838"/>
                    <a:pt x="82031" y="124396"/>
                    <a:pt x="52398" y="157469"/>
                  </a:cubicBezTo>
                  <a:cubicBezTo>
                    <a:pt x="22765" y="190542"/>
                    <a:pt x="-22214" y="243988"/>
                    <a:pt x="12711" y="220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00DDFC35-CE26-47A8-AA60-0A284332AFE4}"/>
                </a:ext>
              </a:extLst>
            </p:cNvPr>
            <p:cNvSpPr/>
            <p:nvPr/>
          </p:nvSpPr>
          <p:spPr>
            <a:xfrm>
              <a:off x="6039095" y="6756044"/>
              <a:ext cx="726546" cy="89324"/>
            </a:xfrm>
            <a:custGeom>
              <a:avLst/>
              <a:gdLst>
                <a:gd name="connsiteX0" fmla="*/ 101355 w 726546"/>
                <a:gd name="connsiteY0" fmla="*/ 55919 h 89324"/>
                <a:gd name="connsiteX1" fmla="*/ 439493 w 726546"/>
                <a:gd name="connsiteY1" fmla="*/ 33694 h 89324"/>
                <a:gd name="connsiteX2" fmla="*/ 723655 w 726546"/>
                <a:gd name="connsiteY2" fmla="*/ 71794 h 89324"/>
                <a:gd name="connsiteX3" fmla="*/ 571255 w 726546"/>
                <a:gd name="connsiteY3" fmla="*/ 30519 h 89324"/>
                <a:gd name="connsiteX4" fmla="*/ 326780 w 726546"/>
                <a:gd name="connsiteY4" fmla="*/ 1944 h 89324"/>
                <a:gd name="connsiteX5" fmla="*/ 12455 w 726546"/>
                <a:gd name="connsiteY5" fmla="*/ 86081 h 89324"/>
                <a:gd name="connsiteX6" fmla="*/ 101355 w 726546"/>
                <a:gd name="connsiteY6" fmla="*/ 55919 h 8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546" h="89324">
                  <a:moveTo>
                    <a:pt x="101355" y="55919"/>
                  </a:moveTo>
                  <a:cubicBezTo>
                    <a:pt x="172528" y="47188"/>
                    <a:pt x="335776" y="31048"/>
                    <a:pt x="439493" y="33694"/>
                  </a:cubicBezTo>
                  <a:cubicBezTo>
                    <a:pt x="543210" y="36340"/>
                    <a:pt x="701695" y="72323"/>
                    <a:pt x="723655" y="71794"/>
                  </a:cubicBezTo>
                  <a:cubicBezTo>
                    <a:pt x="745615" y="71265"/>
                    <a:pt x="637401" y="42161"/>
                    <a:pt x="571255" y="30519"/>
                  </a:cubicBezTo>
                  <a:cubicBezTo>
                    <a:pt x="505109" y="18877"/>
                    <a:pt x="419913" y="-7316"/>
                    <a:pt x="326780" y="1944"/>
                  </a:cubicBezTo>
                  <a:cubicBezTo>
                    <a:pt x="233647" y="11204"/>
                    <a:pt x="50820" y="72058"/>
                    <a:pt x="12455" y="86081"/>
                  </a:cubicBezTo>
                  <a:cubicBezTo>
                    <a:pt x="-25910" y="100104"/>
                    <a:pt x="30182" y="64650"/>
                    <a:pt x="101355" y="55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466A505F-692E-477E-B366-614F0493C9E8}"/>
                </a:ext>
              </a:extLst>
            </p:cNvPr>
            <p:cNvSpPr/>
            <p:nvPr/>
          </p:nvSpPr>
          <p:spPr>
            <a:xfrm>
              <a:off x="6738894" y="6776425"/>
              <a:ext cx="318493" cy="227641"/>
            </a:xfrm>
            <a:custGeom>
              <a:avLst/>
              <a:gdLst>
                <a:gd name="connsiteX0" fmla="*/ 44 w 318493"/>
                <a:gd name="connsiteY0" fmla="*/ 18075 h 227641"/>
                <a:gd name="connsiteX1" fmla="*/ 144506 w 318493"/>
                <a:gd name="connsiteY1" fmla="*/ 16488 h 227641"/>
                <a:gd name="connsiteX2" fmla="*/ 314369 w 318493"/>
                <a:gd name="connsiteY2" fmla="*/ 221275 h 227641"/>
                <a:gd name="connsiteX3" fmla="*/ 257219 w 318493"/>
                <a:gd name="connsiteY3" fmla="*/ 165713 h 227641"/>
                <a:gd name="connsiteX4" fmla="*/ 158794 w 318493"/>
                <a:gd name="connsiteY4" fmla="*/ 64113 h 227641"/>
                <a:gd name="connsiteX5" fmla="*/ 44 w 318493"/>
                <a:gd name="connsiteY5" fmla="*/ 18075 h 22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93" h="227641">
                  <a:moveTo>
                    <a:pt x="44" y="18075"/>
                  </a:moveTo>
                  <a:cubicBezTo>
                    <a:pt x="-2337" y="10138"/>
                    <a:pt x="92119" y="-17379"/>
                    <a:pt x="144506" y="16488"/>
                  </a:cubicBezTo>
                  <a:cubicBezTo>
                    <a:pt x="196893" y="50355"/>
                    <a:pt x="295584" y="196404"/>
                    <a:pt x="314369" y="221275"/>
                  </a:cubicBezTo>
                  <a:cubicBezTo>
                    <a:pt x="333155" y="246146"/>
                    <a:pt x="283148" y="191907"/>
                    <a:pt x="257219" y="165713"/>
                  </a:cubicBezTo>
                  <a:cubicBezTo>
                    <a:pt x="231290" y="139519"/>
                    <a:pt x="200863" y="86603"/>
                    <a:pt x="158794" y="64113"/>
                  </a:cubicBezTo>
                  <a:cubicBezTo>
                    <a:pt x="116725" y="41623"/>
                    <a:pt x="2425" y="26012"/>
                    <a:pt x="44" y="18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FF80D958-1380-4C21-844F-F615D16464A3}"/>
                </a:ext>
              </a:extLst>
            </p:cNvPr>
            <p:cNvSpPr/>
            <p:nvPr/>
          </p:nvSpPr>
          <p:spPr>
            <a:xfrm>
              <a:off x="4920936" y="6676956"/>
              <a:ext cx="727260" cy="127045"/>
            </a:xfrm>
            <a:custGeom>
              <a:avLst/>
              <a:gdLst>
                <a:gd name="connsiteX0" fmla="*/ 4547 w 727260"/>
                <a:gd name="connsiteY0" fmla="*/ 51927 h 127045"/>
                <a:gd name="connsiteX1" fmla="*/ 197164 w 727260"/>
                <a:gd name="connsiteY1" fmla="*/ 15944 h 127045"/>
                <a:gd name="connsiteX2" fmla="*/ 377081 w 727260"/>
                <a:gd name="connsiteY2" fmla="*/ 41344 h 127045"/>
                <a:gd name="connsiteX3" fmla="*/ 533714 w 727260"/>
                <a:gd name="connsiteY3" fmla="*/ 75211 h 127045"/>
                <a:gd name="connsiteX4" fmla="*/ 722097 w 727260"/>
                <a:gd name="connsiteY4" fmla="*/ 126011 h 127045"/>
                <a:gd name="connsiteX5" fmla="*/ 650131 w 727260"/>
                <a:gd name="connsiteY5" fmla="*/ 100611 h 127045"/>
                <a:gd name="connsiteX6" fmla="*/ 400364 w 727260"/>
                <a:gd name="connsiteY6" fmla="*/ 1127 h 127045"/>
                <a:gd name="connsiteX7" fmla="*/ 4547 w 727260"/>
                <a:gd name="connsiteY7" fmla="*/ 51927 h 1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260" h="127045">
                  <a:moveTo>
                    <a:pt x="4547" y="51927"/>
                  </a:moveTo>
                  <a:cubicBezTo>
                    <a:pt x="-29320" y="54397"/>
                    <a:pt x="135075" y="17708"/>
                    <a:pt x="197164" y="15944"/>
                  </a:cubicBezTo>
                  <a:cubicBezTo>
                    <a:pt x="259253" y="14180"/>
                    <a:pt x="320989" y="31466"/>
                    <a:pt x="377081" y="41344"/>
                  </a:cubicBezTo>
                  <a:cubicBezTo>
                    <a:pt x="433173" y="51222"/>
                    <a:pt x="476211" y="61100"/>
                    <a:pt x="533714" y="75211"/>
                  </a:cubicBezTo>
                  <a:cubicBezTo>
                    <a:pt x="591217" y="89322"/>
                    <a:pt x="702694" y="121778"/>
                    <a:pt x="722097" y="126011"/>
                  </a:cubicBezTo>
                  <a:cubicBezTo>
                    <a:pt x="741500" y="130244"/>
                    <a:pt x="703753" y="121425"/>
                    <a:pt x="650131" y="100611"/>
                  </a:cubicBezTo>
                  <a:cubicBezTo>
                    <a:pt x="596509" y="79797"/>
                    <a:pt x="504081" y="11005"/>
                    <a:pt x="400364" y="1127"/>
                  </a:cubicBezTo>
                  <a:cubicBezTo>
                    <a:pt x="296647" y="-8751"/>
                    <a:pt x="38414" y="49457"/>
                    <a:pt x="4547" y="51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50E3F189-B4A2-4C33-B935-B6F457664EA1}"/>
                </a:ext>
              </a:extLst>
            </p:cNvPr>
            <p:cNvSpPr/>
            <p:nvPr/>
          </p:nvSpPr>
          <p:spPr>
            <a:xfrm>
              <a:off x="4689450" y="6571418"/>
              <a:ext cx="292433" cy="75164"/>
            </a:xfrm>
            <a:custGeom>
              <a:avLst/>
              <a:gdLst>
                <a:gd name="connsiteX0" fmla="*/ 25 w 292433"/>
                <a:gd name="connsiteY0" fmla="*/ 48457 h 75164"/>
                <a:gd name="connsiteX1" fmla="*/ 139725 w 292433"/>
                <a:gd name="connsiteY1" fmla="*/ 73857 h 75164"/>
                <a:gd name="connsiteX2" fmla="*/ 292125 w 292433"/>
                <a:gd name="connsiteY2" fmla="*/ 832 h 75164"/>
                <a:gd name="connsiteX3" fmla="*/ 177825 w 292433"/>
                <a:gd name="connsiteY3" fmla="*/ 35757 h 75164"/>
                <a:gd name="connsiteX4" fmla="*/ 128613 w 292433"/>
                <a:gd name="connsiteY4" fmla="*/ 57982 h 75164"/>
                <a:gd name="connsiteX5" fmla="*/ 25 w 292433"/>
                <a:gd name="connsiteY5" fmla="*/ 48457 h 7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33" h="75164">
                  <a:moveTo>
                    <a:pt x="25" y="48457"/>
                  </a:moveTo>
                  <a:cubicBezTo>
                    <a:pt x="1877" y="51103"/>
                    <a:pt x="91042" y="81794"/>
                    <a:pt x="139725" y="73857"/>
                  </a:cubicBezTo>
                  <a:cubicBezTo>
                    <a:pt x="188408" y="65920"/>
                    <a:pt x="285775" y="7182"/>
                    <a:pt x="292125" y="832"/>
                  </a:cubicBezTo>
                  <a:cubicBezTo>
                    <a:pt x="298475" y="-5518"/>
                    <a:pt x="205077" y="26232"/>
                    <a:pt x="177825" y="35757"/>
                  </a:cubicBezTo>
                  <a:cubicBezTo>
                    <a:pt x="150573" y="45282"/>
                    <a:pt x="159040" y="56130"/>
                    <a:pt x="128613" y="57982"/>
                  </a:cubicBezTo>
                  <a:cubicBezTo>
                    <a:pt x="98186" y="59834"/>
                    <a:pt x="-1827" y="45811"/>
                    <a:pt x="25" y="48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F0EC9ABC-AA75-4EF1-82E6-E9B68FDC119C}"/>
                </a:ext>
              </a:extLst>
            </p:cNvPr>
            <p:cNvSpPr/>
            <p:nvPr/>
          </p:nvSpPr>
          <p:spPr>
            <a:xfrm>
              <a:off x="4905347" y="6570484"/>
              <a:ext cx="206409" cy="148892"/>
            </a:xfrm>
            <a:custGeom>
              <a:avLst/>
              <a:gdLst>
                <a:gd name="connsiteX0" fmla="*/ 27016 w 206409"/>
                <a:gd name="connsiteY0" fmla="*/ 179 h 148892"/>
                <a:gd name="connsiteX1" fmla="*/ 28 w 206409"/>
                <a:gd name="connsiteY1" fmla="*/ 111304 h 148892"/>
                <a:gd name="connsiteX2" fmla="*/ 23841 w 206409"/>
                <a:gd name="connsiteY2" fmla="*/ 147816 h 148892"/>
                <a:gd name="connsiteX3" fmla="*/ 104803 w 206409"/>
                <a:gd name="connsiteY3" fmla="*/ 138291 h 148892"/>
                <a:gd name="connsiteX4" fmla="*/ 206403 w 206409"/>
                <a:gd name="connsiteY4" fmla="*/ 128766 h 148892"/>
                <a:gd name="connsiteX5" fmla="*/ 100041 w 206409"/>
                <a:gd name="connsiteY5" fmla="*/ 108129 h 148892"/>
                <a:gd name="connsiteX6" fmla="*/ 184178 w 206409"/>
                <a:gd name="connsiteY6" fmla="*/ 114479 h 148892"/>
                <a:gd name="connsiteX7" fmla="*/ 25428 w 206409"/>
                <a:gd name="connsiteY7" fmla="*/ 139879 h 148892"/>
                <a:gd name="connsiteX8" fmla="*/ 27016 w 206409"/>
                <a:gd name="connsiteY8" fmla="*/ 179 h 14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09" h="148892">
                  <a:moveTo>
                    <a:pt x="27016" y="179"/>
                  </a:moveTo>
                  <a:cubicBezTo>
                    <a:pt x="22783" y="-4583"/>
                    <a:pt x="557" y="86698"/>
                    <a:pt x="28" y="111304"/>
                  </a:cubicBezTo>
                  <a:cubicBezTo>
                    <a:pt x="-501" y="135910"/>
                    <a:pt x="6379" y="143318"/>
                    <a:pt x="23841" y="147816"/>
                  </a:cubicBezTo>
                  <a:cubicBezTo>
                    <a:pt x="41303" y="152314"/>
                    <a:pt x="74376" y="141466"/>
                    <a:pt x="104803" y="138291"/>
                  </a:cubicBezTo>
                  <a:cubicBezTo>
                    <a:pt x="135230" y="135116"/>
                    <a:pt x="207197" y="133793"/>
                    <a:pt x="206403" y="128766"/>
                  </a:cubicBezTo>
                  <a:cubicBezTo>
                    <a:pt x="205609" y="123739"/>
                    <a:pt x="103745" y="110510"/>
                    <a:pt x="100041" y="108129"/>
                  </a:cubicBezTo>
                  <a:cubicBezTo>
                    <a:pt x="96337" y="105748"/>
                    <a:pt x="196613" y="109187"/>
                    <a:pt x="184178" y="114479"/>
                  </a:cubicBezTo>
                  <a:cubicBezTo>
                    <a:pt x="171743" y="119771"/>
                    <a:pt x="49505" y="157606"/>
                    <a:pt x="25428" y="139879"/>
                  </a:cubicBezTo>
                  <a:cubicBezTo>
                    <a:pt x="1351" y="122152"/>
                    <a:pt x="31249" y="4941"/>
                    <a:pt x="27016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28CBD281-4958-4F6C-A328-E0023DCAF09A}"/>
                </a:ext>
              </a:extLst>
            </p:cNvPr>
            <p:cNvSpPr/>
            <p:nvPr/>
          </p:nvSpPr>
          <p:spPr>
            <a:xfrm>
              <a:off x="4779129" y="5588997"/>
              <a:ext cx="64111" cy="456249"/>
            </a:xfrm>
            <a:custGeom>
              <a:avLst/>
              <a:gdLst>
                <a:gd name="connsiteX0" fmla="*/ 13004 w 64111"/>
                <a:gd name="connsiteY0" fmla="*/ 1120 h 456249"/>
                <a:gd name="connsiteX1" fmla="*/ 17238 w 64111"/>
                <a:gd name="connsiteY1" fmla="*/ 365186 h 456249"/>
                <a:gd name="connsiteX2" fmla="*/ 304 w 64111"/>
                <a:gd name="connsiteY2" fmla="*/ 456203 h 456249"/>
                <a:gd name="connsiteX3" fmla="*/ 34171 w 64111"/>
                <a:gd name="connsiteY3" fmla="*/ 375770 h 456249"/>
                <a:gd name="connsiteX4" fmla="*/ 63804 w 64111"/>
                <a:gd name="connsiteY4" fmla="*/ 255120 h 456249"/>
                <a:gd name="connsiteX5" fmla="*/ 13004 w 64111"/>
                <a:gd name="connsiteY5" fmla="*/ 1120 h 45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11" h="456249">
                  <a:moveTo>
                    <a:pt x="13004" y="1120"/>
                  </a:moveTo>
                  <a:cubicBezTo>
                    <a:pt x="5243" y="19464"/>
                    <a:pt x="19355" y="289339"/>
                    <a:pt x="17238" y="365186"/>
                  </a:cubicBezTo>
                  <a:cubicBezTo>
                    <a:pt x="15121" y="441033"/>
                    <a:pt x="-2518" y="454439"/>
                    <a:pt x="304" y="456203"/>
                  </a:cubicBezTo>
                  <a:cubicBezTo>
                    <a:pt x="3126" y="457967"/>
                    <a:pt x="23588" y="409284"/>
                    <a:pt x="34171" y="375770"/>
                  </a:cubicBezTo>
                  <a:cubicBezTo>
                    <a:pt x="44754" y="342256"/>
                    <a:pt x="66979" y="315445"/>
                    <a:pt x="63804" y="255120"/>
                  </a:cubicBezTo>
                  <a:cubicBezTo>
                    <a:pt x="60629" y="194795"/>
                    <a:pt x="20765" y="-17224"/>
                    <a:pt x="13004" y="1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2C75CD21-B186-4545-8718-530E573DEB59}"/>
                </a:ext>
              </a:extLst>
            </p:cNvPr>
            <p:cNvSpPr/>
            <p:nvPr/>
          </p:nvSpPr>
          <p:spPr>
            <a:xfrm>
              <a:off x="4682993" y="6093814"/>
              <a:ext cx="147337" cy="525460"/>
            </a:xfrm>
            <a:custGeom>
              <a:avLst/>
              <a:gdLst>
                <a:gd name="connsiteX0" fmla="*/ 145124 w 147337"/>
                <a:gd name="connsiteY0" fmla="*/ 69 h 525460"/>
                <a:gd name="connsiteX1" fmla="*/ 66807 w 147337"/>
                <a:gd name="connsiteY1" fmla="*/ 254069 h 525460"/>
                <a:gd name="connsiteX2" fmla="*/ 3307 w 147337"/>
                <a:gd name="connsiteY2" fmla="*/ 516536 h 525460"/>
                <a:gd name="connsiteX3" fmla="*/ 20240 w 147337"/>
                <a:gd name="connsiteY3" fmla="*/ 442453 h 525460"/>
                <a:gd name="connsiteX4" fmla="*/ 115490 w 147337"/>
                <a:gd name="connsiteY4" fmla="*/ 230786 h 525460"/>
                <a:gd name="connsiteX5" fmla="*/ 145124 w 147337"/>
                <a:gd name="connsiteY5" fmla="*/ 69 h 5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37" h="525460">
                  <a:moveTo>
                    <a:pt x="145124" y="69"/>
                  </a:moveTo>
                  <a:cubicBezTo>
                    <a:pt x="137010" y="3949"/>
                    <a:pt x="90443" y="167991"/>
                    <a:pt x="66807" y="254069"/>
                  </a:cubicBezTo>
                  <a:cubicBezTo>
                    <a:pt x="43171" y="340147"/>
                    <a:pt x="11068" y="485139"/>
                    <a:pt x="3307" y="516536"/>
                  </a:cubicBezTo>
                  <a:cubicBezTo>
                    <a:pt x="-4454" y="547933"/>
                    <a:pt x="1543" y="490078"/>
                    <a:pt x="20240" y="442453"/>
                  </a:cubicBezTo>
                  <a:cubicBezTo>
                    <a:pt x="38937" y="394828"/>
                    <a:pt x="92912" y="306633"/>
                    <a:pt x="115490" y="230786"/>
                  </a:cubicBezTo>
                  <a:cubicBezTo>
                    <a:pt x="138068" y="154939"/>
                    <a:pt x="153238" y="-3811"/>
                    <a:pt x="145124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E99B6382-1DEA-452D-9F81-346DD27C37A0}"/>
                </a:ext>
              </a:extLst>
            </p:cNvPr>
            <p:cNvSpPr/>
            <p:nvPr/>
          </p:nvSpPr>
          <p:spPr>
            <a:xfrm>
              <a:off x="6197600" y="5455016"/>
              <a:ext cx="462665" cy="125047"/>
            </a:xfrm>
            <a:custGeom>
              <a:avLst/>
              <a:gdLst>
                <a:gd name="connsiteX0" fmla="*/ 0 w 462665"/>
                <a:gd name="connsiteY0" fmla="*/ 125047 h 125047"/>
                <a:gd name="connsiteX1" fmla="*/ 239713 w 462665"/>
                <a:gd name="connsiteY1" fmla="*/ 75834 h 125047"/>
                <a:gd name="connsiteX2" fmla="*/ 455613 w 462665"/>
                <a:gd name="connsiteY2" fmla="*/ 2809 h 125047"/>
                <a:gd name="connsiteX3" fmla="*/ 414338 w 462665"/>
                <a:gd name="connsiteY3" fmla="*/ 13922 h 125047"/>
                <a:gd name="connsiteX4" fmla="*/ 220663 w 462665"/>
                <a:gd name="connsiteY4" fmla="*/ 61547 h 125047"/>
                <a:gd name="connsiteX5" fmla="*/ 0 w 462665"/>
                <a:gd name="connsiteY5" fmla="*/ 125047 h 1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65" h="125047">
                  <a:moveTo>
                    <a:pt x="0" y="125047"/>
                  </a:moveTo>
                  <a:cubicBezTo>
                    <a:pt x="81888" y="110627"/>
                    <a:pt x="163777" y="96207"/>
                    <a:pt x="239713" y="75834"/>
                  </a:cubicBezTo>
                  <a:cubicBezTo>
                    <a:pt x="315649" y="55461"/>
                    <a:pt x="426509" y="13128"/>
                    <a:pt x="455613" y="2809"/>
                  </a:cubicBezTo>
                  <a:cubicBezTo>
                    <a:pt x="484717" y="-7510"/>
                    <a:pt x="414338" y="13922"/>
                    <a:pt x="414338" y="13922"/>
                  </a:cubicBezTo>
                  <a:lnTo>
                    <a:pt x="220663" y="61547"/>
                  </a:lnTo>
                  <a:lnTo>
                    <a:pt x="0" y="1250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B117BC49-A066-40B8-817B-A7C6358E3EBF}"/>
                </a:ext>
              </a:extLst>
            </p:cNvPr>
            <p:cNvSpPr/>
            <p:nvPr/>
          </p:nvSpPr>
          <p:spPr>
            <a:xfrm>
              <a:off x="5901749" y="5541471"/>
              <a:ext cx="418520" cy="57344"/>
            </a:xfrm>
            <a:custGeom>
              <a:avLst/>
              <a:gdLst>
                <a:gd name="connsiteX0" fmla="*/ 2164 w 418520"/>
                <a:gd name="connsiteY0" fmla="*/ 52879 h 57344"/>
                <a:gd name="connsiteX1" fmla="*/ 294264 w 418520"/>
                <a:gd name="connsiteY1" fmla="*/ 17954 h 57344"/>
                <a:gd name="connsiteX2" fmla="*/ 414914 w 418520"/>
                <a:gd name="connsiteY2" fmla="*/ 10017 h 57344"/>
                <a:gd name="connsiteX3" fmla="*/ 367289 w 418520"/>
                <a:gd name="connsiteY3" fmla="*/ 2079 h 57344"/>
                <a:gd name="connsiteX4" fmla="*/ 172026 w 418520"/>
                <a:gd name="connsiteY4" fmla="*/ 51292 h 57344"/>
                <a:gd name="connsiteX5" fmla="*/ 2164 w 418520"/>
                <a:gd name="connsiteY5" fmla="*/ 52879 h 5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0" h="57344">
                  <a:moveTo>
                    <a:pt x="2164" y="52879"/>
                  </a:moveTo>
                  <a:cubicBezTo>
                    <a:pt x="22537" y="47323"/>
                    <a:pt x="225472" y="25098"/>
                    <a:pt x="294264" y="17954"/>
                  </a:cubicBezTo>
                  <a:cubicBezTo>
                    <a:pt x="363056" y="10810"/>
                    <a:pt x="402743" y="12663"/>
                    <a:pt x="414914" y="10017"/>
                  </a:cubicBezTo>
                  <a:cubicBezTo>
                    <a:pt x="427085" y="7371"/>
                    <a:pt x="407770" y="-4800"/>
                    <a:pt x="367289" y="2079"/>
                  </a:cubicBezTo>
                  <a:cubicBezTo>
                    <a:pt x="326808" y="8958"/>
                    <a:pt x="233674" y="42825"/>
                    <a:pt x="172026" y="51292"/>
                  </a:cubicBezTo>
                  <a:cubicBezTo>
                    <a:pt x="110378" y="59759"/>
                    <a:pt x="-18209" y="58435"/>
                    <a:pt x="2164" y="52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2BD5A1A4-ECA3-46AE-981B-CDFABAA531E0}"/>
                </a:ext>
              </a:extLst>
            </p:cNvPr>
            <p:cNvSpPr/>
            <p:nvPr/>
          </p:nvSpPr>
          <p:spPr>
            <a:xfrm>
              <a:off x="7311924" y="5251429"/>
              <a:ext cx="162363" cy="451839"/>
            </a:xfrm>
            <a:custGeom>
              <a:avLst/>
              <a:gdLst>
                <a:gd name="connsiteX0" fmla="*/ 162026 w 162363"/>
                <a:gd name="connsiteY0" fmla="*/ 21 h 451839"/>
                <a:gd name="connsiteX1" fmla="*/ 82651 w 162363"/>
                <a:gd name="connsiteY1" fmla="*/ 311171 h 451839"/>
                <a:gd name="connsiteX2" fmla="*/ 82651 w 162363"/>
                <a:gd name="connsiteY2" fmla="*/ 403246 h 451839"/>
                <a:gd name="connsiteX3" fmla="*/ 101 w 162363"/>
                <a:gd name="connsiteY3" fmla="*/ 450871 h 451839"/>
                <a:gd name="connsiteX4" fmla="*/ 101701 w 162363"/>
                <a:gd name="connsiteY4" fmla="*/ 361971 h 451839"/>
                <a:gd name="connsiteX5" fmla="*/ 111226 w 162363"/>
                <a:gd name="connsiteY5" fmla="*/ 327046 h 451839"/>
                <a:gd name="connsiteX6" fmla="*/ 162026 w 162363"/>
                <a:gd name="connsiteY6" fmla="*/ 21 h 4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63" h="451839">
                  <a:moveTo>
                    <a:pt x="162026" y="21"/>
                  </a:moveTo>
                  <a:cubicBezTo>
                    <a:pt x="157264" y="-2625"/>
                    <a:pt x="95880" y="243967"/>
                    <a:pt x="82651" y="311171"/>
                  </a:cubicBezTo>
                  <a:cubicBezTo>
                    <a:pt x="69422" y="378375"/>
                    <a:pt x="96409" y="379963"/>
                    <a:pt x="82651" y="403246"/>
                  </a:cubicBezTo>
                  <a:cubicBezTo>
                    <a:pt x="68893" y="426529"/>
                    <a:pt x="-3074" y="457750"/>
                    <a:pt x="101" y="450871"/>
                  </a:cubicBezTo>
                  <a:cubicBezTo>
                    <a:pt x="3276" y="443992"/>
                    <a:pt x="83180" y="382608"/>
                    <a:pt x="101701" y="361971"/>
                  </a:cubicBezTo>
                  <a:cubicBezTo>
                    <a:pt x="120222" y="341334"/>
                    <a:pt x="102759" y="383138"/>
                    <a:pt x="111226" y="327046"/>
                  </a:cubicBezTo>
                  <a:cubicBezTo>
                    <a:pt x="119693" y="270954"/>
                    <a:pt x="166788" y="2667"/>
                    <a:pt x="162026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48CD57FF-FD8A-4813-934E-8450FF374BCF}"/>
                </a:ext>
              </a:extLst>
            </p:cNvPr>
            <p:cNvSpPr/>
            <p:nvPr/>
          </p:nvSpPr>
          <p:spPr>
            <a:xfrm>
              <a:off x="6770550" y="5677950"/>
              <a:ext cx="590603" cy="176262"/>
            </a:xfrm>
            <a:custGeom>
              <a:avLst/>
              <a:gdLst>
                <a:gd name="connsiteX0" fmla="*/ 667 w 590603"/>
                <a:gd name="connsiteY0" fmla="*/ 174633 h 176262"/>
                <a:gd name="connsiteX1" fmla="*/ 241967 w 590603"/>
                <a:gd name="connsiteY1" fmla="*/ 117483 h 176262"/>
                <a:gd name="connsiteX2" fmla="*/ 551000 w 590603"/>
                <a:gd name="connsiteY2" fmla="*/ 11650 h 176262"/>
                <a:gd name="connsiteX3" fmla="*/ 578517 w 590603"/>
                <a:gd name="connsiteY3" fmla="*/ 3183 h 176262"/>
                <a:gd name="connsiteX4" fmla="*/ 476917 w 590603"/>
                <a:gd name="connsiteY4" fmla="*/ 15883 h 176262"/>
                <a:gd name="connsiteX5" fmla="*/ 316050 w 590603"/>
                <a:gd name="connsiteY5" fmla="*/ 56100 h 176262"/>
                <a:gd name="connsiteX6" fmla="*/ 667 w 590603"/>
                <a:gd name="connsiteY6" fmla="*/ 174633 h 1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603" h="176262">
                  <a:moveTo>
                    <a:pt x="667" y="174633"/>
                  </a:moveTo>
                  <a:cubicBezTo>
                    <a:pt x="-11680" y="184864"/>
                    <a:pt x="150245" y="144647"/>
                    <a:pt x="241967" y="117483"/>
                  </a:cubicBezTo>
                  <a:cubicBezTo>
                    <a:pt x="333689" y="90319"/>
                    <a:pt x="551000" y="11650"/>
                    <a:pt x="551000" y="11650"/>
                  </a:cubicBezTo>
                  <a:cubicBezTo>
                    <a:pt x="607092" y="-7400"/>
                    <a:pt x="590864" y="2478"/>
                    <a:pt x="578517" y="3183"/>
                  </a:cubicBezTo>
                  <a:cubicBezTo>
                    <a:pt x="566170" y="3888"/>
                    <a:pt x="520662" y="7063"/>
                    <a:pt x="476917" y="15883"/>
                  </a:cubicBezTo>
                  <a:cubicBezTo>
                    <a:pt x="433173" y="24702"/>
                    <a:pt x="390839" y="28230"/>
                    <a:pt x="316050" y="56100"/>
                  </a:cubicBezTo>
                  <a:cubicBezTo>
                    <a:pt x="241261" y="83969"/>
                    <a:pt x="13014" y="164402"/>
                    <a:pt x="667" y="174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43761565-E276-4AB3-B7DC-8DBA767CBBB6}"/>
                </a:ext>
              </a:extLst>
            </p:cNvPr>
            <p:cNvSpPr/>
            <p:nvPr/>
          </p:nvSpPr>
          <p:spPr>
            <a:xfrm>
              <a:off x="6241800" y="5835541"/>
              <a:ext cx="512908" cy="56069"/>
            </a:xfrm>
            <a:custGeom>
              <a:avLst/>
              <a:gdLst>
                <a:gd name="connsiteX0" fmla="*/ 250 w 512908"/>
                <a:gd name="connsiteY0" fmla="*/ 50909 h 56069"/>
                <a:gd name="connsiteX1" fmla="*/ 243667 w 512908"/>
                <a:gd name="connsiteY1" fmla="*/ 55142 h 56069"/>
                <a:gd name="connsiteX2" fmla="*/ 400300 w 512908"/>
                <a:gd name="connsiteY2" fmla="*/ 36092 h 56069"/>
                <a:gd name="connsiteX3" fmla="*/ 512483 w 512908"/>
                <a:gd name="connsiteY3" fmla="*/ 109 h 56069"/>
                <a:gd name="connsiteX4" fmla="*/ 434167 w 512908"/>
                <a:gd name="connsiteY4" fmla="*/ 25509 h 56069"/>
                <a:gd name="connsiteX5" fmla="*/ 319867 w 512908"/>
                <a:gd name="connsiteY5" fmla="*/ 42442 h 56069"/>
                <a:gd name="connsiteX6" fmla="*/ 199217 w 512908"/>
                <a:gd name="connsiteY6" fmla="*/ 31859 h 56069"/>
                <a:gd name="connsiteX7" fmla="*/ 250 w 512908"/>
                <a:gd name="connsiteY7" fmla="*/ 50909 h 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908" h="56069">
                  <a:moveTo>
                    <a:pt x="250" y="50909"/>
                  </a:moveTo>
                  <a:cubicBezTo>
                    <a:pt x="7658" y="54790"/>
                    <a:pt x="176992" y="57612"/>
                    <a:pt x="243667" y="55142"/>
                  </a:cubicBezTo>
                  <a:cubicBezTo>
                    <a:pt x="310342" y="52672"/>
                    <a:pt x="355497" y="45264"/>
                    <a:pt x="400300" y="36092"/>
                  </a:cubicBezTo>
                  <a:cubicBezTo>
                    <a:pt x="445103" y="26920"/>
                    <a:pt x="506839" y="1873"/>
                    <a:pt x="512483" y="109"/>
                  </a:cubicBezTo>
                  <a:cubicBezTo>
                    <a:pt x="518127" y="-1655"/>
                    <a:pt x="466270" y="18453"/>
                    <a:pt x="434167" y="25509"/>
                  </a:cubicBezTo>
                  <a:cubicBezTo>
                    <a:pt x="402064" y="32565"/>
                    <a:pt x="359025" y="41384"/>
                    <a:pt x="319867" y="42442"/>
                  </a:cubicBezTo>
                  <a:cubicBezTo>
                    <a:pt x="280709" y="43500"/>
                    <a:pt x="246489" y="29742"/>
                    <a:pt x="199217" y="31859"/>
                  </a:cubicBezTo>
                  <a:cubicBezTo>
                    <a:pt x="151945" y="33976"/>
                    <a:pt x="-7158" y="47028"/>
                    <a:pt x="250" y="50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1A98E3CE-0F1D-43A1-BBE8-6648897CAD3E}"/>
                </a:ext>
              </a:extLst>
            </p:cNvPr>
            <p:cNvSpPr/>
            <p:nvPr/>
          </p:nvSpPr>
          <p:spPr>
            <a:xfrm>
              <a:off x="5945752" y="5796215"/>
              <a:ext cx="625559" cy="93766"/>
            </a:xfrm>
            <a:custGeom>
              <a:avLst/>
              <a:gdLst>
                <a:gd name="connsiteX0" fmla="*/ 2081 w 625559"/>
                <a:gd name="connsiteY0" fmla="*/ 92352 h 93766"/>
                <a:gd name="connsiteX1" fmla="*/ 177765 w 625559"/>
                <a:gd name="connsiteY1" fmla="*/ 86002 h 93766"/>
                <a:gd name="connsiteX2" fmla="*/ 306881 w 625559"/>
                <a:gd name="connsiteY2" fmla="*/ 73302 h 93766"/>
                <a:gd name="connsiteX3" fmla="*/ 624381 w 625559"/>
                <a:gd name="connsiteY3" fmla="*/ 1335 h 93766"/>
                <a:gd name="connsiteX4" fmla="*/ 410598 w 625559"/>
                <a:gd name="connsiteY4" fmla="*/ 28852 h 93766"/>
                <a:gd name="connsiteX5" fmla="*/ 304765 w 625559"/>
                <a:gd name="connsiteY5" fmla="*/ 58485 h 93766"/>
                <a:gd name="connsiteX6" fmla="*/ 2081 w 625559"/>
                <a:gd name="connsiteY6" fmla="*/ 92352 h 9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559" h="93766">
                  <a:moveTo>
                    <a:pt x="2081" y="92352"/>
                  </a:moveTo>
                  <a:cubicBezTo>
                    <a:pt x="-19085" y="96938"/>
                    <a:pt x="126965" y="89177"/>
                    <a:pt x="177765" y="86002"/>
                  </a:cubicBezTo>
                  <a:cubicBezTo>
                    <a:pt x="228565" y="82827"/>
                    <a:pt x="232445" y="87413"/>
                    <a:pt x="306881" y="73302"/>
                  </a:cubicBezTo>
                  <a:cubicBezTo>
                    <a:pt x="381317" y="59191"/>
                    <a:pt x="607095" y="8743"/>
                    <a:pt x="624381" y="1335"/>
                  </a:cubicBezTo>
                  <a:cubicBezTo>
                    <a:pt x="641667" y="-6073"/>
                    <a:pt x="463867" y="19327"/>
                    <a:pt x="410598" y="28852"/>
                  </a:cubicBezTo>
                  <a:cubicBezTo>
                    <a:pt x="357329" y="38377"/>
                    <a:pt x="373910" y="50371"/>
                    <a:pt x="304765" y="58485"/>
                  </a:cubicBezTo>
                  <a:lnTo>
                    <a:pt x="2081" y="923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640892FD-3DB4-4995-8A92-8AAFF67EFE19}"/>
                </a:ext>
              </a:extLst>
            </p:cNvPr>
            <p:cNvSpPr/>
            <p:nvPr/>
          </p:nvSpPr>
          <p:spPr>
            <a:xfrm>
              <a:off x="5627496" y="5589359"/>
              <a:ext cx="300422" cy="32752"/>
            </a:xfrm>
            <a:custGeom>
              <a:avLst/>
              <a:gdLst>
                <a:gd name="connsiteX0" fmla="*/ 192 w 300422"/>
                <a:gd name="connsiteY0" fmla="*/ 30391 h 32752"/>
                <a:gd name="connsiteX1" fmla="*/ 155767 w 300422"/>
                <a:gd name="connsiteY1" fmla="*/ 229 h 32752"/>
                <a:gd name="connsiteX2" fmla="*/ 298642 w 300422"/>
                <a:gd name="connsiteY2" fmla="*/ 16104 h 32752"/>
                <a:gd name="connsiteX3" fmla="*/ 228792 w 300422"/>
                <a:gd name="connsiteY3" fmla="*/ 8166 h 32752"/>
                <a:gd name="connsiteX4" fmla="*/ 125604 w 300422"/>
                <a:gd name="connsiteY4" fmla="*/ 28804 h 32752"/>
                <a:gd name="connsiteX5" fmla="*/ 192 w 300422"/>
                <a:gd name="connsiteY5" fmla="*/ 30391 h 3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422" h="32752">
                  <a:moveTo>
                    <a:pt x="192" y="30391"/>
                  </a:moveTo>
                  <a:cubicBezTo>
                    <a:pt x="5219" y="25629"/>
                    <a:pt x="106025" y="2610"/>
                    <a:pt x="155767" y="229"/>
                  </a:cubicBezTo>
                  <a:cubicBezTo>
                    <a:pt x="205509" y="-2152"/>
                    <a:pt x="286471" y="14781"/>
                    <a:pt x="298642" y="16104"/>
                  </a:cubicBezTo>
                  <a:cubicBezTo>
                    <a:pt x="310813" y="17427"/>
                    <a:pt x="257632" y="6049"/>
                    <a:pt x="228792" y="8166"/>
                  </a:cubicBezTo>
                  <a:cubicBezTo>
                    <a:pt x="199952" y="10283"/>
                    <a:pt x="161323" y="25894"/>
                    <a:pt x="125604" y="28804"/>
                  </a:cubicBezTo>
                  <a:cubicBezTo>
                    <a:pt x="89885" y="31714"/>
                    <a:pt x="-4835" y="35153"/>
                    <a:pt x="192" y="30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42D47F42-2ECB-4A21-8E5A-C1C463F95A57}"/>
                </a:ext>
              </a:extLst>
            </p:cNvPr>
            <p:cNvSpPr/>
            <p:nvPr/>
          </p:nvSpPr>
          <p:spPr>
            <a:xfrm>
              <a:off x="5386157" y="5590504"/>
              <a:ext cx="300484" cy="102271"/>
            </a:xfrm>
            <a:custGeom>
              <a:avLst/>
              <a:gdLst>
                <a:gd name="connsiteX0" fmla="*/ 231 w 300484"/>
                <a:gd name="connsiteY0" fmla="*/ 102271 h 102271"/>
                <a:gd name="connsiteX1" fmla="*/ 206606 w 300484"/>
                <a:gd name="connsiteY1" fmla="*/ 27659 h 102271"/>
                <a:gd name="connsiteX2" fmla="*/ 300268 w 300484"/>
                <a:gd name="connsiteY2" fmla="*/ 671 h 102271"/>
                <a:gd name="connsiteX3" fmla="*/ 230418 w 300484"/>
                <a:gd name="connsiteY3" fmla="*/ 8609 h 102271"/>
                <a:gd name="connsiteX4" fmla="*/ 166918 w 300484"/>
                <a:gd name="connsiteY4" fmla="*/ 13371 h 102271"/>
                <a:gd name="connsiteX5" fmla="*/ 231 w 300484"/>
                <a:gd name="connsiteY5" fmla="*/ 102271 h 10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484" h="102271">
                  <a:moveTo>
                    <a:pt x="231" y="102271"/>
                  </a:moveTo>
                  <a:lnTo>
                    <a:pt x="206606" y="27659"/>
                  </a:lnTo>
                  <a:cubicBezTo>
                    <a:pt x="256612" y="10726"/>
                    <a:pt x="296299" y="3846"/>
                    <a:pt x="300268" y="671"/>
                  </a:cubicBezTo>
                  <a:cubicBezTo>
                    <a:pt x="304237" y="-2504"/>
                    <a:pt x="252643" y="6492"/>
                    <a:pt x="230418" y="8609"/>
                  </a:cubicBezTo>
                  <a:cubicBezTo>
                    <a:pt x="208193" y="10726"/>
                    <a:pt x="203430" y="-916"/>
                    <a:pt x="166918" y="13371"/>
                  </a:cubicBezTo>
                  <a:cubicBezTo>
                    <a:pt x="130406" y="27658"/>
                    <a:pt x="-6384" y="99890"/>
                    <a:pt x="231" y="102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8D277874-10F6-4729-8E34-1727950D55F6}"/>
                </a:ext>
              </a:extLst>
            </p:cNvPr>
            <p:cNvSpPr/>
            <p:nvPr/>
          </p:nvSpPr>
          <p:spPr>
            <a:xfrm>
              <a:off x="5292974" y="5665658"/>
              <a:ext cx="165555" cy="46172"/>
            </a:xfrm>
            <a:custGeom>
              <a:avLst/>
              <a:gdLst>
                <a:gd name="connsiteX0" fmla="*/ 1339 w 165555"/>
                <a:gd name="connsiteY0" fmla="*/ 46167 h 46172"/>
                <a:gd name="connsiteX1" fmla="*/ 163264 w 165555"/>
                <a:gd name="connsiteY1" fmla="*/ 3305 h 46172"/>
                <a:gd name="connsiteX2" fmla="*/ 90239 w 165555"/>
                <a:gd name="connsiteY2" fmla="*/ 6480 h 46172"/>
                <a:gd name="connsiteX3" fmla="*/ 1339 w 165555"/>
                <a:gd name="connsiteY3" fmla="*/ 46167 h 4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5" h="46172">
                  <a:moveTo>
                    <a:pt x="1339" y="46167"/>
                  </a:moveTo>
                  <a:cubicBezTo>
                    <a:pt x="13510" y="45638"/>
                    <a:pt x="148447" y="9920"/>
                    <a:pt x="163264" y="3305"/>
                  </a:cubicBezTo>
                  <a:cubicBezTo>
                    <a:pt x="178081" y="-3310"/>
                    <a:pt x="117227" y="1188"/>
                    <a:pt x="90239" y="6480"/>
                  </a:cubicBezTo>
                  <a:cubicBezTo>
                    <a:pt x="63252" y="11772"/>
                    <a:pt x="-10832" y="46696"/>
                    <a:pt x="1339" y="46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29F42042-D900-4EA7-ACF1-51BC884B7A08}"/>
                </a:ext>
              </a:extLst>
            </p:cNvPr>
            <p:cNvSpPr/>
            <p:nvPr/>
          </p:nvSpPr>
          <p:spPr>
            <a:xfrm>
              <a:off x="5256844" y="5693768"/>
              <a:ext cx="64625" cy="108609"/>
            </a:xfrm>
            <a:custGeom>
              <a:avLst/>
              <a:gdLst>
                <a:gd name="connsiteX0" fmla="*/ 62869 w 64625"/>
                <a:gd name="connsiteY0" fmla="*/ 595 h 108609"/>
                <a:gd name="connsiteX1" fmla="*/ 956 w 64625"/>
                <a:gd name="connsiteY1" fmla="*/ 38695 h 108609"/>
                <a:gd name="connsiteX2" fmla="*/ 27944 w 64625"/>
                <a:gd name="connsiteY2" fmla="*/ 91082 h 108609"/>
                <a:gd name="connsiteX3" fmla="*/ 64456 w 64625"/>
                <a:gd name="connsiteY3" fmla="*/ 108545 h 108609"/>
                <a:gd name="connsiteX4" fmla="*/ 40644 w 64625"/>
                <a:gd name="connsiteY4" fmla="*/ 86320 h 108609"/>
                <a:gd name="connsiteX5" fmla="*/ 18419 w 64625"/>
                <a:gd name="connsiteY5" fmla="*/ 68857 h 108609"/>
                <a:gd name="connsiteX6" fmla="*/ 62869 w 64625"/>
                <a:gd name="connsiteY6" fmla="*/ 595 h 1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25" h="108609">
                  <a:moveTo>
                    <a:pt x="62869" y="595"/>
                  </a:moveTo>
                  <a:cubicBezTo>
                    <a:pt x="59959" y="-4432"/>
                    <a:pt x="6777" y="23614"/>
                    <a:pt x="956" y="38695"/>
                  </a:cubicBezTo>
                  <a:cubicBezTo>
                    <a:pt x="-4865" y="53776"/>
                    <a:pt x="17361" y="79440"/>
                    <a:pt x="27944" y="91082"/>
                  </a:cubicBezTo>
                  <a:cubicBezTo>
                    <a:pt x="38527" y="102724"/>
                    <a:pt x="62339" y="109339"/>
                    <a:pt x="64456" y="108545"/>
                  </a:cubicBezTo>
                  <a:cubicBezTo>
                    <a:pt x="66573" y="107751"/>
                    <a:pt x="48317" y="92935"/>
                    <a:pt x="40644" y="86320"/>
                  </a:cubicBezTo>
                  <a:cubicBezTo>
                    <a:pt x="32971" y="79705"/>
                    <a:pt x="16302" y="79969"/>
                    <a:pt x="18419" y="68857"/>
                  </a:cubicBezTo>
                  <a:cubicBezTo>
                    <a:pt x="20536" y="57745"/>
                    <a:pt x="65779" y="5622"/>
                    <a:pt x="62869" y="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C1656BE4-399B-4566-AB55-2D489EADE53B}"/>
                </a:ext>
              </a:extLst>
            </p:cNvPr>
            <p:cNvSpPr/>
            <p:nvPr/>
          </p:nvSpPr>
          <p:spPr>
            <a:xfrm>
              <a:off x="5287963" y="5776913"/>
              <a:ext cx="95492" cy="25960"/>
            </a:xfrm>
            <a:custGeom>
              <a:avLst/>
              <a:gdLst>
                <a:gd name="connsiteX0" fmla="*/ 0 w 95492"/>
                <a:gd name="connsiteY0" fmla="*/ 0 h 25960"/>
                <a:gd name="connsiteX1" fmla="*/ 95250 w 95492"/>
                <a:gd name="connsiteY1" fmla="*/ 25400 h 25960"/>
                <a:gd name="connsiteX2" fmla="*/ 0 w 95492"/>
                <a:gd name="connsiteY2" fmla="*/ 0 h 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92" h="25960">
                  <a:moveTo>
                    <a:pt x="0" y="0"/>
                  </a:moveTo>
                  <a:cubicBezTo>
                    <a:pt x="0" y="0"/>
                    <a:pt x="89429" y="20373"/>
                    <a:pt x="95250" y="25400"/>
                  </a:cubicBezTo>
                  <a:cubicBezTo>
                    <a:pt x="101071" y="3042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E267DB17-61C6-48FF-8E7E-93316508949F}"/>
                </a:ext>
              </a:extLst>
            </p:cNvPr>
            <p:cNvSpPr/>
            <p:nvPr/>
          </p:nvSpPr>
          <p:spPr>
            <a:xfrm>
              <a:off x="5198313" y="5794870"/>
              <a:ext cx="99252" cy="180380"/>
            </a:xfrm>
            <a:custGeom>
              <a:avLst/>
              <a:gdLst>
                <a:gd name="connsiteX0" fmla="*/ 99175 w 99252"/>
                <a:gd name="connsiteY0" fmla="*/ 1093 h 180380"/>
                <a:gd name="connsiteX1" fmla="*/ 21387 w 99252"/>
                <a:gd name="connsiteY1" fmla="*/ 75705 h 180380"/>
                <a:gd name="connsiteX2" fmla="*/ 10275 w 99252"/>
                <a:gd name="connsiteY2" fmla="*/ 96343 h 180380"/>
                <a:gd name="connsiteX3" fmla="*/ 38850 w 99252"/>
                <a:gd name="connsiteY3" fmla="*/ 178893 h 180380"/>
                <a:gd name="connsiteX4" fmla="*/ 11862 w 99252"/>
                <a:gd name="connsiteY4" fmla="*/ 148730 h 180380"/>
                <a:gd name="connsiteX5" fmla="*/ 5512 w 99252"/>
                <a:gd name="connsiteY5" fmla="*/ 139205 h 180380"/>
                <a:gd name="connsiteX6" fmla="*/ 99175 w 99252"/>
                <a:gd name="connsiteY6" fmla="*/ 1093 h 18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52" h="180380">
                  <a:moveTo>
                    <a:pt x="99175" y="1093"/>
                  </a:moveTo>
                  <a:cubicBezTo>
                    <a:pt x="101821" y="-9490"/>
                    <a:pt x="36204" y="59830"/>
                    <a:pt x="21387" y="75705"/>
                  </a:cubicBezTo>
                  <a:cubicBezTo>
                    <a:pt x="6570" y="91580"/>
                    <a:pt x="7364" y="79145"/>
                    <a:pt x="10275" y="96343"/>
                  </a:cubicBezTo>
                  <a:cubicBezTo>
                    <a:pt x="13186" y="113541"/>
                    <a:pt x="38586" y="170162"/>
                    <a:pt x="38850" y="178893"/>
                  </a:cubicBezTo>
                  <a:cubicBezTo>
                    <a:pt x="39114" y="187624"/>
                    <a:pt x="17418" y="155345"/>
                    <a:pt x="11862" y="148730"/>
                  </a:cubicBezTo>
                  <a:cubicBezTo>
                    <a:pt x="6306" y="142115"/>
                    <a:pt x="-7717" y="158784"/>
                    <a:pt x="5512" y="139205"/>
                  </a:cubicBezTo>
                  <a:cubicBezTo>
                    <a:pt x="18741" y="119626"/>
                    <a:pt x="96529" y="11676"/>
                    <a:pt x="99175" y="1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563C7181-C606-4FB0-A87F-37FD8434E3A8}"/>
                </a:ext>
              </a:extLst>
            </p:cNvPr>
            <p:cNvSpPr/>
            <p:nvPr/>
          </p:nvSpPr>
          <p:spPr>
            <a:xfrm>
              <a:off x="5260937" y="5824538"/>
              <a:ext cx="136633" cy="41568"/>
            </a:xfrm>
            <a:custGeom>
              <a:avLst/>
              <a:gdLst>
                <a:gd name="connsiteX0" fmla="*/ 38 w 136633"/>
                <a:gd name="connsiteY0" fmla="*/ 36512 h 41568"/>
                <a:gd name="connsiteX1" fmla="*/ 114338 w 136633"/>
                <a:gd name="connsiteY1" fmla="*/ 14287 h 41568"/>
                <a:gd name="connsiteX2" fmla="*/ 136563 w 136633"/>
                <a:gd name="connsiteY2" fmla="*/ 0 h 41568"/>
                <a:gd name="connsiteX3" fmla="*/ 120688 w 136633"/>
                <a:gd name="connsiteY3" fmla="*/ 14287 h 41568"/>
                <a:gd name="connsiteX4" fmla="*/ 101638 w 136633"/>
                <a:gd name="connsiteY4" fmla="*/ 39687 h 41568"/>
                <a:gd name="connsiteX5" fmla="*/ 38 w 136633"/>
                <a:gd name="connsiteY5" fmla="*/ 36512 h 4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33" h="41568">
                  <a:moveTo>
                    <a:pt x="38" y="36512"/>
                  </a:moveTo>
                  <a:cubicBezTo>
                    <a:pt x="2155" y="32279"/>
                    <a:pt x="91584" y="20372"/>
                    <a:pt x="114338" y="14287"/>
                  </a:cubicBezTo>
                  <a:cubicBezTo>
                    <a:pt x="137092" y="8202"/>
                    <a:pt x="135505" y="0"/>
                    <a:pt x="136563" y="0"/>
                  </a:cubicBezTo>
                  <a:cubicBezTo>
                    <a:pt x="137621" y="0"/>
                    <a:pt x="126509" y="7672"/>
                    <a:pt x="120688" y="14287"/>
                  </a:cubicBezTo>
                  <a:cubicBezTo>
                    <a:pt x="114867" y="20901"/>
                    <a:pt x="120423" y="35718"/>
                    <a:pt x="101638" y="39687"/>
                  </a:cubicBezTo>
                  <a:cubicBezTo>
                    <a:pt x="82853" y="43656"/>
                    <a:pt x="-2079" y="40745"/>
                    <a:pt x="38" y="36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F7598584-19FA-4DDB-BE71-07AFADD619A9}"/>
                </a:ext>
              </a:extLst>
            </p:cNvPr>
            <p:cNvSpPr/>
            <p:nvPr/>
          </p:nvSpPr>
          <p:spPr>
            <a:xfrm>
              <a:off x="5230813" y="5943777"/>
              <a:ext cx="187998" cy="22377"/>
            </a:xfrm>
            <a:custGeom>
              <a:avLst/>
              <a:gdLst>
                <a:gd name="connsiteX0" fmla="*/ 0 w 187998"/>
                <a:gd name="connsiteY0" fmla="*/ 9348 h 22377"/>
                <a:gd name="connsiteX1" fmla="*/ 92075 w 187998"/>
                <a:gd name="connsiteY1" fmla="*/ 20461 h 22377"/>
                <a:gd name="connsiteX2" fmla="*/ 185737 w 187998"/>
                <a:gd name="connsiteY2" fmla="*/ 20461 h 22377"/>
                <a:gd name="connsiteX3" fmla="*/ 155575 w 187998"/>
                <a:gd name="connsiteY3" fmla="*/ 1411 h 22377"/>
                <a:gd name="connsiteX4" fmla="*/ 117475 w 187998"/>
                <a:gd name="connsiteY4" fmla="*/ 1411 h 22377"/>
                <a:gd name="connsiteX5" fmla="*/ 0 w 187998"/>
                <a:gd name="connsiteY5" fmla="*/ 9348 h 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98" h="22377">
                  <a:moveTo>
                    <a:pt x="0" y="9348"/>
                  </a:moveTo>
                  <a:cubicBezTo>
                    <a:pt x="30559" y="13978"/>
                    <a:pt x="61119" y="18609"/>
                    <a:pt x="92075" y="20461"/>
                  </a:cubicBezTo>
                  <a:cubicBezTo>
                    <a:pt x="123031" y="22313"/>
                    <a:pt x="175154" y="23636"/>
                    <a:pt x="185737" y="20461"/>
                  </a:cubicBezTo>
                  <a:cubicBezTo>
                    <a:pt x="196320" y="17286"/>
                    <a:pt x="166952" y="4586"/>
                    <a:pt x="155575" y="1411"/>
                  </a:cubicBezTo>
                  <a:cubicBezTo>
                    <a:pt x="144198" y="-1764"/>
                    <a:pt x="117475" y="1411"/>
                    <a:pt x="117475" y="1411"/>
                  </a:cubicBezTo>
                  <a:lnTo>
                    <a:pt x="0" y="934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846A5289-A801-4022-AFED-1F7A5638175F}"/>
                </a:ext>
              </a:extLst>
            </p:cNvPr>
            <p:cNvSpPr/>
            <p:nvPr/>
          </p:nvSpPr>
          <p:spPr>
            <a:xfrm>
              <a:off x="5255196" y="5950877"/>
              <a:ext cx="41061" cy="122963"/>
            </a:xfrm>
            <a:custGeom>
              <a:avLst/>
              <a:gdLst>
                <a:gd name="connsiteX0" fmla="*/ 12129 w 41061"/>
                <a:gd name="connsiteY0" fmla="*/ 661 h 122963"/>
                <a:gd name="connsiteX1" fmla="*/ 40704 w 41061"/>
                <a:gd name="connsiteY1" fmla="*/ 118136 h 122963"/>
                <a:gd name="connsiteX2" fmla="*/ 26417 w 41061"/>
                <a:gd name="connsiteY2" fmla="*/ 97498 h 122963"/>
                <a:gd name="connsiteX3" fmla="*/ 1017 w 41061"/>
                <a:gd name="connsiteY3" fmla="*/ 70511 h 122963"/>
                <a:gd name="connsiteX4" fmla="*/ 12129 w 41061"/>
                <a:gd name="connsiteY4" fmla="*/ 661 h 12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1" h="122963">
                  <a:moveTo>
                    <a:pt x="12129" y="661"/>
                  </a:moveTo>
                  <a:cubicBezTo>
                    <a:pt x="18743" y="8598"/>
                    <a:pt x="38323" y="101997"/>
                    <a:pt x="40704" y="118136"/>
                  </a:cubicBezTo>
                  <a:cubicBezTo>
                    <a:pt x="43085" y="134275"/>
                    <a:pt x="33031" y="105435"/>
                    <a:pt x="26417" y="97498"/>
                  </a:cubicBezTo>
                  <a:cubicBezTo>
                    <a:pt x="19803" y="89561"/>
                    <a:pt x="4986" y="82417"/>
                    <a:pt x="1017" y="70511"/>
                  </a:cubicBezTo>
                  <a:cubicBezTo>
                    <a:pt x="-2952" y="58605"/>
                    <a:pt x="5515" y="-7276"/>
                    <a:pt x="12129" y="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0D14EA6E-11AB-4C9D-8672-9BAE1A9F4EC9}"/>
                </a:ext>
              </a:extLst>
            </p:cNvPr>
            <p:cNvSpPr/>
            <p:nvPr/>
          </p:nvSpPr>
          <p:spPr>
            <a:xfrm>
              <a:off x="5259386" y="5954043"/>
              <a:ext cx="157172" cy="45428"/>
            </a:xfrm>
            <a:custGeom>
              <a:avLst/>
              <a:gdLst>
                <a:gd name="connsiteX0" fmla="*/ 2 w 157172"/>
                <a:gd name="connsiteY0" fmla="*/ 45120 h 45428"/>
                <a:gd name="connsiteX1" fmla="*/ 109539 w 157172"/>
                <a:gd name="connsiteY1" fmla="*/ 19720 h 45428"/>
                <a:gd name="connsiteX2" fmla="*/ 157164 w 157172"/>
                <a:gd name="connsiteY2" fmla="*/ 7020 h 45428"/>
                <a:gd name="connsiteX3" fmla="*/ 112714 w 157172"/>
                <a:gd name="connsiteY3" fmla="*/ 670 h 45428"/>
                <a:gd name="connsiteX4" fmla="*/ 2 w 157172"/>
                <a:gd name="connsiteY4" fmla="*/ 45120 h 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72" h="45428">
                  <a:moveTo>
                    <a:pt x="2" y="45120"/>
                  </a:moveTo>
                  <a:cubicBezTo>
                    <a:pt x="-527" y="48295"/>
                    <a:pt x="83345" y="26070"/>
                    <a:pt x="109539" y="19720"/>
                  </a:cubicBezTo>
                  <a:cubicBezTo>
                    <a:pt x="135733" y="13370"/>
                    <a:pt x="156635" y="10195"/>
                    <a:pt x="157164" y="7020"/>
                  </a:cubicBezTo>
                  <a:cubicBezTo>
                    <a:pt x="157693" y="3845"/>
                    <a:pt x="132822" y="-1976"/>
                    <a:pt x="112714" y="670"/>
                  </a:cubicBezTo>
                  <a:cubicBezTo>
                    <a:pt x="92606" y="3316"/>
                    <a:pt x="531" y="41945"/>
                    <a:pt x="2" y="45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276AFC21-F621-43F7-A2E6-6A1FAFB95EC0}"/>
                </a:ext>
              </a:extLst>
            </p:cNvPr>
            <p:cNvSpPr/>
            <p:nvPr/>
          </p:nvSpPr>
          <p:spPr>
            <a:xfrm>
              <a:off x="5278141" y="6027512"/>
              <a:ext cx="242714" cy="38463"/>
            </a:xfrm>
            <a:custGeom>
              <a:avLst/>
              <a:gdLst>
                <a:gd name="connsiteX0" fmla="*/ 297 w 242714"/>
                <a:gd name="connsiteY0" fmla="*/ 226 h 38463"/>
                <a:gd name="connsiteX1" fmla="*/ 82847 w 242714"/>
                <a:gd name="connsiteY1" fmla="*/ 38326 h 38463"/>
                <a:gd name="connsiteX2" fmla="*/ 238422 w 242714"/>
                <a:gd name="connsiteY2" fmla="*/ 12926 h 38463"/>
                <a:gd name="connsiteX3" fmla="*/ 195559 w 242714"/>
                <a:gd name="connsiteY3" fmla="*/ 11338 h 38463"/>
                <a:gd name="connsiteX4" fmla="*/ 157459 w 242714"/>
                <a:gd name="connsiteY4" fmla="*/ 4988 h 38463"/>
                <a:gd name="connsiteX5" fmla="*/ 109834 w 242714"/>
                <a:gd name="connsiteY5" fmla="*/ 20863 h 38463"/>
                <a:gd name="connsiteX6" fmla="*/ 297 w 242714"/>
                <a:gd name="connsiteY6" fmla="*/ 226 h 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714" h="38463">
                  <a:moveTo>
                    <a:pt x="297" y="226"/>
                  </a:moveTo>
                  <a:cubicBezTo>
                    <a:pt x="-4201" y="3137"/>
                    <a:pt x="43160" y="36209"/>
                    <a:pt x="82847" y="38326"/>
                  </a:cubicBezTo>
                  <a:cubicBezTo>
                    <a:pt x="122534" y="40443"/>
                    <a:pt x="219637" y="17424"/>
                    <a:pt x="238422" y="12926"/>
                  </a:cubicBezTo>
                  <a:cubicBezTo>
                    <a:pt x="257207" y="8428"/>
                    <a:pt x="209053" y="12661"/>
                    <a:pt x="195559" y="11338"/>
                  </a:cubicBezTo>
                  <a:cubicBezTo>
                    <a:pt x="182065" y="10015"/>
                    <a:pt x="171746" y="3401"/>
                    <a:pt x="157459" y="4988"/>
                  </a:cubicBezTo>
                  <a:cubicBezTo>
                    <a:pt x="143172" y="6575"/>
                    <a:pt x="133911" y="18217"/>
                    <a:pt x="109834" y="20863"/>
                  </a:cubicBezTo>
                  <a:cubicBezTo>
                    <a:pt x="85757" y="23509"/>
                    <a:pt x="4795" y="-2685"/>
                    <a:pt x="297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CE092182-DD34-42A3-B236-8CC08930C786}"/>
                </a:ext>
              </a:extLst>
            </p:cNvPr>
            <p:cNvSpPr/>
            <p:nvPr/>
          </p:nvSpPr>
          <p:spPr>
            <a:xfrm>
              <a:off x="5298431" y="6026342"/>
              <a:ext cx="251609" cy="90050"/>
            </a:xfrm>
            <a:custGeom>
              <a:avLst/>
              <a:gdLst>
                <a:gd name="connsiteX0" fmla="*/ 2232 w 251609"/>
                <a:gd name="connsiteY0" fmla="*/ 88708 h 90050"/>
                <a:gd name="connsiteX1" fmla="*/ 70494 w 251609"/>
                <a:gd name="connsiteY1" fmla="*/ 74421 h 90050"/>
                <a:gd name="connsiteX2" fmla="*/ 246707 w 251609"/>
                <a:gd name="connsiteY2" fmla="*/ 2983 h 90050"/>
                <a:gd name="connsiteX3" fmla="*/ 197494 w 251609"/>
                <a:gd name="connsiteY3" fmla="*/ 17271 h 90050"/>
                <a:gd name="connsiteX4" fmla="*/ 143519 w 251609"/>
                <a:gd name="connsiteY4" fmla="*/ 52196 h 90050"/>
                <a:gd name="connsiteX5" fmla="*/ 2232 w 251609"/>
                <a:gd name="connsiteY5" fmla="*/ 88708 h 9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09" h="90050">
                  <a:moveTo>
                    <a:pt x="2232" y="88708"/>
                  </a:moveTo>
                  <a:cubicBezTo>
                    <a:pt x="-9939" y="92412"/>
                    <a:pt x="29748" y="88708"/>
                    <a:pt x="70494" y="74421"/>
                  </a:cubicBezTo>
                  <a:cubicBezTo>
                    <a:pt x="111240" y="60134"/>
                    <a:pt x="225540" y="12508"/>
                    <a:pt x="246707" y="2983"/>
                  </a:cubicBezTo>
                  <a:cubicBezTo>
                    <a:pt x="267874" y="-6542"/>
                    <a:pt x="214692" y="9069"/>
                    <a:pt x="197494" y="17271"/>
                  </a:cubicBezTo>
                  <a:cubicBezTo>
                    <a:pt x="180296" y="25473"/>
                    <a:pt x="176063" y="42936"/>
                    <a:pt x="143519" y="52196"/>
                  </a:cubicBezTo>
                  <a:cubicBezTo>
                    <a:pt x="110975" y="61456"/>
                    <a:pt x="14403" y="85004"/>
                    <a:pt x="2232" y="88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7462B821-AFFC-4B5B-B9EE-0CBA3BA2C7E9}"/>
                </a:ext>
              </a:extLst>
            </p:cNvPr>
            <p:cNvSpPr/>
            <p:nvPr/>
          </p:nvSpPr>
          <p:spPr>
            <a:xfrm>
              <a:off x="5806777" y="5893635"/>
              <a:ext cx="306831" cy="107621"/>
            </a:xfrm>
            <a:custGeom>
              <a:avLst/>
              <a:gdLst>
                <a:gd name="connsiteX0" fmla="*/ 306686 w 306831"/>
                <a:gd name="connsiteY0" fmla="*/ 2340 h 107621"/>
                <a:gd name="connsiteX1" fmla="*/ 133648 w 306831"/>
                <a:gd name="connsiteY1" fmla="*/ 18215 h 107621"/>
                <a:gd name="connsiteX2" fmla="*/ 298 w 306831"/>
                <a:gd name="connsiteY2" fmla="*/ 107115 h 107621"/>
                <a:gd name="connsiteX3" fmla="*/ 103486 w 306831"/>
                <a:gd name="connsiteY3" fmla="*/ 51553 h 107621"/>
                <a:gd name="connsiteX4" fmla="*/ 306686 w 306831"/>
                <a:gd name="connsiteY4" fmla="*/ 2340 h 10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31" h="107621">
                  <a:moveTo>
                    <a:pt x="306686" y="2340"/>
                  </a:moveTo>
                  <a:cubicBezTo>
                    <a:pt x="311713" y="-3216"/>
                    <a:pt x="184713" y="753"/>
                    <a:pt x="133648" y="18215"/>
                  </a:cubicBezTo>
                  <a:cubicBezTo>
                    <a:pt x="82583" y="35677"/>
                    <a:pt x="5325" y="101559"/>
                    <a:pt x="298" y="107115"/>
                  </a:cubicBezTo>
                  <a:cubicBezTo>
                    <a:pt x="-4729" y="112671"/>
                    <a:pt x="54803" y="71132"/>
                    <a:pt x="103486" y="51553"/>
                  </a:cubicBezTo>
                  <a:cubicBezTo>
                    <a:pt x="152169" y="31974"/>
                    <a:pt x="301659" y="7896"/>
                    <a:pt x="306686" y="2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8942930A-B1A8-402A-A674-AD519686B273}"/>
                </a:ext>
              </a:extLst>
            </p:cNvPr>
            <p:cNvSpPr/>
            <p:nvPr/>
          </p:nvSpPr>
          <p:spPr>
            <a:xfrm>
              <a:off x="5482720" y="6054354"/>
              <a:ext cx="155379" cy="70259"/>
            </a:xfrm>
            <a:custGeom>
              <a:avLst/>
              <a:gdLst>
                <a:gd name="connsiteX0" fmla="*/ 505 w 155379"/>
                <a:gd name="connsiteY0" fmla="*/ 70221 h 70259"/>
                <a:gd name="connsiteX1" fmla="*/ 151318 w 155379"/>
                <a:gd name="connsiteY1" fmla="*/ 13071 h 70259"/>
                <a:gd name="connsiteX2" fmla="*/ 103693 w 155379"/>
                <a:gd name="connsiteY2" fmla="*/ 3546 h 70259"/>
                <a:gd name="connsiteX3" fmla="*/ 505 w 155379"/>
                <a:gd name="connsiteY3" fmla="*/ 70221 h 7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79" h="70259">
                  <a:moveTo>
                    <a:pt x="505" y="70221"/>
                  </a:moveTo>
                  <a:cubicBezTo>
                    <a:pt x="8443" y="71809"/>
                    <a:pt x="134120" y="24183"/>
                    <a:pt x="151318" y="13071"/>
                  </a:cubicBezTo>
                  <a:cubicBezTo>
                    <a:pt x="168516" y="1959"/>
                    <a:pt x="126976" y="-4392"/>
                    <a:pt x="103693" y="3546"/>
                  </a:cubicBezTo>
                  <a:cubicBezTo>
                    <a:pt x="80410" y="11483"/>
                    <a:pt x="-7433" y="68633"/>
                    <a:pt x="505" y="70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5FB1D747-D342-4BEB-833F-488EAF94C66C}"/>
                </a:ext>
              </a:extLst>
            </p:cNvPr>
            <p:cNvSpPr/>
            <p:nvPr/>
          </p:nvSpPr>
          <p:spPr>
            <a:xfrm>
              <a:off x="5635602" y="5983993"/>
              <a:ext cx="176288" cy="101256"/>
            </a:xfrm>
            <a:custGeom>
              <a:avLst/>
              <a:gdLst>
                <a:gd name="connsiteX0" fmla="*/ 23 w 176288"/>
                <a:gd name="connsiteY0" fmla="*/ 100895 h 101256"/>
                <a:gd name="connsiteX1" fmla="*/ 106386 w 176288"/>
                <a:gd name="connsiteY1" fmla="*/ 50095 h 101256"/>
                <a:gd name="connsiteX2" fmla="*/ 176236 w 176288"/>
                <a:gd name="connsiteY2" fmla="*/ 882 h 101256"/>
                <a:gd name="connsiteX3" fmla="*/ 115911 w 176288"/>
                <a:gd name="connsiteY3" fmla="*/ 23107 h 101256"/>
                <a:gd name="connsiteX4" fmla="*/ 23 w 176288"/>
                <a:gd name="connsiteY4" fmla="*/ 100895 h 10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8" h="101256">
                  <a:moveTo>
                    <a:pt x="23" y="100895"/>
                  </a:moveTo>
                  <a:cubicBezTo>
                    <a:pt x="-1565" y="105393"/>
                    <a:pt x="77017" y="66764"/>
                    <a:pt x="106386" y="50095"/>
                  </a:cubicBezTo>
                  <a:cubicBezTo>
                    <a:pt x="135755" y="33426"/>
                    <a:pt x="174649" y="5380"/>
                    <a:pt x="176236" y="882"/>
                  </a:cubicBezTo>
                  <a:cubicBezTo>
                    <a:pt x="177824" y="-3616"/>
                    <a:pt x="142899" y="9878"/>
                    <a:pt x="115911" y="23107"/>
                  </a:cubicBezTo>
                  <a:cubicBezTo>
                    <a:pt x="88924" y="36336"/>
                    <a:pt x="1611" y="96397"/>
                    <a:pt x="23" y="1008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850153F5-3DE1-4B5B-BEAF-9A8E0EEC3860}"/>
                </a:ext>
              </a:extLst>
            </p:cNvPr>
            <p:cNvSpPr/>
            <p:nvPr/>
          </p:nvSpPr>
          <p:spPr>
            <a:xfrm>
              <a:off x="5334000" y="6096863"/>
              <a:ext cx="167453" cy="48964"/>
            </a:xfrm>
            <a:custGeom>
              <a:avLst/>
              <a:gdLst>
                <a:gd name="connsiteX0" fmla="*/ 0 w 167453"/>
                <a:gd name="connsiteY0" fmla="*/ 43587 h 48964"/>
                <a:gd name="connsiteX1" fmla="*/ 80963 w 167453"/>
                <a:gd name="connsiteY1" fmla="*/ 45175 h 48964"/>
                <a:gd name="connsiteX2" fmla="*/ 161925 w 167453"/>
                <a:gd name="connsiteY2" fmla="*/ 725 h 48964"/>
                <a:gd name="connsiteX3" fmla="*/ 152400 w 167453"/>
                <a:gd name="connsiteY3" fmla="*/ 18187 h 48964"/>
                <a:gd name="connsiteX4" fmla="*/ 88900 w 167453"/>
                <a:gd name="connsiteY4" fmla="*/ 26125 h 48964"/>
                <a:gd name="connsiteX5" fmla="*/ 0 w 167453"/>
                <a:gd name="connsiteY5" fmla="*/ 43587 h 4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53" h="48964">
                  <a:moveTo>
                    <a:pt x="0" y="43587"/>
                  </a:moveTo>
                  <a:cubicBezTo>
                    <a:pt x="26988" y="47953"/>
                    <a:pt x="53976" y="52319"/>
                    <a:pt x="80963" y="45175"/>
                  </a:cubicBezTo>
                  <a:cubicBezTo>
                    <a:pt x="107951" y="38031"/>
                    <a:pt x="150019" y="5223"/>
                    <a:pt x="161925" y="725"/>
                  </a:cubicBezTo>
                  <a:cubicBezTo>
                    <a:pt x="173831" y="-3773"/>
                    <a:pt x="164571" y="13954"/>
                    <a:pt x="152400" y="18187"/>
                  </a:cubicBezTo>
                  <a:cubicBezTo>
                    <a:pt x="140229" y="22420"/>
                    <a:pt x="88900" y="26125"/>
                    <a:pt x="88900" y="26125"/>
                  </a:cubicBezTo>
                  <a:lnTo>
                    <a:pt x="0" y="435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549E2887-566E-4BEF-BA28-BDA42AB4D621}"/>
                </a:ext>
              </a:extLst>
            </p:cNvPr>
            <p:cNvSpPr/>
            <p:nvPr/>
          </p:nvSpPr>
          <p:spPr>
            <a:xfrm>
              <a:off x="5270423" y="6111245"/>
              <a:ext cx="112718" cy="26039"/>
            </a:xfrm>
            <a:custGeom>
              <a:avLst/>
              <a:gdLst>
                <a:gd name="connsiteX0" fmla="*/ 77 w 112718"/>
                <a:gd name="connsiteY0" fmla="*/ 8568 h 26039"/>
                <a:gd name="connsiteX1" fmla="*/ 79452 w 112718"/>
                <a:gd name="connsiteY1" fmla="*/ 18093 h 26039"/>
                <a:gd name="connsiteX2" fmla="*/ 111202 w 112718"/>
                <a:gd name="connsiteY2" fmla="*/ 26030 h 26039"/>
                <a:gd name="connsiteX3" fmla="*/ 103265 w 112718"/>
                <a:gd name="connsiteY3" fmla="*/ 16505 h 26039"/>
                <a:gd name="connsiteX4" fmla="*/ 65165 w 112718"/>
                <a:gd name="connsiteY4" fmla="*/ 630 h 26039"/>
                <a:gd name="connsiteX5" fmla="*/ 77 w 112718"/>
                <a:gd name="connsiteY5" fmla="*/ 8568 h 2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18" h="26039">
                  <a:moveTo>
                    <a:pt x="77" y="8568"/>
                  </a:moveTo>
                  <a:cubicBezTo>
                    <a:pt x="2458" y="11478"/>
                    <a:pt x="60931" y="15183"/>
                    <a:pt x="79452" y="18093"/>
                  </a:cubicBezTo>
                  <a:cubicBezTo>
                    <a:pt x="97973" y="21003"/>
                    <a:pt x="107233" y="26295"/>
                    <a:pt x="111202" y="26030"/>
                  </a:cubicBezTo>
                  <a:cubicBezTo>
                    <a:pt x="115171" y="25765"/>
                    <a:pt x="110938" y="20738"/>
                    <a:pt x="103265" y="16505"/>
                  </a:cubicBezTo>
                  <a:cubicBezTo>
                    <a:pt x="95592" y="12272"/>
                    <a:pt x="79453" y="3540"/>
                    <a:pt x="65165" y="630"/>
                  </a:cubicBezTo>
                  <a:cubicBezTo>
                    <a:pt x="50877" y="-2280"/>
                    <a:pt x="-2304" y="5658"/>
                    <a:pt x="77" y="8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9CDFEECF-4914-4B57-828D-B2481FE2C007}"/>
                </a:ext>
              </a:extLst>
            </p:cNvPr>
            <p:cNvSpPr/>
            <p:nvPr/>
          </p:nvSpPr>
          <p:spPr>
            <a:xfrm>
              <a:off x="5262563" y="6126027"/>
              <a:ext cx="136527" cy="24431"/>
            </a:xfrm>
            <a:custGeom>
              <a:avLst/>
              <a:gdLst>
                <a:gd name="connsiteX0" fmla="*/ 0 w 136527"/>
                <a:gd name="connsiteY0" fmla="*/ 136 h 24431"/>
                <a:gd name="connsiteX1" fmla="*/ 96837 w 136527"/>
                <a:gd name="connsiteY1" fmla="*/ 23948 h 24431"/>
                <a:gd name="connsiteX2" fmla="*/ 136525 w 136527"/>
                <a:gd name="connsiteY2" fmla="*/ 16011 h 24431"/>
                <a:gd name="connsiteX3" fmla="*/ 95250 w 136527"/>
                <a:gd name="connsiteY3" fmla="*/ 14423 h 24431"/>
                <a:gd name="connsiteX4" fmla="*/ 0 w 136527"/>
                <a:gd name="connsiteY4" fmla="*/ 136 h 2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7" h="24431">
                  <a:moveTo>
                    <a:pt x="0" y="136"/>
                  </a:moveTo>
                  <a:cubicBezTo>
                    <a:pt x="264" y="1723"/>
                    <a:pt x="74083" y="21302"/>
                    <a:pt x="96837" y="23948"/>
                  </a:cubicBezTo>
                  <a:cubicBezTo>
                    <a:pt x="119591" y="26594"/>
                    <a:pt x="136789" y="17598"/>
                    <a:pt x="136525" y="16011"/>
                  </a:cubicBezTo>
                  <a:cubicBezTo>
                    <a:pt x="136261" y="14424"/>
                    <a:pt x="115094" y="17598"/>
                    <a:pt x="95250" y="14423"/>
                  </a:cubicBezTo>
                  <a:cubicBezTo>
                    <a:pt x="75406" y="11248"/>
                    <a:pt x="-264" y="-1451"/>
                    <a:pt x="0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8E51545B-2D98-4495-A0B9-587E91452C12}"/>
                </a:ext>
              </a:extLst>
            </p:cNvPr>
            <p:cNvSpPr/>
            <p:nvPr/>
          </p:nvSpPr>
          <p:spPr>
            <a:xfrm>
              <a:off x="4790781" y="6653823"/>
              <a:ext cx="143590" cy="590655"/>
            </a:xfrm>
            <a:custGeom>
              <a:avLst/>
              <a:gdLst>
                <a:gd name="connsiteX0" fmla="*/ 143169 w 143590"/>
                <a:gd name="connsiteY0" fmla="*/ 977 h 590655"/>
                <a:gd name="connsiteX1" fmla="*/ 45802 w 143590"/>
                <a:gd name="connsiteY1" fmla="*/ 157610 h 590655"/>
                <a:gd name="connsiteX2" fmla="*/ 18286 w 143590"/>
                <a:gd name="connsiteY2" fmla="*/ 574594 h 590655"/>
                <a:gd name="connsiteX3" fmla="*/ 26752 w 143590"/>
                <a:gd name="connsiteY3" fmla="*/ 477227 h 590655"/>
                <a:gd name="connsiteX4" fmla="*/ 3469 w 143590"/>
                <a:gd name="connsiteY4" fmla="*/ 218994 h 590655"/>
                <a:gd name="connsiteX5" fmla="*/ 143169 w 143590"/>
                <a:gd name="connsiteY5" fmla="*/ 977 h 5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90" h="590655">
                  <a:moveTo>
                    <a:pt x="143169" y="977"/>
                  </a:moveTo>
                  <a:cubicBezTo>
                    <a:pt x="150224" y="-9254"/>
                    <a:pt x="66616" y="62007"/>
                    <a:pt x="45802" y="157610"/>
                  </a:cubicBezTo>
                  <a:cubicBezTo>
                    <a:pt x="24988" y="253213"/>
                    <a:pt x="21461" y="521325"/>
                    <a:pt x="18286" y="574594"/>
                  </a:cubicBezTo>
                  <a:cubicBezTo>
                    <a:pt x="15111" y="627863"/>
                    <a:pt x="29221" y="536494"/>
                    <a:pt x="26752" y="477227"/>
                  </a:cubicBezTo>
                  <a:cubicBezTo>
                    <a:pt x="24283" y="417960"/>
                    <a:pt x="-10995" y="295194"/>
                    <a:pt x="3469" y="218994"/>
                  </a:cubicBezTo>
                  <a:cubicBezTo>
                    <a:pt x="17933" y="142794"/>
                    <a:pt x="136114" y="11208"/>
                    <a:pt x="143169" y="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B9FF4822-E590-4A20-ACDA-E2D93BF081F5}"/>
                </a:ext>
              </a:extLst>
            </p:cNvPr>
            <p:cNvSpPr/>
            <p:nvPr/>
          </p:nvSpPr>
          <p:spPr>
            <a:xfrm>
              <a:off x="4814218" y="7238873"/>
              <a:ext cx="50729" cy="714362"/>
            </a:xfrm>
            <a:custGeom>
              <a:avLst/>
              <a:gdLst>
                <a:gd name="connsiteX0" fmla="*/ 1199 w 50729"/>
                <a:gd name="connsiteY0" fmla="*/ 82677 h 714362"/>
                <a:gd name="connsiteX1" fmla="*/ 49882 w 50729"/>
                <a:gd name="connsiteY1" fmla="*/ 690160 h 714362"/>
                <a:gd name="connsiteX2" fmla="*/ 32949 w 50729"/>
                <a:gd name="connsiteY2" fmla="*/ 565277 h 714362"/>
                <a:gd name="connsiteX3" fmla="*/ 43532 w 50729"/>
                <a:gd name="connsiteY3" fmla="*/ 300694 h 714362"/>
                <a:gd name="connsiteX4" fmla="*/ 18132 w 50729"/>
                <a:gd name="connsiteY4" fmla="*/ 33994 h 714362"/>
                <a:gd name="connsiteX5" fmla="*/ 1199 w 50729"/>
                <a:gd name="connsiteY5" fmla="*/ 82677 h 7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9" h="714362">
                  <a:moveTo>
                    <a:pt x="1199" y="82677"/>
                  </a:moveTo>
                  <a:cubicBezTo>
                    <a:pt x="6491" y="192038"/>
                    <a:pt x="44590" y="609727"/>
                    <a:pt x="49882" y="690160"/>
                  </a:cubicBezTo>
                  <a:cubicBezTo>
                    <a:pt x="55174" y="770593"/>
                    <a:pt x="34007" y="630188"/>
                    <a:pt x="32949" y="565277"/>
                  </a:cubicBezTo>
                  <a:cubicBezTo>
                    <a:pt x="31891" y="500366"/>
                    <a:pt x="46001" y="389241"/>
                    <a:pt x="43532" y="300694"/>
                  </a:cubicBezTo>
                  <a:cubicBezTo>
                    <a:pt x="41063" y="212147"/>
                    <a:pt x="26951" y="78444"/>
                    <a:pt x="18132" y="33994"/>
                  </a:cubicBezTo>
                  <a:cubicBezTo>
                    <a:pt x="9313" y="-10456"/>
                    <a:pt x="-4093" y="-26684"/>
                    <a:pt x="1199" y="82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9A5D2878-F218-4FC1-A515-981DDC00F15C}"/>
                </a:ext>
              </a:extLst>
            </p:cNvPr>
            <p:cNvSpPr/>
            <p:nvPr/>
          </p:nvSpPr>
          <p:spPr>
            <a:xfrm>
              <a:off x="4822780" y="8040687"/>
              <a:ext cx="92120" cy="608703"/>
            </a:xfrm>
            <a:custGeom>
              <a:avLst/>
              <a:gdLst>
                <a:gd name="connsiteX0" fmla="*/ 28620 w 92120"/>
                <a:gd name="connsiteY0" fmla="*/ 4763 h 608703"/>
                <a:gd name="connsiteX1" fmla="*/ 38145 w 92120"/>
                <a:gd name="connsiteY1" fmla="*/ 401638 h 608703"/>
                <a:gd name="connsiteX2" fmla="*/ 45 w 92120"/>
                <a:gd name="connsiteY2" fmla="*/ 608013 h 608703"/>
                <a:gd name="connsiteX3" fmla="*/ 31795 w 92120"/>
                <a:gd name="connsiteY3" fmla="*/ 458788 h 608703"/>
                <a:gd name="connsiteX4" fmla="*/ 92120 w 92120"/>
                <a:gd name="connsiteY4" fmla="*/ 201613 h 608703"/>
                <a:gd name="connsiteX5" fmla="*/ 28620 w 92120"/>
                <a:gd name="connsiteY5" fmla="*/ 4763 h 60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20" h="608703">
                  <a:moveTo>
                    <a:pt x="28620" y="4763"/>
                  </a:moveTo>
                  <a:cubicBezTo>
                    <a:pt x="19624" y="38100"/>
                    <a:pt x="42908" y="301096"/>
                    <a:pt x="38145" y="401638"/>
                  </a:cubicBezTo>
                  <a:cubicBezTo>
                    <a:pt x="33383" y="502180"/>
                    <a:pt x="1103" y="598488"/>
                    <a:pt x="45" y="608013"/>
                  </a:cubicBezTo>
                  <a:cubicBezTo>
                    <a:pt x="-1013" y="617538"/>
                    <a:pt x="16449" y="526521"/>
                    <a:pt x="31795" y="458788"/>
                  </a:cubicBezTo>
                  <a:cubicBezTo>
                    <a:pt x="47141" y="391055"/>
                    <a:pt x="92120" y="282046"/>
                    <a:pt x="92120" y="201613"/>
                  </a:cubicBezTo>
                  <a:cubicBezTo>
                    <a:pt x="92120" y="121180"/>
                    <a:pt x="37616" y="-28574"/>
                    <a:pt x="28620" y="4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EEEA2976-07D4-4ACE-B30F-A9681D01FB19}"/>
                </a:ext>
              </a:extLst>
            </p:cNvPr>
            <p:cNvSpPr/>
            <p:nvPr/>
          </p:nvSpPr>
          <p:spPr>
            <a:xfrm>
              <a:off x="4682068" y="8822704"/>
              <a:ext cx="141166" cy="586924"/>
            </a:xfrm>
            <a:custGeom>
              <a:avLst/>
              <a:gdLst>
                <a:gd name="connsiteX0" fmla="*/ 128057 w 141166"/>
                <a:gd name="connsiteY0" fmla="*/ 621 h 586924"/>
                <a:gd name="connsiteX1" fmla="*/ 58207 w 141166"/>
                <a:gd name="connsiteY1" fmla="*/ 219696 h 586924"/>
                <a:gd name="connsiteX2" fmla="*/ 1057 w 141166"/>
                <a:gd name="connsiteY2" fmla="*/ 581646 h 586924"/>
                <a:gd name="connsiteX3" fmla="*/ 29632 w 141166"/>
                <a:gd name="connsiteY3" fmla="*/ 416546 h 586924"/>
                <a:gd name="connsiteX4" fmla="*/ 131232 w 141166"/>
                <a:gd name="connsiteY4" fmla="*/ 162546 h 586924"/>
                <a:gd name="connsiteX5" fmla="*/ 128057 w 141166"/>
                <a:gd name="connsiteY5" fmla="*/ 621 h 5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66" h="586924">
                  <a:moveTo>
                    <a:pt x="128057" y="621"/>
                  </a:moveTo>
                  <a:cubicBezTo>
                    <a:pt x="115886" y="10146"/>
                    <a:pt x="79374" y="122858"/>
                    <a:pt x="58207" y="219696"/>
                  </a:cubicBezTo>
                  <a:cubicBezTo>
                    <a:pt x="37040" y="316534"/>
                    <a:pt x="1057" y="581646"/>
                    <a:pt x="1057" y="581646"/>
                  </a:cubicBezTo>
                  <a:cubicBezTo>
                    <a:pt x="-3706" y="614454"/>
                    <a:pt x="7936" y="486396"/>
                    <a:pt x="29632" y="416546"/>
                  </a:cubicBezTo>
                  <a:cubicBezTo>
                    <a:pt x="51328" y="346696"/>
                    <a:pt x="113770" y="231867"/>
                    <a:pt x="131232" y="162546"/>
                  </a:cubicBezTo>
                  <a:cubicBezTo>
                    <a:pt x="148694" y="93225"/>
                    <a:pt x="140228" y="-8904"/>
                    <a:pt x="128057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D5906BEA-7493-4465-85ED-2616F155B145}"/>
                </a:ext>
              </a:extLst>
            </p:cNvPr>
            <p:cNvSpPr/>
            <p:nvPr/>
          </p:nvSpPr>
          <p:spPr>
            <a:xfrm>
              <a:off x="4685892" y="9478312"/>
              <a:ext cx="63841" cy="1017890"/>
            </a:xfrm>
            <a:custGeom>
              <a:avLst/>
              <a:gdLst>
                <a:gd name="connsiteX0" fmla="*/ 13108 w 63841"/>
                <a:gd name="connsiteY0" fmla="*/ 2238 h 1017890"/>
                <a:gd name="connsiteX1" fmla="*/ 6758 w 63841"/>
                <a:gd name="connsiteY1" fmla="*/ 151463 h 1017890"/>
                <a:gd name="connsiteX2" fmla="*/ 3583 w 63841"/>
                <a:gd name="connsiteY2" fmla="*/ 405463 h 1017890"/>
                <a:gd name="connsiteX3" fmla="*/ 60733 w 63841"/>
                <a:gd name="connsiteY3" fmla="*/ 996013 h 1017890"/>
                <a:gd name="connsiteX4" fmla="*/ 54383 w 63841"/>
                <a:gd name="connsiteY4" fmla="*/ 830913 h 1017890"/>
                <a:gd name="connsiteX5" fmla="*/ 38508 w 63841"/>
                <a:gd name="connsiteY5" fmla="*/ 262588 h 1017890"/>
                <a:gd name="connsiteX6" fmla="*/ 13108 w 63841"/>
                <a:gd name="connsiteY6" fmla="*/ 2238 h 101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41" h="1017890">
                  <a:moveTo>
                    <a:pt x="13108" y="2238"/>
                  </a:moveTo>
                  <a:cubicBezTo>
                    <a:pt x="7816" y="-16283"/>
                    <a:pt x="8345" y="84259"/>
                    <a:pt x="6758" y="151463"/>
                  </a:cubicBezTo>
                  <a:cubicBezTo>
                    <a:pt x="5171" y="218667"/>
                    <a:pt x="-5413" y="264705"/>
                    <a:pt x="3583" y="405463"/>
                  </a:cubicBezTo>
                  <a:cubicBezTo>
                    <a:pt x="12579" y="546221"/>
                    <a:pt x="52266" y="925105"/>
                    <a:pt x="60733" y="996013"/>
                  </a:cubicBezTo>
                  <a:cubicBezTo>
                    <a:pt x="69200" y="1066921"/>
                    <a:pt x="58087" y="953150"/>
                    <a:pt x="54383" y="830913"/>
                  </a:cubicBezTo>
                  <a:cubicBezTo>
                    <a:pt x="50679" y="708676"/>
                    <a:pt x="43800" y="408109"/>
                    <a:pt x="38508" y="262588"/>
                  </a:cubicBezTo>
                  <a:cubicBezTo>
                    <a:pt x="33216" y="117067"/>
                    <a:pt x="18400" y="20759"/>
                    <a:pt x="13108" y="2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5FAC44F8-74A7-4394-8CB3-3F78754C92F3}"/>
                </a:ext>
              </a:extLst>
            </p:cNvPr>
            <p:cNvSpPr/>
            <p:nvPr/>
          </p:nvSpPr>
          <p:spPr>
            <a:xfrm>
              <a:off x="5585842" y="6744994"/>
              <a:ext cx="201742" cy="314291"/>
            </a:xfrm>
            <a:custGeom>
              <a:avLst/>
              <a:gdLst>
                <a:gd name="connsiteX0" fmla="*/ 41 w 201742"/>
                <a:gd name="connsiteY0" fmla="*/ 823 h 314291"/>
                <a:gd name="connsiteX1" fmla="*/ 148208 w 201742"/>
                <a:gd name="connsiteY1" fmla="*/ 233656 h 314291"/>
                <a:gd name="connsiteX2" fmla="*/ 201125 w 201742"/>
                <a:gd name="connsiteY2" fmla="*/ 314089 h 314291"/>
                <a:gd name="connsiteX3" fmla="*/ 175725 w 201742"/>
                <a:gd name="connsiteY3" fmla="*/ 254823 h 314291"/>
                <a:gd name="connsiteX4" fmla="*/ 154558 w 201742"/>
                <a:gd name="connsiteY4" fmla="*/ 197673 h 314291"/>
                <a:gd name="connsiteX5" fmla="*/ 133391 w 201742"/>
                <a:gd name="connsiteY5" fmla="*/ 157456 h 314291"/>
                <a:gd name="connsiteX6" fmla="*/ 41 w 201742"/>
                <a:gd name="connsiteY6" fmla="*/ 823 h 31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742" h="314291">
                  <a:moveTo>
                    <a:pt x="41" y="823"/>
                  </a:moveTo>
                  <a:cubicBezTo>
                    <a:pt x="2511" y="13523"/>
                    <a:pt x="114694" y="181445"/>
                    <a:pt x="148208" y="233656"/>
                  </a:cubicBezTo>
                  <a:cubicBezTo>
                    <a:pt x="181722" y="285867"/>
                    <a:pt x="196539" y="310561"/>
                    <a:pt x="201125" y="314089"/>
                  </a:cubicBezTo>
                  <a:cubicBezTo>
                    <a:pt x="205711" y="317617"/>
                    <a:pt x="183486" y="274226"/>
                    <a:pt x="175725" y="254823"/>
                  </a:cubicBezTo>
                  <a:cubicBezTo>
                    <a:pt x="167964" y="235420"/>
                    <a:pt x="161614" y="213901"/>
                    <a:pt x="154558" y="197673"/>
                  </a:cubicBezTo>
                  <a:cubicBezTo>
                    <a:pt x="147502" y="181445"/>
                    <a:pt x="160555" y="188853"/>
                    <a:pt x="133391" y="157456"/>
                  </a:cubicBezTo>
                  <a:cubicBezTo>
                    <a:pt x="106227" y="126059"/>
                    <a:pt x="-2429" y="-11877"/>
                    <a:pt x="41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5290C384-5937-40DA-81DD-127F5B025502}"/>
                </a:ext>
              </a:extLst>
            </p:cNvPr>
            <p:cNvSpPr/>
            <p:nvPr/>
          </p:nvSpPr>
          <p:spPr>
            <a:xfrm>
              <a:off x="5671855" y="7042123"/>
              <a:ext cx="113638" cy="230999"/>
            </a:xfrm>
            <a:custGeom>
              <a:avLst/>
              <a:gdLst>
                <a:gd name="connsiteX0" fmla="*/ 112995 w 113638"/>
                <a:gd name="connsiteY0" fmla="*/ 27 h 230999"/>
                <a:gd name="connsiteX1" fmla="*/ 47908 w 113638"/>
                <a:gd name="connsiteY1" fmla="*/ 104802 h 230999"/>
                <a:gd name="connsiteX2" fmla="*/ 30445 w 113638"/>
                <a:gd name="connsiteY2" fmla="*/ 228627 h 230999"/>
                <a:gd name="connsiteX3" fmla="*/ 30445 w 113638"/>
                <a:gd name="connsiteY3" fmla="*/ 179415 h 230999"/>
                <a:gd name="connsiteX4" fmla="*/ 3458 w 113638"/>
                <a:gd name="connsiteY4" fmla="*/ 95277 h 230999"/>
                <a:gd name="connsiteX5" fmla="*/ 112995 w 113638"/>
                <a:gd name="connsiteY5" fmla="*/ 27 h 23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38" h="230999">
                  <a:moveTo>
                    <a:pt x="112995" y="27"/>
                  </a:moveTo>
                  <a:cubicBezTo>
                    <a:pt x="120403" y="1614"/>
                    <a:pt x="61666" y="66702"/>
                    <a:pt x="47908" y="104802"/>
                  </a:cubicBezTo>
                  <a:cubicBezTo>
                    <a:pt x="34150" y="142902"/>
                    <a:pt x="33355" y="216192"/>
                    <a:pt x="30445" y="228627"/>
                  </a:cubicBezTo>
                  <a:cubicBezTo>
                    <a:pt x="27535" y="241062"/>
                    <a:pt x="34943" y="201640"/>
                    <a:pt x="30445" y="179415"/>
                  </a:cubicBezTo>
                  <a:cubicBezTo>
                    <a:pt x="25947" y="157190"/>
                    <a:pt x="-11359" y="123587"/>
                    <a:pt x="3458" y="95277"/>
                  </a:cubicBezTo>
                  <a:cubicBezTo>
                    <a:pt x="18275" y="66967"/>
                    <a:pt x="105587" y="-1560"/>
                    <a:pt x="11299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7C9AB743-5529-4D5F-96E5-CD1C3A1A789E}"/>
                </a:ext>
              </a:extLst>
            </p:cNvPr>
            <p:cNvSpPr/>
            <p:nvPr/>
          </p:nvSpPr>
          <p:spPr>
            <a:xfrm>
              <a:off x="5605664" y="7257146"/>
              <a:ext cx="100289" cy="394129"/>
            </a:xfrm>
            <a:custGeom>
              <a:avLst/>
              <a:gdLst>
                <a:gd name="connsiteX0" fmla="*/ 99811 w 100289"/>
                <a:gd name="connsiteY0" fmla="*/ 8842 h 394129"/>
                <a:gd name="connsiteX1" fmla="*/ 6149 w 100289"/>
                <a:gd name="connsiteY1" fmla="*/ 375554 h 394129"/>
                <a:gd name="connsiteX2" fmla="*/ 12499 w 100289"/>
                <a:gd name="connsiteY2" fmla="*/ 318404 h 394129"/>
                <a:gd name="connsiteX3" fmla="*/ 41074 w 100289"/>
                <a:gd name="connsiteY3" fmla="*/ 131079 h 394129"/>
                <a:gd name="connsiteX4" fmla="*/ 99811 w 100289"/>
                <a:gd name="connsiteY4" fmla="*/ 8842 h 39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89" h="394129">
                  <a:moveTo>
                    <a:pt x="99811" y="8842"/>
                  </a:moveTo>
                  <a:cubicBezTo>
                    <a:pt x="93990" y="49588"/>
                    <a:pt x="20701" y="323960"/>
                    <a:pt x="6149" y="375554"/>
                  </a:cubicBezTo>
                  <a:cubicBezTo>
                    <a:pt x="-8403" y="427148"/>
                    <a:pt x="6678" y="359150"/>
                    <a:pt x="12499" y="318404"/>
                  </a:cubicBezTo>
                  <a:cubicBezTo>
                    <a:pt x="18320" y="277658"/>
                    <a:pt x="25464" y="183731"/>
                    <a:pt x="41074" y="131079"/>
                  </a:cubicBezTo>
                  <a:cubicBezTo>
                    <a:pt x="56684" y="78427"/>
                    <a:pt x="105632" y="-31904"/>
                    <a:pt x="99811" y="8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D93BB275-3444-4F6E-8341-B8939EAA13FA}"/>
                </a:ext>
              </a:extLst>
            </p:cNvPr>
            <p:cNvSpPr/>
            <p:nvPr/>
          </p:nvSpPr>
          <p:spPr>
            <a:xfrm>
              <a:off x="5774842" y="6959545"/>
              <a:ext cx="107074" cy="254542"/>
            </a:xfrm>
            <a:custGeom>
              <a:avLst/>
              <a:gdLst>
                <a:gd name="connsiteX0" fmla="*/ 106846 w 107074"/>
                <a:gd name="connsiteY0" fmla="*/ 55 h 254542"/>
                <a:gd name="connsiteX1" fmla="*/ 30646 w 107074"/>
                <a:gd name="connsiteY1" fmla="*/ 114355 h 254542"/>
                <a:gd name="connsiteX2" fmla="*/ 48108 w 107074"/>
                <a:gd name="connsiteY2" fmla="*/ 250880 h 254542"/>
                <a:gd name="connsiteX3" fmla="*/ 33821 w 107074"/>
                <a:gd name="connsiteY3" fmla="*/ 208018 h 254542"/>
                <a:gd name="connsiteX4" fmla="*/ 2071 w 107074"/>
                <a:gd name="connsiteY4" fmla="*/ 128643 h 254542"/>
                <a:gd name="connsiteX5" fmla="*/ 106846 w 107074"/>
                <a:gd name="connsiteY5" fmla="*/ 55 h 25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074" h="254542">
                  <a:moveTo>
                    <a:pt x="106846" y="55"/>
                  </a:moveTo>
                  <a:cubicBezTo>
                    <a:pt x="111608" y="-2326"/>
                    <a:pt x="40436" y="72551"/>
                    <a:pt x="30646" y="114355"/>
                  </a:cubicBezTo>
                  <a:cubicBezTo>
                    <a:pt x="20856" y="156159"/>
                    <a:pt x="47579" y="235270"/>
                    <a:pt x="48108" y="250880"/>
                  </a:cubicBezTo>
                  <a:cubicBezTo>
                    <a:pt x="48637" y="266491"/>
                    <a:pt x="41494" y="228391"/>
                    <a:pt x="33821" y="208018"/>
                  </a:cubicBezTo>
                  <a:cubicBezTo>
                    <a:pt x="26148" y="187645"/>
                    <a:pt x="-8777" y="157483"/>
                    <a:pt x="2071" y="128643"/>
                  </a:cubicBezTo>
                  <a:cubicBezTo>
                    <a:pt x="12919" y="99803"/>
                    <a:pt x="102084" y="2436"/>
                    <a:pt x="10684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C7C1B080-601B-4AF8-B24C-ACADEBC8C2AD}"/>
                </a:ext>
              </a:extLst>
            </p:cNvPr>
            <p:cNvSpPr/>
            <p:nvPr/>
          </p:nvSpPr>
          <p:spPr>
            <a:xfrm>
              <a:off x="5640002" y="7036205"/>
              <a:ext cx="158363" cy="629825"/>
            </a:xfrm>
            <a:custGeom>
              <a:avLst/>
              <a:gdLst>
                <a:gd name="connsiteX0" fmla="*/ 141673 w 158363"/>
                <a:gd name="connsiteY0" fmla="*/ 58333 h 629825"/>
                <a:gd name="connsiteX1" fmla="*/ 122623 w 158363"/>
                <a:gd name="connsiteY1" fmla="*/ 128183 h 629825"/>
                <a:gd name="connsiteX2" fmla="*/ 121036 w 158363"/>
                <a:gd name="connsiteY2" fmla="*/ 212320 h 629825"/>
                <a:gd name="connsiteX3" fmla="*/ 81348 w 158363"/>
                <a:gd name="connsiteY3" fmla="*/ 345670 h 629825"/>
                <a:gd name="connsiteX4" fmla="*/ 1973 w 158363"/>
                <a:gd name="connsiteY4" fmla="*/ 621895 h 629825"/>
                <a:gd name="connsiteX5" fmla="*/ 32136 w 158363"/>
                <a:gd name="connsiteY5" fmla="*/ 531408 h 629825"/>
                <a:gd name="connsiteX6" fmla="*/ 119448 w 158363"/>
                <a:gd name="connsiteY6" fmla="*/ 288520 h 629825"/>
                <a:gd name="connsiteX7" fmla="*/ 98811 w 158363"/>
                <a:gd name="connsiteY7" fmla="*/ 158345 h 629825"/>
                <a:gd name="connsiteX8" fmla="*/ 155961 w 158363"/>
                <a:gd name="connsiteY8" fmla="*/ 4358 h 629825"/>
                <a:gd name="connsiteX9" fmla="*/ 141673 w 158363"/>
                <a:gd name="connsiteY9" fmla="*/ 58333 h 6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363" h="629825">
                  <a:moveTo>
                    <a:pt x="141673" y="58333"/>
                  </a:moveTo>
                  <a:cubicBezTo>
                    <a:pt x="136117" y="78970"/>
                    <a:pt x="126062" y="102519"/>
                    <a:pt x="122623" y="128183"/>
                  </a:cubicBezTo>
                  <a:cubicBezTo>
                    <a:pt x="119184" y="153847"/>
                    <a:pt x="127915" y="176072"/>
                    <a:pt x="121036" y="212320"/>
                  </a:cubicBezTo>
                  <a:cubicBezTo>
                    <a:pt x="114157" y="248568"/>
                    <a:pt x="101192" y="277408"/>
                    <a:pt x="81348" y="345670"/>
                  </a:cubicBezTo>
                  <a:cubicBezTo>
                    <a:pt x="61504" y="413932"/>
                    <a:pt x="10175" y="590939"/>
                    <a:pt x="1973" y="621895"/>
                  </a:cubicBezTo>
                  <a:cubicBezTo>
                    <a:pt x="-6229" y="652851"/>
                    <a:pt x="12557" y="586971"/>
                    <a:pt x="32136" y="531408"/>
                  </a:cubicBezTo>
                  <a:cubicBezTo>
                    <a:pt x="51715" y="475846"/>
                    <a:pt x="108335" y="350697"/>
                    <a:pt x="119448" y="288520"/>
                  </a:cubicBezTo>
                  <a:cubicBezTo>
                    <a:pt x="130560" y="226343"/>
                    <a:pt x="92726" y="205705"/>
                    <a:pt x="98811" y="158345"/>
                  </a:cubicBezTo>
                  <a:cubicBezTo>
                    <a:pt x="104896" y="110985"/>
                    <a:pt x="147230" y="24202"/>
                    <a:pt x="155961" y="4358"/>
                  </a:cubicBezTo>
                  <a:cubicBezTo>
                    <a:pt x="164692" y="-15486"/>
                    <a:pt x="147229" y="37696"/>
                    <a:pt x="141673" y="58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E624CF76-680E-4C1B-BBA9-46FF0E85DE83}"/>
                </a:ext>
              </a:extLst>
            </p:cNvPr>
            <p:cNvSpPr/>
            <p:nvPr/>
          </p:nvSpPr>
          <p:spPr>
            <a:xfrm>
              <a:off x="5478002" y="7741488"/>
              <a:ext cx="163715" cy="360875"/>
            </a:xfrm>
            <a:custGeom>
              <a:avLst/>
              <a:gdLst>
                <a:gd name="connsiteX0" fmla="*/ 159211 w 163715"/>
                <a:gd name="connsiteY0" fmla="*/ 750 h 360875"/>
                <a:gd name="connsiteX1" fmla="*/ 70311 w 163715"/>
                <a:gd name="connsiteY1" fmla="*/ 197600 h 360875"/>
                <a:gd name="connsiteX2" fmla="*/ 461 w 163715"/>
                <a:gd name="connsiteY2" fmla="*/ 359525 h 360875"/>
                <a:gd name="connsiteX3" fmla="*/ 44911 w 163715"/>
                <a:gd name="connsiteY3" fmla="*/ 267450 h 360875"/>
                <a:gd name="connsiteX4" fmla="*/ 138573 w 163715"/>
                <a:gd name="connsiteY4" fmla="*/ 135687 h 360875"/>
                <a:gd name="connsiteX5" fmla="*/ 159211 w 163715"/>
                <a:gd name="connsiteY5" fmla="*/ 750 h 36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15" h="360875">
                  <a:moveTo>
                    <a:pt x="159211" y="750"/>
                  </a:moveTo>
                  <a:cubicBezTo>
                    <a:pt x="147834" y="11069"/>
                    <a:pt x="96769" y="137804"/>
                    <a:pt x="70311" y="197600"/>
                  </a:cubicBezTo>
                  <a:cubicBezTo>
                    <a:pt x="43853" y="257396"/>
                    <a:pt x="461" y="359525"/>
                    <a:pt x="461" y="359525"/>
                  </a:cubicBezTo>
                  <a:cubicBezTo>
                    <a:pt x="-3772" y="371167"/>
                    <a:pt x="21892" y="304756"/>
                    <a:pt x="44911" y="267450"/>
                  </a:cubicBezTo>
                  <a:cubicBezTo>
                    <a:pt x="67930" y="230144"/>
                    <a:pt x="117935" y="182254"/>
                    <a:pt x="138573" y="135687"/>
                  </a:cubicBezTo>
                  <a:cubicBezTo>
                    <a:pt x="159211" y="89120"/>
                    <a:pt x="170588" y="-9569"/>
                    <a:pt x="159211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B547D96B-2908-4B58-BFAD-9A8FDFEBAF84}"/>
                </a:ext>
              </a:extLst>
            </p:cNvPr>
            <p:cNvSpPr/>
            <p:nvPr/>
          </p:nvSpPr>
          <p:spPr>
            <a:xfrm>
              <a:off x="5352146" y="8234110"/>
              <a:ext cx="103259" cy="337615"/>
            </a:xfrm>
            <a:custGeom>
              <a:avLst/>
              <a:gdLst>
                <a:gd name="connsiteX0" fmla="*/ 102504 w 103259"/>
                <a:gd name="connsiteY0" fmla="*/ 253 h 337615"/>
                <a:gd name="connsiteX1" fmla="*/ 46942 w 103259"/>
                <a:gd name="connsiteY1" fmla="*/ 128840 h 337615"/>
                <a:gd name="connsiteX2" fmla="*/ 19954 w 103259"/>
                <a:gd name="connsiteY2" fmla="*/ 332040 h 337615"/>
                <a:gd name="connsiteX3" fmla="*/ 19954 w 103259"/>
                <a:gd name="connsiteY3" fmla="*/ 270128 h 337615"/>
                <a:gd name="connsiteX4" fmla="*/ 2492 w 103259"/>
                <a:gd name="connsiteY4" fmla="*/ 160590 h 337615"/>
                <a:gd name="connsiteX5" fmla="*/ 102504 w 103259"/>
                <a:gd name="connsiteY5" fmla="*/ 253 h 33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59" h="337615">
                  <a:moveTo>
                    <a:pt x="102504" y="253"/>
                  </a:moveTo>
                  <a:cubicBezTo>
                    <a:pt x="109912" y="-5039"/>
                    <a:pt x="60700" y="73542"/>
                    <a:pt x="46942" y="128840"/>
                  </a:cubicBezTo>
                  <a:cubicBezTo>
                    <a:pt x="33184" y="184138"/>
                    <a:pt x="24452" y="308492"/>
                    <a:pt x="19954" y="332040"/>
                  </a:cubicBezTo>
                  <a:cubicBezTo>
                    <a:pt x="15456" y="355588"/>
                    <a:pt x="22864" y="298703"/>
                    <a:pt x="19954" y="270128"/>
                  </a:cubicBezTo>
                  <a:cubicBezTo>
                    <a:pt x="17044" y="241553"/>
                    <a:pt x="-7827" y="202394"/>
                    <a:pt x="2492" y="160590"/>
                  </a:cubicBezTo>
                  <a:cubicBezTo>
                    <a:pt x="12811" y="118786"/>
                    <a:pt x="95096" y="5545"/>
                    <a:pt x="102504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ABC1B2B5-6CE8-43D1-B5EE-241F693858E4}"/>
                </a:ext>
              </a:extLst>
            </p:cNvPr>
            <p:cNvSpPr/>
            <p:nvPr/>
          </p:nvSpPr>
          <p:spPr>
            <a:xfrm>
              <a:off x="5335559" y="8483548"/>
              <a:ext cx="35381" cy="160545"/>
            </a:xfrm>
            <a:custGeom>
              <a:avLst/>
              <a:gdLst>
                <a:gd name="connsiteX0" fmla="*/ 9554 w 35381"/>
                <a:gd name="connsiteY0" fmla="*/ 52 h 160545"/>
                <a:gd name="connsiteX1" fmla="*/ 28604 w 35381"/>
                <a:gd name="connsiteY1" fmla="*/ 103240 h 160545"/>
                <a:gd name="connsiteX2" fmla="*/ 29 w 35381"/>
                <a:gd name="connsiteY2" fmla="*/ 160390 h 160545"/>
                <a:gd name="connsiteX3" fmla="*/ 34954 w 35381"/>
                <a:gd name="connsiteY3" fmla="*/ 117527 h 160545"/>
                <a:gd name="connsiteX4" fmla="*/ 9554 w 35381"/>
                <a:gd name="connsiteY4" fmla="*/ 52 h 16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1" h="160545">
                  <a:moveTo>
                    <a:pt x="9554" y="52"/>
                  </a:moveTo>
                  <a:cubicBezTo>
                    <a:pt x="8496" y="-2329"/>
                    <a:pt x="30191" y="76517"/>
                    <a:pt x="28604" y="103240"/>
                  </a:cubicBezTo>
                  <a:cubicBezTo>
                    <a:pt x="27017" y="129963"/>
                    <a:pt x="-1029" y="158009"/>
                    <a:pt x="29" y="160390"/>
                  </a:cubicBezTo>
                  <a:cubicBezTo>
                    <a:pt x="1087" y="162771"/>
                    <a:pt x="30721" y="137371"/>
                    <a:pt x="34954" y="117527"/>
                  </a:cubicBezTo>
                  <a:cubicBezTo>
                    <a:pt x="39187" y="97683"/>
                    <a:pt x="10612" y="2433"/>
                    <a:pt x="9554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EDEFF71A-8BF5-4121-BB05-7CA4F367D088}"/>
                </a:ext>
              </a:extLst>
            </p:cNvPr>
            <p:cNvSpPr/>
            <p:nvPr/>
          </p:nvSpPr>
          <p:spPr>
            <a:xfrm>
              <a:off x="5311727" y="8651873"/>
              <a:ext cx="37505" cy="220717"/>
            </a:xfrm>
            <a:custGeom>
              <a:avLst/>
              <a:gdLst>
                <a:gd name="connsiteX0" fmla="*/ 36561 w 37505"/>
                <a:gd name="connsiteY0" fmla="*/ 2 h 220717"/>
                <a:gd name="connsiteX1" fmla="*/ 27036 w 37505"/>
                <a:gd name="connsiteY1" fmla="*/ 133352 h 220717"/>
                <a:gd name="connsiteX2" fmla="*/ 30211 w 37505"/>
                <a:gd name="connsiteY2" fmla="*/ 219077 h 220717"/>
                <a:gd name="connsiteX3" fmla="*/ 20686 w 37505"/>
                <a:gd name="connsiteY3" fmla="*/ 185740 h 220717"/>
                <a:gd name="connsiteX4" fmla="*/ 48 w 37505"/>
                <a:gd name="connsiteY4" fmla="*/ 136527 h 220717"/>
                <a:gd name="connsiteX5" fmla="*/ 36561 w 37505"/>
                <a:gd name="connsiteY5" fmla="*/ 2 h 2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5" h="220717">
                  <a:moveTo>
                    <a:pt x="36561" y="2"/>
                  </a:moveTo>
                  <a:cubicBezTo>
                    <a:pt x="41059" y="-527"/>
                    <a:pt x="28094" y="96840"/>
                    <a:pt x="27036" y="133352"/>
                  </a:cubicBezTo>
                  <a:cubicBezTo>
                    <a:pt x="25978" y="169864"/>
                    <a:pt x="31269" y="210346"/>
                    <a:pt x="30211" y="219077"/>
                  </a:cubicBezTo>
                  <a:cubicBezTo>
                    <a:pt x="29153" y="227808"/>
                    <a:pt x="25713" y="199498"/>
                    <a:pt x="20686" y="185740"/>
                  </a:cubicBezTo>
                  <a:cubicBezTo>
                    <a:pt x="15659" y="171982"/>
                    <a:pt x="-1010" y="160869"/>
                    <a:pt x="48" y="136527"/>
                  </a:cubicBezTo>
                  <a:cubicBezTo>
                    <a:pt x="1106" y="112185"/>
                    <a:pt x="32063" y="531"/>
                    <a:pt x="3656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CB597749-5762-4F15-8642-2D8AEFD0463F}"/>
                </a:ext>
              </a:extLst>
            </p:cNvPr>
            <p:cNvSpPr/>
            <p:nvPr/>
          </p:nvSpPr>
          <p:spPr>
            <a:xfrm>
              <a:off x="5265625" y="8896348"/>
              <a:ext cx="86565" cy="284166"/>
            </a:xfrm>
            <a:custGeom>
              <a:avLst/>
              <a:gdLst>
                <a:gd name="connsiteX0" fmla="*/ 85838 w 86565"/>
                <a:gd name="connsiteY0" fmla="*/ 2 h 284166"/>
                <a:gd name="connsiteX1" fmla="*/ 60438 w 86565"/>
                <a:gd name="connsiteY1" fmla="*/ 112715 h 284166"/>
                <a:gd name="connsiteX2" fmla="*/ 52500 w 86565"/>
                <a:gd name="connsiteY2" fmla="*/ 219077 h 284166"/>
                <a:gd name="connsiteX3" fmla="*/ 113 w 86565"/>
                <a:gd name="connsiteY3" fmla="*/ 284165 h 284166"/>
                <a:gd name="connsiteX4" fmla="*/ 38213 w 86565"/>
                <a:gd name="connsiteY4" fmla="*/ 220665 h 284166"/>
                <a:gd name="connsiteX5" fmla="*/ 28688 w 86565"/>
                <a:gd name="connsiteY5" fmla="*/ 109540 h 284166"/>
                <a:gd name="connsiteX6" fmla="*/ 85838 w 86565"/>
                <a:gd name="connsiteY6" fmla="*/ 2 h 2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65" h="284166">
                  <a:moveTo>
                    <a:pt x="85838" y="2"/>
                  </a:moveTo>
                  <a:cubicBezTo>
                    <a:pt x="91130" y="531"/>
                    <a:pt x="65994" y="76203"/>
                    <a:pt x="60438" y="112715"/>
                  </a:cubicBezTo>
                  <a:cubicBezTo>
                    <a:pt x="54882" y="149227"/>
                    <a:pt x="62554" y="190502"/>
                    <a:pt x="52500" y="219077"/>
                  </a:cubicBezTo>
                  <a:cubicBezTo>
                    <a:pt x="42446" y="247652"/>
                    <a:pt x="2494" y="283900"/>
                    <a:pt x="113" y="284165"/>
                  </a:cubicBezTo>
                  <a:cubicBezTo>
                    <a:pt x="-2268" y="284430"/>
                    <a:pt x="33451" y="249769"/>
                    <a:pt x="38213" y="220665"/>
                  </a:cubicBezTo>
                  <a:cubicBezTo>
                    <a:pt x="42975" y="191561"/>
                    <a:pt x="19692" y="145259"/>
                    <a:pt x="28688" y="109540"/>
                  </a:cubicBezTo>
                  <a:cubicBezTo>
                    <a:pt x="37684" y="73821"/>
                    <a:pt x="80546" y="-527"/>
                    <a:pt x="8583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BEEBB892-EC85-4D57-9CFF-4DE3C389EF2B}"/>
                </a:ext>
              </a:extLst>
            </p:cNvPr>
            <p:cNvSpPr/>
            <p:nvPr/>
          </p:nvSpPr>
          <p:spPr>
            <a:xfrm>
              <a:off x="5138538" y="9157292"/>
              <a:ext cx="140326" cy="556351"/>
            </a:xfrm>
            <a:custGeom>
              <a:avLst/>
              <a:gdLst>
                <a:gd name="connsiteX0" fmla="*/ 124025 w 140326"/>
                <a:gd name="connsiteY0" fmla="*/ 7346 h 556351"/>
                <a:gd name="connsiteX1" fmla="*/ 136725 w 140326"/>
                <a:gd name="connsiteY1" fmla="*/ 112121 h 556351"/>
                <a:gd name="connsiteX2" fmla="*/ 65287 w 140326"/>
                <a:gd name="connsiteY2" fmla="*/ 243883 h 556351"/>
                <a:gd name="connsiteX3" fmla="*/ 6550 w 140326"/>
                <a:gd name="connsiteY3" fmla="*/ 389933 h 556351"/>
                <a:gd name="connsiteX4" fmla="*/ 1787 w 140326"/>
                <a:gd name="connsiteY4" fmla="*/ 555033 h 556351"/>
                <a:gd name="connsiteX5" fmla="*/ 9725 w 140326"/>
                <a:gd name="connsiteY5" fmla="*/ 459783 h 556351"/>
                <a:gd name="connsiteX6" fmla="*/ 74812 w 140326"/>
                <a:gd name="connsiteY6" fmla="*/ 323258 h 556351"/>
                <a:gd name="connsiteX7" fmla="*/ 124025 w 140326"/>
                <a:gd name="connsiteY7" fmla="*/ 7346 h 55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26" h="556351">
                  <a:moveTo>
                    <a:pt x="124025" y="7346"/>
                  </a:moveTo>
                  <a:cubicBezTo>
                    <a:pt x="134344" y="-27843"/>
                    <a:pt x="146515" y="72698"/>
                    <a:pt x="136725" y="112121"/>
                  </a:cubicBezTo>
                  <a:cubicBezTo>
                    <a:pt x="126935" y="151544"/>
                    <a:pt x="86983" y="197581"/>
                    <a:pt x="65287" y="243883"/>
                  </a:cubicBezTo>
                  <a:cubicBezTo>
                    <a:pt x="43591" y="290185"/>
                    <a:pt x="17133" y="338075"/>
                    <a:pt x="6550" y="389933"/>
                  </a:cubicBezTo>
                  <a:cubicBezTo>
                    <a:pt x="-4033" y="441791"/>
                    <a:pt x="1258" y="543391"/>
                    <a:pt x="1787" y="555033"/>
                  </a:cubicBezTo>
                  <a:cubicBezTo>
                    <a:pt x="2316" y="566675"/>
                    <a:pt x="-2446" y="498412"/>
                    <a:pt x="9725" y="459783"/>
                  </a:cubicBezTo>
                  <a:cubicBezTo>
                    <a:pt x="21896" y="421154"/>
                    <a:pt x="52058" y="394431"/>
                    <a:pt x="74812" y="323258"/>
                  </a:cubicBezTo>
                  <a:cubicBezTo>
                    <a:pt x="97566" y="252085"/>
                    <a:pt x="113706" y="42535"/>
                    <a:pt x="124025" y="7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D5B4A20-84D7-420C-A533-4F63AF5F7585}"/>
                </a:ext>
              </a:extLst>
            </p:cNvPr>
            <p:cNvSpPr/>
            <p:nvPr/>
          </p:nvSpPr>
          <p:spPr>
            <a:xfrm>
              <a:off x="5055889" y="9537197"/>
              <a:ext cx="159556" cy="403126"/>
            </a:xfrm>
            <a:custGeom>
              <a:avLst/>
              <a:gdLst>
                <a:gd name="connsiteX0" fmla="*/ 159049 w 159556"/>
                <a:gd name="connsiteY0" fmla="*/ 503 h 403126"/>
                <a:gd name="connsiteX1" fmla="*/ 52686 w 159556"/>
                <a:gd name="connsiteY1" fmla="*/ 148141 h 403126"/>
                <a:gd name="connsiteX2" fmla="*/ 33636 w 159556"/>
                <a:gd name="connsiteY2" fmla="*/ 295778 h 403126"/>
                <a:gd name="connsiteX3" fmla="*/ 73324 w 159556"/>
                <a:gd name="connsiteY3" fmla="*/ 402141 h 403126"/>
                <a:gd name="connsiteX4" fmla="*/ 52686 w 159556"/>
                <a:gd name="connsiteY4" fmla="*/ 340228 h 403126"/>
                <a:gd name="connsiteX5" fmla="*/ 3474 w 159556"/>
                <a:gd name="connsiteY5" fmla="*/ 200528 h 403126"/>
                <a:gd name="connsiteX6" fmla="*/ 159049 w 159556"/>
                <a:gd name="connsiteY6" fmla="*/ 503 h 40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56" h="403126">
                  <a:moveTo>
                    <a:pt x="159049" y="503"/>
                  </a:moveTo>
                  <a:cubicBezTo>
                    <a:pt x="167251" y="-8228"/>
                    <a:pt x="73588" y="98929"/>
                    <a:pt x="52686" y="148141"/>
                  </a:cubicBezTo>
                  <a:cubicBezTo>
                    <a:pt x="31784" y="197353"/>
                    <a:pt x="30196" y="253445"/>
                    <a:pt x="33636" y="295778"/>
                  </a:cubicBezTo>
                  <a:cubicBezTo>
                    <a:pt x="37076" y="338111"/>
                    <a:pt x="70149" y="394733"/>
                    <a:pt x="73324" y="402141"/>
                  </a:cubicBezTo>
                  <a:cubicBezTo>
                    <a:pt x="76499" y="409549"/>
                    <a:pt x="64328" y="373830"/>
                    <a:pt x="52686" y="340228"/>
                  </a:cubicBezTo>
                  <a:cubicBezTo>
                    <a:pt x="41044" y="306626"/>
                    <a:pt x="-14253" y="256091"/>
                    <a:pt x="3474" y="200528"/>
                  </a:cubicBezTo>
                  <a:cubicBezTo>
                    <a:pt x="21201" y="144966"/>
                    <a:pt x="150847" y="9234"/>
                    <a:pt x="159049" y="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6D5D545D-694B-41E3-88E4-AE989F964A39}"/>
                </a:ext>
              </a:extLst>
            </p:cNvPr>
            <p:cNvSpPr/>
            <p:nvPr/>
          </p:nvSpPr>
          <p:spPr>
            <a:xfrm>
              <a:off x="4893462" y="9817017"/>
              <a:ext cx="228192" cy="346684"/>
            </a:xfrm>
            <a:custGeom>
              <a:avLst/>
              <a:gdLst>
                <a:gd name="connsiteX0" fmla="*/ 227813 w 228192"/>
                <a:gd name="connsiteY0" fmla="*/ 83 h 346684"/>
                <a:gd name="connsiteX1" fmla="*/ 107163 w 228192"/>
                <a:gd name="connsiteY1" fmla="*/ 128671 h 346684"/>
                <a:gd name="connsiteX2" fmla="*/ 801 w 228192"/>
                <a:gd name="connsiteY2" fmla="*/ 344571 h 346684"/>
                <a:gd name="connsiteX3" fmla="*/ 62713 w 228192"/>
                <a:gd name="connsiteY3" fmla="*/ 233446 h 346684"/>
                <a:gd name="connsiteX4" fmla="*/ 142088 w 228192"/>
                <a:gd name="connsiteY4" fmla="*/ 146133 h 346684"/>
                <a:gd name="connsiteX5" fmla="*/ 227813 w 228192"/>
                <a:gd name="connsiteY5" fmla="*/ 83 h 3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92" h="346684">
                  <a:moveTo>
                    <a:pt x="227813" y="83"/>
                  </a:moveTo>
                  <a:cubicBezTo>
                    <a:pt x="221992" y="-2827"/>
                    <a:pt x="144998" y="71256"/>
                    <a:pt x="107163" y="128671"/>
                  </a:cubicBezTo>
                  <a:cubicBezTo>
                    <a:pt x="69328" y="186086"/>
                    <a:pt x="8209" y="327109"/>
                    <a:pt x="801" y="344571"/>
                  </a:cubicBezTo>
                  <a:cubicBezTo>
                    <a:pt x="-6607" y="362033"/>
                    <a:pt x="39165" y="266519"/>
                    <a:pt x="62713" y="233446"/>
                  </a:cubicBezTo>
                  <a:cubicBezTo>
                    <a:pt x="86261" y="200373"/>
                    <a:pt x="113248" y="182645"/>
                    <a:pt x="142088" y="146133"/>
                  </a:cubicBezTo>
                  <a:cubicBezTo>
                    <a:pt x="170928" y="109621"/>
                    <a:pt x="233634" y="2993"/>
                    <a:pt x="227813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F31CA1CA-6315-4044-859F-3192B59E04D8}"/>
                </a:ext>
              </a:extLst>
            </p:cNvPr>
            <p:cNvSpPr/>
            <p:nvPr/>
          </p:nvSpPr>
          <p:spPr>
            <a:xfrm>
              <a:off x="4849551" y="10175465"/>
              <a:ext cx="77760" cy="264868"/>
            </a:xfrm>
            <a:custGeom>
              <a:avLst/>
              <a:gdLst>
                <a:gd name="connsiteX0" fmla="*/ 76462 w 77760"/>
                <a:gd name="connsiteY0" fmla="*/ 410 h 264868"/>
                <a:gd name="connsiteX1" fmla="*/ 46299 w 77760"/>
                <a:gd name="connsiteY1" fmla="*/ 86135 h 264868"/>
                <a:gd name="connsiteX2" fmla="*/ 8199 w 77760"/>
                <a:gd name="connsiteY2" fmla="*/ 262348 h 264868"/>
                <a:gd name="connsiteX3" fmla="*/ 17724 w 77760"/>
                <a:gd name="connsiteY3" fmla="*/ 181385 h 264868"/>
                <a:gd name="connsiteX4" fmla="*/ 1849 w 77760"/>
                <a:gd name="connsiteY4" fmla="*/ 59148 h 264868"/>
                <a:gd name="connsiteX5" fmla="*/ 76462 w 77760"/>
                <a:gd name="connsiteY5" fmla="*/ 410 h 26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60" h="264868">
                  <a:moveTo>
                    <a:pt x="76462" y="410"/>
                  </a:moveTo>
                  <a:cubicBezTo>
                    <a:pt x="83870" y="4908"/>
                    <a:pt x="57676" y="42479"/>
                    <a:pt x="46299" y="86135"/>
                  </a:cubicBezTo>
                  <a:cubicBezTo>
                    <a:pt x="34922" y="129791"/>
                    <a:pt x="12961" y="246473"/>
                    <a:pt x="8199" y="262348"/>
                  </a:cubicBezTo>
                  <a:cubicBezTo>
                    <a:pt x="3437" y="278223"/>
                    <a:pt x="18782" y="215252"/>
                    <a:pt x="17724" y="181385"/>
                  </a:cubicBezTo>
                  <a:cubicBezTo>
                    <a:pt x="16666" y="147518"/>
                    <a:pt x="-6618" y="89046"/>
                    <a:pt x="1849" y="59148"/>
                  </a:cubicBezTo>
                  <a:cubicBezTo>
                    <a:pt x="10316" y="29250"/>
                    <a:pt x="69054" y="-4088"/>
                    <a:pt x="7646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05241A63-8319-4540-95E5-CC655CFB38A1}"/>
                </a:ext>
              </a:extLst>
            </p:cNvPr>
            <p:cNvSpPr/>
            <p:nvPr/>
          </p:nvSpPr>
          <p:spPr>
            <a:xfrm>
              <a:off x="4697122" y="10403735"/>
              <a:ext cx="200941" cy="320656"/>
            </a:xfrm>
            <a:custGeom>
              <a:avLst/>
              <a:gdLst>
                <a:gd name="connsiteX0" fmla="*/ 143166 w 200941"/>
                <a:gd name="connsiteY0" fmla="*/ 740 h 320656"/>
                <a:gd name="connsiteX1" fmla="*/ 147928 w 200941"/>
                <a:gd name="connsiteY1" fmla="*/ 108690 h 320656"/>
                <a:gd name="connsiteX2" fmla="*/ 66966 w 200941"/>
                <a:gd name="connsiteY2" fmla="*/ 192828 h 320656"/>
                <a:gd name="connsiteX3" fmla="*/ 291 w 200941"/>
                <a:gd name="connsiteY3" fmla="*/ 319828 h 320656"/>
                <a:gd name="connsiteX4" fmla="*/ 49503 w 200941"/>
                <a:gd name="connsiteY4" fmla="*/ 238865 h 320656"/>
                <a:gd name="connsiteX5" fmla="*/ 198728 w 200941"/>
                <a:gd name="connsiteY5" fmla="*/ 70590 h 320656"/>
                <a:gd name="connsiteX6" fmla="*/ 143166 w 200941"/>
                <a:gd name="connsiteY6" fmla="*/ 740 h 32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941" h="320656">
                  <a:moveTo>
                    <a:pt x="143166" y="740"/>
                  </a:moveTo>
                  <a:cubicBezTo>
                    <a:pt x="134699" y="7090"/>
                    <a:pt x="160628" y="76675"/>
                    <a:pt x="147928" y="108690"/>
                  </a:cubicBezTo>
                  <a:cubicBezTo>
                    <a:pt x="135228" y="140705"/>
                    <a:pt x="91572" y="157638"/>
                    <a:pt x="66966" y="192828"/>
                  </a:cubicBezTo>
                  <a:cubicBezTo>
                    <a:pt x="42360" y="228018"/>
                    <a:pt x="3202" y="312155"/>
                    <a:pt x="291" y="319828"/>
                  </a:cubicBezTo>
                  <a:cubicBezTo>
                    <a:pt x="-2620" y="327501"/>
                    <a:pt x="16430" y="280405"/>
                    <a:pt x="49503" y="238865"/>
                  </a:cubicBezTo>
                  <a:cubicBezTo>
                    <a:pt x="82576" y="197325"/>
                    <a:pt x="184176" y="111336"/>
                    <a:pt x="198728" y="70590"/>
                  </a:cubicBezTo>
                  <a:cubicBezTo>
                    <a:pt x="213280" y="29844"/>
                    <a:pt x="151633" y="-5610"/>
                    <a:pt x="1431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C979199C-39FD-40F1-BF6F-4355B4F50D91}"/>
                </a:ext>
              </a:extLst>
            </p:cNvPr>
            <p:cNvSpPr/>
            <p:nvPr/>
          </p:nvSpPr>
          <p:spPr>
            <a:xfrm>
              <a:off x="4646066" y="10727704"/>
              <a:ext cx="66267" cy="181141"/>
            </a:xfrm>
            <a:custGeom>
              <a:avLst/>
              <a:gdLst>
                <a:gd name="connsiteX0" fmla="*/ 65634 w 66267"/>
                <a:gd name="connsiteY0" fmla="*/ 621 h 181141"/>
                <a:gd name="connsiteX1" fmla="*/ 33884 w 66267"/>
                <a:gd name="connsiteY1" fmla="*/ 75234 h 181141"/>
                <a:gd name="connsiteX2" fmla="*/ 19597 w 66267"/>
                <a:gd name="connsiteY2" fmla="*/ 178421 h 181141"/>
                <a:gd name="connsiteX3" fmla="*/ 11659 w 66267"/>
                <a:gd name="connsiteY3" fmla="*/ 148259 h 181141"/>
                <a:gd name="connsiteX4" fmla="*/ 2134 w 66267"/>
                <a:gd name="connsiteY4" fmla="*/ 116509 h 181141"/>
                <a:gd name="connsiteX5" fmla="*/ 65634 w 66267"/>
                <a:gd name="connsiteY5" fmla="*/ 621 h 18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67" h="181141">
                  <a:moveTo>
                    <a:pt x="65634" y="621"/>
                  </a:moveTo>
                  <a:cubicBezTo>
                    <a:pt x="70926" y="-6258"/>
                    <a:pt x="41557" y="45601"/>
                    <a:pt x="33884" y="75234"/>
                  </a:cubicBezTo>
                  <a:cubicBezTo>
                    <a:pt x="26211" y="104867"/>
                    <a:pt x="23301" y="166250"/>
                    <a:pt x="19597" y="178421"/>
                  </a:cubicBezTo>
                  <a:cubicBezTo>
                    <a:pt x="15893" y="190592"/>
                    <a:pt x="14569" y="158578"/>
                    <a:pt x="11659" y="148259"/>
                  </a:cubicBezTo>
                  <a:cubicBezTo>
                    <a:pt x="8749" y="137940"/>
                    <a:pt x="-5274" y="141909"/>
                    <a:pt x="2134" y="116509"/>
                  </a:cubicBezTo>
                  <a:cubicBezTo>
                    <a:pt x="9542" y="91109"/>
                    <a:pt x="60342" y="7500"/>
                    <a:pt x="65634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37EF5D28-3C14-434D-8733-A5A93E40B698}"/>
                </a:ext>
              </a:extLst>
            </p:cNvPr>
            <p:cNvSpPr/>
            <p:nvPr/>
          </p:nvSpPr>
          <p:spPr>
            <a:xfrm>
              <a:off x="7016059" y="6990909"/>
              <a:ext cx="73928" cy="397765"/>
            </a:xfrm>
            <a:custGeom>
              <a:avLst/>
              <a:gdLst>
                <a:gd name="connsiteX0" fmla="*/ 73716 w 73928"/>
                <a:gd name="connsiteY0" fmla="*/ 2029 h 397765"/>
                <a:gd name="connsiteX1" fmla="*/ 43554 w 73928"/>
                <a:gd name="connsiteY1" fmla="*/ 267141 h 397765"/>
                <a:gd name="connsiteX2" fmla="*/ 691 w 73928"/>
                <a:gd name="connsiteY2" fmla="*/ 395729 h 397765"/>
                <a:gd name="connsiteX3" fmla="*/ 19741 w 73928"/>
                <a:gd name="connsiteY3" fmla="*/ 332229 h 397765"/>
                <a:gd name="connsiteX4" fmla="*/ 54666 w 73928"/>
                <a:gd name="connsiteY4" fmla="*/ 154429 h 397765"/>
                <a:gd name="connsiteX5" fmla="*/ 73716 w 73928"/>
                <a:gd name="connsiteY5" fmla="*/ 2029 h 3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28" h="397765">
                  <a:moveTo>
                    <a:pt x="73716" y="2029"/>
                  </a:moveTo>
                  <a:cubicBezTo>
                    <a:pt x="71864" y="20814"/>
                    <a:pt x="55725" y="201524"/>
                    <a:pt x="43554" y="267141"/>
                  </a:cubicBezTo>
                  <a:cubicBezTo>
                    <a:pt x="31383" y="332758"/>
                    <a:pt x="4660" y="384881"/>
                    <a:pt x="691" y="395729"/>
                  </a:cubicBezTo>
                  <a:cubicBezTo>
                    <a:pt x="-3278" y="406577"/>
                    <a:pt x="10745" y="372446"/>
                    <a:pt x="19741" y="332229"/>
                  </a:cubicBezTo>
                  <a:cubicBezTo>
                    <a:pt x="28737" y="292012"/>
                    <a:pt x="44347" y="209198"/>
                    <a:pt x="54666" y="154429"/>
                  </a:cubicBezTo>
                  <a:cubicBezTo>
                    <a:pt x="64985" y="99660"/>
                    <a:pt x="75568" y="-16756"/>
                    <a:pt x="73716" y="2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4D9D02E1-56E8-4361-AF61-08DF597768AA}"/>
                </a:ext>
              </a:extLst>
            </p:cNvPr>
            <p:cNvSpPr/>
            <p:nvPr/>
          </p:nvSpPr>
          <p:spPr>
            <a:xfrm>
              <a:off x="6903764" y="7274683"/>
              <a:ext cx="119414" cy="298082"/>
            </a:xfrm>
            <a:custGeom>
              <a:avLst/>
              <a:gdLst>
                <a:gd name="connsiteX0" fmla="*/ 119336 w 119414"/>
                <a:gd name="connsiteY0" fmla="*/ 830 h 298082"/>
                <a:gd name="connsiteX1" fmla="*/ 70124 w 119414"/>
                <a:gd name="connsiteY1" fmla="*/ 192917 h 298082"/>
                <a:gd name="connsiteX2" fmla="*/ 274 w 119414"/>
                <a:gd name="connsiteY2" fmla="*/ 297692 h 298082"/>
                <a:gd name="connsiteX3" fmla="*/ 46311 w 119414"/>
                <a:gd name="connsiteY3" fmla="*/ 224667 h 298082"/>
                <a:gd name="connsiteX4" fmla="*/ 59011 w 119414"/>
                <a:gd name="connsiteY4" fmla="*/ 126242 h 298082"/>
                <a:gd name="connsiteX5" fmla="*/ 119336 w 119414"/>
                <a:gd name="connsiteY5" fmla="*/ 830 h 29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414" h="298082">
                  <a:moveTo>
                    <a:pt x="119336" y="830"/>
                  </a:moveTo>
                  <a:cubicBezTo>
                    <a:pt x="121188" y="11942"/>
                    <a:pt x="89968" y="143440"/>
                    <a:pt x="70124" y="192917"/>
                  </a:cubicBezTo>
                  <a:cubicBezTo>
                    <a:pt x="50280" y="242394"/>
                    <a:pt x="4243" y="292400"/>
                    <a:pt x="274" y="297692"/>
                  </a:cubicBezTo>
                  <a:cubicBezTo>
                    <a:pt x="-3695" y="302984"/>
                    <a:pt x="36522" y="253242"/>
                    <a:pt x="46311" y="224667"/>
                  </a:cubicBezTo>
                  <a:cubicBezTo>
                    <a:pt x="56100" y="196092"/>
                    <a:pt x="46576" y="159315"/>
                    <a:pt x="59011" y="126242"/>
                  </a:cubicBezTo>
                  <a:cubicBezTo>
                    <a:pt x="71446" y="93169"/>
                    <a:pt x="117484" y="-10282"/>
                    <a:pt x="119336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C124B91F-3DB1-42EF-871C-F34784083118}"/>
                </a:ext>
              </a:extLst>
            </p:cNvPr>
            <p:cNvSpPr/>
            <p:nvPr/>
          </p:nvSpPr>
          <p:spPr>
            <a:xfrm>
              <a:off x="6866601" y="7015750"/>
              <a:ext cx="188847" cy="422724"/>
            </a:xfrm>
            <a:custGeom>
              <a:avLst/>
              <a:gdLst>
                <a:gd name="connsiteX0" fmla="*/ 178724 w 188847"/>
                <a:gd name="connsiteY0" fmla="*/ 1000 h 422724"/>
                <a:gd name="connsiteX1" fmla="*/ 100937 w 188847"/>
                <a:gd name="connsiteY1" fmla="*/ 194675 h 422724"/>
                <a:gd name="connsiteX2" fmla="*/ 924 w 188847"/>
                <a:gd name="connsiteY2" fmla="*/ 420100 h 422724"/>
                <a:gd name="connsiteX3" fmla="*/ 58074 w 188847"/>
                <a:gd name="connsiteY3" fmla="*/ 305800 h 422724"/>
                <a:gd name="connsiteX4" fmla="*/ 172374 w 188847"/>
                <a:gd name="connsiteY4" fmla="*/ 126413 h 422724"/>
                <a:gd name="connsiteX5" fmla="*/ 178724 w 188847"/>
                <a:gd name="connsiteY5" fmla="*/ 1000 h 4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47" h="422724">
                  <a:moveTo>
                    <a:pt x="178724" y="1000"/>
                  </a:moveTo>
                  <a:cubicBezTo>
                    <a:pt x="166818" y="12377"/>
                    <a:pt x="130570" y="124825"/>
                    <a:pt x="100937" y="194675"/>
                  </a:cubicBezTo>
                  <a:cubicBezTo>
                    <a:pt x="71304" y="264525"/>
                    <a:pt x="8068" y="401579"/>
                    <a:pt x="924" y="420100"/>
                  </a:cubicBezTo>
                  <a:cubicBezTo>
                    <a:pt x="-6220" y="438621"/>
                    <a:pt x="29499" y="354748"/>
                    <a:pt x="58074" y="305800"/>
                  </a:cubicBezTo>
                  <a:cubicBezTo>
                    <a:pt x="86649" y="256852"/>
                    <a:pt x="148826" y="174832"/>
                    <a:pt x="172374" y="126413"/>
                  </a:cubicBezTo>
                  <a:cubicBezTo>
                    <a:pt x="195922" y="77994"/>
                    <a:pt x="190630" y="-10377"/>
                    <a:pt x="178724" y="1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2D32201B-17C7-4253-8287-EE184CAE80CA}"/>
                </a:ext>
              </a:extLst>
            </p:cNvPr>
            <p:cNvSpPr/>
            <p:nvPr/>
          </p:nvSpPr>
          <p:spPr>
            <a:xfrm>
              <a:off x="6519630" y="7514859"/>
              <a:ext cx="293920" cy="381216"/>
            </a:xfrm>
            <a:custGeom>
              <a:avLst/>
              <a:gdLst>
                <a:gd name="connsiteX0" fmla="*/ 293920 w 293920"/>
                <a:gd name="connsiteY0" fmla="*/ 366 h 381216"/>
                <a:gd name="connsiteX1" fmla="*/ 119295 w 293920"/>
                <a:gd name="connsiteY1" fmla="*/ 194041 h 381216"/>
                <a:gd name="connsiteX2" fmla="*/ 1820 w 293920"/>
                <a:gd name="connsiteY2" fmla="*/ 378191 h 381216"/>
                <a:gd name="connsiteX3" fmla="*/ 52620 w 293920"/>
                <a:gd name="connsiteY3" fmla="*/ 297229 h 381216"/>
                <a:gd name="connsiteX4" fmla="*/ 117708 w 293920"/>
                <a:gd name="connsiteY4" fmla="*/ 149591 h 381216"/>
                <a:gd name="connsiteX5" fmla="*/ 293920 w 293920"/>
                <a:gd name="connsiteY5" fmla="*/ 366 h 38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920" h="381216">
                  <a:moveTo>
                    <a:pt x="293920" y="366"/>
                  </a:moveTo>
                  <a:cubicBezTo>
                    <a:pt x="294185" y="7774"/>
                    <a:pt x="167978" y="131070"/>
                    <a:pt x="119295" y="194041"/>
                  </a:cubicBezTo>
                  <a:cubicBezTo>
                    <a:pt x="70612" y="257012"/>
                    <a:pt x="12932" y="360993"/>
                    <a:pt x="1820" y="378191"/>
                  </a:cubicBezTo>
                  <a:cubicBezTo>
                    <a:pt x="-9292" y="395389"/>
                    <a:pt x="33305" y="335329"/>
                    <a:pt x="52620" y="297229"/>
                  </a:cubicBezTo>
                  <a:cubicBezTo>
                    <a:pt x="71935" y="259129"/>
                    <a:pt x="75639" y="199333"/>
                    <a:pt x="117708" y="149591"/>
                  </a:cubicBezTo>
                  <a:cubicBezTo>
                    <a:pt x="159777" y="99849"/>
                    <a:pt x="293655" y="-7042"/>
                    <a:pt x="29392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A1456A79-1963-4920-BBEA-EEE52FC87F12}"/>
                </a:ext>
              </a:extLst>
            </p:cNvPr>
            <p:cNvSpPr/>
            <p:nvPr/>
          </p:nvSpPr>
          <p:spPr>
            <a:xfrm>
              <a:off x="6722702" y="7467589"/>
              <a:ext cx="124345" cy="328557"/>
            </a:xfrm>
            <a:custGeom>
              <a:avLst/>
              <a:gdLst>
                <a:gd name="connsiteX0" fmla="*/ 87673 w 124345"/>
                <a:gd name="connsiteY0" fmla="*/ 11 h 328557"/>
                <a:gd name="connsiteX1" fmla="*/ 94023 w 124345"/>
                <a:gd name="connsiteY1" fmla="*/ 128599 h 328557"/>
                <a:gd name="connsiteX2" fmla="*/ 1948 w 124345"/>
                <a:gd name="connsiteY2" fmla="*/ 325449 h 328557"/>
                <a:gd name="connsiteX3" fmla="*/ 38461 w 124345"/>
                <a:gd name="connsiteY3" fmla="*/ 241311 h 328557"/>
                <a:gd name="connsiteX4" fmla="*/ 122598 w 124345"/>
                <a:gd name="connsiteY4" fmla="*/ 134949 h 328557"/>
                <a:gd name="connsiteX5" fmla="*/ 87673 w 124345"/>
                <a:gd name="connsiteY5" fmla="*/ 11 h 32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5" h="328557">
                  <a:moveTo>
                    <a:pt x="87673" y="11"/>
                  </a:moveTo>
                  <a:cubicBezTo>
                    <a:pt x="82911" y="-1047"/>
                    <a:pt x="108311" y="74359"/>
                    <a:pt x="94023" y="128599"/>
                  </a:cubicBezTo>
                  <a:cubicBezTo>
                    <a:pt x="79735" y="182839"/>
                    <a:pt x="11208" y="306664"/>
                    <a:pt x="1948" y="325449"/>
                  </a:cubicBezTo>
                  <a:cubicBezTo>
                    <a:pt x="-7312" y="344234"/>
                    <a:pt x="18353" y="273061"/>
                    <a:pt x="38461" y="241311"/>
                  </a:cubicBezTo>
                  <a:cubicBezTo>
                    <a:pt x="58569" y="209561"/>
                    <a:pt x="112015" y="175430"/>
                    <a:pt x="122598" y="134949"/>
                  </a:cubicBezTo>
                  <a:cubicBezTo>
                    <a:pt x="133181" y="94468"/>
                    <a:pt x="92435" y="1069"/>
                    <a:pt x="8767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6A3AFD90-F5AF-4699-B1B4-27A4FC82C47D}"/>
                </a:ext>
              </a:extLst>
            </p:cNvPr>
            <p:cNvSpPr/>
            <p:nvPr/>
          </p:nvSpPr>
          <p:spPr>
            <a:xfrm>
              <a:off x="6407502" y="7759672"/>
              <a:ext cx="162875" cy="394455"/>
            </a:xfrm>
            <a:custGeom>
              <a:avLst/>
              <a:gdLst>
                <a:gd name="connsiteX0" fmla="*/ 162631 w 162875"/>
                <a:gd name="connsiteY0" fmla="*/ 28 h 394455"/>
                <a:gd name="connsiteX1" fmla="*/ 48331 w 162875"/>
                <a:gd name="connsiteY1" fmla="*/ 177828 h 394455"/>
                <a:gd name="connsiteX2" fmla="*/ 5998 w 162875"/>
                <a:gd name="connsiteY2" fmla="*/ 389495 h 394455"/>
                <a:gd name="connsiteX3" fmla="*/ 5998 w 162875"/>
                <a:gd name="connsiteY3" fmla="*/ 332345 h 394455"/>
                <a:gd name="connsiteX4" fmla="*/ 14465 w 162875"/>
                <a:gd name="connsiteY4" fmla="*/ 190528 h 394455"/>
                <a:gd name="connsiteX5" fmla="*/ 162631 w 162875"/>
                <a:gd name="connsiteY5" fmla="*/ 28 h 39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5" h="394455">
                  <a:moveTo>
                    <a:pt x="162631" y="28"/>
                  </a:moveTo>
                  <a:cubicBezTo>
                    <a:pt x="168275" y="-2089"/>
                    <a:pt x="74436" y="112917"/>
                    <a:pt x="48331" y="177828"/>
                  </a:cubicBezTo>
                  <a:cubicBezTo>
                    <a:pt x="22226" y="242739"/>
                    <a:pt x="13053" y="363742"/>
                    <a:pt x="5998" y="389495"/>
                  </a:cubicBezTo>
                  <a:cubicBezTo>
                    <a:pt x="-1057" y="415248"/>
                    <a:pt x="5998" y="332345"/>
                    <a:pt x="5998" y="332345"/>
                  </a:cubicBezTo>
                  <a:cubicBezTo>
                    <a:pt x="7409" y="299184"/>
                    <a:pt x="-13052" y="250147"/>
                    <a:pt x="14465" y="190528"/>
                  </a:cubicBezTo>
                  <a:cubicBezTo>
                    <a:pt x="41982" y="130909"/>
                    <a:pt x="156987" y="2145"/>
                    <a:pt x="16263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A9F2F704-24DC-4517-9C3E-327A9C27D43E}"/>
                </a:ext>
              </a:extLst>
            </p:cNvPr>
            <p:cNvSpPr/>
            <p:nvPr/>
          </p:nvSpPr>
          <p:spPr>
            <a:xfrm>
              <a:off x="6292712" y="8210549"/>
              <a:ext cx="104077" cy="247086"/>
            </a:xfrm>
            <a:custGeom>
              <a:avLst/>
              <a:gdLst>
                <a:gd name="connsiteX0" fmla="*/ 103855 w 104077"/>
                <a:gd name="connsiteY0" fmla="*/ 1 h 247086"/>
                <a:gd name="connsiteX1" fmla="*/ 34005 w 104077"/>
                <a:gd name="connsiteY1" fmla="*/ 114301 h 247086"/>
                <a:gd name="connsiteX2" fmla="*/ 4371 w 104077"/>
                <a:gd name="connsiteY2" fmla="*/ 245534 h 247086"/>
                <a:gd name="connsiteX3" fmla="*/ 4371 w 104077"/>
                <a:gd name="connsiteY3" fmla="*/ 182034 h 247086"/>
                <a:gd name="connsiteX4" fmla="*/ 8605 w 104077"/>
                <a:gd name="connsiteY4" fmla="*/ 116418 h 247086"/>
                <a:gd name="connsiteX5" fmla="*/ 103855 w 104077"/>
                <a:gd name="connsiteY5" fmla="*/ 1 h 24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77" h="247086">
                  <a:moveTo>
                    <a:pt x="103855" y="1"/>
                  </a:moveTo>
                  <a:cubicBezTo>
                    <a:pt x="108088" y="-352"/>
                    <a:pt x="50586" y="73379"/>
                    <a:pt x="34005" y="114301"/>
                  </a:cubicBezTo>
                  <a:cubicBezTo>
                    <a:pt x="17424" y="155223"/>
                    <a:pt x="9310" y="234245"/>
                    <a:pt x="4371" y="245534"/>
                  </a:cubicBezTo>
                  <a:cubicBezTo>
                    <a:pt x="-568" y="256823"/>
                    <a:pt x="3665" y="203553"/>
                    <a:pt x="4371" y="182034"/>
                  </a:cubicBezTo>
                  <a:cubicBezTo>
                    <a:pt x="5077" y="160515"/>
                    <a:pt x="-8328" y="150990"/>
                    <a:pt x="8605" y="116418"/>
                  </a:cubicBezTo>
                  <a:cubicBezTo>
                    <a:pt x="25538" y="81846"/>
                    <a:pt x="99622" y="354"/>
                    <a:pt x="103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8DE9F36E-8CCF-4FA0-ABE6-D8BB580573F6}"/>
                </a:ext>
              </a:extLst>
            </p:cNvPr>
            <p:cNvSpPr/>
            <p:nvPr/>
          </p:nvSpPr>
          <p:spPr>
            <a:xfrm>
              <a:off x="6204599" y="8413664"/>
              <a:ext cx="72732" cy="228331"/>
            </a:xfrm>
            <a:custGeom>
              <a:avLst/>
              <a:gdLst>
                <a:gd name="connsiteX0" fmla="*/ 72376 w 72732"/>
                <a:gd name="connsiteY0" fmla="*/ 86 h 228331"/>
                <a:gd name="connsiteX1" fmla="*/ 29514 w 72732"/>
                <a:gd name="connsiteY1" fmla="*/ 82636 h 228331"/>
                <a:gd name="connsiteX2" fmla="*/ 24751 w 72732"/>
                <a:gd name="connsiteY2" fmla="*/ 225511 h 228331"/>
                <a:gd name="connsiteX3" fmla="*/ 10464 w 72732"/>
                <a:gd name="connsiteY3" fmla="*/ 171536 h 228331"/>
                <a:gd name="connsiteX4" fmla="*/ 2526 w 72732"/>
                <a:gd name="connsiteY4" fmla="*/ 96924 h 228331"/>
                <a:gd name="connsiteX5" fmla="*/ 72376 w 72732"/>
                <a:gd name="connsiteY5" fmla="*/ 86 h 22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32" h="228331">
                  <a:moveTo>
                    <a:pt x="72376" y="86"/>
                  </a:moveTo>
                  <a:cubicBezTo>
                    <a:pt x="76874" y="-2295"/>
                    <a:pt x="37451" y="45065"/>
                    <a:pt x="29514" y="82636"/>
                  </a:cubicBezTo>
                  <a:cubicBezTo>
                    <a:pt x="21577" y="120207"/>
                    <a:pt x="27926" y="210694"/>
                    <a:pt x="24751" y="225511"/>
                  </a:cubicBezTo>
                  <a:cubicBezTo>
                    <a:pt x="21576" y="240328"/>
                    <a:pt x="14168" y="192967"/>
                    <a:pt x="10464" y="171536"/>
                  </a:cubicBezTo>
                  <a:cubicBezTo>
                    <a:pt x="6760" y="150105"/>
                    <a:pt x="-5147" y="127616"/>
                    <a:pt x="2526" y="96924"/>
                  </a:cubicBezTo>
                  <a:cubicBezTo>
                    <a:pt x="10199" y="66232"/>
                    <a:pt x="67878" y="2467"/>
                    <a:pt x="72376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64E924E2-0229-4F73-A561-0ACC9C419AAA}"/>
                </a:ext>
              </a:extLst>
            </p:cNvPr>
            <p:cNvSpPr/>
            <p:nvPr/>
          </p:nvSpPr>
          <p:spPr>
            <a:xfrm>
              <a:off x="6141914" y="8605791"/>
              <a:ext cx="68537" cy="201362"/>
            </a:xfrm>
            <a:custGeom>
              <a:avLst/>
              <a:gdLst>
                <a:gd name="connsiteX0" fmla="*/ 124 w 68537"/>
                <a:gd name="connsiteY0" fmla="*/ 47 h 201362"/>
                <a:gd name="connsiteX1" fmla="*/ 49336 w 68537"/>
                <a:gd name="connsiteY1" fmla="*/ 100059 h 201362"/>
                <a:gd name="connsiteX2" fmla="*/ 19174 w 68537"/>
                <a:gd name="connsiteY2" fmla="*/ 200072 h 201362"/>
                <a:gd name="connsiteX3" fmla="*/ 49336 w 68537"/>
                <a:gd name="connsiteY3" fmla="*/ 154034 h 201362"/>
                <a:gd name="connsiteX4" fmla="*/ 66799 w 68537"/>
                <a:gd name="connsiteY4" fmla="*/ 112759 h 201362"/>
                <a:gd name="connsiteX5" fmla="*/ 124 w 68537"/>
                <a:gd name="connsiteY5" fmla="*/ 47 h 20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37" h="201362">
                  <a:moveTo>
                    <a:pt x="124" y="47"/>
                  </a:moveTo>
                  <a:cubicBezTo>
                    <a:pt x="-2786" y="-2070"/>
                    <a:pt x="46161" y="66722"/>
                    <a:pt x="49336" y="100059"/>
                  </a:cubicBezTo>
                  <a:cubicBezTo>
                    <a:pt x="52511" y="133396"/>
                    <a:pt x="19174" y="191076"/>
                    <a:pt x="19174" y="200072"/>
                  </a:cubicBezTo>
                  <a:cubicBezTo>
                    <a:pt x="19174" y="209068"/>
                    <a:pt x="41398" y="168586"/>
                    <a:pt x="49336" y="154034"/>
                  </a:cubicBezTo>
                  <a:cubicBezTo>
                    <a:pt x="57274" y="139482"/>
                    <a:pt x="73943" y="134719"/>
                    <a:pt x="66799" y="112759"/>
                  </a:cubicBezTo>
                  <a:cubicBezTo>
                    <a:pt x="59655" y="90799"/>
                    <a:pt x="3034" y="2164"/>
                    <a:pt x="124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B40DD266-BE52-4631-9975-69DE682467DD}"/>
                </a:ext>
              </a:extLst>
            </p:cNvPr>
            <p:cNvSpPr/>
            <p:nvPr/>
          </p:nvSpPr>
          <p:spPr>
            <a:xfrm>
              <a:off x="6029322" y="8833495"/>
              <a:ext cx="89514" cy="452842"/>
            </a:xfrm>
            <a:custGeom>
              <a:avLst/>
              <a:gdLst>
                <a:gd name="connsiteX0" fmla="*/ 3 w 89514"/>
                <a:gd name="connsiteY0" fmla="*/ 943 h 452842"/>
                <a:gd name="connsiteX1" fmla="*/ 80966 w 89514"/>
                <a:gd name="connsiteY1" fmla="*/ 170805 h 452842"/>
                <a:gd name="connsiteX2" fmla="*/ 87316 w 89514"/>
                <a:gd name="connsiteY2" fmla="*/ 443855 h 452842"/>
                <a:gd name="connsiteX3" fmla="*/ 88903 w 89514"/>
                <a:gd name="connsiteY3" fmla="*/ 374005 h 452842"/>
                <a:gd name="connsiteX4" fmla="*/ 77791 w 89514"/>
                <a:gd name="connsiteY4" fmla="*/ 243830 h 452842"/>
                <a:gd name="connsiteX5" fmla="*/ 3 w 89514"/>
                <a:gd name="connsiteY5" fmla="*/ 943 h 45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14" h="452842">
                  <a:moveTo>
                    <a:pt x="3" y="943"/>
                  </a:moveTo>
                  <a:cubicBezTo>
                    <a:pt x="532" y="-11228"/>
                    <a:pt x="66414" y="96986"/>
                    <a:pt x="80966" y="170805"/>
                  </a:cubicBezTo>
                  <a:cubicBezTo>
                    <a:pt x="95518" y="244624"/>
                    <a:pt x="85993" y="409988"/>
                    <a:pt x="87316" y="443855"/>
                  </a:cubicBezTo>
                  <a:cubicBezTo>
                    <a:pt x="88639" y="477722"/>
                    <a:pt x="90490" y="407342"/>
                    <a:pt x="88903" y="374005"/>
                  </a:cubicBezTo>
                  <a:cubicBezTo>
                    <a:pt x="87316" y="340668"/>
                    <a:pt x="91285" y="298334"/>
                    <a:pt x="77791" y="243830"/>
                  </a:cubicBezTo>
                  <a:cubicBezTo>
                    <a:pt x="64297" y="189326"/>
                    <a:pt x="-526" y="13114"/>
                    <a:pt x="3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AEAC1F5F-C130-4906-B7E7-1F265B5497A5}"/>
                </a:ext>
              </a:extLst>
            </p:cNvPr>
            <p:cNvSpPr/>
            <p:nvPr/>
          </p:nvSpPr>
          <p:spPr>
            <a:xfrm>
              <a:off x="5875983" y="9538348"/>
              <a:ext cx="161753" cy="376963"/>
            </a:xfrm>
            <a:custGeom>
              <a:avLst/>
              <a:gdLst>
                <a:gd name="connsiteX0" fmla="*/ 161280 w 161753"/>
                <a:gd name="connsiteY0" fmla="*/ 4115 h 376963"/>
                <a:gd name="connsiteX1" fmla="*/ 7292 w 161753"/>
                <a:gd name="connsiteY1" fmla="*/ 367652 h 376963"/>
                <a:gd name="connsiteX2" fmla="*/ 27930 w 161753"/>
                <a:gd name="connsiteY2" fmla="*/ 261290 h 376963"/>
                <a:gd name="connsiteX3" fmla="*/ 54917 w 161753"/>
                <a:gd name="connsiteY3" fmla="*/ 175565 h 376963"/>
                <a:gd name="connsiteX4" fmla="*/ 161280 w 161753"/>
                <a:gd name="connsiteY4" fmla="*/ 4115 h 37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753" h="376963">
                  <a:moveTo>
                    <a:pt x="161280" y="4115"/>
                  </a:moveTo>
                  <a:cubicBezTo>
                    <a:pt x="153342" y="36130"/>
                    <a:pt x="29517" y="324790"/>
                    <a:pt x="7292" y="367652"/>
                  </a:cubicBezTo>
                  <a:cubicBezTo>
                    <a:pt x="-14933" y="410514"/>
                    <a:pt x="19992" y="293305"/>
                    <a:pt x="27930" y="261290"/>
                  </a:cubicBezTo>
                  <a:cubicBezTo>
                    <a:pt x="35867" y="229276"/>
                    <a:pt x="34809" y="214988"/>
                    <a:pt x="54917" y="175565"/>
                  </a:cubicBezTo>
                  <a:cubicBezTo>
                    <a:pt x="75025" y="136142"/>
                    <a:pt x="169218" y="-27900"/>
                    <a:pt x="161280" y="4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6CC33781-3CDD-4B42-83E9-2E1A371B0B11}"/>
                </a:ext>
              </a:extLst>
            </p:cNvPr>
            <p:cNvSpPr/>
            <p:nvPr/>
          </p:nvSpPr>
          <p:spPr>
            <a:xfrm>
              <a:off x="5712628" y="9986913"/>
              <a:ext cx="139101" cy="268196"/>
            </a:xfrm>
            <a:custGeom>
              <a:avLst/>
              <a:gdLst>
                <a:gd name="connsiteX0" fmla="*/ 138897 w 139101"/>
                <a:gd name="connsiteY0" fmla="*/ 50 h 268196"/>
                <a:gd name="connsiteX1" fmla="*/ 37297 w 139101"/>
                <a:gd name="connsiteY1" fmla="*/ 154037 h 268196"/>
                <a:gd name="connsiteX2" fmla="*/ 34122 w 139101"/>
                <a:gd name="connsiteY2" fmla="*/ 266750 h 268196"/>
                <a:gd name="connsiteX3" fmla="*/ 19835 w 139101"/>
                <a:gd name="connsiteY3" fmla="*/ 212775 h 268196"/>
                <a:gd name="connsiteX4" fmla="*/ 7135 w 139101"/>
                <a:gd name="connsiteY4" fmla="*/ 138162 h 268196"/>
                <a:gd name="connsiteX5" fmla="*/ 138897 w 139101"/>
                <a:gd name="connsiteY5" fmla="*/ 50 h 26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01" h="268196">
                  <a:moveTo>
                    <a:pt x="138897" y="50"/>
                  </a:moveTo>
                  <a:cubicBezTo>
                    <a:pt x="143924" y="2696"/>
                    <a:pt x="54759" y="109587"/>
                    <a:pt x="37297" y="154037"/>
                  </a:cubicBezTo>
                  <a:cubicBezTo>
                    <a:pt x="19835" y="198487"/>
                    <a:pt x="37032" y="256960"/>
                    <a:pt x="34122" y="266750"/>
                  </a:cubicBezTo>
                  <a:cubicBezTo>
                    <a:pt x="31212" y="276540"/>
                    <a:pt x="24333" y="234206"/>
                    <a:pt x="19835" y="212775"/>
                  </a:cubicBezTo>
                  <a:cubicBezTo>
                    <a:pt x="15337" y="191344"/>
                    <a:pt x="-12973" y="176791"/>
                    <a:pt x="7135" y="138162"/>
                  </a:cubicBezTo>
                  <a:cubicBezTo>
                    <a:pt x="27243" y="99533"/>
                    <a:pt x="133870" y="-2596"/>
                    <a:pt x="138897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B6D098AD-C5D5-4D42-9FD1-87215B22837C}"/>
                </a:ext>
              </a:extLst>
            </p:cNvPr>
            <p:cNvSpPr/>
            <p:nvPr/>
          </p:nvSpPr>
          <p:spPr>
            <a:xfrm>
              <a:off x="5520642" y="10272608"/>
              <a:ext cx="218576" cy="347692"/>
            </a:xfrm>
            <a:custGeom>
              <a:avLst/>
              <a:gdLst>
                <a:gd name="connsiteX0" fmla="*/ 218171 w 218576"/>
                <a:gd name="connsiteY0" fmla="*/ 105 h 347692"/>
                <a:gd name="connsiteX1" fmla="*/ 65771 w 218576"/>
                <a:gd name="connsiteY1" fmla="*/ 211242 h 347692"/>
                <a:gd name="connsiteX2" fmla="*/ 11796 w 218576"/>
                <a:gd name="connsiteY2" fmla="*/ 346180 h 347692"/>
                <a:gd name="connsiteX3" fmla="*/ 11796 w 218576"/>
                <a:gd name="connsiteY3" fmla="*/ 287442 h 347692"/>
                <a:gd name="connsiteX4" fmla="*/ 14971 w 218576"/>
                <a:gd name="connsiteY4" fmla="*/ 239817 h 347692"/>
                <a:gd name="connsiteX5" fmla="*/ 218171 w 218576"/>
                <a:gd name="connsiteY5" fmla="*/ 105 h 3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576" h="347692">
                  <a:moveTo>
                    <a:pt x="218171" y="105"/>
                  </a:moveTo>
                  <a:cubicBezTo>
                    <a:pt x="226638" y="-4658"/>
                    <a:pt x="100167" y="153563"/>
                    <a:pt x="65771" y="211242"/>
                  </a:cubicBezTo>
                  <a:cubicBezTo>
                    <a:pt x="31375" y="268921"/>
                    <a:pt x="20792" y="333480"/>
                    <a:pt x="11796" y="346180"/>
                  </a:cubicBezTo>
                  <a:cubicBezTo>
                    <a:pt x="2800" y="358880"/>
                    <a:pt x="11796" y="287442"/>
                    <a:pt x="11796" y="287442"/>
                  </a:cubicBezTo>
                  <a:cubicBezTo>
                    <a:pt x="12325" y="269715"/>
                    <a:pt x="-17043" y="285325"/>
                    <a:pt x="14971" y="239817"/>
                  </a:cubicBezTo>
                  <a:cubicBezTo>
                    <a:pt x="46985" y="194309"/>
                    <a:pt x="209704" y="4868"/>
                    <a:pt x="21817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39E80DE3-9709-4BF7-847F-79A9D21D1526}"/>
                </a:ext>
              </a:extLst>
            </p:cNvPr>
            <p:cNvSpPr/>
            <p:nvPr/>
          </p:nvSpPr>
          <p:spPr>
            <a:xfrm>
              <a:off x="5393309" y="10624127"/>
              <a:ext cx="126184" cy="332060"/>
            </a:xfrm>
            <a:custGeom>
              <a:avLst/>
              <a:gdLst>
                <a:gd name="connsiteX0" fmla="*/ 120079 w 126184"/>
                <a:gd name="connsiteY0" fmla="*/ 5773 h 332060"/>
                <a:gd name="connsiteX1" fmla="*/ 4191 w 126184"/>
                <a:gd name="connsiteY1" fmla="*/ 321686 h 332060"/>
                <a:gd name="connsiteX2" fmla="*/ 32766 w 126184"/>
                <a:gd name="connsiteY2" fmla="*/ 243898 h 332060"/>
                <a:gd name="connsiteX3" fmla="*/ 102616 w 126184"/>
                <a:gd name="connsiteY3" fmla="*/ 124836 h 332060"/>
                <a:gd name="connsiteX4" fmla="*/ 120079 w 126184"/>
                <a:gd name="connsiteY4" fmla="*/ 5773 h 33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4" h="332060">
                  <a:moveTo>
                    <a:pt x="120079" y="5773"/>
                  </a:moveTo>
                  <a:cubicBezTo>
                    <a:pt x="103675" y="38581"/>
                    <a:pt x="18743" y="281999"/>
                    <a:pt x="4191" y="321686"/>
                  </a:cubicBezTo>
                  <a:cubicBezTo>
                    <a:pt x="-10361" y="361373"/>
                    <a:pt x="16362" y="276706"/>
                    <a:pt x="32766" y="243898"/>
                  </a:cubicBezTo>
                  <a:cubicBezTo>
                    <a:pt x="49170" y="211090"/>
                    <a:pt x="89122" y="160555"/>
                    <a:pt x="102616" y="124836"/>
                  </a:cubicBezTo>
                  <a:cubicBezTo>
                    <a:pt x="116110" y="89117"/>
                    <a:pt x="136483" y="-27035"/>
                    <a:pt x="120079" y="5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62588CF9-2A8E-4B2E-8280-5378508594A4}"/>
                </a:ext>
              </a:extLst>
            </p:cNvPr>
            <p:cNvSpPr/>
            <p:nvPr/>
          </p:nvSpPr>
          <p:spPr>
            <a:xfrm>
              <a:off x="5319570" y="10893308"/>
              <a:ext cx="127731" cy="251886"/>
            </a:xfrm>
            <a:custGeom>
              <a:avLst/>
              <a:gdLst>
                <a:gd name="connsiteX0" fmla="*/ 127143 w 127731"/>
                <a:gd name="connsiteY0" fmla="*/ 117 h 251886"/>
                <a:gd name="connsiteX1" fmla="*/ 49355 w 127731"/>
                <a:gd name="connsiteY1" fmla="*/ 90605 h 251886"/>
                <a:gd name="connsiteX2" fmla="*/ 31893 w 127731"/>
                <a:gd name="connsiteY2" fmla="*/ 249355 h 251886"/>
                <a:gd name="connsiteX3" fmla="*/ 28718 w 127731"/>
                <a:gd name="connsiteY3" fmla="*/ 182680 h 251886"/>
                <a:gd name="connsiteX4" fmla="*/ 3318 w 127731"/>
                <a:gd name="connsiteY4" fmla="*/ 108067 h 251886"/>
                <a:gd name="connsiteX5" fmla="*/ 127143 w 127731"/>
                <a:gd name="connsiteY5" fmla="*/ 117 h 25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731" h="251886">
                  <a:moveTo>
                    <a:pt x="127143" y="117"/>
                  </a:moveTo>
                  <a:cubicBezTo>
                    <a:pt x="134816" y="-2793"/>
                    <a:pt x="65230" y="49065"/>
                    <a:pt x="49355" y="90605"/>
                  </a:cubicBezTo>
                  <a:cubicBezTo>
                    <a:pt x="33480" y="132145"/>
                    <a:pt x="35332" y="234009"/>
                    <a:pt x="31893" y="249355"/>
                  </a:cubicBezTo>
                  <a:cubicBezTo>
                    <a:pt x="28453" y="264701"/>
                    <a:pt x="33480" y="206228"/>
                    <a:pt x="28718" y="182680"/>
                  </a:cubicBezTo>
                  <a:cubicBezTo>
                    <a:pt x="23956" y="159132"/>
                    <a:pt x="-10705" y="138759"/>
                    <a:pt x="3318" y="108067"/>
                  </a:cubicBezTo>
                  <a:cubicBezTo>
                    <a:pt x="17341" y="77375"/>
                    <a:pt x="119470" y="3027"/>
                    <a:pt x="127143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CA9194D7-BB43-483E-9A73-C076304C236C}"/>
                </a:ext>
              </a:extLst>
            </p:cNvPr>
            <p:cNvSpPr/>
            <p:nvPr/>
          </p:nvSpPr>
          <p:spPr>
            <a:xfrm>
              <a:off x="4619557" y="10918202"/>
              <a:ext cx="127465" cy="38973"/>
            </a:xfrm>
            <a:custGeom>
              <a:avLst/>
              <a:gdLst>
                <a:gd name="connsiteX0" fmla="*/ 68 w 127465"/>
                <a:gd name="connsiteY0" fmla="*/ 38723 h 38973"/>
                <a:gd name="connsiteX1" fmla="*/ 120718 w 127465"/>
                <a:gd name="connsiteY1" fmla="*/ 623 h 38973"/>
                <a:gd name="connsiteX2" fmla="*/ 103256 w 127465"/>
                <a:gd name="connsiteY2" fmla="*/ 16498 h 38973"/>
                <a:gd name="connsiteX3" fmla="*/ 68 w 127465"/>
                <a:gd name="connsiteY3" fmla="*/ 38723 h 3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465" h="38973">
                  <a:moveTo>
                    <a:pt x="68" y="38723"/>
                  </a:moveTo>
                  <a:cubicBezTo>
                    <a:pt x="2978" y="36077"/>
                    <a:pt x="103520" y="4327"/>
                    <a:pt x="120718" y="623"/>
                  </a:cubicBezTo>
                  <a:cubicBezTo>
                    <a:pt x="137916" y="-3081"/>
                    <a:pt x="118602" y="10677"/>
                    <a:pt x="103256" y="16498"/>
                  </a:cubicBezTo>
                  <a:cubicBezTo>
                    <a:pt x="87910" y="22319"/>
                    <a:pt x="-2842" y="41369"/>
                    <a:pt x="68" y="38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D751DBDC-AF51-4601-A9A5-0AEBC9DEDFA0}"/>
                </a:ext>
              </a:extLst>
            </p:cNvPr>
            <p:cNvSpPr/>
            <p:nvPr/>
          </p:nvSpPr>
          <p:spPr>
            <a:xfrm>
              <a:off x="4627319" y="10868785"/>
              <a:ext cx="156974" cy="42235"/>
            </a:xfrm>
            <a:custGeom>
              <a:avLst/>
              <a:gdLst>
                <a:gd name="connsiteX0" fmla="*/ 244 w 156974"/>
                <a:gd name="connsiteY0" fmla="*/ 42103 h 42235"/>
                <a:gd name="connsiteX1" fmla="*/ 151056 w 156974"/>
                <a:gd name="connsiteY1" fmla="*/ 13528 h 42235"/>
                <a:gd name="connsiteX2" fmla="*/ 116131 w 156974"/>
                <a:gd name="connsiteY2" fmla="*/ 828 h 42235"/>
                <a:gd name="connsiteX3" fmla="*/ 244 w 156974"/>
                <a:gd name="connsiteY3" fmla="*/ 4210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74" h="42235">
                  <a:moveTo>
                    <a:pt x="244" y="42103"/>
                  </a:moveTo>
                  <a:cubicBezTo>
                    <a:pt x="6065" y="44220"/>
                    <a:pt x="131742" y="20407"/>
                    <a:pt x="151056" y="13528"/>
                  </a:cubicBezTo>
                  <a:cubicBezTo>
                    <a:pt x="170371" y="6649"/>
                    <a:pt x="138091" y="-2876"/>
                    <a:pt x="116131" y="828"/>
                  </a:cubicBezTo>
                  <a:cubicBezTo>
                    <a:pt x="94171" y="4532"/>
                    <a:pt x="-5577" y="39986"/>
                    <a:pt x="244" y="42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C5DD2DE7-EC14-48B7-8C7A-36ABA3604E2C}"/>
                </a:ext>
              </a:extLst>
            </p:cNvPr>
            <p:cNvSpPr/>
            <p:nvPr/>
          </p:nvSpPr>
          <p:spPr>
            <a:xfrm>
              <a:off x="4640060" y="10871200"/>
              <a:ext cx="20957" cy="174625"/>
            </a:xfrm>
            <a:custGeom>
              <a:avLst/>
              <a:gdLst>
                <a:gd name="connsiteX0" fmla="*/ 203 w 20957"/>
                <a:gd name="connsiteY0" fmla="*/ 0 h 174625"/>
                <a:gd name="connsiteX1" fmla="*/ 9728 w 20957"/>
                <a:gd name="connsiteY1" fmla="*/ 136525 h 174625"/>
                <a:gd name="connsiteX2" fmla="*/ 203 w 20957"/>
                <a:gd name="connsiteY2" fmla="*/ 174625 h 174625"/>
                <a:gd name="connsiteX3" fmla="*/ 20840 w 20957"/>
                <a:gd name="connsiteY3" fmla="*/ 136525 h 174625"/>
                <a:gd name="connsiteX4" fmla="*/ 203 w 20957"/>
                <a:gd name="connsiteY4" fmla="*/ 0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7" h="174625">
                  <a:moveTo>
                    <a:pt x="203" y="0"/>
                  </a:moveTo>
                  <a:cubicBezTo>
                    <a:pt x="-1649" y="0"/>
                    <a:pt x="9728" y="107421"/>
                    <a:pt x="9728" y="136525"/>
                  </a:cubicBezTo>
                  <a:cubicBezTo>
                    <a:pt x="9728" y="165629"/>
                    <a:pt x="-1649" y="174625"/>
                    <a:pt x="203" y="174625"/>
                  </a:cubicBezTo>
                  <a:cubicBezTo>
                    <a:pt x="2055" y="174625"/>
                    <a:pt x="18988" y="161925"/>
                    <a:pt x="20840" y="136525"/>
                  </a:cubicBezTo>
                  <a:cubicBezTo>
                    <a:pt x="22692" y="111125"/>
                    <a:pt x="2055" y="0"/>
                    <a:pt x="2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D6350415-6152-47B6-BF9F-C0D768935F68}"/>
                </a:ext>
              </a:extLst>
            </p:cNvPr>
            <p:cNvSpPr/>
            <p:nvPr/>
          </p:nvSpPr>
          <p:spPr>
            <a:xfrm>
              <a:off x="4646463" y="10972225"/>
              <a:ext cx="216611" cy="73683"/>
            </a:xfrm>
            <a:custGeom>
              <a:avLst/>
              <a:gdLst>
                <a:gd name="connsiteX0" fmla="*/ 150 w 216611"/>
                <a:gd name="connsiteY0" fmla="*/ 73600 h 73683"/>
                <a:gd name="connsiteX1" fmla="*/ 120800 w 216611"/>
                <a:gd name="connsiteY1" fmla="*/ 21213 h 73683"/>
                <a:gd name="connsiteX2" fmla="*/ 216050 w 216611"/>
                <a:gd name="connsiteY2" fmla="*/ 40263 h 73683"/>
                <a:gd name="connsiteX3" fmla="*/ 157312 w 216611"/>
                <a:gd name="connsiteY3" fmla="*/ 3750 h 73683"/>
                <a:gd name="connsiteX4" fmla="*/ 96987 w 216611"/>
                <a:gd name="connsiteY4" fmla="*/ 6925 h 73683"/>
                <a:gd name="connsiteX5" fmla="*/ 150 w 216611"/>
                <a:gd name="connsiteY5" fmla="*/ 73600 h 7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11" h="73683">
                  <a:moveTo>
                    <a:pt x="150" y="73600"/>
                  </a:moveTo>
                  <a:cubicBezTo>
                    <a:pt x="4119" y="75981"/>
                    <a:pt x="84817" y="26769"/>
                    <a:pt x="120800" y="21213"/>
                  </a:cubicBezTo>
                  <a:cubicBezTo>
                    <a:pt x="156783" y="15657"/>
                    <a:pt x="209965" y="43173"/>
                    <a:pt x="216050" y="40263"/>
                  </a:cubicBezTo>
                  <a:cubicBezTo>
                    <a:pt x="222135" y="37353"/>
                    <a:pt x="177156" y="9306"/>
                    <a:pt x="157312" y="3750"/>
                  </a:cubicBezTo>
                  <a:cubicBezTo>
                    <a:pt x="137468" y="-1806"/>
                    <a:pt x="122122" y="-1542"/>
                    <a:pt x="96987" y="6925"/>
                  </a:cubicBezTo>
                  <a:cubicBezTo>
                    <a:pt x="71852" y="15392"/>
                    <a:pt x="-3819" y="71219"/>
                    <a:pt x="150" y="73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E138C420-B39F-4850-B6EC-2375C3219829}"/>
                </a:ext>
              </a:extLst>
            </p:cNvPr>
            <p:cNvSpPr/>
            <p:nvPr/>
          </p:nvSpPr>
          <p:spPr>
            <a:xfrm>
              <a:off x="4617984" y="11026539"/>
              <a:ext cx="127601" cy="38915"/>
            </a:xfrm>
            <a:custGeom>
              <a:avLst/>
              <a:gdLst>
                <a:gd name="connsiteX0" fmla="*/ 54 w 127601"/>
                <a:gd name="connsiteY0" fmla="*/ 236 h 38915"/>
                <a:gd name="connsiteX1" fmla="*/ 120704 w 127601"/>
                <a:gd name="connsiteY1" fmla="*/ 38336 h 38915"/>
                <a:gd name="connsiteX2" fmla="*/ 104829 w 127601"/>
                <a:gd name="connsiteY2" fmla="*/ 22461 h 38915"/>
                <a:gd name="connsiteX3" fmla="*/ 54 w 127601"/>
                <a:gd name="connsiteY3" fmla="*/ 236 h 3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01" h="38915">
                  <a:moveTo>
                    <a:pt x="54" y="236"/>
                  </a:moveTo>
                  <a:cubicBezTo>
                    <a:pt x="2700" y="2882"/>
                    <a:pt x="103242" y="34632"/>
                    <a:pt x="120704" y="38336"/>
                  </a:cubicBezTo>
                  <a:cubicBezTo>
                    <a:pt x="138166" y="42040"/>
                    <a:pt x="118587" y="26959"/>
                    <a:pt x="104829" y="22461"/>
                  </a:cubicBezTo>
                  <a:cubicBezTo>
                    <a:pt x="91071" y="17963"/>
                    <a:pt x="-2592" y="-2410"/>
                    <a:pt x="54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130144D1-8A64-45EB-AD9D-B4FDD31C546F}"/>
                </a:ext>
              </a:extLst>
            </p:cNvPr>
            <p:cNvSpPr/>
            <p:nvPr/>
          </p:nvSpPr>
          <p:spPr>
            <a:xfrm>
              <a:off x="4765396" y="10896473"/>
              <a:ext cx="276689" cy="87810"/>
            </a:xfrm>
            <a:custGeom>
              <a:avLst/>
              <a:gdLst>
                <a:gd name="connsiteX0" fmla="*/ 279 w 276689"/>
                <a:gd name="connsiteY0" fmla="*/ 19177 h 87810"/>
                <a:gd name="connsiteX1" fmla="*/ 136804 w 276689"/>
                <a:gd name="connsiteY1" fmla="*/ 33465 h 87810"/>
                <a:gd name="connsiteX2" fmla="*/ 276504 w 276689"/>
                <a:gd name="connsiteY2" fmla="*/ 87440 h 87810"/>
                <a:gd name="connsiteX3" fmla="*/ 106642 w 276689"/>
                <a:gd name="connsiteY3" fmla="*/ 3302 h 87810"/>
                <a:gd name="connsiteX4" fmla="*/ 279 w 276689"/>
                <a:gd name="connsiteY4" fmla="*/ 19177 h 8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89" h="87810">
                  <a:moveTo>
                    <a:pt x="279" y="19177"/>
                  </a:moveTo>
                  <a:cubicBezTo>
                    <a:pt x="5306" y="24204"/>
                    <a:pt x="90767" y="22088"/>
                    <a:pt x="136804" y="33465"/>
                  </a:cubicBezTo>
                  <a:cubicBezTo>
                    <a:pt x="182841" y="44842"/>
                    <a:pt x="281531" y="92467"/>
                    <a:pt x="276504" y="87440"/>
                  </a:cubicBezTo>
                  <a:cubicBezTo>
                    <a:pt x="271477" y="82413"/>
                    <a:pt x="154267" y="14944"/>
                    <a:pt x="106642" y="3302"/>
                  </a:cubicBezTo>
                  <a:cubicBezTo>
                    <a:pt x="59017" y="-8340"/>
                    <a:pt x="-4748" y="14150"/>
                    <a:pt x="279" y="19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B02235A6-2B6D-4F90-B676-9B5CD05F8DFE}"/>
                </a:ext>
              </a:extLst>
            </p:cNvPr>
            <p:cNvSpPr/>
            <p:nvPr/>
          </p:nvSpPr>
          <p:spPr>
            <a:xfrm>
              <a:off x="4881475" y="10885215"/>
              <a:ext cx="452605" cy="269250"/>
            </a:xfrm>
            <a:custGeom>
              <a:avLst/>
              <a:gdLst>
                <a:gd name="connsiteX0" fmla="*/ 88 w 452605"/>
                <a:gd name="connsiteY0" fmla="*/ 273 h 269250"/>
                <a:gd name="connsiteX1" fmla="*/ 255675 w 452605"/>
                <a:gd name="connsiteY1" fmla="*/ 125685 h 269250"/>
                <a:gd name="connsiteX2" fmla="*/ 443000 w 452605"/>
                <a:gd name="connsiteY2" fmla="*/ 263798 h 269250"/>
                <a:gd name="connsiteX3" fmla="*/ 404900 w 452605"/>
                <a:gd name="connsiteY3" fmla="*/ 227285 h 269250"/>
                <a:gd name="connsiteX4" fmla="*/ 228688 w 452605"/>
                <a:gd name="connsiteY4" fmla="*/ 95523 h 269250"/>
                <a:gd name="connsiteX5" fmla="*/ 88 w 452605"/>
                <a:gd name="connsiteY5" fmla="*/ 273 h 26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05" h="269250">
                  <a:moveTo>
                    <a:pt x="88" y="273"/>
                  </a:moveTo>
                  <a:cubicBezTo>
                    <a:pt x="4586" y="5300"/>
                    <a:pt x="181856" y="81764"/>
                    <a:pt x="255675" y="125685"/>
                  </a:cubicBezTo>
                  <a:cubicBezTo>
                    <a:pt x="329494" y="169606"/>
                    <a:pt x="418129" y="246865"/>
                    <a:pt x="443000" y="263798"/>
                  </a:cubicBezTo>
                  <a:cubicBezTo>
                    <a:pt x="467871" y="280731"/>
                    <a:pt x="440619" y="255331"/>
                    <a:pt x="404900" y="227285"/>
                  </a:cubicBezTo>
                  <a:cubicBezTo>
                    <a:pt x="369181" y="199239"/>
                    <a:pt x="294569" y="130183"/>
                    <a:pt x="228688" y="95523"/>
                  </a:cubicBezTo>
                  <a:cubicBezTo>
                    <a:pt x="162807" y="60863"/>
                    <a:pt x="-4410" y="-4754"/>
                    <a:pt x="88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4D3500D9-F310-43FF-AF03-8645E2225A68}"/>
                </a:ext>
              </a:extLst>
            </p:cNvPr>
            <p:cNvSpPr/>
            <p:nvPr/>
          </p:nvSpPr>
          <p:spPr>
            <a:xfrm>
              <a:off x="5097463" y="11010900"/>
              <a:ext cx="149345" cy="95535"/>
            </a:xfrm>
            <a:custGeom>
              <a:avLst/>
              <a:gdLst>
                <a:gd name="connsiteX0" fmla="*/ 0 w 149345"/>
                <a:gd name="connsiteY0" fmla="*/ 0 h 95535"/>
                <a:gd name="connsiteX1" fmla="*/ 149225 w 149345"/>
                <a:gd name="connsiteY1" fmla="*/ 95250 h 95535"/>
                <a:gd name="connsiteX2" fmla="*/ 0 w 149345"/>
                <a:gd name="connsiteY2" fmla="*/ 0 h 9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45" h="95535">
                  <a:moveTo>
                    <a:pt x="0" y="0"/>
                  </a:moveTo>
                  <a:cubicBezTo>
                    <a:pt x="0" y="0"/>
                    <a:pt x="144198" y="88900"/>
                    <a:pt x="149225" y="95250"/>
                  </a:cubicBezTo>
                  <a:cubicBezTo>
                    <a:pt x="154252" y="101600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6B6B2BD1-63A8-48B8-A3F8-D6871D09A492}"/>
                </a:ext>
              </a:extLst>
            </p:cNvPr>
            <p:cNvSpPr/>
            <p:nvPr/>
          </p:nvSpPr>
          <p:spPr>
            <a:xfrm>
              <a:off x="4868814" y="10997886"/>
              <a:ext cx="393775" cy="217992"/>
            </a:xfrm>
            <a:custGeom>
              <a:avLst/>
              <a:gdLst>
                <a:gd name="connsiteX0" fmla="*/ 49 w 393775"/>
                <a:gd name="connsiteY0" fmla="*/ 314 h 217992"/>
                <a:gd name="connsiteX1" fmla="*/ 225474 w 393775"/>
                <a:gd name="connsiteY1" fmla="*/ 101914 h 217992"/>
                <a:gd name="connsiteX2" fmla="*/ 387399 w 393775"/>
                <a:gd name="connsiteY2" fmla="*/ 214627 h 217992"/>
                <a:gd name="connsiteX3" fmla="*/ 346124 w 393775"/>
                <a:gd name="connsiteY3" fmla="*/ 178114 h 217992"/>
                <a:gd name="connsiteX4" fmla="*/ 206424 w 393775"/>
                <a:gd name="connsiteY4" fmla="*/ 73339 h 217992"/>
                <a:gd name="connsiteX5" fmla="*/ 49 w 393775"/>
                <a:gd name="connsiteY5" fmla="*/ 314 h 21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775" h="217992">
                  <a:moveTo>
                    <a:pt x="49" y="314"/>
                  </a:moveTo>
                  <a:cubicBezTo>
                    <a:pt x="3224" y="5076"/>
                    <a:pt x="160916" y="66195"/>
                    <a:pt x="225474" y="101914"/>
                  </a:cubicBezTo>
                  <a:cubicBezTo>
                    <a:pt x="290032" y="137633"/>
                    <a:pt x="367291" y="201927"/>
                    <a:pt x="387399" y="214627"/>
                  </a:cubicBezTo>
                  <a:cubicBezTo>
                    <a:pt x="407507" y="227327"/>
                    <a:pt x="376286" y="201662"/>
                    <a:pt x="346124" y="178114"/>
                  </a:cubicBezTo>
                  <a:cubicBezTo>
                    <a:pt x="315962" y="154566"/>
                    <a:pt x="265955" y="100591"/>
                    <a:pt x="206424" y="73339"/>
                  </a:cubicBezTo>
                  <a:cubicBezTo>
                    <a:pt x="146893" y="46087"/>
                    <a:pt x="-3126" y="-4448"/>
                    <a:pt x="49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C379B0F2-5CC8-40E8-A53E-A53F73B6DE00}"/>
                </a:ext>
              </a:extLst>
            </p:cNvPr>
            <p:cNvSpPr/>
            <p:nvPr/>
          </p:nvSpPr>
          <p:spPr>
            <a:xfrm>
              <a:off x="4847773" y="11020187"/>
              <a:ext cx="421752" cy="244781"/>
            </a:xfrm>
            <a:custGeom>
              <a:avLst/>
              <a:gdLst>
                <a:gd name="connsiteX0" fmla="*/ 452 w 421752"/>
                <a:gd name="connsiteY0" fmla="*/ 238 h 244781"/>
                <a:gd name="connsiteX1" fmla="*/ 262390 w 421752"/>
                <a:gd name="connsiteY1" fmla="*/ 116126 h 244781"/>
                <a:gd name="connsiteX2" fmla="*/ 402090 w 421752"/>
                <a:gd name="connsiteY2" fmla="*/ 222488 h 244781"/>
                <a:gd name="connsiteX3" fmla="*/ 419552 w 421752"/>
                <a:gd name="connsiteY3" fmla="*/ 243126 h 244781"/>
                <a:gd name="connsiteX4" fmla="*/ 390977 w 421752"/>
                <a:gd name="connsiteY4" fmla="*/ 195501 h 244781"/>
                <a:gd name="connsiteX5" fmla="*/ 330652 w 421752"/>
                <a:gd name="connsiteY5" fmla="*/ 147876 h 244781"/>
                <a:gd name="connsiteX6" fmla="*/ 452 w 421752"/>
                <a:gd name="connsiteY6" fmla="*/ 238 h 2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752" h="244781">
                  <a:moveTo>
                    <a:pt x="452" y="238"/>
                  </a:moveTo>
                  <a:cubicBezTo>
                    <a:pt x="-10925" y="-5054"/>
                    <a:pt x="195450" y="79084"/>
                    <a:pt x="262390" y="116126"/>
                  </a:cubicBezTo>
                  <a:cubicBezTo>
                    <a:pt x="329330" y="153168"/>
                    <a:pt x="375896" y="201321"/>
                    <a:pt x="402090" y="222488"/>
                  </a:cubicBezTo>
                  <a:cubicBezTo>
                    <a:pt x="428284" y="243655"/>
                    <a:pt x="421404" y="247624"/>
                    <a:pt x="419552" y="243126"/>
                  </a:cubicBezTo>
                  <a:cubicBezTo>
                    <a:pt x="417700" y="238628"/>
                    <a:pt x="405794" y="211376"/>
                    <a:pt x="390977" y="195501"/>
                  </a:cubicBezTo>
                  <a:cubicBezTo>
                    <a:pt x="376160" y="179626"/>
                    <a:pt x="390712" y="178303"/>
                    <a:pt x="330652" y="147876"/>
                  </a:cubicBezTo>
                  <a:cubicBezTo>
                    <a:pt x="270592" y="117449"/>
                    <a:pt x="11829" y="5530"/>
                    <a:pt x="452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81268E8D-4342-4521-AB2D-869190BC5887}"/>
                </a:ext>
              </a:extLst>
            </p:cNvPr>
            <p:cNvSpPr/>
            <p:nvPr/>
          </p:nvSpPr>
          <p:spPr>
            <a:xfrm>
              <a:off x="5171825" y="11224019"/>
              <a:ext cx="108118" cy="115496"/>
            </a:xfrm>
            <a:custGeom>
              <a:avLst/>
              <a:gdLst>
                <a:gd name="connsiteX0" fmla="*/ 250 w 108118"/>
                <a:gd name="connsiteY0" fmla="*/ 115494 h 115496"/>
                <a:gd name="connsiteX1" fmla="*/ 95500 w 108118"/>
                <a:gd name="connsiteY1" fmla="*/ 75806 h 115496"/>
                <a:gd name="connsiteX2" fmla="*/ 105025 w 108118"/>
                <a:gd name="connsiteY2" fmla="*/ 1194 h 115496"/>
                <a:gd name="connsiteX3" fmla="*/ 105025 w 108118"/>
                <a:gd name="connsiteY3" fmla="*/ 32944 h 115496"/>
                <a:gd name="connsiteX4" fmla="*/ 68513 w 108118"/>
                <a:gd name="connsiteY4" fmla="*/ 74219 h 115496"/>
                <a:gd name="connsiteX5" fmla="*/ 250 w 108118"/>
                <a:gd name="connsiteY5" fmla="*/ 115494 h 11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18" h="115496">
                  <a:moveTo>
                    <a:pt x="250" y="115494"/>
                  </a:moveTo>
                  <a:cubicBezTo>
                    <a:pt x="4748" y="115758"/>
                    <a:pt x="78038" y="94856"/>
                    <a:pt x="95500" y="75806"/>
                  </a:cubicBezTo>
                  <a:cubicBezTo>
                    <a:pt x="112962" y="56756"/>
                    <a:pt x="103438" y="8338"/>
                    <a:pt x="105025" y="1194"/>
                  </a:cubicBezTo>
                  <a:cubicBezTo>
                    <a:pt x="106613" y="-5950"/>
                    <a:pt x="111110" y="20773"/>
                    <a:pt x="105025" y="32944"/>
                  </a:cubicBezTo>
                  <a:cubicBezTo>
                    <a:pt x="98940" y="45115"/>
                    <a:pt x="83859" y="63107"/>
                    <a:pt x="68513" y="74219"/>
                  </a:cubicBezTo>
                  <a:cubicBezTo>
                    <a:pt x="53167" y="85331"/>
                    <a:pt x="-4248" y="115230"/>
                    <a:pt x="250" y="115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FB942EA0-283C-4ED5-8ED0-AC44315B7726}"/>
                </a:ext>
              </a:extLst>
            </p:cNvPr>
            <p:cNvSpPr/>
            <p:nvPr/>
          </p:nvSpPr>
          <p:spPr>
            <a:xfrm>
              <a:off x="5255639" y="11139428"/>
              <a:ext cx="85430" cy="116157"/>
            </a:xfrm>
            <a:custGeom>
              <a:avLst/>
              <a:gdLst>
                <a:gd name="connsiteX0" fmla="*/ 84711 w 85430"/>
                <a:gd name="connsiteY0" fmla="*/ 60 h 116157"/>
                <a:gd name="connsiteX1" fmla="*/ 43436 w 85430"/>
                <a:gd name="connsiteY1" fmla="*/ 58797 h 116157"/>
                <a:gd name="connsiteX2" fmla="*/ 43436 w 85430"/>
                <a:gd name="connsiteY2" fmla="*/ 115947 h 116157"/>
                <a:gd name="connsiteX3" fmla="*/ 11686 w 85430"/>
                <a:gd name="connsiteY3" fmla="*/ 77847 h 116157"/>
                <a:gd name="connsiteX4" fmla="*/ 3749 w 85430"/>
                <a:gd name="connsiteY4" fmla="*/ 69910 h 116157"/>
                <a:gd name="connsiteX5" fmla="*/ 84711 w 85430"/>
                <a:gd name="connsiteY5" fmla="*/ 60 h 1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430" h="116157">
                  <a:moveTo>
                    <a:pt x="84711" y="60"/>
                  </a:moveTo>
                  <a:cubicBezTo>
                    <a:pt x="91326" y="-1792"/>
                    <a:pt x="50315" y="39483"/>
                    <a:pt x="43436" y="58797"/>
                  </a:cubicBezTo>
                  <a:cubicBezTo>
                    <a:pt x="36557" y="78112"/>
                    <a:pt x="48728" y="112772"/>
                    <a:pt x="43436" y="115947"/>
                  </a:cubicBezTo>
                  <a:cubicBezTo>
                    <a:pt x="38144" y="119122"/>
                    <a:pt x="18300" y="85520"/>
                    <a:pt x="11686" y="77847"/>
                  </a:cubicBezTo>
                  <a:cubicBezTo>
                    <a:pt x="5071" y="70174"/>
                    <a:pt x="-5776" y="78641"/>
                    <a:pt x="3749" y="69910"/>
                  </a:cubicBezTo>
                  <a:cubicBezTo>
                    <a:pt x="13274" y="61179"/>
                    <a:pt x="78096" y="1912"/>
                    <a:pt x="84711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258C9263-2323-4C7F-94B5-A5ABBDD7CBFE}"/>
                </a:ext>
              </a:extLst>
            </p:cNvPr>
            <p:cNvSpPr/>
            <p:nvPr/>
          </p:nvSpPr>
          <p:spPr>
            <a:xfrm>
              <a:off x="5035641" y="11117278"/>
              <a:ext cx="144701" cy="327447"/>
            </a:xfrm>
            <a:custGeom>
              <a:avLst/>
              <a:gdLst>
                <a:gd name="connsiteX0" fmla="*/ 44359 w 144701"/>
                <a:gd name="connsiteY0" fmla="*/ 1572 h 327447"/>
                <a:gd name="connsiteX1" fmla="*/ 144372 w 144701"/>
                <a:gd name="connsiteY1" fmla="*/ 128572 h 327447"/>
                <a:gd name="connsiteX2" fmla="*/ 4672 w 144701"/>
                <a:gd name="connsiteY2" fmla="*/ 320660 h 327447"/>
                <a:gd name="connsiteX3" fmla="*/ 41184 w 144701"/>
                <a:gd name="connsiteY3" fmla="*/ 276210 h 327447"/>
                <a:gd name="connsiteX4" fmla="*/ 120559 w 144701"/>
                <a:gd name="connsiteY4" fmla="*/ 198422 h 327447"/>
                <a:gd name="connsiteX5" fmla="*/ 74522 w 144701"/>
                <a:gd name="connsiteY5" fmla="*/ 66660 h 327447"/>
                <a:gd name="connsiteX6" fmla="*/ 44359 w 144701"/>
                <a:gd name="connsiteY6" fmla="*/ 1572 h 32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01" h="327447">
                  <a:moveTo>
                    <a:pt x="44359" y="1572"/>
                  </a:moveTo>
                  <a:cubicBezTo>
                    <a:pt x="56001" y="11891"/>
                    <a:pt x="150986" y="75391"/>
                    <a:pt x="144372" y="128572"/>
                  </a:cubicBezTo>
                  <a:cubicBezTo>
                    <a:pt x="137758" y="181753"/>
                    <a:pt x="21870" y="296054"/>
                    <a:pt x="4672" y="320660"/>
                  </a:cubicBezTo>
                  <a:cubicBezTo>
                    <a:pt x="-12526" y="345266"/>
                    <a:pt x="21870" y="296583"/>
                    <a:pt x="41184" y="276210"/>
                  </a:cubicBezTo>
                  <a:cubicBezTo>
                    <a:pt x="60498" y="255837"/>
                    <a:pt x="115003" y="233347"/>
                    <a:pt x="120559" y="198422"/>
                  </a:cubicBezTo>
                  <a:cubicBezTo>
                    <a:pt x="126115" y="163497"/>
                    <a:pt x="91191" y="99468"/>
                    <a:pt x="74522" y="66660"/>
                  </a:cubicBezTo>
                  <a:cubicBezTo>
                    <a:pt x="57853" y="33852"/>
                    <a:pt x="32717" y="-8747"/>
                    <a:pt x="44359" y="1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CFE3A463-88D1-4FAD-8523-DA3CD6180E4E}"/>
                </a:ext>
              </a:extLst>
            </p:cNvPr>
            <p:cNvSpPr/>
            <p:nvPr/>
          </p:nvSpPr>
          <p:spPr>
            <a:xfrm>
              <a:off x="4956145" y="11168049"/>
              <a:ext cx="70269" cy="189074"/>
            </a:xfrm>
            <a:custGeom>
              <a:avLst/>
              <a:gdLst>
                <a:gd name="connsiteX0" fmla="*/ 44480 w 70269"/>
                <a:gd name="connsiteY0" fmla="*/ 14 h 189074"/>
                <a:gd name="connsiteX1" fmla="*/ 25430 w 70269"/>
                <a:gd name="connsiteY1" fmla="*/ 88914 h 189074"/>
                <a:gd name="connsiteX2" fmla="*/ 69880 w 70269"/>
                <a:gd name="connsiteY2" fmla="*/ 187339 h 189074"/>
                <a:gd name="connsiteX3" fmla="*/ 44480 w 70269"/>
                <a:gd name="connsiteY3" fmla="*/ 147651 h 189074"/>
                <a:gd name="connsiteX4" fmla="*/ 30 w 70269"/>
                <a:gd name="connsiteY4" fmla="*/ 95264 h 189074"/>
                <a:gd name="connsiteX5" fmla="*/ 44480 w 70269"/>
                <a:gd name="connsiteY5" fmla="*/ 14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69" h="189074">
                  <a:moveTo>
                    <a:pt x="44480" y="14"/>
                  </a:moveTo>
                  <a:cubicBezTo>
                    <a:pt x="48713" y="-1044"/>
                    <a:pt x="21197" y="57693"/>
                    <a:pt x="25430" y="88914"/>
                  </a:cubicBezTo>
                  <a:cubicBezTo>
                    <a:pt x="29663" y="120135"/>
                    <a:pt x="66705" y="177550"/>
                    <a:pt x="69880" y="187339"/>
                  </a:cubicBezTo>
                  <a:cubicBezTo>
                    <a:pt x="73055" y="197128"/>
                    <a:pt x="56122" y="162997"/>
                    <a:pt x="44480" y="147651"/>
                  </a:cubicBezTo>
                  <a:cubicBezTo>
                    <a:pt x="32838" y="132305"/>
                    <a:pt x="1353" y="119341"/>
                    <a:pt x="30" y="95264"/>
                  </a:cubicBezTo>
                  <a:cubicBezTo>
                    <a:pt x="-1293" y="71187"/>
                    <a:pt x="40247" y="1072"/>
                    <a:pt x="4448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77B73876-D7AB-40C4-99F7-7EEE92937139}"/>
                </a:ext>
              </a:extLst>
            </p:cNvPr>
            <p:cNvSpPr/>
            <p:nvPr/>
          </p:nvSpPr>
          <p:spPr>
            <a:xfrm>
              <a:off x="4691258" y="11020673"/>
              <a:ext cx="122457" cy="209873"/>
            </a:xfrm>
            <a:custGeom>
              <a:avLst/>
              <a:gdLst>
                <a:gd name="connsiteX0" fmla="*/ 122042 w 122457"/>
                <a:gd name="connsiteY0" fmla="*/ 1340 h 209873"/>
                <a:gd name="connsiteX1" fmla="*/ 42667 w 122457"/>
                <a:gd name="connsiteY1" fmla="*/ 74365 h 209873"/>
                <a:gd name="connsiteX2" fmla="*/ 17267 w 122457"/>
                <a:gd name="connsiteY2" fmla="*/ 207715 h 209873"/>
                <a:gd name="connsiteX3" fmla="*/ 10917 w 122457"/>
                <a:gd name="connsiteY3" fmla="*/ 155327 h 209873"/>
                <a:gd name="connsiteX4" fmla="*/ 4567 w 122457"/>
                <a:gd name="connsiteY4" fmla="*/ 134690 h 209873"/>
                <a:gd name="connsiteX5" fmla="*/ 122042 w 122457"/>
                <a:gd name="connsiteY5" fmla="*/ 1340 h 2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57" h="209873">
                  <a:moveTo>
                    <a:pt x="122042" y="1340"/>
                  </a:moveTo>
                  <a:cubicBezTo>
                    <a:pt x="128392" y="-8714"/>
                    <a:pt x="60129" y="39969"/>
                    <a:pt x="42667" y="74365"/>
                  </a:cubicBezTo>
                  <a:cubicBezTo>
                    <a:pt x="25205" y="108761"/>
                    <a:pt x="22559" y="194221"/>
                    <a:pt x="17267" y="207715"/>
                  </a:cubicBezTo>
                  <a:cubicBezTo>
                    <a:pt x="11975" y="221209"/>
                    <a:pt x="13034" y="167498"/>
                    <a:pt x="10917" y="155327"/>
                  </a:cubicBezTo>
                  <a:cubicBezTo>
                    <a:pt x="8800" y="143156"/>
                    <a:pt x="-7868" y="157444"/>
                    <a:pt x="4567" y="134690"/>
                  </a:cubicBezTo>
                  <a:cubicBezTo>
                    <a:pt x="17002" y="111936"/>
                    <a:pt x="115692" y="11394"/>
                    <a:pt x="122042" y="1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79E7DF2F-78C4-46F1-B3E3-71F2B9505315}"/>
                </a:ext>
              </a:extLst>
            </p:cNvPr>
            <p:cNvSpPr/>
            <p:nvPr/>
          </p:nvSpPr>
          <p:spPr>
            <a:xfrm>
              <a:off x="4419619" y="11183770"/>
              <a:ext cx="281302" cy="394829"/>
            </a:xfrm>
            <a:custGeom>
              <a:avLst/>
              <a:gdLst>
                <a:gd name="connsiteX0" fmla="*/ 280969 w 281302"/>
                <a:gd name="connsiteY0" fmla="*/ 168 h 394829"/>
                <a:gd name="connsiteX1" fmla="*/ 169844 w 281302"/>
                <a:gd name="connsiteY1" fmla="*/ 119230 h 394829"/>
                <a:gd name="connsiteX2" fmla="*/ 114281 w 281302"/>
                <a:gd name="connsiteY2" fmla="*/ 220830 h 394829"/>
                <a:gd name="connsiteX3" fmla="*/ 1569 w 281302"/>
                <a:gd name="connsiteY3" fmla="*/ 392280 h 394829"/>
                <a:gd name="connsiteX4" fmla="*/ 58719 w 281302"/>
                <a:gd name="connsiteY4" fmla="*/ 311318 h 394829"/>
                <a:gd name="connsiteX5" fmla="*/ 200006 w 281302"/>
                <a:gd name="connsiteY5" fmla="*/ 146218 h 394829"/>
                <a:gd name="connsiteX6" fmla="*/ 280969 w 281302"/>
                <a:gd name="connsiteY6" fmla="*/ 168 h 3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302" h="394829">
                  <a:moveTo>
                    <a:pt x="280969" y="168"/>
                  </a:moveTo>
                  <a:cubicBezTo>
                    <a:pt x="275942" y="-4330"/>
                    <a:pt x="197625" y="82453"/>
                    <a:pt x="169844" y="119230"/>
                  </a:cubicBezTo>
                  <a:cubicBezTo>
                    <a:pt x="142063" y="156007"/>
                    <a:pt x="142327" y="175322"/>
                    <a:pt x="114281" y="220830"/>
                  </a:cubicBezTo>
                  <a:cubicBezTo>
                    <a:pt x="86235" y="266338"/>
                    <a:pt x="10829" y="377199"/>
                    <a:pt x="1569" y="392280"/>
                  </a:cubicBezTo>
                  <a:cubicBezTo>
                    <a:pt x="-7691" y="407361"/>
                    <a:pt x="25646" y="352328"/>
                    <a:pt x="58719" y="311318"/>
                  </a:cubicBezTo>
                  <a:cubicBezTo>
                    <a:pt x="91792" y="270308"/>
                    <a:pt x="166933" y="194108"/>
                    <a:pt x="200006" y="146218"/>
                  </a:cubicBezTo>
                  <a:cubicBezTo>
                    <a:pt x="233079" y="98328"/>
                    <a:pt x="285996" y="4666"/>
                    <a:pt x="280969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B9FFC4D2-1D14-41F0-B1D3-CDB2176D8802}"/>
                </a:ext>
              </a:extLst>
            </p:cNvPr>
            <p:cNvSpPr/>
            <p:nvPr/>
          </p:nvSpPr>
          <p:spPr>
            <a:xfrm>
              <a:off x="4905646" y="11358514"/>
              <a:ext cx="92842" cy="364997"/>
            </a:xfrm>
            <a:custGeom>
              <a:avLst/>
              <a:gdLst>
                <a:gd name="connsiteX0" fmla="*/ 69579 w 92842"/>
                <a:gd name="connsiteY0" fmla="*/ 49 h 364997"/>
                <a:gd name="connsiteX1" fmla="*/ 90217 w 92842"/>
                <a:gd name="connsiteY1" fmla="*/ 150861 h 364997"/>
                <a:gd name="connsiteX2" fmla="*/ 1317 w 92842"/>
                <a:gd name="connsiteY2" fmla="*/ 363586 h 364997"/>
                <a:gd name="connsiteX3" fmla="*/ 39417 w 92842"/>
                <a:gd name="connsiteY3" fmla="*/ 238174 h 364997"/>
                <a:gd name="connsiteX4" fmla="*/ 72754 w 92842"/>
                <a:gd name="connsiteY4" fmla="*/ 134986 h 364997"/>
                <a:gd name="connsiteX5" fmla="*/ 69579 w 92842"/>
                <a:gd name="connsiteY5" fmla="*/ 49 h 36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42" h="364997">
                  <a:moveTo>
                    <a:pt x="69579" y="49"/>
                  </a:moveTo>
                  <a:cubicBezTo>
                    <a:pt x="72489" y="2695"/>
                    <a:pt x="101594" y="90271"/>
                    <a:pt x="90217" y="150861"/>
                  </a:cubicBezTo>
                  <a:cubicBezTo>
                    <a:pt x="78840" y="211451"/>
                    <a:pt x="9784" y="349034"/>
                    <a:pt x="1317" y="363586"/>
                  </a:cubicBezTo>
                  <a:cubicBezTo>
                    <a:pt x="-7150" y="378138"/>
                    <a:pt x="27511" y="276274"/>
                    <a:pt x="39417" y="238174"/>
                  </a:cubicBezTo>
                  <a:cubicBezTo>
                    <a:pt x="51323" y="200074"/>
                    <a:pt x="66404" y="169117"/>
                    <a:pt x="72754" y="134986"/>
                  </a:cubicBezTo>
                  <a:cubicBezTo>
                    <a:pt x="79104" y="100855"/>
                    <a:pt x="66669" y="-2597"/>
                    <a:pt x="6957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149981F2-A867-4030-8652-03640BFA3E62}"/>
                </a:ext>
              </a:extLst>
            </p:cNvPr>
            <p:cNvSpPr/>
            <p:nvPr/>
          </p:nvSpPr>
          <p:spPr>
            <a:xfrm>
              <a:off x="4788942" y="11425128"/>
              <a:ext cx="103984" cy="161148"/>
            </a:xfrm>
            <a:custGeom>
              <a:avLst/>
              <a:gdLst>
                <a:gd name="connsiteX0" fmla="*/ 103733 w 103984"/>
                <a:gd name="connsiteY0" fmla="*/ 110 h 161148"/>
                <a:gd name="connsiteX1" fmla="*/ 32296 w 103984"/>
                <a:gd name="connsiteY1" fmla="*/ 89010 h 161148"/>
                <a:gd name="connsiteX2" fmla="*/ 32296 w 103984"/>
                <a:gd name="connsiteY2" fmla="*/ 160447 h 161148"/>
                <a:gd name="connsiteX3" fmla="*/ 21183 w 103984"/>
                <a:gd name="connsiteY3" fmla="*/ 122347 h 161148"/>
                <a:gd name="connsiteX4" fmla="*/ 3721 w 103984"/>
                <a:gd name="connsiteY4" fmla="*/ 71547 h 161148"/>
                <a:gd name="connsiteX5" fmla="*/ 103733 w 103984"/>
                <a:gd name="connsiteY5" fmla="*/ 110 h 1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84" h="161148">
                  <a:moveTo>
                    <a:pt x="103733" y="110"/>
                  </a:moveTo>
                  <a:cubicBezTo>
                    <a:pt x="108495" y="3020"/>
                    <a:pt x="44202" y="62287"/>
                    <a:pt x="32296" y="89010"/>
                  </a:cubicBezTo>
                  <a:cubicBezTo>
                    <a:pt x="20390" y="115733"/>
                    <a:pt x="34148" y="154891"/>
                    <a:pt x="32296" y="160447"/>
                  </a:cubicBezTo>
                  <a:cubicBezTo>
                    <a:pt x="30444" y="166003"/>
                    <a:pt x="25946" y="137164"/>
                    <a:pt x="21183" y="122347"/>
                  </a:cubicBezTo>
                  <a:cubicBezTo>
                    <a:pt x="16420" y="107530"/>
                    <a:pt x="-9508" y="90597"/>
                    <a:pt x="3721" y="71547"/>
                  </a:cubicBezTo>
                  <a:cubicBezTo>
                    <a:pt x="16950" y="52497"/>
                    <a:pt x="98971" y="-2800"/>
                    <a:pt x="103733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02CB1A77-5DC1-43FB-AB81-B194CDEFCED0}"/>
                </a:ext>
              </a:extLst>
            </p:cNvPr>
            <p:cNvSpPr/>
            <p:nvPr/>
          </p:nvSpPr>
          <p:spPr>
            <a:xfrm>
              <a:off x="4837241" y="11604549"/>
              <a:ext cx="142961" cy="400800"/>
            </a:xfrm>
            <a:custGeom>
              <a:avLst/>
              <a:gdLst>
                <a:gd name="connsiteX0" fmla="*/ 142747 w 142961"/>
                <a:gd name="connsiteY0" fmla="*/ 76 h 400800"/>
                <a:gd name="connsiteX1" fmla="*/ 106234 w 142961"/>
                <a:gd name="connsiteY1" fmla="*/ 123901 h 400800"/>
                <a:gd name="connsiteX2" fmla="*/ 103059 w 142961"/>
                <a:gd name="connsiteY2" fmla="*/ 181051 h 400800"/>
                <a:gd name="connsiteX3" fmla="*/ 1459 w 142961"/>
                <a:gd name="connsiteY3" fmla="*/ 396951 h 400800"/>
                <a:gd name="connsiteX4" fmla="*/ 45909 w 142961"/>
                <a:gd name="connsiteY4" fmla="*/ 306464 h 400800"/>
                <a:gd name="connsiteX5" fmla="*/ 87184 w 142961"/>
                <a:gd name="connsiteY5" fmla="*/ 142951 h 400800"/>
                <a:gd name="connsiteX6" fmla="*/ 142747 w 142961"/>
                <a:gd name="connsiteY6" fmla="*/ 76 h 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61" h="400800">
                  <a:moveTo>
                    <a:pt x="142747" y="76"/>
                  </a:moveTo>
                  <a:cubicBezTo>
                    <a:pt x="145922" y="-3099"/>
                    <a:pt x="112849" y="93739"/>
                    <a:pt x="106234" y="123901"/>
                  </a:cubicBezTo>
                  <a:cubicBezTo>
                    <a:pt x="99619" y="154064"/>
                    <a:pt x="120521" y="135543"/>
                    <a:pt x="103059" y="181051"/>
                  </a:cubicBezTo>
                  <a:cubicBezTo>
                    <a:pt x="85597" y="226559"/>
                    <a:pt x="10984" y="376049"/>
                    <a:pt x="1459" y="396951"/>
                  </a:cubicBezTo>
                  <a:cubicBezTo>
                    <a:pt x="-8066" y="417853"/>
                    <a:pt x="31622" y="348797"/>
                    <a:pt x="45909" y="306464"/>
                  </a:cubicBezTo>
                  <a:cubicBezTo>
                    <a:pt x="60196" y="264131"/>
                    <a:pt x="73955" y="190312"/>
                    <a:pt x="87184" y="142951"/>
                  </a:cubicBezTo>
                  <a:cubicBezTo>
                    <a:pt x="100413" y="95591"/>
                    <a:pt x="139572" y="3251"/>
                    <a:pt x="142747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EE59D5B9-0F05-495B-941E-19E9D06AACC0}"/>
                </a:ext>
              </a:extLst>
            </p:cNvPr>
            <p:cNvSpPr/>
            <p:nvPr/>
          </p:nvSpPr>
          <p:spPr>
            <a:xfrm>
              <a:off x="4314110" y="11135569"/>
              <a:ext cx="398367" cy="532534"/>
            </a:xfrm>
            <a:custGeom>
              <a:avLst/>
              <a:gdLst>
                <a:gd name="connsiteX0" fmla="*/ 397590 w 398367"/>
                <a:gd name="connsiteY0" fmla="*/ 744 h 532534"/>
                <a:gd name="connsiteX1" fmla="*/ 137240 w 398367"/>
                <a:gd name="connsiteY1" fmla="*/ 237281 h 532534"/>
                <a:gd name="connsiteX2" fmla="*/ 5478 w 398367"/>
                <a:gd name="connsiteY2" fmla="*/ 518269 h 532534"/>
                <a:gd name="connsiteX3" fmla="*/ 43578 w 398367"/>
                <a:gd name="connsiteY3" fmla="*/ 457944 h 532534"/>
                <a:gd name="connsiteX4" fmla="*/ 211853 w 398367"/>
                <a:gd name="connsiteY4" fmla="*/ 172194 h 532534"/>
                <a:gd name="connsiteX5" fmla="*/ 397590 w 398367"/>
                <a:gd name="connsiteY5" fmla="*/ 744 h 53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67" h="532534">
                  <a:moveTo>
                    <a:pt x="397590" y="744"/>
                  </a:moveTo>
                  <a:cubicBezTo>
                    <a:pt x="385154" y="11592"/>
                    <a:pt x="202592" y="151027"/>
                    <a:pt x="137240" y="237281"/>
                  </a:cubicBezTo>
                  <a:cubicBezTo>
                    <a:pt x="71888" y="323535"/>
                    <a:pt x="21088" y="481492"/>
                    <a:pt x="5478" y="518269"/>
                  </a:cubicBezTo>
                  <a:cubicBezTo>
                    <a:pt x="-10132" y="555046"/>
                    <a:pt x="9182" y="515623"/>
                    <a:pt x="43578" y="457944"/>
                  </a:cubicBezTo>
                  <a:cubicBezTo>
                    <a:pt x="77974" y="400265"/>
                    <a:pt x="153645" y="244425"/>
                    <a:pt x="211853" y="172194"/>
                  </a:cubicBezTo>
                  <a:cubicBezTo>
                    <a:pt x="270061" y="99963"/>
                    <a:pt x="410026" y="-10104"/>
                    <a:pt x="397590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5BDDFA0D-AA2A-4F18-A847-D86997DCC0E6}"/>
                </a:ext>
              </a:extLst>
            </p:cNvPr>
            <p:cNvSpPr/>
            <p:nvPr/>
          </p:nvSpPr>
          <p:spPr>
            <a:xfrm>
              <a:off x="4098819" y="11717277"/>
              <a:ext cx="186028" cy="384558"/>
            </a:xfrm>
            <a:custGeom>
              <a:avLst/>
              <a:gdLst>
                <a:gd name="connsiteX0" fmla="*/ 185844 w 186028"/>
                <a:gd name="connsiteY0" fmla="*/ 61 h 384558"/>
                <a:gd name="connsiteX1" fmla="*/ 55669 w 186028"/>
                <a:gd name="connsiteY1" fmla="*/ 171511 h 384558"/>
                <a:gd name="connsiteX2" fmla="*/ 35031 w 186028"/>
                <a:gd name="connsiteY2" fmla="*/ 212786 h 384558"/>
                <a:gd name="connsiteX3" fmla="*/ 15981 w 186028"/>
                <a:gd name="connsiteY3" fmla="*/ 338198 h 384558"/>
                <a:gd name="connsiteX4" fmla="*/ 106 w 186028"/>
                <a:gd name="connsiteY4" fmla="*/ 384236 h 384558"/>
                <a:gd name="connsiteX5" fmla="*/ 23919 w 186028"/>
                <a:gd name="connsiteY5" fmla="*/ 319148 h 384558"/>
                <a:gd name="connsiteX6" fmla="*/ 82656 w 186028"/>
                <a:gd name="connsiteY6" fmla="*/ 154048 h 384558"/>
                <a:gd name="connsiteX7" fmla="*/ 185844 w 186028"/>
                <a:gd name="connsiteY7" fmla="*/ 61 h 38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028" h="384558">
                  <a:moveTo>
                    <a:pt x="185844" y="61"/>
                  </a:moveTo>
                  <a:cubicBezTo>
                    <a:pt x="181346" y="2972"/>
                    <a:pt x="80804" y="136057"/>
                    <a:pt x="55669" y="171511"/>
                  </a:cubicBezTo>
                  <a:cubicBezTo>
                    <a:pt x="30534" y="206965"/>
                    <a:pt x="41646" y="185005"/>
                    <a:pt x="35031" y="212786"/>
                  </a:cubicBezTo>
                  <a:cubicBezTo>
                    <a:pt x="28416" y="240567"/>
                    <a:pt x="21802" y="309623"/>
                    <a:pt x="15981" y="338198"/>
                  </a:cubicBezTo>
                  <a:cubicBezTo>
                    <a:pt x="10160" y="366773"/>
                    <a:pt x="-1217" y="387411"/>
                    <a:pt x="106" y="384236"/>
                  </a:cubicBezTo>
                  <a:cubicBezTo>
                    <a:pt x="1429" y="381061"/>
                    <a:pt x="10161" y="357513"/>
                    <a:pt x="23919" y="319148"/>
                  </a:cubicBezTo>
                  <a:cubicBezTo>
                    <a:pt x="37677" y="280783"/>
                    <a:pt x="54081" y="209346"/>
                    <a:pt x="82656" y="154048"/>
                  </a:cubicBezTo>
                  <a:cubicBezTo>
                    <a:pt x="111231" y="98750"/>
                    <a:pt x="190342" y="-2850"/>
                    <a:pt x="185844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9EC67640-214F-4171-9C65-F2F535C79327}"/>
                </a:ext>
              </a:extLst>
            </p:cNvPr>
            <p:cNvSpPr/>
            <p:nvPr/>
          </p:nvSpPr>
          <p:spPr>
            <a:xfrm>
              <a:off x="4108764" y="12105811"/>
              <a:ext cx="110737" cy="101754"/>
            </a:xfrm>
            <a:custGeom>
              <a:avLst/>
              <a:gdLst>
                <a:gd name="connsiteX0" fmla="*/ 7624 w 110737"/>
                <a:gd name="connsiteY0" fmla="*/ 464 h 101754"/>
                <a:gd name="connsiteX1" fmla="*/ 106049 w 110737"/>
                <a:gd name="connsiteY1" fmla="*/ 97302 h 101754"/>
                <a:gd name="connsiteX2" fmla="*/ 86999 w 110737"/>
                <a:gd name="connsiteY2" fmla="*/ 83014 h 101754"/>
                <a:gd name="connsiteX3" fmla="*/ 17149 w 110737"/>
                <a:gd name="connsiteY3" fmla="*/ 60789 h 101754"/>
                <a:gd name="connsiteX4" fmla="*/ 7624 w 110737"/>
                <a:gd name="connsiteY4" fmla="*/ 464 h 10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37" h="101754">
                  <a:moveTo>
                    <a:pt x="7624" y="464"/>
                  </a:moveTo>
                  <a:cubicBezTo>
                    <a:pt x="22441" y="6549"/>
                    <a:pt x="92820" y="83544"/>
                    <a:pt x="106049" y="97302"/>
                  </a:cubicBezTo>
                  <a:cubicBezTo>
                    <a:pt x="119278" y="111060"/>
                    <a:pt x="101816" y="89099"/>
                    <a:pt x="86999" y="83014"/>
                  </a:cubicBezTo>
                  <a:cubicBezTo>
                    <a:pt x="72182" y="76929"/>
                    <a:pt x="32760" y="71637"/>
                    <a:pt x="17149" y="60789"/>
                  </a:cubicBezTo>
                  <a:cubicBezTo>
                    <a:pt x="1538" y="49941"/>
                    <a:pt x="-7193" y="-5621"/>
                    <a:pt x="7624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B0A52B6E-8BD1-4B05-9121-51AD5E440467}"/>
                </a:ext>
              </a:extLst>
            </p:cNvPr>
            <p:cNvSpPr/>
            <p:nvPr/>
          </p:nvSpPr>
          <p:spPr>
            <a:xfrm>
              <a:off x="4164999" y="11845620"/>
              <a:ext cx="67682" cy="247280"/>
            </a:xfrm>
            <a:custGeom>
              <a:avLst/>
              <a:gdLst>
                <a:gd name="connsiteX0" fmla="*/ 67276 w 67682"/>
                <a:gd name="connsiteY0" fmla="*/ 305 h 247280"/>
                <a:gd name="connsiteX1" fmla="*/ 29176 w 67682"/>
                <a:gd name="connsiteY1" fmla="*/ 100318 h 247280"/>
                <a:gd name="connsiteX2" fmla="*/ 41876 w 67682"/>
                <a:gd name="connsiteY2" fmla="*/ 244780 h 247280"/>
                <a:gd name="connsiteX3" fmla="*/ 27589 w 67682"/>
                <a:gd name="connsiteY3" fmla="*/ 187630 h 247280"/>
                <a:gd name="connsiteX4" fmla="*/ 601 w 67682"/>
                <a:gd name="connsiteY4" fmla="*/ 132068 h 247280"/>
                <a:gd name="connsiteX5" fmla="*/ 67276 w 67682"/>
                <a:gd name="connsiteY5" fmla="*/ 305 h 2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82" h="247280">
                  <a:moveTo>
                    <a:pt x="67276" y="305"/>
                  </a:moveTo>
                  <a:cubicBezTo>
                    <a:pt x="72039" y="-4987"/>
                    <a:pt x="33409" y="59572"/>
                    <a:pt x="29176" y="100318"/>
                  </a:cubicBezTo>
                  <a:cubicBezTo>
                    <a:pt x="24943" y="141064"/>
                    <a:pt x="42140" y="230228"/>
                    <a:pt x="41876" y="244780"/>
                  </a:cubicBezTo>
                  <a:cubicBezTo>
                    <a:pt x="41611" y="259332"/>
                    <a:pt x="34468" y="206415"/>
                    <a:pt x="27589" y="187630"/>
                  </a:cubicBezTo>
                  <a:cubicBezTo>
                    <a:pt x="20710" y="168845"/>
                    <a:pt x="-4161" y="161172"/>
                    <a:pt x="601" y="132068"/>
                  </a:cubicBezTo>
                  <a:cubicBezTo>
                    <a:pt x="5363" y="102964"/>
                    <a:pt x="62513" y="5597"/>
                    <a:pt x="67276" y="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04949326-0AA2-430E-A299-AA9F96CD343D}"/>
                </a:ext>
              </a:extLst>
            </p:cNvPr>
            <p:cNvSpPr/>
            <p:nvPr/>
          </p:nvSpPr>
          <p:spPr>
            <a:xfrm>
              <a:off x="4237882" y="12225056"/>
              <a:ext cx="159156" cy="159071"/>
            </a:xfrm>
            <a:custGeom>
              <a:avLst/>
              <a:gdLst>
                <a:gd name="connsiteX0" fmla="*/ 743 w 159156"/>
                <a:gd name="connsiteY0" fmla="*/ 282 h 159071"/>
                <a:gd name="connsiteX1" fmla="*/ 69006 w 159156"/>
                <a:gd name="connsiteY1" fmla="*/ 39969 h 159071"/>
                <a:gd name="connsiteX2" fmla="*/ 156318 w 159156"/>
                <a:gd name="connsiteY2" fmla="*/ 157444 h 159071"/>
                <a:gd name="connsiteX3" fmla="*/ 135681 w 159156"/>
                <a:gd name="connsiteY3" fmla="*/ 105057 h 159071"/>
                <a:gd name="connsiteX4" fmla="*/ 113456 w 159156"/>
                <a:gd name="connsiteY4" fmla="*/ 55844 h 159071"/>
                <a:gd name="connsiteX5" fmla="*/ 743 w 159156"/>
                <a:gd name="connsiteY5" fmla="*/ 282 h 15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56" h="159071">
                  <a:moveTo>
                    <a:pt x="743" y="282"/>
                  </a:moveTo>
                  <a:cubicBezTo>
                    <a:pt x="-6665" y="-2364"/>
                    <a:pt x="43077" y="13775"/>
                    <a:pt x="69006" y="39969"/>
                  </a:cubicBezTo>
                  <a:cubicBezTo>
                    <a:pt x="94935" y="66163"/>
                    <a:pt x="145206" y="146596"/>
                    <a:pt x="156318" y="157444"/>
                  </a:cubicBezTo>
                  <a:cubicBezTo>
                    <a:pt x="167430" y="168292"/>
                    <a:pt x="142825" y="121990"/>
                    <a:pt x="135681" y="105057"/>
                  </a:cubicBezTo>
                  <a:cubicBezTo>
                    <a:pt x="128537" y="88124"/>
                    <a:pt x="133829" y="73836"/>
                    <a:pt x="113456" y="55844"/>
                  </a:cubicBezTo>
                  <a:cubicBezTo>
                    <a:pt x="93083" y="37852"/>
                    <a:pt x="8151" y="2928"/>
                    <a:pt x="743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183335FB-34BA-46FF-983C-5F1C62BD9A3C}"/>
                </a:ext>
              </a:extLst>
            </p:cNvPr>
            <p:cNvSpPr/>
            <p:nvPr/>
          </p:nvSpPr>
          <p:spPr>
            <a:xfrm>
              <a:off x="4257498" y="12302953"/>
              <a:ext cx="184607" cy="144892"/>
            </a:xfrm>
            <a:custGeom>
              <a:avLst/>
              <a:gdLst>
                <a:gd name="connsiteX0" fmla="*/ 177 w 184607"/>
                <a:gd name="connsiteY0" fmla="*/ 172 h 144892"/>
                <a:gd name="connsiteX1" fmla="*/ 90665 w 184607"/>
                <a:gd name="connsiteY1" fmla="*/ 92247 h 144892"/>
                <a:gd name="connsiteX2" fmla="*/ 184327 w 184607"/>
                <a:gd name="connsiteY2" fmla="*/ 144635 h 144892"/>
                <a:gd name="connsiteX3" fmla="*/ 114477 w 184607"/>
                <a:gd name="connsiteY3" fmla="*/ 71610 h 144892"/>
                <a:gd name="connsiteX4" fmla="*/ 177 w 184607"/>
                <a:gd name="connsiteY4" fmla="*/ 172 h 1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07" h="144892">
                  <a:moveTo>
                    <a:pt x="177" y="172"/>
                  </a:moveTo>
                  <a:cubicBezTo>
                    <a:pt x="-3792" y="3611"/>
                    <a:pt x="59973" y="68170"/>
                    <a:pt x="90665" y="92247"/>
                  </a:cubicBezTo>
                  <a:cubicBezTo>
                    <a:pt x="121357" y="116324"/>
                    <a:pt x="180358" y="148074"/>
                    <a:pt x="184327" y="144635"/>
                  </a:cubicBezTo>
                  <a:cubicBezTo>
                    <a:pt x="188296" y="141196"/>
                    <a:pt x="149402" y="97539"/>
                    <a:pt x="114477" y="71610"/>
                  </a:cubicBezTo>
                  <a:cubicBezTo>
                    <a:pt x="79552" y="45681"/>
                    <a:pt x="4146" y="-3267"/>
                    <a:pt x="177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64D8E9BA-A6D9-4CD3-8892-2E94A7A4A2BB}"/>
                </a:ext>
              </a:extLst>
            </p:cNvPr>
            <p:cNvSpPr/>
            <p:nvPr/>
          </p:nvSpPr>
          <p:spPr>
            <a:xfrm>
              <a:off x="4489387" y="12207875"/>
              <a:ext cx="270680" cy="238159"/>
            </a:xfrm>
            <a:custGeom>
              <a:avLst/>
              <a:gdLst>
                <a:gd name="connsiteX0" fmla="*/ 269938 w 270680"/>
                <a:gd name="connsiteY0" fmla="*/ 0 h 238159"/>
                <a:gd name="connsiteX1" fmla="*/ 192151 w 270680"/>
                <a:gd name="connsiteY1" fmla="*/ 144463 h 238159"/>
                <a:gd name="connsiteX2" fmla="*/ 101663 w 270680"/>
                <a:gd name="connsiteY2" fmla="*/ 200025 h 238159"/>
                <a:gd name="connsiteX3" fmla="*/ 63 w 270680"/>
                <a:gd name="connsiteY3" fmla="*/ 238125 h 238159"/>
                <a:gd name="connsiteX4" fmla="*/ 87376 w 270680"/>
                <a:gd name="connsiteY4" fmla="*/ 193675 h 238159"/>
                <a:gd name="connsiteX5" fmla="*/ 144526 w 270680"/>
                <a:gd name="connsiteY5" fmla="*/ 144463 h 238159"/>
                <a:gd name="connsiteX6" fmla="*/ 269938 w 270680"/>
                <a:gd name="connsiteY6" fmla="*/ 0 h 23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680" h="238159">
                  <a:moveTo>
                    <a:pt x="269938" y="0"/>
                  </a:moveTo>
                  <a:cubicBezTo>
                    <a:pt x="277875" y="0"/>
                    <a:pt x="220197" y="111125"/>
                    <a:pt x="192151" y="144463"/>
                  </a:cubicBezTo>
                  <a:cubicBezTo>
                    <a:pt x="164105" y="177801"/>
                    <a:pt x="133678" y="184415"/>
                    <a:pt x="101663" y="200025"/>
                  </a:cubicBezTo>
                  <a:cubicBezTo>
                    <a:pt x="69648" y="215635"/>
                    <a:pt x="2444" y="239183"/>
                    <a:pt x="63" y="238125"/>
                  </a:cubicBezTo>
                  <a:cubicBezTo>
                    <a:pt x="-2318" y="237067"/>
                    <a:pt x="63299" y="209285"/>
                    <a:pt x="87376" y="193675"/>
                  </a:cubicBezTo>
                  <a:cubicBezTo>
                    <a:pt x="111453" y="178065"/>
                    <a:pt x="113041" y="174625"/>
                    <a:pt x="144526" y="144463"/>
                  </a:cubicBezTo>
                  <a:cubicBezTo>
                    <a:pt x="176011" y="114301"/>
                    <a:pt x="262001" y="0"/>
                    <a:pt x="2699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0155BB31-7A72-4637-A9FC-BFF9751519D1}"/>
                </a:ext>
              </a:extLst>
            </p:cNvPr>
            <p:cNvSpPr/>
            <p:nvPr/>
          </p:nvSpPr>
          <p:spPr>
            <a:xfrm>
              <a:off x="4287813" y="11787178"/>
              <a:ext cx="46254" cy="189748"/>
            </a:xfrm>
            <a:custGeom>
              <a:avLst/>
              <a:gdLst>
                <a:gd name="connsiteX0" fmla="*/ 46062 w 46254"/>
                <a:gd name="connsiteY0" fmla="*/ 10 h 189748"/>
                <a:gd name="connsiteX1" fmla="*/ 17487 w 46254"/>
                <a:gd name="connsiteY1" fmla="*/ 106372 h 189748"/>
                <a:gd name="connsiteX2" fmla="*/ 42887 w 46254"/>
                <a:gd name="connsiteY2" fmla="*/ 187335 h 189748"/>
                <a:gd name="connsiteX3" fmla="*/ 38125 w 46254"/>
                <a:gd name="connsiteY3" fmla="*/ 163522 h 189748"/>
                <a:gd name="connsiteX4" fmla="*/ 25 w 46254"/>
                <a:gd name="connsiteY4" fmla="*/ 112722 h 189748"/>
                <a:gd name="connsiteX5" fmla="*/ 46062 w 46254"/>
                <a:gd name="connsiteY5" fmla="*/ 10 h 18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54" h="189748">
                  <a:moveTo>
                    <a:pt x="46062" y="10"/>
                  </a:moveTo>
                  <a:cubicBezTo>
                    <a:pt x="48972" y="-1048"/>
                    <a:pt x="18016" y="75151"/>
                    <a:pt x="17487" y="106372"/>
                  </a:cubicBezTo>
                  <a:cubicBezTo>
                    <a:pt x="16958" y="137593"/>
                    <a:pt x="39447" y="177810"/>
                    <a:pt x="42887" y="187335"/>
                  </a:cubicBezTo>
                  <a:cubicBezTo>
                    <a:pt x="46327" y="196860"/>
                    <a:pt x="45269" y="175957"/>
                    <a:pt x="38125" y="163522"/>
                  </a:cubicBezTo>
                  <a:cubicBezTo>
                    <a:pt x="30981" y="151087"/>
                    <a:pt x="-1033" y="137593"/>
                    <a:pt x="25" y="112722"/>
                  </a:cubicBezTo>
                  <a:cubicBezTo>
                    <a:pt x="1083" y="87851"/>
                    <a:pt x="43152" y="1068"/>
                    <a:pt x="4606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0BAB0544-D80F-4037-85C6-F845DE02F78B}"/>
                </a:ext>
              </a:extLst>
            </p:cNvPr>
            <p:cNvSpPr/>
            <p:nvPr/>
          </p:nvSpPr>
          <p:spPr>
            <a:xfrm>
              <a:off x="4381249" y="11568178"/>
              <a:ext cx="162610" cy="60376"/>
            </a:xfrm>
            <a:custGeom>
              <a:avLst/>
              <a:gdLst>
                <a:gd name="connsiteX0" fmla="*/ 251 w 162610"/>
                <a:gd name="connsiteY0" fmla="*/ 60260 h 60376"/>
                <a:gd name="connsiteX1" fmla="*/ 79626 w 162610"/>
                <a:gd name="connsiteY1" fmla="*/ 4697 h 60376"/>
                <a:gd name="connsiteX2" fmla="*/ 162176 w 162610"/>
                <a:gd name="connsiteY2" fmla="*/ 4697 h 60376"/>
                <a:gd name="connsiteX3" fmla="*/ 106614 w 162610"/>
                <a:gd name="connsiteY3" fmla="*/ 18985 h 60376"/>
                <a:gd name="connsiteX4" fmla="*/ 251 w 162610"/>
                <a:gd name="connsiteY4" fmla="*/ 60260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10" h="60376">
                  <a:moveTo>
                    <a:pt x="251" y="60260"/>
                  </a:moveTo>
                  <a:cubicBezTo>
                    <a:pt x="-4247" y="57879"/>
                    <a:pt x="52639" y="13957"/>
                    <a:pt x="79626" y="4697"/>
                  </a:cubicBezTo>
                  <a:cubicBezTo>
                    <a:pt x="106613" y="-4563"/>
                    <a:pt x="157678" y="2316"/>
                    <a:pt x="162176" y="4697"/>
                  </a:cubicBezTo>
                  <a:cubicBezTo>
                    <a:pt x="166674" y="7078"/>
                    <a:pt x="135453" y="9989"/>
                    <a:pt x="106614" y="18985"/>
                  </a:cubicBezTo>
                  <a:cubicBezTo>
                    <a:pt x="77775" y="27981"/>
                    <a:pt x="4749" y="62641"/>
                    <a:pt x="251" y="60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B4F8E8FD-2324-4D86-846D-B92BC93B9BEC}"/>
                </a:ext>
              </a:extLst>
            </p:cNvPr>
            <p:cNvSpPr/>
            <p:nvPr/>
          </p:nvSpPr>
          <p:spPr>
            <a:xfrm>
              <a:off x="4384541" y="11625859"/>
              <a:ext cx="195684" cy="66155"/>
            </a:xfrm>
            <a:custGeom>
              <a:avLst/>
              <a:gdLst>
                <a:gd name="connsiteX0" fmla="*/ 134 w 195684"/>
                <a:gd name="connsiteY0" fmla="*/ 66079 h 66155"/>
                <a:gd name="connsiteX1" fmla="*/ 114434 w 195684"/>
                <a:gd name="connsiteY1" fmla="*/ 24804 h 66155"/>
                <a:gd name="connsiteX2" fmla="*/ 152534 w 195684"/>
                <a:gd name="connsiteY2" fmla="*/ 991 h 66155"/>
                <a:gd name="connsiteX3" fmla="*/ 195397 w 195684"/>
                <a:gd name="connsiteY3" fmla="*/ 4166 h 66155"/>
                <a:gd name="connsiteX4" fmla="*/ 130309 w 195684"/>
                <a:gd name="connsiteY4" fmla="*/ 991 h 66155"/>
                <a:gd name="connsiteX5" fmla="*/ 92209 w 195684"/>
                <a:gd name="connsiteY5" fmla="*/ 13691 h 66155"/>
                <a:gd name="connsiteX6" fmla="*/ 134 w 195684"/>
                <a:gd name="connsiteY6" fmla="*/ 66079 h 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4" h="66155">
                  <a:moveTo>
                    <a:pt x="134" y="66079"/>
                  </a:moveTo>
                  <a:cubicBezTo>
                    <a:pt x="3838" y="67931"/>
                    <a:pt x="89034" y="35652"/>
                    <a:pt x="114434" y="24804"/>
                  </a:cubicBezTo>
                  <a:cubicBezTo>
                    <a:pt x="139834" y="13956"/>
                    <a:pt x="139040" y="4431"/>
                    <a:pt x="152534" y="991"/>
                  </a:cubicBezTo>
                  <a:cubicBezTo>
                    <a:pt x="166028" y="-2449"/>
                    <a:pt x="199101" y="4166"/>
                    <a:pt x="195397" y="4166"/>
                  </a:cubicBezTo>
                  <a:cubicBezTo>
                    <a:pt x="191693" y="4166"/>
                    <a:pt x="147507" y="-597"/>
                    <a:pt x="130309" y="991"/>
                  </a:cubicBezTo>
                  <a:cubicBezTo>
                    <a:pt x="113111" y="2578"/>
                    <a:pt x="113905" y="4166"/>
                    <a:pt x="92209" y="13691"/>
                  </a:cubicBezTo>
                  <a:cubicBezTo>
                    <a:pt x="70513" y="23216"/>
                    <a:pt x="-3570" y="64227"/>
                    <a:pt x="134" y="66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6B9CE1C8-0744-4328-93B1-210FEB5CBF08}"/>
                </a:ext>
              </a:extLst>
            </p:cNvPr>
            <p:cNvSpPr/>
            <p:nvPr/>
          </p:nvSpPr>
          <p:spPr>
            <a:xfrm>
              <a:off x="4555266" y="11598273"/>
              <a:ext cx="256536" cy="202393"/>
            </a:xfrm>
            <a:custGeom>
              <a:avLst/>
              <a:gdLst>
                <a:gd name="connsiteX0" fmla="*/ 859 w 256536"/>
                <a:gd name="connsiteY0" fmla="*/ 2 h 202393"/>
                <a:gd name="connsiteX1" fmla="*/ 131034 w 256536"/>
                <a:gd name="connsiteY1" fmla="*/ 53977 h 202393"/>
                <a:gd name="connsiteX2" fmla="*/ 254859 w 256536"/>
                <a:gd name="connsiteY2" fmla="*/ 200027 h 202393"/>
                <a:gd name="connsiteX3" fmla="*/ 194534 w 256536"/>
                <a:gd name="connsiteY3" fmla="*/ 138115 h 202393"/>
                <a:gd name="connsiteX4" fmla="*/ 80234 w 256536"/>
                <a:gd name="connsiteY4" fmla="*/ 55565 h 202393"/>
                <a:gd name="connsiteX5" fmla="*/ 859 w 256536"/>
                <a:gd name="connsiteY5" fmla="*/ 2 h 20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202393">
                  <a:moveTo>
                    <a:pt x="859" y="2"/>
                  </a:moveTo>
                  <a:cubicBezTo>
                    <a:pt x="9326" y="-263"/>
                    <a:pt x="88701" y="20640"/>
                    <a:pt x="131034" y="53977"/>
                  </a:cubicBezTo>
                  <a:cubicBezTo>
                    <a:pt x="173367" y="87314"/>
                    <a:pt x="244276" y="186004"/>
                    <a:pt x="254859" y="200027"/>
                  </a:cubicBezTo>
                  <a:cubicBezTo>
                    <a:pt x="265442" y="214050"/>
                    <a:pt x="223638" y="162192"/>
                    <a:pt x="194534" y="138115"/>
                  </a:cubicBezTo>
                  <a:cubicBezTo>
                    <a:pt x="165430" y="114038"/>
                    <a:pt x="111984" y="75673"/>
                    <a:pt x="80234" y="55565"/>
                  </a:cubicBezTo>
                  <a:cubicBezTo>
                    <a:pt x="48484" y="35457"/>
                    <a:pt x="-7608" y="267"/>
                    <a:pt x="85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8112F42D-6CEE-43F6-BF5D-712287155BBE}"/>
                </a:ext>
              </a:extLst>
            </p:cNvPr>
            <p:cNvSpPr/>
            <p:nvPr/>
          </p:nvSpPr>
          <p:spPr>
            <a:xfrm>
              <a:off x="4798638" y="11798299"/>
              <a:ext cx="60851" cy="225664"/>
            </a:xfrm>
            <a:custGeom>
              <a:avLst/>
              <a:gdLst>
                <a:gd name="connsiteX0" fmla="*/ 375 w 60851"/>
                <a:gd name="connsiteY0" fmla="*/ 1 h 225664"/>
                <a:gd name="connsiteX1" fmla="*/ 35300 w 60851"/>
                <a:gd name="connsiteY1" fmla="*/ 88901 h 225664"/>
                <a:gd name="connsiteX2" fmla="*/ 38475 w 60851"/>
                <a:gd name="connsiteY2" fmla="*/ 223839 h 225664"/>
                <a:gd name="connsiteX3" fmla="*/ 38475 w 60851"/>
                <a:gd name="connsiteY3" fmla="*/ 161926 h 225664"/>
                <a:gd name="connsiteX4" fmla="*/ 60700 w 60851"/>
                <a:gd name="connsiteY4" fmla="*/ 90489 h 225664"/>
                <a:gd name="connsiteX5" fmla="*/ 375 w 60851"/>
                <a:gd name="connsiteY5" fmla="*/ 1 h 22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51" h="225664">
                  <a:moveTo>
                    <a:pt x="375" y="1"/>
                  </a:moveTo>
                  <a:cubicBezTo>
                    <a:pt x="-3858" y="-264"/>
                    <a:pt x="28950" y="51595"/>
                    <a:pt x="35300" y="88901"/>
                  </a:cubicBezTo>
                  <a:cubicBezTo>
                    <a:pt x="41650" y="126207"/>
                    <a:pt x="37946" y="211668"/>
                    <a:pt x="38475" y="223839"/>
                  </a:cubicBezTo>
                  <a:cubicBezTo>
                    <a:pt x="39004" y="236010"/>
                    <a:pt x="34771" y="184151"/>
                    <a:pt x="38475" y="161926"/>
                  </a:cubicBezTo>
                  <a:cubicBezTo>
                    <a:pt x="42179" y="139701"/>
                    <a:pt x="62817" y="115624"/>
                    <a:pt x="60700" y="90489"/>
                  </a:cubicBezTo>
                  <a:cubicBezTo>
                    <a:pt x="58583" y="65354"/>
                    <a:pt x="4608" y="266"/>
                    <a:pt x="37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9DB4ADF4-2C52-4585-B54E-F9170FD56542}"/>
                </a:ext>
              </a:extLst>
            </p:cNvPr>
            <p:cNvSpPr/>
            <p:nvPr/>
          </p:nvSpPr>
          <p:spPr>
            <a:xfrm>
              <a:off x="4762323" y="12044208"/>
              <a:ext cx="55848" cy="150977"/>
            </a:xfrm>
            <a:custGeom>
              <a:avLst/>
              <a:gdLst>
                <a:gd name="connsiteX0" fmla="*/ 55740 w 55848"/>
                <a:gd name="connsiteY0" fmla="*/ 155 h 150977"/>
                <a:gd name="connsiteX1" fmla="*/ 31927 w 55848"/>
                <a:gd name="connsiteY1" fmla="*/ 81117 h 150977"/>
                <a:gd name="connsiteX2" fmla="*/ 177 w 55848"/>
                <a:gd name="connsiteY2" fmla="*/ 150967 h 150977"/>
                <a:gd name="connsiteX3" fmla="*/ 19227 w 55848"/>
                <a:gd name="connsiteY3" fmla="*/ 76355 h 150977"/>
                <a:gd name="connsiteX4" fmla="*/ 22402 w 55848"/>
                <a:gd name="connsiteY4" fmla="*/ 60480 h 150977"/>
                <a:gd name="connsiteX5" fmla="*/ 55740 w 55848"/>
                <a:gd name="connsiteY5" fmla="*/ 155 h 1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48" h="150977">
                  <a:moveTo>
                    <a:pt x="55740" y="155"/>
                  </a:moveTo>
                  <a:cubicBezTo>
                    <a:pt x="57327" y="3594"/>
                    <a:pt x="41187" y="55982"/>
                    <a:pt x="31927" y="81117"/>
                  </a:cubicBezTo>
                  <a:cubicBezTo>
                    <a:pt x="22667" y="106252"/>
                    <a:pt x="2294" y="151761"/>
                    <a:pt x="177" y="150967"/>
                  </a:cubicBezTo>
                  <a:cubicBezTo>
                    <a:pt x="-1940" y="150173"/>
                    <a:pt x="15523" y="91436"/>
                    <a:pt x="19227" y="76355"/>
                  </a:cubicBezTo>
                  <a:cubicBezTo>
                    <a:pt x="22931" y="61274"/>
                    <a:pt x="16846" y="69741"/>
                    <a:pt x="22402" y="60480"/>
                  </a:cubicBezTo>
                  <a:cubicBezTo>
                    <a:pt x="27958" y="51220"/>
                    <a:pt x="54153" y="-3284"/>
                    <a:pt x="55740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E8BF101E-7408-433B-B954-F1C48626F30B}"/>
                </a:ext>
              </a:extLst>
            </p:cNvPr>
            <p:cNvSpPr/>
            <p:nvPr/>
          </p:nvSpPr>
          <p:spPr>
            <a:xfrm>
              <a:off x="4779958" y="11664894"/>
              <a:ext cx="198498" cy="565555"/>
            </a:xfrm>
            <a:custGeom>
              <a:avLst/>
              <a:gdLst>
                <a:gd name="connsiteX0" fmla="*/ 198442 w 198498"/>
                <a:gd name="connsiteY0" fmla="*/ 56 h 565555"/>
                <a:gd name="connsiteX1" fmla="*/ 155580 w 198498"/>
                <a:gd name="connsiteY1" fmla="*/ 196906 h 565555"/>
                <a:gd name="connsiteX2" fmla="*/ 65092 w 198498"/>
                <a:gd name="connsiteY2" fmla="*/ 414394 h 565555"/>
                <a:gd name="connsiteX3" fmla="*/ 5 w 198498"/>
                <a:gd name="connsiteY3" fmla="*/ 565206 h 565555"/>
                <a:gd name="connsiteX4" fmla="*/ 68267 w 198498"/>
                <a:gd name="connsiteY4" fmla="*/ 373119 h 565555"/>
                <a:gd name="connsiteX5" fmla="*/ 147642 w 198498"/>
                <a:gd name="connsiteY5" fmla="*/ 215956 h 565555"/>
                <a:gd name="connsiteX6" fmla="*/ 198442 w 198498"/>
                <a:gd name="connsiteY6" fmla="*/ 56 h 5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98" h="565555">
                  <a:moveTo>
                    <a:pt x="198442" y="56"/>
                  </a:moveTo>
                  <a:cubicBezTo>
                    <a:pt x="199765" y="-3119"/>
                    <a:pt x="177805" y="127850"/>
                    <a:pt x="155580" y="196906"/>
                  </a:cubicBezTo>
                  <a:cubicBezTo>
                    <a:pt x="133355" y="265962"/>
                    <a:pt x="91021" y="353011"/>
                    <a:pt x="65092" y="414394"/>
                  </a:cubicBezTo>
                  <a:cubicBezTo>
                    <a:pt x="39163" y="475777"/>
                    <a:pt x="-524" y="572085"/>
                    <a:pt x="5" y="565206"/>
                  </a:cubicBezTo>
                  <a:cubicBezTo>
                    <a:pt x="534" y="558327"/>
                    <a:pt x="43661" y="431327"/>
                    <a:pt x="68267" y="373119"/>
                  </a:cubicBezTo>
                  <a:cubicBezTo>
                    <a:pt x="92873" y="314911"/>
                    <a:pt x="127534" y="271519"/>
                    <a:pt x="147642" y="215956"/>
                  </a:cubicBezTo>
                  <a:cubicBezTo>
                    <a:pt x="167750" y="160394"/>
                    <a:pt x="197119" y="3231"/>
                    <a:pt x="198442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437D02D0-EF92-4663-8A26-DE389C2C5FC8}"/>
                </a:ext>
              </a:extLst>
            </p:cNvPr>
            <p:cNvSpPr/>
            <p:nvPr/>
          </p:nvSpPr>
          <p:spPr>
            <a:xfrm>
              <a:off x="5359358" y="11020215"/>
              <a:ext cx="44690" cy="167351"/>
            </a:xfrm>
            <a:custGeom>
              <a:avLst/>
              <a:gdLst>
                <a:gd name="connsiteX0" fmla="*/ 42 w 44690"/>
                <a:gd name="connsiteY0" fmla="*/ 210 h 167351"/>
                <a:gd name="connsiteX1" fmla="*/ 41317 w 44690"/>
                <a:gd name="connsiteY1" fmla="*/ 92285 h 167351"/>
                <a:gd name="connsiteX2" fmla="*/ 41317 w 44690"/>
                <a:gd name="connsiteY2" fmla="*/ 166898 h 167351"/>
                <a:gd name="connsiteX3" fmla="*/ 33380 w 44690"/>
                <a:gd name="connsiteY3" fmla="*/ 119273 h 167351"/>
                <a:gd name="connsiteX4" fmla="*/ 42 w 44690"/>
                <a:gd name="connsiteY4" fmla="*/ 210 h 16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0" h="167351">
                  <a:moveTo>
                    <a:pt x="42" y="210"/>
                  </a:moveTo>
                  <a:cubicBezTo>
                    <a:pt x="1365" y="-4288"/>
                    <a:pt x="34438" y="64504"/>
                    <a:pt x="41317" y="92285"/>
                  </a:cubicBezTo>
                  <a:cubicBezTo>
                    <a:pt x="48196" y="120066"/>
                    <a:pt x="42640" y="162400"/>
                    <a:pt x="41317" y="166898"/>
                  </a:cubicBezTo>
                  <a:cubicBezTo>
                    <a:pt x="39994" y="171396"/>
                    <a:pt x="38407" y="141498"/>
                    <a:pt x="33380" y="119273"/>
                  </a:cubicBezTo>
                  <a:cubicBezTo>
                    <a:pt x="28353" y="97048"/>
                    <a:pt x="-1281" y="4708"/>
                    <a:pt x="42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02810990-A001-4E39-8BA5-A7755B7883D9}"/>
                </a:ext>
              </a:extLst>
            </p:cNvPr>
            <p:cNvSpPr/>
            <p:nvPr/>
          </p:nvSpPr>
          <p:spPr>
            <a:xfrm>
              <a:off x="5406980" y="11101379"/>
              <a:ext cx="95548" cy="288985"/>
            </a:xfrm>
            <a:custGeom>
              <a:avLst/>
              <a:gdLst>
                <a:gd name="connsiteX0" fmla="*/ 11158 w 95548"/>
                <a:gd name="connsiteY0" fmla="*/ 9 h 288985"/>
                <a:gd name="connsiteX1" fmla="*/ 90533 w 95548"/>
                <a:gd name="connsiteY1" fmla="*/ 117484 h 288985"/>
                <a:gd name="connsiteX2" fmla="*/ 77833 w 95548"/>
                <a:gd name="connsiteY2" fmla="*/ 163521 h 288985"/>
                <a:gd name="connsiteX3" fmla="*/ 45 w 95548"/>
                <a:gd name="connsiteY3" fmla="*/ 288934 h 288985"/>
                <a:gd name="connsiteX4" fmla="*/ 66720 w 95548"/>
                <a:gd name="connsiteY4" fmla="*/ 147646 h 288985"/>
                <a:gd name="connsiteX5" fmla="*/ 76245 w 95548"/>
                <a:gd name="connsiteY5" fmla="*/ 111134 h 288985"/>
                <a:gd name="connsiteX6" fmla="*/ 11158 w 95548"/>
                <a:gd name="connsiteY6" fmla="*/ 9 h 28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48" h="288985">
                  <a:moveTo>
                    <a:pt x="11158" y="9"/>
                  </a:moveTo>
                  <a:cubicBezTo>
                    <a:pt x="13539" y="1067"/>
                    <a:pt x="79421" y="90232"/>
                    <a:pt x="90533" y="117484"/>
                  </a:cubicBezTo>
                  <a:cubicBezTo>
                    <a:pt x="101645" y="144736"/>
                    <a:pt x="92914" y="134946"/>
                    <a:pt x="77833" y="163521"/>
                  </a:cubicBezTo>
                  <a:cubicBezTo>
                    <a:pt x="62752" y="192096"/>
                    <a:pt x="1897" y="291580"/>
                    <a:pt x="45" y="288934"/>
                  </a:cubicBezTo>
                  <a:cubicBezTo>
                    <a:pt x="-1807" y="286288"/>
                    <a:pt x="54020" y="177279"/>
                    <a:pt x="66720" y="147646"/>
                  </a:cubicBezTo>
                  <a:cubicBezTo>
                    <a:pt x="79420" y="118013"/>
                    <a:pt x="88680" y="134417"/>
                    <a:pt x="76245" y="111134"/>
                  </a:cubicBezTo>
                  <a:cubicBezTo>
                    <a:pt x="63810" y="87851"/>
                    <a:pt x="8777" y="-1049"/>
                    <a:pt x="1115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F6B19777-DC5F-44DE-97FA-80CCCCD34F3C}"/>
                </a:ext>
              </a:extLst>
            </p:cNvPr>
            <p:cNvSpPr/>
            <p:nvPr/>
          </p:nvSpPr>
          <p:spPr>
            <a:xfrm>
              <a:off x="5125648" y="11328220"/>
              <a:ext cx="214713" cy="78290"/>
            </a:xfrm>
            <a:custGeom>
              <a:avLst/>
              <a:gdLst>
                <a:gd name="connsiteX0" fmla="*/ 390 w 214713"/>
                <a:gd name="connsiteY0" fmla="*/ 77968 h 78290"/>
                <a:gd name="connsiteX1" fmla="*/ 162315 w 214713"/>
                <a:gd name="connsiteY1" fmla="*/ 31930 h 78290"/>
                <a:gd name="connsiteX2" fmla="*/ 214702 w 214713"/>
                <a:gd name="connsiteY2" fmla="*/ 38280 h 78290"/>
                <a:gd name="connsiteX3" fmla="*/ 159140 w 214713"/>
                <a:gd name="connsiteY3" fmla="*/ 9705 h 78290"/>
                <a:gd name="connsiteX4" fmla="*/ 117865 w 214713"/>
                <a:gd name="connsiteY4" fmla="*/ 4943 h 78290"/>
                <a:gd name="connsiteX5" fmla="*/ 390 w 214713"/>
                <a:gd name="connsiteY5" fmla="*/ 77968 h 7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13" h="78290">
                  <a:moveTo>
                    <a:pt x="390" y="77968"/>
                  </a:moveTo>
                  <a:cubicBezTo>
                    <a:pt x="7798" y="82466"/>
                    <a:pt x="126596" y="38545"/>
                    <a:pt x="162315" y="31930"/>
                  </a:cubicBezTo>
                  <a:cubicBezTo>
                    <a:pt x="198034" y="25315"/>
                    <a:pt x="215231" y="41984"/>
                    <a:pt x="214702" y="38280"/>
                  </a:cubicBezTo>
                  <a:cubicBezTo>
                    <a:pt x="214173" y="34576"/>
                    <a:pt x="175279" y="15261"/>
                    <a:pt x="159140" y="9705"/>
                  </a:cubicBezTo>
                  <a:cubicBezTo>
                    <a:pt x="143001" y="4149"/>
                    <a:pt x="142471" y="-6170"/>
                    <a:pt x="117865" y="4943"/>
                  </a:cubicBezTo>
                  <a:cubicBezTo>
                    <a:pt x="93259" y="16055"/>
                    <a:pt x="-7018" y="73470"/>
                    <a:pt x="390" y="77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22460450-2EB9-44BE-8FF9-EE0AF8134DCA}"/>
                </a:ext>
              </a:extLst>
            </p:cNvPr>
            <p:cNvSpPr/>
            <p:nvPr/>
          </p:nvSpPr>
          <p:spPr>
            <a:xfrm>
              <a:off x="5295408" y="11161816"/>
              <a:ext cx="67416" cy="201590"/>
            </a:xfrm>
            <a:custGeom>
              <a:avLst/>
              <a:gdLst>
                <a:gd name="connsiteX0" fmla="*/ 492 w 67416"/>
                <a:gd name="connsiteY0" fmla="*/ 1484 h 201590"/>
                <a:gd name="connsiteX1" fmla="*/ 37005 w 67416"/>
                <a:gd name="connsiteY1" fmla="*/ 84034 h 201590"/>
                <a:gd name="connsiteX2" fmla="*/ 40180 w 67416"/>
                <a:gd name="connsiteY2" fmla="*/ 201509 h 201590"/>
                <a:gd name="connsiteX3" fmla="*/ 52880 w 67416"/>
                <a:gd name="connsiteY3" fmla="*/ 101497 h 201590"/>
                <a:gd name="connsiteX4" fmla="*/ 67167 w 67416"/>
                <a:gd name="connsiteY4" fmla="*/ 36409 h 201590"/>
                <a:gd name="connsiteX5" fmla="*/ 492 w 67416"/>
                <a:gd name="connsiteY5" fmla="*/ 1484 h 20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16" h="201590">
                  <a:moveTo>
                    <a:pt x="492" y="1484"/>
                  </a:moveTo>
                  <a:cubicBezTo>
                    <a:pt x="-4535" y="9422"/>
                    <a:pt x="30390" y="50697"/>
                    <a:pt x="37005" y="84034"/>
                  </a:cubicBezTo>
                  <a:cubicBezTo>
                    <a:pt x="43620" y="117371"/>
                    <a:pt x="37534" y="198599"/>
                    <a:pt x="40180" y="201509"/>
                  </a:cubicBezTo>
                  <a:cubicBezTo>
                    <a:pt x="42826" y="204419"/>
                    <a:pt x="48382" y="129014"/>
                    <a:pt x="52880" y="101497"/>
                  </a:cubicBezTo>
                  <a:cubicBezTo>
                    <a:pt x="57378" y="73980"/>
                    <a:pt x="69284" y="53607"/>
                    <a:pt x="67167" y="36409"/>
                  </a:cubicBezTo>
                  <a:cubicBezTo>
                    <a:pt x="65050" y="19211"/>
                    <a:pt x="5519" y="-6454"/>
                    <a:pt x="492" y="1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6578BA53-AC29-4488-BCE9-999798DE10FA}"/>
                </a:ext>
              </a:extLst>
            </p:cNvPr>
            <p:cNvSpPr/>
            <p:nvPr/>
          </p:nvSpPr>
          <p:spPr>
            <a:xfrm>
              <a:off x="5290885" y="11348848"/>
              <a:ext cx="129413" cy="89090"/>
            </a:xfrm>
            <a:custGeom>
              <a:avLst/>
              <a:gdLst>
                <a:gd name="connsiteX0" fmla="*/ 253 w 129413"/>
                <a:gd name="connsiteY0" fmla="*/ 1777 h 89090"/>
                <a:gd name="connsiteX1" fmla="*/ 97090 w 129413"/>
                <a:gd name="connsiteY1" fmla="*/ 19240 h 89090"/>
                <a:gd name="connsiteX2" fmla="*/ 109790 w 129413"/>
                <a:gd name="connsiteY2" fmla="*/ 89090 h 89090"/>
                <a:gd name="connsiteX3" fmla="*/ 128840 w 129413"/>
                <a:gd name="connsiteY3" fmla="*/ 19240 h 89090"/>
                <a:gd name="connsiteX4" fmla="*/ 85978 w 129413"/>
                <a:gd name="connsiteY4" fmla="*/ 71627 h 89090"/>
                <a:gd name="connsiteX5" fmla="*/ 68515 w 129413"/>
                <a:gd name="connsiteY5" fmla="*/ 8127 h 89090"/>
                <a:gd name="connsiteX6" fmla="*/ 253 w 129413"/>
                <a:gd name="connsiteY6" fmla="*/ 1777 h 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13" h="89090">
                  <a:moveTo>
                    <a:pt x="253" y="1777"/>
                  </a:moveTo>
                  <a:cubicBezTo>
                    <a:pt x="5015" y="3629"/>
                    <a:pt x="78834" y="4688"/>
                    <a:pt x="97090" y="19240"/>
                  </a:cubicBezTo>
                  <a:cubicBezTo>
                    <a:pt x="115346" y="33792"/>
                    <a:pt x="104498" y="89090"/>
                    <a:pt x="109790" y="89090"/>
                  </a:cubicBezTo>
                  <a:cubicBezTo>
                    <a:pt x="115082" y="89090"/>
                    <a:pt x="132809" y="22151"/>
                    <a:pt x="128840" y="19240"/>
                  </a:cubicBezTo>
                  <a:cubicBezTo>
                    <a:pt x="124871" y="16330"/>
                    <a:pt x="96032" y="73479"/>
                    <a:pt x="85978" y="71627"/>
                  </a:cubicBezTo>
                  <a:cubicBezTo>
                    <a:pt x="75924" y="69775"/>
                    <a:pt x="77775" y="19239"/>
                    <a:pt x="68515" y="8127"/>
                  </a:cubicBezTo>
                  <a:cubicBezTo>
                    <a:pt x="59255" y="-2985"/>
                    <a:pt x="-4509" y="-75"/>
                    <a:pt x="253" y="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A4780720-C8E2-4E94-B374-FED52924DA23}"/>
                </a:ext>
              </a:extLst>
            </p:cNvPr>
            <p:cNvSpPr/>
            <p:nvPr/>
          </p:nvSpPr>
          <p:spPr>
            <a:xfrm>
              <a:off x="5302250" y="11240122"/>
              <a:ext cx="150815" cy="64870"/>
            </a:xfrm>
            <a:custGeom>
              <a:avLst/>
              <a:gdLst>
                <a:gd name="connsiteX0" fmla="*/ 0 w 150815"/>
                <a:gd name="connsiteY0" fmla="*/ 966 h 64870"/>
                <a:gd name="connsiteX1" fmla="*/ 103188 w 150815"/>
                <a:gd name="connsiteY1" fmla="*/ 15253 h 64870"/>
                <a:gd name="connsiteX2" fmla="*/ 150813 w 150815"/>
                <a:gd name="connsiteY2" fmla="*/ 64466 h 64870"/>
                <a:gd name="connsiteX3" fmla="*/ 104775 w 150815"/>
                <a:gd name="connsiteY3" fmla="*/ 37478 h 64870"/>
                <a:gd name="connsiteX4" fmla="*/ 0 w 150815"/>
                <a:gd name="connsiteY4" fmla="*/ 966 h 6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5" h="64870">
                  <a:moveTo>
                    <a:pt x="0" y="966"/>
                  </a:moveTo>
                  <a:cubicBezTo>
                    <a:pt x="-264" y="-2738"/>
                    <a:pt x="78052" y="4670"/>
                    <a:pt x="103188" y="15253"/>
                  </a:cubicBezTo>
                  <a:cubicBezTo>
                    <a:pt x="128324" y="25836"/>
                    <a:pt x="150549" y="60762"/>
                    <a:pt x="150813" y="64466"/>
                  </a:cubicBezTo>
                  <a:cubicBezTo>
                    <a:pt x="151077" y="68170"/>
                    <a:pt x="132027" y="45415"/>
                    <a:pt x="104775" y="37478"/>
                  </a:cubicBezTo>
                  <a:cubicBezTo>
                    <a:pt x="77523" y="29541"/>
                    <a:pt x="264" y="4670"/>
                    <a:pt x="0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B6960F5F-B9DF-406A-8119-6E3BDE4D8DBC}"/>
                </a:ext>
              </a:extLst>
            </p:cNvPr>
            <p:cNvSpPr/>
            <p:nvPr/>
          </p:nvSpPr>
          <p:spPr>
            <a:xfrm>
              <a:off x="5376407" y="11208955"/>
              <a:ext cx="110247" cy="27490"/>
            </a:xfrm>
            <a:custGeom>
              <a:avLst/>
              <a:gdLst>
                <a:gd name="connsiteX0" fmla="*/ 456 w 110247"/>
                <a:gd name="connsiteY0" fmla="*/ 9908 h 27490"/>
                <a:gd name="connsiteX1" fmla="*/ 106818 w 110247"/>
                <a:gd name="connsiteY1" fmla="*/ 27370 h 27490"/>
                <a:gd name="connsiteX2" fmla="*/ 71893 w 110247"/>
                <a:gd name="connsiteY2" fmla="*/ 383 h 27490"/>
                <a:gd name="connsiteX3" fmla="*/ 456 w 110247"/>
                <a:gd name="connsiteY3" fmla="*/ 9908 h 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47" h="27490">
                  <a:moveTo>
                    <a:pt x="456" y="9908"/>
                  </a:moveTo>
                  <a:cubicBezTo>
                    <a:pt x="6277" y="14406"/>
                    <a:pt x="94912" y="28957"/>
                    <a:pt x="106818" y="27370"/>
                  </a:cubicBezTo>
                  <a:cubicBezTo>
                    <a:pt x="118724" y="25783"/>
                    <a:pt x="97822" y="2500"/>
                    <a:pt x="71893" y="383"/>
                  </a:cubicBezTo>
                  <a:cubicBezTo>
                    <a:pt x="45964" y="-1734"/>
                    <a:pt x="-5365" y="5410"/>
                    <a:pt x="456" y="9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F254C9EE-494C-485D-8FB9-84A305F5C262}"/>
                </a:ext>
              </a:extLst>
            </p:cNvPr>
            <p:cNvSpPr/>
            <p:nvPr/>
          </p:nvSpPr>
          <p:spPr>
            <a:xfrm>
              <a:off x="5378287" y="11417239"/>
              <a:ext cx="89146" cy="373549"/>
            </a:xfrm>
            <a:custGeom>
              <a:avLst/>
              <a:gdLst>
                <a:gd name="connsiteX0" fmla="*/ 163 w 89146"/>
                <a:gd name="connsiteY0" fmla="*/ 61 h 373549"/>
                <a:gd name="connsiteX1" fmla="*/ 65251 w 89146"/>
                <a:gd name="connsiteY1" fmla="*/ 200086 h 373549"/>
                <a:gd name="connsiteX2" fmla="*/ 50963 w 89146"/>
                <a:gd name="connsiteY2" fmla="*/ 368361 h 373549"/>
                <a:gd name="connsiteX3" fmla="*/ 62076 w 89146"/>
                <a:gd name="connsiteY3" fmla="*/ 320736 h 373549"/>
                <a:gd name="connsiteX4" fmla="*/ 87476 w 89146"/>
                <a:gd name="connsiteY4" fmla="*/ 220724 h 373549"/>
                <a:gd name="connsiteX5" fmla="*/ 163 w 89146"/>
                <a:gd name="connsiteY5" fmla="*/ 61 h 3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46" h="373549">
                  <a:moveTo>
                    <a:pt x="163" y="61"/>
                  </a:moveTo>
                  <a:cubicBezTo>
                    <a:pt x="-3541" y="-3379"/>
                    <a:pt x="56784" y="138703"/>
                    <a:pt x="65251" y="200086"/>
                  </a:cubicBezTo>
                  <a:cubicBezTo>
                    <a:pt x="73718" y="261469"/>
                    <a:pt x="51492" y="348253"/>
                    <a:pt x="50963" y="368361"/>
                  </a:cubicBezTo>
                  <a:cubicBezTo>
                    <a:pt x="50434" y="388469"/>
                    <a:pt x="55991" y="345342"/>
                    <a:pt x="62076" y="320736"/>
                  </a:cubicBezTo>
                  <a:cubicBezTo>
                    <a:pt x="68161" y="296130"/>
                    <a:pt x="96207" y="273641"/>
                    <a:pt x="87476" y="220724"/>
                  </a:cubicBezTo>
                  <a:cubicBezTo>
                    <a:pt x="78745" y="167807"/>
                    <a:pt x="3867" y="3501"/>
                    <a:pt x="16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B5E24335-C618-46A8-B1CA-A289408AFE33}"/>
                </a:ext>
              </a:extLst>
            </p:cNvPr>
            <p:cNvSpPr/>
            <p:nvPr/>
          </p:nvSpPr>
          <p:spPr>
            <a:xfrm>
              <a:off x="5002989" y="11683526"/>
              <a:ext cx="470842" cy="117951"/>
            </a:xfrm>
            <a:custGeom>
              <a:avLst/>
              <a:gdLst>
                <a:gd name="connsiteX0" fmla="*/ 811 w 470842"/>
                <a:gd name="connsiteY0" fmla="*/ 117949 h 117951"/>
                <a:gd name="connsiteX1" fmla="*/ 194486 w 470842"/>
                <a:gd name="connsiteY1" fmla="*/ 25874 h 117951"/>
                <a:gd name="connsiteX2" fmla="*/ 292911 w 470842"/>
                <a:gd name="connsiteY2" fmla="*/ 5237 h 117951"/>
                <a:gd name="connsiteX3" fmla="*/ 465949 w 470842"/>
                <a:gd name="connsiteY3" fmla="*/ 108424 h 117951"/>
                <a:gd name="connsiteX4" fmla="*/ 410386 w 470842"/>
                <a:gd name="connsiteY4" fmla="*/ 60799 h 117951"/>
                <a:gd name="connsiteX5" fmla="*/ 275449 w 470842"/>
                <a:gd name="connsiteY5" fmla="*/ 29049 h 117951"/>
                <a:gd name="connsiteX6" fmla="*/ 811 w 470842"/>
                <a:gd name="connsiteY6" fmla="*/ 117949 h 1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42" h="117951">
                  <a:moveTo>
                    <a:pt x="811" y="117949"/>
                  </a:moveTo>
                  <a:cubicBezTo>
                    <a:pt x="-12683" y="117420"/>
                    <a:pt x="145803" y="44659"/>
                    <a:pt x="194486" y="25874"/>
                  </a:cubicBezTo>
                  <a:cubicBezTo>
                    <a:pt x="243169" y="7089"/>
                    <a:pt x="247667" y="-8521"/>
                    <a:pt x="292911" y="5237"/>
                  </a:cubicBezTo>
                  <a:cubicBezTo>
                    <a:pt x="338155" y="18995"/>
                    <a:pt x="446370" y="99164"/>
                    <a:pt x="465949" y="108424"/>
                  </a:cubicBezTo>
                  <a:cubicBezTo>
                    <a:pt x="485528" y="117684"/>
                    <a:pt x="442136" y="74028"/>
                    <a:pt x="410386" y="60799"/>
                  </a:cubicBezTo>
                  <a:cubicBezTo>
                    <a:pt x="378636" y="47570"/>
                    <a:pt x="340272" y="21641"/>
                    <a:pt x="275449" y="29049"/>
                  </a:cubicBezTo>
                  <a:cubicBezTo>
                    <a:pt x="210626" y="36457"/>
                    <a:pt x="14305" y="118478"/>
                    <a:pt x="811" y="117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9A1749C7-3799-4006-8842-A0259D85B669}"/>
                </a:ext>
              </a:extLst>
            </p:cNvPr>
            <p:cNvSpPr/>
            <p:nvPr/>
          </p:nvSpPr>
          <p:spPr>
            <a:xfrm>
              <a:off x="5214906" y="11733184"/>
              <a:ext cx="201556" cy="68312"/>
            </a:xfrm>
            <a:custGeom>
              <a:avLst/>
              <a:gdLst>
                <a:gd name="connsiteX0" fmla="*/ 32 w 201556"/>
                <a:gd name="connsiteY0" fmla="*/ 28604 h 68312"/>
                <a:gd name="connsiteX1" fmla="*/ 131794 w 201556"/>
                <a:gd name="connsiteY1" fmla="*/ 23841 h 68312"/>
                <a:gd name="connsiteX2" fmla="*/ 200057 w 201556"/>
                <a:gd name="connsiteY2" fmla="*/ 68291 h 68312"/>
                <a:gd name="connsiteX3" fmla="*/ 176244 w 201556"/>
                <a:gd name="connsiteY3" fmla="*/ 17491 h 68312"/>
                <a:gd name="connsiteX4" fmla="*/ 144494 w 201556"/>
                <a:gd name="connsiteY4" fmla="*/ 29 h 68312"/>
                <a:gd name="connsiteX5" fmla="*/ 32 w 201556"/>
                <a:gd name="connsiteY5" fmla="*/ 28604 h 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56" h="68312">
                  <a:moveTo>
                    <a:pt x="32" y="28604"/>
                  </a:moveTo>
                  <a:cubicBezTo>
                    <a:pt x="-2085" y="32573"/>
                    <a:pt x="98457" y="17227"/>
                    <a:pt x="131794" y="23841"/>
                  </a:cubicBezTo>
                  <a:cubicBezTo>
                    <a:pt x="165131" y="30455"/>
                    <a:pt x="192649" y="69349"/>
                    <a:pt x="200057" y="68291"/>
                  </a:cubicBezTo>
                  <a:cubicBezTo>
                    <a:pt x="207465" y="67233"/>
                    <a:pt x="185504" y="28868"/>
                    <a:pt x="176244" y="17491"/>
                  </a:cubicBezTo>
                  <a:cubicBezTo>
                    <a:pt x="166984" y="6114"/>
                    <a:pt x="173333" y="-500"/>
                    <a:pt x="144494" y="29"/>
                  </a:cubicBezTo>
                  <a:cubicBezTo>
                    <a:pt x="115655" y="558"/>
                    <a:pt x="2149" y="24635"/>
                    <a:pt x="32" y="28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9E8773B1-8B68-4F31-AD26-DAF74E6634A3}"/>
                </a:ext>
              </a:extLst>
            </p:cNvPr>
            <p:cNvSpPr/>
            <p:nvPr/>
          </p:nvSpPr>
          <p:spPr>
            <a:xfrm>
              <a:off x="5430569" y="11439476"/>
              <a:ext cx="105781" cy="317585"/>
            </a:xfrm>
            <a:custGeom>
              <a:avLst/>
              <a:gdLst>
                <a:gd name="connsiteX0" fmla="*/ 269 w 105781"/>
                <a:gd name="connsiteY0" fmla="*/ 49 h 317585"/>
                <a:gd name="connsiteX1" fmla="*/ 84406 w 105781"/>
                <a:gd name="connsiteY1" fmla="*/ 122287 h 317585"/>
                <a:gd name="connsiteX2" fmla="*/ 105044 w 105781"/>
                <a:gd name="connsiteY2" fmla="*/ 312787 h 317585"/>
                <a:gd name="connsiteX3" fmla="*/ 97106 w 105781"/>
                <a:gd name="connsiteY3" fmla="*/ 247699 h 317585"/>
                <a:gd name="connsiteX4" fmla="*/ 59006 w 105781"/>
                <a:gd name="connsiteY4" fmla="*/ 109587 h 317585"/>
                <a:gd name="connsiteX5" fmla="*/ 269 w 105781"/>
                <a:gd name="connsiteY5" fmla="*/ 49 h 31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81" h="317585">
                  <a:moveTo>
                    <a:pt x="269" y="49"/>
                  </a:moveTo>
                  <a:cubicBezTo>
                    <a:pt x="4502" y="2166"/>
                    <a:pt x="66944" y="70164"/>
                    <a:pt x="84406" y="122287"/>
                  </a:cubicBezTo>
                  <a:cubicBezTo>
                    <a:pt x="101868" y="174410"/>
                    <a:pt x="102927" y="291885"/>
                    <a:pt x="105044" y="312787"/>
                  </a:cubicBezTo>
                  <a:cubicBezTo>
                    <a:pt x="107161" y="333689"/>
                    <a:pt x="104779" y="281566"/>
                    <a:pt x="97106" y="247699"/>
                  </a:cubicBezTo>
                  <a:cubicBezTo>
                    <a:pt x="89433" y="213832"/>
                    <a:pt x="75146" y="154831"/>
                    <a:pt x="59006" y="109587"/>
                  </a:cubicBezTo>
                  <a:cubicBezTo>
                    <a:pt x="42867" y="64343"/>
                    <a:pt x="-3964" y="-2068"/>
                    <a:pt x="26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10CE7E9B-714C-4F9C-B83D-B96862D4E1D6}"/>
                </a:ext>
              </a:extLst>
            </p:cNvPr>
            <p:cNvSpPr/>
            <p:nvPr/>
          </p:nvSpPr>
          <p:spPr>
            <a:xfrm>
              <a:off x="5519731" y="11804457"/>
              <a:ext cx="45158" cy="285983"/>
            </a:xfrm>
            <a:custGeom>
              <a:avLst/>
              <a:gdLst>
                <a:gd name="connsiteX0" fmla="*/ 20644 w 45158"/>
                <a:gd name="connsiteY0" fmla="*/ 193 h 285983"/>
                <a:gd name="connsiteX1" fmla="*/ 4769 w 45158"/>
                <a:gd name="connsiteY1" fmla="*/ 117668 h 285983"/>
                <a:gd name="connsiteX2" fmla="*/ 3182 w 45158"/>
                <a:gd name="connsiteY2" fmla="*/ 170056 h 285983"/>
                <a:gd name="connsiteX3" fmla="*/ 44457 w 45158"/>
                <a:gd name="connsiteY3" fmla="*/ 285943 h 285983"/>
                <a:gd name="connsiteX4" fmla="*/ 28582 w 45158"/>
                <a:gd name="connsiteY4" fmla="*/ 182756 h 285983"/>
                <a:gd name="connsiteX5" fmla="*/ 20644 w 45158"/>
                <a:gd name="connsiteY5" fmla="*/ 147831 h 285983"/>
                <a:gd name="connsiteX6" fmla="*/ 20644 w 45158"/>
                <a:gd name="connsiteY6" fmla="*/ 193 h 28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58" h="285983">
                  <a:moveTo>
                    <a:pt x="20644" y="193"/>
                  </a:moveTo>
                  <a:cubicBezTo>
                    <a:pt x="17998" y="-4834"/>
                    <a:pt x="7679" y="89357"/>
                    <a:pt x="4769" y="117668"/>
                  </a:cubicBezTo>
                  <a:cubicBezTo>
                    <a:pt x="1859" y="145979"/>
                    <a:pt x="-3433" y="142010"/>
                    <a:pt x="3182" y="170056"/>
                  </a:cubicBezTo>
                  <a:cubicBezTo>
                    <a:pt x="9797" y="198102"/>
                    <a:pt x="40224" y="283826"/>
                    <a:pt x="44457" y="285943"/>
                  </a:cubicBezTo>
                  <a:cubicBezTo>
                    <a:pt x="48690" y="288060"/>
                    <a:pt x="32551" y="205775"/>
                    <a:pt x="28582" y="182756"/>
                  </a:cubicBezTo>
                  <a:cubicBezTo>
                    <a:pt x="24613" y="159737"/>
                    <a:pt x="20644" y="175083"/>
                    <a:pt x="20644" y="147831"/>
                  </a:cubicBezTo>
                  <a:cubicBezTo>
                    <a:pt x="20644" y="120579"/>
                    <a:pt x="23290" y="5220"/>
                    <a:pt x="20644" y="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FC39BEC6-9F88-4300-A853-12DCC91DA43B}"/>
                </a:ext>
              </a:extLst>
            </p:cNvPr>
            <p:cNvSpPr/>
            <p:nvPr/>
          </p:nvSpPr>
          <p:spPr>
            <a:xfrm>
              <a:off x="5116280" y="11793467"/>
              <a:ext cx="308268" cy="65469"/>
            </a:xfrm>
            <a:custGeom>
              <a:avLst/>
              <a:gdLst>
                <a:gd name="connsiteX0" fmla="*/ 233 w 308268"/>
                <a:gd name="connsiteY0" fmla="*/ 65158 h 65469"/>
                <a:gd name="connsiteX1" fmla="*/ 212958 w 308268"/>
                <a:gd name="connsiteY1" fmla="*/ 25471 h 65469"/>
                <a:gd name="connsiteX2" fmla="*/ 293920 w 308268"/>
                <a:gd name="connsiteY2" fmla="*/ 42933 h 65469"/>
                <a:gd name="connsiteX3" fmla="*/ 305033 w 308268"/>
                <a:gd name="connsiteY3" fmla="*/ 50871 h 65469"/>
                <a:gd name="connsiteX4" fmla="*/ 257408 w 308268"/>
                <a:gd name="connsiteY4" fmla="*/ 71 h 65469"/>
                <a:gd name="connsiteX5" fmla="*/ 233 w 308268"/>
                <a:gd name="connsiteY5" fmla="*/ 65158 h 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68" h="65469">
                  <a:moveTo>
                    <a:pt x="233" y="65158"/>
                  </a:moveTo>
                  <a:cubicBezTo>
                    <a:pt x="-7175" y="69391"/>
                    <a:pt x="164010" y="29175"/>
                    <a:pt x="212958" y="25471"/>
                  </a:cubicBezTo>
                  <a:cubicBezTo>
                    <a:pt x="261906" y="21767"/>
                    <a:pt x="278574" y="38700"/>
                    <a:pt x="293920" y="42933"/>
                  </a:cubicBezTo>
                  <a:cubicBezTo>
                    <a:pt x="309266" y="47166"/>
                    <a:pt x="311118" y="58015"/>
                    <a:pt x="305033" y="50871"/>
                  </a:cubicBezTo>
                  <a:cubicBezTo>
                    <a:pt x="298948" y="43727"/>
                    <a:pt x="311383" y="-2046"/>
                    <a:pt x="257408" y="71"/>
                  </a:cubicBezTo>
                  <a:cubicBezTo>
                    <a:pt x="203433" y="2188"/>
                    <a:pt x="7641" y="60925"/>
                    <a:pt x="233" y="65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BAC59B08-91A2-4BDF-8B5F-3A1D25DF498A}"/>
                </a:ext>
              </a:extLst>
            </p:cNvPr>
            <p:cNvSpPr/>
            <p:nvPr/>
          </p:nvSpPr>
          <p:spPr>
            <a:xfrm>
              <a:off x="4861605" y="12107233"/>
              <a:ext cx="29545" cy="197908"/>
            </a:xfrm>
            <a:custGeom>
              <a:avLst/>
              <a:gdLst>
                <a:gd name="connsiteX0" fmla="*/ 7258 w 29545"/>
                <a:gd name="connsiteY0" fmla="*/ 630 h 197908"/>
                <a:gd name="connsiteX1" fmla="*/ 908 w 29545"/>
                <a:gd name="connsiteY1" fmla="*/ 103817 h 197908"/>
                <a:gd name="connsiteX2" fmla="*/ 29483 w 29545"/>
                <a:gd name="connsiteY2" fmla="*/ 195892 h 197908"/>
                <a:gd name="connsiteX3" fmla="*/ 8845 w 29545"/>
                <a:gd name="connsiteY3" fmla="*/ 154617 h 197908"/>
                <a:gd name="connsiteX4" fmla="*/ 7258 w 29545"/>
                <a:gd name="connsiteY4" fmla="*/ 630 h 19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45" h="197908">
                  <a:moveTo>
                    <a:pt x="7258" y="630"/>
                  </a:moveTo>
                  <a:cubicBezTo>
                    <a:pt x="5935" y="-7837"/>
                    <a:pt x="-2796" y="71273"/>
                    <a:pt x="908" y="103817"/>
                  </a:cubicBezTo>
                  <a:cubicBezTo>
                    <a:pt x="4612" y="136361"/>
                    <a:pt x="28160" y="187425"/>
                    <a:pt x="29483" y="195892"/>
                  </a:cubicBezTo>
                  <a:cubicBezTo>
                    <a:pt x="30806" y="204359"/>
                    <a:pt x="10697" y="185309"/>
                    <a:pt x="8845" y="154617"/>
                  </a:cubicBezTo>
                  <a:cubicBezTo>
                    <a:pt x="6993" y="123925"/>
                    <a:pt x="8581" y="9097"/>
                    <a:pt x="7258" y="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0EF40424-867F-4627-B61A-5C64EAF24853}"/>
                </a:ext>
              </a:extLst>
            </p:cNvPr>
            <p:cNvSpPr/>
            <p:nvPr/>
          </p:nvSpPr>
          <p:spPr>
            <a:xfrm>
              <a:off x="4835482" y="12068169"/>
              <a:ext cx="60577" cy="392226"/>
            </a:xfrm>
            <a:custGeom>
              <a:avLst/>
              <a:gdLst>
                <a:gd name="connsiteX0" fmla="*/ 20681 w 60577"/>
                <a:gd name="connsiteY0" fmla="*/ 6 h 392226"/>
                <a:gd name="connsiteX1" fmla="*/ 43 w 60577"/>
                <a:gd name="connsiteY1" fmla="*/ 249244 h 392226"/>
                <a:gd name="connsiteX2" fmla="*/ 27031 w 60577"/>
                <a:gd name="connsiteY2" fmla="*/ 309569 h 392226"/>
                <a:gd name="connsiteX3" fmla="*/ 58781 w 60577"/>
                <a:gd name="connsiteY3" fmla="*/ 392119 h 392226"/>
                <a:gd name="connsiteX4" fmla="*/ 52431 w 60577"/>
                <a:gd name="connsiteY4" fmla="*/ 325444 h 392226"/>
                <a:gd name="connsiteX5" fmla="*/ 17506 w 60577"/>
                <a:gd name="connsiteY5" fmla="*/ 257181 h 392226"/>
                <a:gd name="connsiteX6" fmla="*/ 20681 w 60577"/>
                <a:gd name="connsiteY6" fmla="*/ 6 h 3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77" h="392226">
                  <a:moveTo>
                    <a:pt x="20681" y="6"/>
                  </a:moveTo>
                  <a:cubicBezTo>
                    <a:pt x="17770" y="-1317"/>
                    <a:pt x="-1015" y="197650"/>
                    <a:pt x="43" y="249244"/>
                  </a:cubicBezTo>
                  <a:cubicBezTo>
                    <a:pt x="1101" y="300838"/>
                    <a:pt x="17241" y="285757"/>
                    <a:pt x="27031" y="309569"/>
                  </a:cubicBezTo>
                  <a:cubicBezTo>
                    <a:pt x="36821" y="333381"/>
                    <a:pt x="54548" y="389473"/>
                    <a:pt x="58781" y="392119"/>
                  </a:cubicBezTo>
                  <a:cubicBezTo>
                    <a:pt x="63014" y="394765"/>
                    <a:pt x="59310" y="347934"/>
                    <a:pt x="52431" y="325444"/>
                  </a:cubicBezTo>
                  <a:cubicBezTo>
                    <a:pt x="45552" y="302954"/>
                    <a:pt x="25179" y="310098"/>
                    <a:pt x="17506" y="257181"/>
                  </a:cubicBezTo>
                  <a:cubicBezTo>
                    <a:pt x="9833" y="204264"/>
                    <a:pt x="23592" y="1329"/>
                    <a:pt x="2068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4F3648B9-3F9C-466E-AD07-2CFC5E89ED33}"/>
                </a:ext>
              </a:extLst>
            </p:cNvPr>
            <p:cNvSpPr/>
            <p:nvPr/>
          </p:nvSpPr>
          <p:spPr>
            <a:xfrm>
              <a:off x="4899586" y="11910916"/>
              <a:ext cx="117200" cy="345703"/>
            </a:xfrm>
            <a:custGeom>
              <a:avLst/>
              <a:gdLst>
                <a:gd name="connsiteX0" fmla="*/ 116914 w 117200"/>
                <a:gd name="connsiteY0" fmla="*/ 97 h 345703"/>
                <a:gd name="connsiteX1" fmla="*/ 34364 w 117200"/>
                <a:gd name="connsiteY1" fmla="*/ 171547 h 345703"/>
                <a:gd name="connsiteX2" fmla="*/ 50239 w 117200"/>
                <a:gd name="connsiteY2" fmla="*/ 339822 h 345703"/>
                <a:gd name="connsiteX3" fmla="*/ 39127 w 117200"/>
                <a:gd name="connsiteY3" fmla="*/ 296959 h 345703"/>
                <a:gd name="connsiteX4" fmla="*/ 1027 w 117200"/>
                <a:gd name="connsiteY4" fmla="*/ 195359 h 345703"/>
                <a:gd name="connsiteX5" fmla="*/ 116914 w 117200"/>
                <a:gd name="connsiteY5" fmla="*/ 97 h 34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00" h="345703">
                  <a:moveTo>
                    <a:pt x="116914" y="97"/>
                  </a:moveTo>
                  <a:cubicBezTo>
                    <a:pt x="122470" y="-3872"/>
                    <a:pt x="45476" y="114926"/>
                    <a:pt x="34364" y="171547"/>
                  </a:cubicBezTo>
                  <a:cubicBezTo>
                    <a:pt x="23252" y="228168"/>
                    <a:pt x="49445" y="318920"/>
                    <a:pt x="50239" y="339822"/>
                  </a:cubicBezTo>
                  <a:cubicBezTo>
                    <a:pt x="51033" y="360724"/>
                    <a:pt x="47329" y="321036"/>
                    <a:pt x="39127" y="296959"/>
                  </a:cubicBezTo>
                  <a:cubicBezTo>
                    <a:pt x="30925" y="272882"/>
                    <a:pt x="-6646" y="242719"/>
                    <a:pt x="1027" y="195359"/>
                  </a:cubicBezTo>
                  <a:cubicBezTo>
                    <a:pt x="8700" y="147999"/>
                    <a:pt x="111358" y="4066"/>
                    <a:pt x="116914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8C6EBB01-8319-45B0-B9F9-2D299375CCC4}"/>
                </a:ext>
              </a:extLst>
            </p:cNvPr>
            <p:cNvSpPr/>
            <p:nvPr/>
          </p:nvSpPr>
          <p:spPr>
            <a:xfrm>
              <a:off x="5410175" y="12064936"/>
              <a:ext cx="100629" cy="170137"/>
            </a:xfrm>
            <a:custGeom>
              <a:avLst/>
              <a:gdLst>
                <a:gd name="connsiteX0" fmla="*/ 77813 w 100629"/>
                <a:gd name="connsiteY0" fmla="*/ 64 h 170137"/>
                <a:gd name="connsiteX1" fmla="*/ 74638 w 100629"/>
                <a:gd name="connsiteY1" fmla="*/ 104839 h 170137"/>
                <a:gd name="connsiteX2" fmla="*/ 25 w 100629"/>
                <a:gd name="connsiteY2" fmla="*/ 169927 h 170137"/>
                <a:gd name="connsiteX3" fmla="*/ 66700 w 100629"/>
                <a:gd name="connsiteY3" fmla="*/ 125477 h 170137"/>
                <a:gd name="connsiteX4" fmla="*/ 100038 w 100629"/>
                <a:gd name="connsiteY4" fmla="*/ 120714 h 170137"/>
                <a:gd name="connsiteX5" fmla="*/ 77813 w 100629"/>
                <a:gd name="connsiteY5" fmla="*/ 64 h 1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29" h="170137">
                  <a:moveTo>
                    <a:pt x="77813" y="64"/>
                  </a:moveTo>
                  <a:cubicBezTo>
                    <a:pt x="73580" y="-2582"/>
                    <a:pt x="87603" y="76529"/>
                    <a:pt x="74638" y="104839"/>
                  </a:cubicBezTo>
                  <a:cubicBezTo>
                    <a:pt x="61673" y="133149"/>
                    <a:pt x="1348" y="166487"/>
                    <a:pt x="25" y="169927"/>
                  </a:cubicBezTo>
                  <a:cubicBezTo>
                    <a:pt x="-1298" y="173367"/>
                    <a:pt x="50031" y="133679"/>
                    <a:pt x="66700" y="125477"/>
                  </a:cubicBezTo>
                  <a:cubicBezTo>
                    <a:pt x="83369" y="117275"/>
                    <a:pt x="95540" y="142675"/>
                    <a:pt x="100038" y="120714"/>
                  </a:cubicBezTo>
                  <a:cubicBezTo>
                    <a:pt x="104536" y="98754"/>
                    <a:pt x="82046" y="2710"/>
                    <a:pt x="77813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6C114090-6497-4B83-867A-3DBFE8453FCF}"/>
                </a:ext>
              </a:extLst>
            </p:cNvPr>
            <p:cNvSpPr/>
            <p:nvPr/>
          </p:nvSpPr>
          <p:spPr>
            <a:xfrm>
              <a:off x="5464141" y="12106244"/>
              <a:ext cx="114571" cy="212397"/>
            </a:xfrm>
            <a:custGeom>
              <a:avLst/>
              <a:gdLst>
                <a:gd name="connsiteX0" fmla="*/ 101634 w 114571"/>
                <a:gd name="connsiteY0" fmla="*/ 31 h 212397"/>
                <a:gd name="connsiteX1" fmla="*/ 101634 w 114571"/>
                <a:gd name="connsiteY1" fmla="*/ 139731 h 212397"/>
                <a:gd name="connsiteX2" fmla="*/ 34 w 114571"/>
                <a:gd name="connsiteY2" fmla="*/ 211169 h 212397"/>
                <a:gd name="connsiteX3" fmla="*/ 90522 w 114571"/>
                <a:gd name="connsiteY3" fmla="*/ 182594 h 212397"/>
                <a:gd name="connsiteX4" fmla="*/ 114334 w 114571"/>
                <a:gd name="connsiteY4" fmla="*/ 152431 h 212397"/>
                <a:gd name="connsiteX5" fmla="*/ 101634 w 114571"/>
                <a:gd name="connsiteY5" fmla="*/ 31 h 21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71" h="212397">
                  <a:moveTo>
                    <a:pt x="101634" y="31"/>
                  </a:moveTo>
                  <a:cubicBezTo>
                    <a:pt x="99517" y="-2086"/>
                    <a:pt x="118567" y="104541"/>
                    <a:pt x="101634" y="139731"/>
                  </a:cubicBezTo>
                  <a:cubicBezTo>
                    <a:pt x="84701" y="174921"/>
                    <a:pt x="1886" y="204025"/>
                    <a:pt x="34" y="211169"/>
                  </a:cubicBezTo>
                  <a:cubicBezTo>
                    <a:pt x="-1818" y="218313"/>
                    <a:pt x="71472" y="192384"/>
                    <a:pt x="90522" y="182594"/>
                  </a:cubicBezTo>
                  <a:cubicBezTo>
                    <a:pt x="109572" y="172804"/>
                    <a:pt x="112217" y="185504"/>
                    <a:pt x="114334" y="152431"/>
                  </a:cubicBezTo>
                  <a:cubicBezTo>
                    <a:pt x="116451" y="119358"/>
                    <a:pt x="103751" y="2148"/>
                    <a:pt x="101634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: 図形 766">
              <a:extLst>
                <a:ext uri="{FF2B5EF4-FFF2-40B4-BE49-F238E27FC236}">
                  <a16:creationId xmlns:a16="http://schemas.microsoft.com/office/drawing/2014/main" id="{5992A598-CEBE-41AD-849C-DEC71AE107AD}"/>
                </a:ext>
              </a:extLst>
            </p:cNvPr>
            <p:cNvSpPr/>
            <p:nvPr/>
          </p:nvSpPr>
          <p:spPr>
            <a:xfrm>
              <a:off x="4910085" y="12250455"/>
              <a:ext cx="467167" cy="92565"/>
            </a:xfrm>
            <a:custGeom>
              <a:avLst/>
              <a:gdLst>
                <a:gd name="connsiteX0" fmla="*/ 53 w 467167"/>
                <a:gd name="connsiteY0" fmla="*/ 19333 h 92565"/>
                <a:gd name="connsiteX1" fmla="*/ 101653 w 467167"/>
                <a:gd name="connsiteY1" fmla="*/ 90770 h 92565"/>
                <a:gd name="connsiteX2" fmla="*/ 252465 w 467167"/>
                <a:gd name="connsiteY2" fmla="*/ 65370 h 92565"/>
                <a:gd name="connsiteX3" fmla="*/ 463603 w 467167"/>
                <a:gd name="connsiteY3" fmla="*/ 3458 h 92565"/>
                <a:gd name="connsiteX4" fmla="*/ 374703 w 467167"/>
                <a:gd name="connsiteY4" fmla="*/ 12983 h 92565"/>
                <a:gd name="connsiteX5" fmla="*/ 239765 w 467167"/>
                <a:gd name="connsiteY5" fmla="*/ 55845 h 92565"/>
                <a:gd name="connsiteX6" fmla="*/ 114353 w 467167"/>
                <a:gd name="connsiteY6" fmla="*/ 65370 h 92565"/>
                <a:gd name="connsiteX7" fmla="*/ 53 w 467167"/>
                <a:gd name="connsiteY7" fmla="*/ 19333 h 9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167" h="92565">
                  <a:moveTo>
                    <a:pt x="53" y="19333"/>
                  </a:moveTo>
                  <a:cubicBezTo>
                    <a:pt x="-2064" y="23566"/>
                    <a:pt x="59584" y="83097"/>
                    <a:pt x="101653" y="90770"/>
                  </a:cubicBezTo>
                  <a:cubicBezTo>
                    <a:pt x="143722" y="98443"/>
                    <a:pt x="192140" y="79922"/>
                    <a:pt x="252465" y="65370"/>
                  </a:cubicBezTo>
                  <a:cubicBezTo>
                    <a:pt x="312790" y="50818"/>
                    <a:pt x="443230" y="12189"/>
                    <a:pt x="463603" y="3458"/>
                  </a:cubicBezTo>
                  <a:cubicBezTo>
                    <a:pt x="483976" y="-5273"/>
                    <a:pt x="412009" y="4252"/>
                    <a:pt x="374703" y="12983"/>
                  </a:cubicBezTo>
                  <a:cubicBezTo>
                    <a:pt x="337397" y="21714"/>
                    <a:pt x="283157" y="47114"/>
                    <a:pt x="239765" y="55845"/>
                  </a:cubicBezTo>
                  <a:cubicBezTo>
                    <a:pt x="196373" y="64576"/>
                    <a:pt x="153247" y="69074"/>
                    <a:pt x="114353" y="65370"/>
                  </a:cubicBezTo>
                  <a:cubicBezTo>
                    <a:pt x="75459" y="61666"/>
                    <a:pt x="2170" y="15100"/>
                    <a:pt x="53" y="19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262B6111-6D18-4D32-A3F1-25BAAAB93E71}"/>
                </a:ext>
              </a:extLst>
            </p:cNvPr>
            <p:cNvSpPr/>
            <p:nvPr/>
          </p:nvSpPr>
          <p:spPr>
            <a:xfrm>
              <a:off x="4948059" y="12399866"/>
              <a:ext cx="197447" cy="75916"/>
            </a:xfrm>
            <a:custGeom>
              <a:avLst/>
              <a:gdLst>
                <a:gd name="connsiteX0" fmla="*/ 179 w 197447"/>
                <a:gd name="connsiteY0" fmla="*/ 97 h 75916"/>
                <a:gd name="connsiteX1" fmla="*/ 109716 w 197447"/>
                <a:gd name="connsiteY1" fmla="*/ 73122 h 75916"/>
                <a:gd name="connsiteX2" fmla="*/ 197029 w 197447"/>
                <a:gd name="connsiteY2" fmla="*/ 60422 h 75916"/>
                <a:gd name="connsiteX3" fmla="*/ 136704 w 197447"/>
                <a:gd name="connsiteY3" fmla="*/ 57247 h 75916"/>
                <a:gd name="connsiteX4" fmla="*/ 179 w 197447"/>
                <a:gd name="connsiteY4" fmla="*/ 97 h 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7" h="75916">
                  <a:moveTo>
                    <a:pt x="179" y="97"/>
                  </a:moveTo>
                  <a:cubicBezTo>
                    <a:pt x="-4319" y="2743"/>
                    <a:pt x="76908" y="63068"/>
                    <a:pt x="109716" y="73122"/>
                  </a:cubicBezTo>
                  <a:cubicBezTo>
                    <a:pt x="142524" y="83176"/>
                    <a:pt x="192531" y="63068"/>
                    <a:pt x="197029" y="60422"/>
                  </a:cubicBezTo>
                  <a:cubicBezTo>
                    <a:pt x="201527" y="57776"/>
                    <a:pt x="168983" y="64920"/>
                    <a:pt x="136704" y="57247"/>
                  </a:cubicBezTo>
                  <a:cubicBezTo>
                    <a:pt x="104425" y="49574"/>
                    <a:pt x="4677" y="-2549"/>
                    <a:pt x="17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0E49D124-B098-4563-8D0D-B47287FC33D2}"/>
                </a:ext>
              </a:extLst>
            </p:cNvPr>
            <p:cNvSpPr/>
            <p:nvPr/>
          </p:nvSpPr>
          <p:spPr>
            <a:xfrm>
              <a:off x="5160332" y="12298059"/>
              <a:ext cx="337577" cy="140208"/>
            </a:xfrm>
            <a:custGeom>
              <a:avLst/>
              <a:gdLst>
                <a:gd name="connsiteX0" fmla="*/ 631 w 337577"/>
                <a:gd name="connsiteY0" fmla="*/ 140004 h 140208"/>
                <a:gd name="connsiteX1" fmla="*/ 111756 w 337577"/>
                <a:gd name="connsiteY1" fmla="*/ 38404 h 140208"/>
                <a:gd name="connsiteX2" fmla="*/ 330831 w 337577"/>
                <a:gd name="connsiteY2" fmla="*/ 35229 h 140208"/>
                <a:gd name="connsiteX3" fmla="*/ 270506 w 337577"/>
                <a:gd name="connsiteY3" fmla="*/ 16179 h 140208"/>
                <a:gd name="connsiteX4" fmla="*/ 157793 w 337577"/>
                <a:gd name="connsiteY4" fmla="*/ 8241 h 140208"/>
                <a:gd name="connsiteX5" fmla="*/ 631 w 337577"/>
                <a:gd name="connsiteY5" fmla="*/ 140004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77" h="140208">
                  <a:moveTo>
                    <a:pt x="631" y="140004"/>
                  </a:moveTo>
                  <a:cubicBezTo>
                    <a:pt x="-7042" y="145031"/>
                    <a:pt x="56723" y="55866"/>
                    <a:pt x="111756" y="38404"/>
                  </a:cubicBezTo>
                  <a:cubicBezTo>
                    <a:pt x="166789" y="20941"/>
                    <a:pt x="304373" y="38933"/>
                    <a:pt x="330831" y="35229"/>
                  </a:cubicBezTo>
                  <a:cubicBezTo>
                    <a:pt x="357289" y="31525"/>
                    <a:pt x="299346" y="20677"/>
                    <a:pt x="270506" y="16179"/>
                  </a:cubicBezTo>
                  <a:cubicBezTo>
                    <a:pt x="241666" y="11681"/>
                    <a:pt x="203301" y="-12397"/>
                    <a:pt x="157793" y="8241"/>
                  </a:cubicBezTo>
                  <a:cubicBezTo>
                    <a:pt x="112285" y="28879"/>
                    <a:pt x="8304" y="134977"/>
                    <a:pt x="631" y="140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4F5DE7E3-4B9E-47C9-AE2B-D7871992FEBC}"/>
                </a:ext>
              </a:extLst>
            </p:cNvPr>
            <p:cNvSpPr/>
            <p:nvPr/>
          </p:nvSpPr>
          <p:spPr>
            <a:xfrm>
              <a:off x="5179362" y="12334832"/>
              <a:ext cx="309888" cy="133419"/>
            </a:xfrm>
            <a:custGeom>
              <a:avLst/>
              <a:gdLst>
                <a:gd name="connsiteX0" fmla="*/ 651 w 309888"/>
                <a:gd name="connsiteY0" fmla="*/ 133393 h 133419"/>
                <a:gd name="connsiteX1" fmla="*/ 299101 w 309888"/>
                <a:gd name="connsiteY1" fmla="*/ 9568 h 133419"/>
                <a:gd name="connsiteX2" fmla="*/ 221313 w 309888"/>
                <a:gd name="connsiteY2" fmla="*/ 20681 h 133419"/>
                <a:gd name="connsiteX3" fmla="*/ 651 w 309888"/>
                <a:gd name="connsiteY3" fmla="*/ 133393 h 13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8" h="133419">
                  <a:moveTo>
                    <a:pt x="651" y="133393"/>
                  </a:moveTo>
                  <a:cubicBezTo>
                    <a:pt x="13616" y="131541"/>
                    <a:pt x="262324" y="28353"/>
                    <a:pt x="299101" y="9568"/>
                  </a:cubicBezTo>
                  <a:cubicBezTo>
                    <a:pt x="335878" y="-9217"/>
                    <a:pt x="270790" y="2425"/>
                    <a:pt x="221313" y="20681"/>
                  </a:cubicBezTo>
                  <a:cubicBezTo>
                    <a:pt x="171836" y="38937"/>
                    <a:pt x="-12314" y="135245"/>
                    <a:pt x="651" y="133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89E1F3B8-B251-426D-98CA-C79BFB684056}"/>
                </a:ext>
              </a:extLst>
            </p:cNvPr>
            <p:cNvSpPr/>
            <p:nvPr/>
          </p:nvSpPr>
          <p:spPr>
            <a:xfrm>
              <a:off x="5359365" y="5714908"/>
              <a:ext cx="85925" cy="76433"/>
            </a:xfrm>
            <a:custGeom>
              <a:avLst/>
              <a:gdLst>
                <a:gd name="connsiteX0" fmla="*/ 85760 w 85925"/>
                <a:gd name="connsiteY0" fmla="*/ 92 h 76433"/>
                <a:gd name="connsiteX1" fmla="*/ 23848 w 85925"/>
                <a:gd name="connsiteY1" fmla="*/ 35017 h 76433"/>
                <a:gd name="connsiteX2" fmla="*/ 50835 w 85925"/>
                <a:gd name="connsiteY2" fmla="*/ 76292 h 76433"/>
                <a:gd name="connsiteX3" fmla="*/ 31785 w 85925"/>
                <a:gd name="connsiteY3" fmla="*/ 47717 h 76433"/>
                <a:gd name="connsiteX4" fmla="*/ 1623 w 85925"/>
                <a:gd name="connsiteY4" fmla="*/ 25492 h 76433"/>
                <a:gd name="connsiteX5" fmla="*/ 85760 w 85925"/>
                <a:gd name="connsiteY5" fmla="*/ 92 h 7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25" h="76433">
                  <a:moveTo>
                    <a:pt x="85760" y="92"/>
                  </a:moveTo>
                  <a:cubicBezTo>
                    <a:pt x="89464" y="1679"/>
                    <a:pt x="29669" y="22317"/>
                    <a:pt x="23848" y="35017"/>
                  </a:cubicBezTo>
                  <a:cubicBezTo>
                    <a:pt x="18027" y="47717"/>
                    <a:pt x="49512" y="74175"/>
                    <a:pt x="50835" y="76292"/>
                  </a:cubicBezTo>
                  <a:cubicBezTo>
                    <a:pt x="52158" y="78409"/>
                    <a:pt x="39987" y="56184"/>
                    <a:pt x="31785" y="47717"/>
                  </a:cubicBezTo>
                  <a:cubicBezTo>
                    <a:pt x="23583" y="39250"/>
                    <a:pt x="-7373" y="33165"/>
                    <a:pt x="1623" y="25492"/>
                  </a:cubicBezTo>
                  <a:cubicBezTo>
                    <a:pt x="10619" y="17819"/>
                    <a:pt x="82056" y="-1495"/>
                    <a:pt x="8576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CC3244F0-51BC-4F5F-AFB4-657AD9DB606A}"/>
                </a:ext>
              </a:extLst>
            </p:cNvPr>
            <p:cNvSpPr/>
            <p:nvPr/>
          </p:nvSpPr>
          <p:spPr>
            <a:xfrm>
              <a:off x="5300423" y="5884695"/>
              <a:ext cx="150302" cy="16175"/>
            </a:xfrm>
            <a:custGeom>
              <a:avLst/>
              <a:gdLst>
                <a:gd name="connsiteX0" fmla="*/ 240 w 150302"/>
                <a:gd name="connsiteY0" fmla="*/ 11280 h 16175"/>
                <a:gd name="connsiteX1" fmla="*/ 87552 w 150302"/>
                <a:gd name="connsiteY1" fmla="*/ 16043 h 16175"/>
                <a:gd name="connsiteX2" fmla="*/ 149465 w 150302"/>
                <a:gd name="connsiteY2" fmla="*/ 6518 h 16175"/>
                <a:gd name="connsiteX3" fmla="*/ 116127 w 150302"/>
                <a:gd name="connsiteY3" fmla="*/ 168 h 16175"/>
                <a:gd name="connsiteX4" fmla="*/ 240 w 150302"/>
                <a:gd name="connsiteY4" fmla="*/ 11280 h 1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302" h="16175">
                  <a:moveTo>
                    <a:pt x="240" y="11280"/>
                  </a:moveTo>
                  <a:cubicBezTo>
                    <a:pt x="-4522" y="13926"/>
                    <a:pt x="62681" y="16837"/>
                    <a:pt x="87552" y="16043"/>
                  </a:cubicBezTo>
                  <a:cubicBezTo>
                    <a:pt x="112423" y="15249"/>
                    <a:pt x="144703" y="9164"/>
                    <a:pt x="149465" y="6518"/>
                  </a:cubicBezTo>
                  <a:cubicBezTo>
                    <a:pt x="154227" y="3872"/>
                    <a:pt x="138087" y="1755"/>
                    <a:pt x="116127" y="168"/>
                  </a:cubicBezTo>
                  <a:cubicBezTo>
                    <a:pt x="94167" y="-1419"/>
                    <a:pt x="5002" y="8634"/>
                    <a:pt x="240" y="11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C9ED2793-CCB0-4B11-A164-0FB73A3C11F0}"/>
                </a:ext>
              </a:extLst>
            </p:cNvPr>
            <p:cNvSpPr/>
            <p:nvPr/>
          </p:nvSpPr>
          <p:spPr>
            <a:xfrm>
              <a:off x="5414464" y="5853237"/>
              <a:ext cx="322592" cy="60556"/>
            </a:xfrm>
            <a:custGeom>
              <a:avLst/>
              <a:gdLst>
                <a:gd name="connsiteX0" fmla="*/ 499 w 322592"/>
                <a:gd name="connsiteY0" fmla="*/ 60201 h 60556"/>
                <a:gd name="connsiteX1" fmla="*/ 140199 w 322592"/>
                <a:gd name="connsiteY1" fmla="*/ 26863 h 60556"/>
                <a:gd name="connsiteX2" fmla="*/ 319586 w 322592"/>
                <a:gd name="connsiteY2" fmla="*/ 18926 h 60556"/>
                <a:gd name="connsiteX3" fmla="*/ 248149 w 322592"/>
                <a:gd name="connsiteY3" fmla="*/ 12576 h 60556"/>
                <a:gd name="connsiteX4" fmla="*/ 189411 w 322592"/>
                <a:gd name="connsiteY4" fmla="*/ 3051 h 60556"/>
                <a:gd name="connsiteX5" fmla="*/ 499 w 322592"/>
                <a:gd name="connsiteY5" fmla="*/ 60201 h 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592" h="60556">
                  <a:moveTo>
                    <a:pt x="499" y="60201"/>
                  </a:moveTo>
                  <a:cubicBezTo>
                    <a:pt x="-7703" y="64170"/>
                    <a:pt x="87018" y="33742"/>
                    <a:pt x="140199" y="26863"/>
                  </a:cubicBezTo>
                  <a:cubicBezTo>
                    <a:pt x="193380" y="19984"/>
                    <a:pt x="301594" y="21307"/>
                    <a:pt x="319586" y="18926"/>
                  </a:cubicBezTo>
                  <a:cubicBezTo>
                    <a:pt x="337578" y="16545"/>
                    <a:pt x="269845" y="15222"/>
                    <a:pt x="248149" y="12576"/>
                  </a:cubicBezTo>
                  <a:cubicBezTo>
                    <a:pt x="226453" y="9930"/>
                    <a:pt x="229892" y="-6739"/>
                    <a:pt x="189411" y="3051"/>
                  </a:cubicBezTo>
                  <a:cubicBezTo>
                    <a:pt x="148930" y="12840"/>
                    <a:pt x="8701" y="56232"/>
                    <a:pt x="499" y="60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EEB0816A-E483-4CE8-A706-2B8E46565D83}"/>
                </a:ext>
              </a:extLst>
            </p:cNvPr>
            <p:cNvSpPr/>
            <p:nvPr/>
          </p:nvSpPr>
          <p:spPr>
            <a:xfrm>
              <a:off x="5391142" y="5953059"/>
              <a:ext cx="71901" cy="64159"/>
            </a:xfrm>
            <a:custGeom>
              <a:avLst/>
              <a:gdLst>
                <a:gd name="connsiteX0" fmla="*/ 71446 w 71901"/>
                <a:gd name="connsiteY0" fmla="*/ 66 h 64159"/>
                <a:gd name="connsiteX1" fmla="*/ 33346 w 71901"/>
                <a:gd name="connsiteY1" fmla="*/ 46104 h 64159"/>
                <a:gd name="connsiteX2" fmla="*/ 66683 w 71901"/>
                <a:gd name="connsiteY2" fmla="*/ 63566 h 64159"/>
                <a:gd name="connsiteX3" fmla="*/ 23821 w 71901"/>
                <a:gd name="connsiteY3" fmla="*/ 60391 h 64159"/>
                <a:gd name="connsiteX4" fmla="*/ 1596 w 71901"/>
                <a:gd name="connsiteY4" fmla="*/ 57216 h 64159"/>
                <a:gd name="connsiteX5" fmla="*/ 71446 w 71901"/>
                <a:gd name="connsiteY5" fmla="*/ 66 h 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01" h="64159">
                  <a:moveTo>
                    <a:pt x="71446" y="66"/>
                  </a:moveTo>
                  <a:cubicBezTo>
                    <a:pt x="76738" y="-1786"/>
                    <a:pt x="34140" y="35521"/>
                    <a:pt x="33346" y="46104"/>
                  </a:cubicBezTo>
                  <a:cubicBezTo>
                    <a:pt x="32552" y="56687"/>
                    <a:pt x="68270" y="61185"/>
                    <a:pt x="66683" y="63566"/>
                  </a:cubicBezTo>
                  <a:cubicBezTo>
                    <a:pt x="65095" y="65947"/>
                    <a:pt x="23821" y="60391"/>
                    <a:pt x="23821" y="60391"/>
                  </a:cubicBezTo>
                  <a:cubicBezTo>
                    <a:pt x="12973" y="59333"/>
                    <a:pt x="-5548" y="64889"/>
                    <a:pt x="1596" y="57216"/>
                  </a:cubicBezTo>
                  <a:cubicBezTo>
                    <a:pt x="8740" y="49543"/>
                    <a:pt x="66154" y="1918"/>
                    <a:pt x="71446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F8287E95-474C-4FC8-92E0-9DC7480B7EE3}"/>
                </a:ext>
              </a:extLst>
            </p:cNvPr>
            <p:cNvSpPr/>
            <p:nvPr/>
          </p:nvSpPr>
          <p:spPr>
            <a:xfrm>
              <a:off x="5483224" y="5913167"/>
              <a:ext cx="212733" cy="43244"/>
            </a:xfrm>
            <a:custGeom>
              <a:avLst/>
              <a:gdLst>
                <a:gd name="connsiteX0" fmla="*/ 1 w 212733"/>
                <a:gd name="connsiteY0" fmla="*/ 43133 h 43244"/>
                <a:gd name="connsiteX1" fmla="*/ 146051 w 212733"/>
                <a:gd name="connsiteY1" fmla="*/ 12971 h 43244"/>
                <a:gd name="connsiteX2" fmla="*/ 212726 w 212733"/>
                <a:gd name="connsiteY2" fmla="*/ 20908 h 43244"/>
                <a:gd name="connsiteX3" fmla="*/ 149226 w 212733"/>
                <a:gd name="connsiteY3" fmla="*/ 271 h 43244"/>
                <a:gd name="connsiteX4" fmla="*/ 1 w 212733"/>
                <a:gd name="connsiteY4" fmla="*/ 43133 h 4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33" h="43244">
                  <a:moveTo>
                    <a:pt x="1" y="43133"/>
                  </a:moveTo>
                  <a:cubicBezTo>
                    <a:pt x="-528" y="45250"/>
                    <a:pt x="110597" y="16675"/>
                    <a:pt x="146051" y="12971"/>
                  </a:cubicBezTo>
                  <a:cubicBezTo>
                    <a:pt x="181505" y="9267"/>
                    <a:pt x="212197" y="23025"/>
                    <a:pt x="212726" y="20908"/>
                  </a:cubicBezTo>
                  <a:cubicBezTo>
                    <a:pt x="213255" y="18791"/>
                    <a:pt x="186003" y="-2639"/>
                    <a:pt x="149226" y="271"/>
                  </a:cubicBezTo>
                  <a:cubicBezTo>
                    <a:pt x="112449" y="3181"/>
                    <a:pt x="530" y="41016"/>
                    <a:pt x="1" y="43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4227B996-059C-4804-B71F-AA95D8946C86}"/>
                </a:ext>
              </a:extLst>
            </p:cNvPr>
            <p:cNvSpPr/>
            <p:nvPr/>
          </p:nvSpPr>
          <p:spPr>
            <a:xfrm>
              <a:off x="5521311" y="5977505"/>
              <a:ext cx="123876" cy="69987"/>
            </a:xfrm>
            <a:custGeom>
              <a:avLst/>
              <a:gdLst>
                <a:gd name="connsiteX0" fmla="*/ 14 w 123876"/>
                <a:gd name="connsiteY0" fmla="*/ 64520 h 69987"/>
                <a:gd name="connsiteX1" fmla="*/ 77802 w 123876"/>
                <a:gd name="connsiteY1" fmla="*/ 62933 h 69987"/>
                <a:gd name="connsiteX2" fmla="*/ 123839 w 123876"/>
                <a:gd name="connsiteY2" fmla="*/ 1020 h 69987"/>
                <a:gd name="connsiteX3" fmla="*/ 84152 w 123876"/>
                <a:gd name="connsiteY3" fmla="*/ 26420 h 69987"/>
                <a:gd name="connsiteX4" fmla="*/ 14 w 123876"/>
                <a:gd name="connsiteY4" fmla="*/ 64520 h 6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76" h="69987">
                  <a:moveTo>
                    <a:pt x="14" y="64520"/>
                  </a:moveTo>
                  <a:cubicBezTo>
                    <a:pt x="-1044" y="70606"/>
                    <a:pt x="57165" y="73516"/>
                    <a:pt x="77802" y="62933"/>
                  </a:cubicBezTo>
                  <a:cubicBezTo>
                    <a:pt x="98440" y="52350"/>
                    <a:pt x="122781" y="7105"/>
                    <a:pt x="123839" y="1020"/>
                  </a:cubicBezTo>
                  <a:cubicBezTo>
                    <a:pt x="124897" y="-5066"/>
                    <a:pt x="103466" y="17689"/>
                    <a:pt x="84152" y="26420"/>
                  </a:cubicBezTo>
                  <a:cubicBezTo>
                    <a:pt x="64838" y="35151"/>
                    <a:pt x="1072" y="58434"/>
                    <a:pt x="14" y="64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57E4F616-D9DF-4BEA-9CB4-5ACEB91DBD3A}"/>
                </a:ext>
              </a:extLst>
            </p:cNvPr>
            <p:cNvSpPr/>
            <p:nvPr/>
          </p:nvSpPr>
          <p:spPr>
            <a:xfrm>
              <a:off x="5570524" y="5965536"/>
              <a:ext cx="214337" cy="103949"/>
            </a:xfrm>
            <a:custGeom>
              <a:avLst/>
              <a:gdLst>
                <a:gd name="connsiteX0" fmla="*/ 14 w 214337"/>
                <a:gd name="connsiteY0" fmla="*/ 95539 h 103949"/>
                <a:gd name="connsiteX1" fmla="*/ 77801 w 214337"/>
                <a:gd name="connsiteY1" fmla="*/ 101889 h 103949"/>
                <a:gd name="connsiteX2" fmla="*/ 120664 w 214337"/>
                <a:gd name="connsiteY2" fmla="*/ 59027 h 103949"/>
                <a:gd name="connsiteX3" fmla="*/ 214326 w 214337"/>
                <a:gd name="connsiteY3" fmla="*/ 289 h 103949"/>
                <a:gd name="connsiteX4" fmla="*/ 114314 w 214337"/>
                <a:gd name="connsiteY4" fmla="*/ 38389 h 103949"/>
                <a:gd name="connsiteX5" fmla="*/ 71451 w 214337"/>
                <a:gd name="connsiteY5" fmla="*/ 81252 h 103949"/>
                <a:gd name="connsiteX6" fmla="*/ 14 w 214337"/>
                <a:gd name="connsiteY6" fmla="*/ 95539 h 10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37" h="103949">
                  <a:moveTo>
                    <a:pt x="14" y="95539"/>
                  </a:moveTo>
                  <a:cubicBezTo>
                    <a:pt x="1072" y="98978"/>
                    <a:pt x="57693" y="107974"/>
                    <a:pt x="77801" y="101889"/>
                  </a:cubicBezTo>
                  <a:cubicBezTo>
                    <a:pt x="97909" y="95804"/>
                    <a:pt x="97910" y="75960"/>
                    <a:pt x="120664" y="59027"/>
                  </a:cubicBezTo>
                  <a:cubicBezTo>
                    <a:pt x="143418" y="42094"/>
                    <a:pt x="215384" y="3728"/>
                    <a:pt x="214326" y="289"/>
                  </a:cubicBezTo>
                  <a:cubicBezTo>
                    <a:pt x="213268" y="-3150"/>
                    <a:pt x="138126" y="24895"/>
                    <a:pt x="114314" y="38389"/>
                  </a:cubicBezTo>
                  <a:cubicBezTo>
                    <a:pt x="90502" y="51883"/>
                    <a:pt x="87326" y="71992"/>
                    <a:pt x="71451" y="81252"/>
                  </a:cubicBezTo>
                  <a:cubicBezTo>
                    <a:pt x="55576" y="90512"/>
                    <a:pt x="-1044" y="92100"/>
                    <a:pt x="14" y="95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4536C516-58D4-4019-AB50-66D27FA32353}"/>
                </a:ext>
              </a:extLst>
            </p:cNvPr>
            <p:cNvSpPr/>
            <p:nvPr/>
          </p:nvSpPr>
          <p:spPr>
            <a:xfrm>
              <a:off x="5194300" y="6762384"/>
              <a:ext cx="352082" cy="292977"/>
            </a:xfrm>
            <a:custGeom>
              <a:avLst/>
              <a:gdLst>
                <a:gd name="connsiteX0" fmla="*/ 0 w 352082"/>
                <a:gd name="connsiteY0" fmla="*/ 366 h 292977"/>
                <a:gd name="connsiteX1" fmla="*/ 160338 w 352082"/>
                <a:gd name="connsiteY1" fmla="*/ 136891 h 292977"/>
                <a:gd name="connsiteX2" fmla="*/ 344488 w 352082"/>
                <a:gd name="connsiteY2" fmla="*/ 289291 h 292977"/>
                <a:gd name="connsiteX3" fmla="*/ 301625 w 352082"/>
                <a:gd name="connsiteY3" fmla="*/ 233729 h 292977"/>
                <a:gd name="connsiteX4" fmla="*/ 161925 w 352082"/>
                <a:gd name="connsiteY4" fmla="*/ 100379 h 292977"/>
                <a:gd name="connsiteX5" fmla="*/ 0 w 352082"/>
                <a:gd name="connsiteY5" fmla="*/ 366 h 29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82" h="292977">
                  <a:moveTo>
                    <a:pt x="0" y="366"/>
                  </a:moveTo>
                  <a:cubicBezTo>
                    <a:pt x="-265" y="6451"/>
                    <a:pt x="160338" y="136891"/>
                    <a:pt x="160338" y="136891"/>
                  </a:cubicBezTo>
                  <a:cubicBezTo>
                    <a:pt x="217753" y="185045"/>
                    <a:pt x="320940" y="273151"/>
                    <a:pt x="344488" y="289291"/>
                  </a:cubicBezTo>
                  <a:cubicBezTo>
                    <a:pt x="368036" y="305431"/>
                    <a:pt x="332052" y="265214"/>
                    <a:pt x="301625" y="233729"/>
                  </a:cubicBezTo>
                  <a:cubicBezTo>
                    <a:pt x="271198" y="202244"/>
                    <a:pt x="210079" y="135304"/>
                    <a:pt x="161925" y="100379"/>
                  </a:cubicBezTo>
                  <a:cubicBezTo>
                    <a:pt x="113771" y="65454"/>
                    <a:pt x="265" y="-5719"/>
                    <a:pt x="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BE397D6F-770A-4F5D-B5C5-E985B86C31D7}"/>
                </a:ext>
              </a:extLst>
            </p:cNvPr>
            <p:cNvSpPr/>
            <p:nvPr/>
          </p:nvSpPr>
          <p:spPr>
            <a:xfrm>
              <a:off x="6005506" y="6911070"/>
              <a:ext cx="493727" cy="62873"/>
            </a:xfrm>
            <a:custGeom>
              <a:avLst/>
              <a:gdLst>
                <a:gd name="connsiteX0" fmla="*/ 7 w 493727"/>
                <a:gd name="connsiteY0" fmla="*/ 62818 h 62873"/>
                <a:gd name="connsiteX1" fmla="*/ 263532 w 493727"/>
                <a:gd name="connsiteY1" fmla="*/ 12018 h 62873"/>
                <a:gd name="connsiteX2" fmla="*/ 493719 w 493727"/>
                <a:gd name="connsiteY2" fmla="*/ 15193 h 62873"/>
                <a:gd name="connsiteX3" fmla="*/ 271469 w 493727"/>
                <a:gd name="connsiteY3" fmla="*/ 905 h 62873"/>
                <a:gd name="connsiteX4" fmla="*/ 7 w 493727"/>
                <a:gd name="connsiteY4" fmla="*/ 62818 h 6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727" h="62873">
                  <a:moveTo>
                    <a:pt x="7" y="62818"/>
                  </a:moveTo>
                  <a:cubicBezTo>
                    <a:pt x="-1316" y="64670"/>
                    <a:pt x="181247" y="19955"/>
                    <a:pt x="263532" y="12018"/>
                  </a:cubicBezTo>
                  <a:cubicBezTo>
                    <a:pt x="345817" y="4081"/>
                    <a:pt x="492396" y="17045"/>
                    <a:pt x="493719" y="15193"/>
                  </a:cubicBezTo>
                  <a:cubicBezTo>
                    <a:pt x="495042" y="13341"/>
                    <a:pt x="346082" y="-4122"/>
                    <a:pt x="271469" y="905"/>
                  </a:cubicBezTo>
                  <a:cubicBezTo>
                    <a:pt x="196856" y="5932"/>
                    <a:pt x="1330" y="60966"/>
                    <a:pt x="7" y="62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DFE5414D-179A-464C-A7A0-88B1C4EB6539}"/>
                </a:ext>
              </a:extLst>
            </p:cNvPr>
            <p:cNvSpPr/>
            <p:nvPr/>
          </p:nvSpPr>
          <p:spPr>
            <a:xfrm>
              <a:off x="5818186" y="7019224"/>
              <a:ext cx="450554" cy="69036"/>
            </a:xfrm>
            <a:custGeom>
              <a:avLst/>
              <a:gdLst>
                <a:gd name="connsiteX0" fmla="*/ 2 w 450554"/>
                <a:gd name="connsiteY0" fmla="*/ 68964 h 69036"/>
                <a:gd name="connsiteX1" fmla="*/ 217489 w 450554"/>
                <a:gd name="connsiteY1" fmla="*/ 18164 h 69036"/>
                <a:gd name="connsiteX2" fmla="*/ 447677 w 450554"/>
                <a:gd name="connsiteY2" fmla="*/ 21339 h 69036"/>
                <a:gd name="connsiteX3" fmla="*/ 338139 w 450554"/>
                <a:gd name="connsiteY3" fmla="*/ 5464 h 69036"/>
                <a:gd name="connsiteX4" fmla="*/ 212727 w 450554"/>
                <a:gd name="connsiteY4" fmla="*/ 5464 h 69036"/>
                <a:gd name="connsiteX5" fmla="*/ 2 w 450554"/>
                <a:gd name="connsiteY5" fmla="*/ 68964 h 6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54" h="69036">
                  <a:moveTo>
                    <a:pt x="2" y="68964"/>
                  </a:moveTo>
                  <a:cubicBezTo>
                    <a:pt x="796" y="71081"/>
                    <a:pt x="142877" y="26101"/>
                    <a:pt x="217489" y="18164"/>
                  </a:cubicBezTo>
                  <a:cubicBezTo>
                    <a:pt x="292101" y="10227"/>
                    <a:pt x="427569" y="23456"/>
                    <a:pt x="447677" y="21339"/>
                  </a:cubicBezTo>
                  <a:cubicBezTo>
                    <a:pt x="467785" y="19222"/>
                    <a:pt x="377297" y="8110"/>
                    <a:pt x="338139" y="5464"/>
                  </a:cubicBezTo>
                  <a:cubicBezTo>
                    <a:pt x="298981" y="2818"/>
                    <a:pt x="265379" y="-5384"/>
                    <a:pt x="212727" y="5464"/>
                  </a:cubicBezTo>
                  <a:cubicBezTo>
                    <a:pt x="160075" y="16312"/>
                    <a:pt x="-792" y="66847"/>
                    <a:pt x="2" y="68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61A84FF1-B7D6-40BB-B581-8013446EA770}"/>
                </a:ext>
              </a:extLst>
            </p:cNvPr>
            <p:cNvSpPr/>
            <p:nvPr/>
          </p:nvSpPr>
          <p:spPr>
            <a:xfrm>
              <a:off x="6816391" y="6919316"/>
              <a:ext cx="221322" cy="210922"/>
            </a:xfrm>
            <a:custGeom>
              <a:avLst/>
              <a:gdLst>
                <a:gd name="connsiteX0" fmla="*/ 3509 w 221322"/>
                <a:gd name="connsiteY0" fmla="*/ 597 h 210922"/>
                <a:gd name="connsiteX1" fmla="*/ 187659 w 221322"/>
                <a:gd name="connsiteY1" fmla="*/ 183159 h 210922"/>
                <a:gd name="connsiteX2" fmla="*/ 220997 w 221322"/>
                <a:gd name="connsiteY2" fmla="*/ 210147 h 210922"/>
                <a:gd name="connsiteX3" fmla="*/ 182897 w 221322"/>
                <a:gd name="connsiteY3" fmla="*/ 183159 h 210922"/>
                <a:gd name="connsiteX4" fmla="*/ 74947 w 221322"/>
                <a:gd name="connsiteY4" fmla="*/ 126009 h 210922"/>
                <a:gd name="connsiteX5" fmla="*/ 3509 w 221322"/>
                <a:gd name="connsiteY5" fmla="*/ 597 h 2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22" h="210922">
                  <a:moveTo>
                    <a:pt x="3509" y="597"/>
                  </a:moveTo>
                  <a:cubicBezTo>
                    <a:pt x="22294" y="10122"/>
                    <a:pt x="151411" y="148234"/>
                    <a:pt x="187659" y="183159"/>
                  </a:cubicBezTo>
                  <a:cubicBezTo>
                    <a:pt x="223907" y="218084"/>
                    <a:pt x="221791" y="210147"/>
                    <a:pt x="220997" y="210147"/>
                  </a:cubicBezTo>
                  <a:cubicBezTo>
                    <a:pt x="220203" y="210147"/>
                    <a:pt x="207239" y="197182"/>
                    <a:pt x="182897" y="183159"/>
                  </a:cubicBezTo>
                  <a:cubicBezTo>
                    <a:pt x="158555" y="169136"/>
                    <a:pt x="103787" y="153790"/>
                    <a:pt x="74947" y="126009"/>
                  </a:cubicBezTo>
                  <a:cubicBezTo>
                    <a:pt x="46107" y="98228"/>
                    <a:pt x="-15276" y="-8928"/>
                    <a:pt x="3509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611A3B83-8C43-411D-8BCC-6B737B5EE0A9}"/>
                </a:ext>
              </a:extLst>
            </p:cNvPr>
            <p:cNvSpPr/>
            <p:nvPr/>
          </p:nvSpPr>
          <p:spPr>
            <a:xfrm>
              <a:off x="5901862" y="7122913"/>
              <a:ext cx="683471" cy="74322"/>
            </a:xfrm>
            <a:custGeom>
              <a:avLst/>
              <a:gdLst>
                <a:gd name="connsiteX0" fmla="*/ 463 w 683471"/>
                <a:gd name="connsiteY0" fmla="*/ 54175 h 74322"/>
                <a:gd name="connsiteX1" fmla="*/ 330663 w 683471"/>
                <a:gd name="connsiteY1" fmla="*/ 6550 h 74322"/>
                <a:gd name="connsiteX2" fmla="*/ 671976 w 683471"/>
                <a:gd name="connsiteY2" fmla="*/ 73225 h 74322"/>
                <a:gd name="connsiteX3" fmla="*/ 584663 w 683471"/>
                <a:gd name="connsiteY3" fmla="*/ 44650 h 74322"/>
                <a:gd name="connsiteX4" fmla="*/ 403688 w 683471"/>
                <a:gd name="connsiteY4" fmla="*/ 200 h 74322"/>
                <a:gd name="connsiteX5" fmla="*/ 463 w 683471"/>
                <a:gd name="connsiteY5" fmla="*/ 54175 h 7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471" h="74322">
                  <a:moveTo>
                    <a:pt x="463" y="54175"/>
                  </a:moveTo>
                  <a:cubicBezTo>
                    <a:pt x="-11708" y="55233"/>
                    <a:pt x="218744" y="3375"/>
                    <a:pt x="330663" y="6550"/>
                  </a:cubicBezTo>
                  <a:cubicBezTo>
                    <a:pt x="442582" y="9725"/>
                    <a:pt x="629643" y="66875"/>
                    <a:pt x="671976" y="73225"/>
                  </a:cubicBezTo>
                  <a:cubicBezTo>
                    <a:pt x="714309" y="79575"/>
                    <a:pt x="629378" y="56821"/>
                    <a:pt x="584663" y="44650"/>
                  </a:cubicBezTo>
                  <a:cubicBezTo>
                    <a:pt x="539948" y="32479"/>
                    <a:pt x="496557" y="-2975"/>
                    <a:pt x="403688" y="200"/>
                  </a:cubicBezTo>
                  <a:cubicBezTo>
                    <a:pt x="310819" y="3375"/>
                    <a:pt x="12634" y="53117"/>
                    <a:pt x="463" y="54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177D19C7-48EC-4079-9EEB-FBB70AF725C2}"/>
                </a:ext>
              </a:extLst>
            </p:cNvPr>
            <p:cNvSpPr/>
            <p:nvPr/>
          </p:nvSpPr>
          <p:spPr>
            <a:xfrm>
              <a:off x="6603625" y="7288202"/>
              <a:ext cx="184436" cy="166983"/>
            </a:xfrm>
            <a:custGeom>
              <a:avLst/>
              <a:gdLst>
                <a:gd name="connsiteX0" fmla="*/ 375 w 184436"/>
                <a:gd name="connsiteY0" fmla="*/ 1598 h 166983"/>
                <a:gd name="connsiteX1" fmla="*/ 178175 w 184436"/>
                <a:gd name="connsiteY1" fmla="*/ 165111 h 166983"/>
                <a:gd name="connsiteX2" fmla="*/ 132138 w 184436"/>
                <a:gd name="connsiteY2" fmla="*/ 85736 h 166983"/>
                <a:gd name="connsiteX3" fmla="*/ 375 w 184436"/>
                <a:gd name="connsiteY3" fmla="*/ 1598 h 1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166983">
                  <a:moveTo>
                    <a:pt x="375" y="1598"/>
                  </a:moveTo>
                  <a:cubicBezTo>
                    <a:pt x="8048" y="14827"/>
                    <a:pt x="156215" y="151088"/>
                    <a:pt x="178175" y="165111"/>
                  </a:cubicBezTo>
                  <a:cubicBezTo>
                    <a:pt x="200135" y="179134"/>
                    <a:pt x="159390" y="110607"/>
                    <a:pt x="132138" y="85736"/>
                  </a:cubicBezTo>
                  <a:cubicBezTo>
                    <a:pt x="104886" y="60865"/>
                    <a:pt x="-7298" y="-11631"/>
                    <a:pt x="375" y="1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E7C648E4-B0D3-41A5-9FB7-EF35466500A6}"/>
                </a:ext>
              </a:extLst>
            </p:cNvPr>
            <p:cNvSpPr/>
            <p:nvPr/>
          </p:nvSpPr>
          <p:spPr>
            <a:xfrm>
              <a:off x="5751494" y="7449393"/>
              <a:ext cx="296921" cy="45220"/>
            </a:xfrm>
            <a:custGeom>
              <a:avLst/>
              <a:gdLst>
                <a:gd name="connsiteX0" fmla="*/ 19 w 296921"/>
                <a:gd name="connsiteY0" fmla="*/ 45195 h 45220"/>
                <a:gd name="connsiteX1" fmla="*/ 179406 w 296921"/>
                <a:gd name="connsiteY1" fmla="*/ 745 h 45220"/>
                <a:gd name="connsiteX2" fmla="*/ 296881 w 296921"/>
                <a:gd name="connsiteY2" fmla="*/ 16620 h 45220"/>
                <a:gd name="connsiteX3" fmla="*/ 190519 w 296921"/>
                <a:gd name="connsiteY3" fmla="*/ 7095 h 45220"/>
                <a:gd name="connsiteX4" fmla="*/ 19 w 296921"/>
                <a:gd name="connsiteY4" fmla="*/ 45195 h 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921" h="45220">
                  <a:moveTo>
                    <a:pt x="19" y="45195"/>
                  </a:moveTo>
                  <a:cubicBezTo>
                    <a:pt x="-1833" y="44137"/>
                    <a:pt x="129929" y="5507"/>
                    <a:pt x="179406" y="745"/>
                  </a:cubicBezTo>
                  <a:cubicBezTo>
                    <a:pt x="228883" y="-4017"/>
                    <a:pt x="295029" y="15562"/>
                    <a:pt x="296881" y="16620"/>
                  </a:cubicBezTo>
                  <a:cubicBezTo>
                    <a:pt x="298733" y="17678"/>
                    <a:pt x="236557" y="-313"/>
                    <a:pt x="190519" y="7095"/>
                  </a:cubicBezTo>
                  <a:cubicBezTo>
                    <a:pt x="144482" y="14503"/>
                    <a:pt x="1871" y="46253"/>
                    <a:pt x="19" y="45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77274C4A-6A59-4C2F-B576-105A7F05EE81}"/>
                </a:ext>
              </a:extLst>
            </p:cNvPr>
            <p:cNvSpPr/>
            <p:nvPr/>
          </p:nvSpPr>
          <p:spPr>
            <a:xfrm>
              <a:off x="6700383" y="7169706"/>
              <a:ext cx="243428" cy="407337"/>
            </a:xfrm>
            <a:custGeom>
              <a:avLst/>
              <a:gdLst>
                <a:gd name="connsiteX0" fmla="*/ 455 w 243428"/>
                <a:gd name="connsiteY0" fmla="*/ 1032 h 407337"/>
                <a:gd name="connsiteX1" fmla="*/ 175080 w 243428"/>
                <a:gd name="connsiteY1" fmla="*/ 110569 h 407337"/>
                <a:gd name="connsiteX2" fmla="*/ 200480 w 243428"/>
                <a:gd name="connsiteY2" fmla="*/ 259794 h 407337"/>
                <a:gd name="connsiteX3" fmla="*/ 206830 w 243428"/>
                <a:gd name="connsiteY3" fmla="*/ 404257 h 407337"/>
                <a:gd name="connsiteX4" fmla="*/ 205242 w 243428"/>
                <a:gd name="connsiteY4" fmla="*/ 343932 h 407337"/>
                <a:gd name="connsiteX5" fmla="*/ 233817 w 243428"/>
                <a:gd name="connsiteY5" fmla="*/ 175657 h 407337"/>
                <a:gd name="connsiteX6" fmla="*/ 455 w 243428"/>
                <a:gd name="connsiteY6" fmla="*/ 1032 h 40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28" h="407337">
                  <a:moveTo>
                    <a:pt x="455" y="1032"/>
                  </a:moveTo>
                  <a:cubicBezTo>
                    <a:pt x="-9335" y="-9816"/>
                    <a:pt x="141742" y="67442"/>
                    <a:pt x="175080" y="110569"/>
                  </a:cubicBezTo>
                  <a:cubicBezTo>
                    <a:pt x="208418" y="153696"/>
                    <a:pt x="195188" y="210846"/>
                    <a:pt x="200480" y="259794"/>
                  </a:cubicBezTo>
                  <a:cubicBezTo>
                    <a:pt x="205772" y="308742"/>
                    <a:pt x="206036" y="390234"/>
                    <a:pt x="206830" y="404257"/>
                  </a:cubicBezTo>
                  <a:cubicBezTo>
                    <a:pt x="207624" y="418280"/>
                    <a:pt x="200744" y="382032"/>
                    <a:pt x="205242" y="343932"/>
                  </a:cubicBezTo>
                  <a:cubicBezTo>
                    <a:pt x="209740" y="305832"/>
                    <a:pt x="265302" y="230955"/>
                    <a:pt x="233817" y="175657"/>
                  </a:cubicBezTo>
                  <a:cubicBezTo>
                    <a:pt x="202332" y="120359"/>
                    <a:pt x="10245" y="11880"/>
                    <a:pt x="455" y="1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2E4430B9-566B-485B-85EE-5DF0BE9F5F2A}"/>
                </a:ext>
              </a:extLst>
            </p:cNvPr>
            <p:cNvSpPr/>
            <p:nvPr/>
          </p:nvSpPr>
          <p:spPr>
            <a:xfrm>
              <a:off x="6675401" y="7558041"/>
              <a:ext cx="122775" cy="240705"/>
            </a:xfrm>
            <a:custGeom>
              <a:avLst/>
              <a:gdLst>
                <a:gd name="connsiteX0" fmla="*/ 98462 w 122775"/>
                <a:gd name="connsiteY0" fmla="*/ 47 h 240705"/>
                <a:gd name="connsiteX1" fmla="*/ 63537 w 122775"/>
                <a:gd name="connsiteY1" fmla="*/ 125459 h 240705"/>
                <a:gd name="connsiteX2" fmla="*/ 37 w 122775"/>
                <a:gd name="connsiteY2" fmla="*/ 239759 h 240705"/>
                <a:gd name="connsiteX3" fmla="*/ 73062 w 122775"/>
                <a:gd name="connsiteY3" fmla="*/ 176259 h 240705"/>
                <a:gd name="connsiteX4" fmla="*/ 122274 w 122775"/>
                <a:gd name="connsiteY4" fmla="*/ 111172 h 240705"/>
                <a:gd name="connsiteX5" fmla="*/ 98462 w 122775"/>
                <a:gd name="connsiteY5" fmla="*/ 47 h 24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75" h="240705">
                  <a:moveTo>
                    <a:pt x="98462" y="47"/>
                  </a:moveTo>
                  <a:cubicBezTo>
                    <a:pt x="88673" y="2428"/>
                    <a:pt x="79941" y="85507"/>
                    <a:pt x="63537" y="125459"/>
                  </a:cubicBezTo>
                  <a:cubicBezTo>
                    <a:pt x="47133" y="165411"/>
                    <a:pt x="-1550" y="231292"/>
                    <a:pt x="37" y="239759"/>
                  </a:cubicBezTo>
                  <a:cubicBezTo>
                    <a:pt x="1624" y="248226"/>
                    <a:pt x="52689" y="197690"/>
                    <a:pt x="73062" y="176259"/>
                  </a:cubicBezTo>
                  <a:cubicBezTo>
                    <a:pt x="93435" y="154828"/>
                    <a:pt x="118570" y="137101"/>
                    <a:pt x="122274" y="111172"/>
                  </a:cubicBezTo>
                  <a:cubicBezTo>
                    <a:pt x="125978" y="85243"/>
                    <a:pt x="108251" y="-2334"/>
                    <a:pt x="98462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91EA638E-3120-439C-B15B-288BD4B0ED30}"/>
                </a:ext>
              </a:extLst>
            </p:cNvPr>
            <p:cNvSpPr/>
            <p:nvPr/>
          </p:nvSpPr>
          <p:spPr>
            <a:xfrm>
              <a:off x="5794255" y="7788011"/>
              <a:ext cx="313542" cy="82893"/>
            </a:xfrm>
            <a:custGeom>
              <a:avLst/>
              <a:gdLst>
                <a:gd name="connsiteX0" fmla="*/ 120 w 313542"/>
                <a:gd name="connsiteY0" fmla="*/ 24077 h 82893"/>
                <a:gd name="connsiteX1" fmla="*/ 200145 w 313542"/>
                <a:gd name="connsiteY1" fmla="*/ 28839 h 82893"/>
                <a:gd name="connsiteX2" fmla="*/ 311270 w 313542"/>
                <a:gd name="connsiteY2" fmla="*/ 82814 h 82893"/>
                <a:gd name="connsiteX3" fmla="*/ 271583 w 313542"/>
                <a:gd name="connsiteY3" fmla="*/ 39952 h 82893"/>
                <a:gd name="connsiteX4" fmla="*/ 230308 w 313542"/>
                <a:gd name="connsiteY4" fmla="*/ 264 h 82893"/>
                <a:gd name="connsiteX5" fmla="*/ 120 w 313542"/>
                <a:gd name="connsiteY5" fmla="*/ 24077 h 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42" h="82893">
                  <a:moveTo>
                    <a:pt x="120" y="24077"/>
                  </a:moveTo>
                  <a:cubicBezTo>
                    <a:pt x="-4907" y="28839"/>
                    <a:pt x="148287" y="19050"/>
                    <a:pt x="200145" y="28839"/>
                  </a:cubicBezTo>
                  <a:cubicBezTo>
                    <a:pt x="252003" y="38628"/>
                    <a:pt x="299364" y="80962"/>
                    <a:pt x="311270" y="82814"/>
                  </a:cubicBezTo>
                  <a:cubicBezTo>
                    <a:pt x="323176" y="84666"/>
                    <a:pt x="285077" y="53710"/>
                    <a:pt x="271583" y="39952"/>
                  </a:cubicBezTo>
                  <a:cubicBezTo>
                    <a:pt x="258089" y="26194"/>
                    <a:pt x="268408" y="3174"/>
                    <a:pt x="230308" y="264"/>
                  </a:cubicBezTo>
                  <a:cubicBezTo>
                    <a:pt x="192208" y="-2646"/>
                    <a:pt x="5147" y="19315"/>
                    <a:pt x="120" y="24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3F90664A-8163-4146-B9AC-A819D617AEC8}"/>
                </a:ext>
              </a:extLst>
            </p:cNvPr>
            <p:cNvSpPr/>
            <p:nvPr/>
          </p:nvSpPr>
          <p:spPr>
            <a:xfrm>
              <a:off x="5616531" y="8027279"/>
              <a:ext cx="575271" cy="130217"/>
            </a:xfrm>
            <a:custGeom>
              <a:avLst/>
              <a:gdLst>
                <a:gd name="connsiteX0" fmla="*/ 44 w 575271"/>
                <a:gd name="connsiteY0" fmla="*/ 45159 h 130217"/>
                <a:gd name="connsiteX1" fmla="*/ 260394 w 575271"/>
                <a:gd name="connsiteY1" fmla="*/ 2296 h 130217"/>
                <a:gd name="connsiteX2" fmla="*/ 566782 w 575271"/>
                <a:gd name="connsiteY2" fmla="*/ 127709 h 130217"/>
                <a:gd name="connsiteX3" fmla="*/ 471532 w 575271"/>
                <a:gd name="connsiteY3" fmla="*/ 81671 h 130217"/>
                <a:gd name="connsiteX4" fmla="*/ 279444 w 575271"/>
                <a:gd name="connsiteY4" fmla="*/ 27696 h 130217"/>
                <a:gd name="connsiteX5" fmla="*/ 44 w 575271"/>
                <a:gd name="connsiteY5" fmla="*/ 45159 h 1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271" h="130217">
                  <a:moveTo>
                    <a:pt x="44" y="45159"/>
                  </a:moveTo>
                  <a:cubicBezTo>
                    <a:pt x="-3131" y="40926"/>
                    <a:pt x="165938" y="-11462"/>
                    <a:pt x="260394" y="2296"/>
                  </a:cubicBezTo>
                  <a:cubicBezTo>
                    <a:pt x="354850" y="16054"/>
                    <a:pt x="531592" y="114480"/>
                    <a:pt x="566782" y="127709"/>
                  </a:cubicBezTo>
                  <a:cubicBezTo>
                    <a:pt x="601972" y="140938"/>
                    <a:pt x="519422" y="98340"/>
                    <a:pt x="471532" y="81671"/>
                  </a:cubicBezTo>
                  <a:cubicBezTo>
                    <a:pt x="423642" y="65002"/>
                    <a:pt x="353527" y="30606"/>
                    <a:pt x="279444" y="27696"/>
                  </a:cubicBezTo>
                  <a:cubicBezTo>
                    <a:pt x="205361" y="24786"/>
                    <a:pt x="3219" y="49392"/>
                    <a:pt x="44" y="45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E463D8EC-EB70-455A-8C67-074A52AF033E}"/>
                </a:ext>
              </a:extLst>
            </p:cNvPr>
            <p:cNvSpPr/>
            <p:nvPr/>
          </p:nvSpPr>
          <p:spPr>
            <a:xfrm>
              <a:off x="5992805" y="8133640"/>
              <a:ext cx="305015" cy="219139"/>
            </a:xfrm>
            <a:custGeom>
              <a:avLst/>
              <a:gdLst>
                <a:gd name="connsiteX0" fmla="*/ 8 w 305015"/>
                <a:gd name="connsiteY0" fmla="*/ 710 h 219139"/>
                <a:gd name="connsiteX1" fmla="*/ 211145 w 305015"/>
                <a:gd name="connsiteY1" fmla="*/ 103898 h 219139"/>
                <a:gd name="connsiteX2" fmla="*/ 301633 w 305015"/>
                <a:gd name="connsiteY2" fmla="*/ 218198 h 219139"/>
                <a:gd name="connsiteX3" fmla="*/ 279408 w 305015"/>
                <a:gd name="connsiteY3" fmla="*/ 153110 h 219139"/>
                <a:gd name="connsiteX4" fmla="*/ 219083 w 305015"/>
                <a:gd name="connsiteY4" fmla="*/ 62623 h 219139"/>
                <a:gd name="connsiteX5" fmla="*/ 8 w 305015"/>
                <a:gd name="connsiteY5" fmla="*/ 710 h 2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15" h="219139">
                  <a:moveTo>
                    <a:pt x="8" y="710"/>
                  </a:moveTo>
                  <a:cubicBezTo>
                    <a:pt x="-1315" y="7589"/>
                    <a:pt x="160874" y="67650"/>
                    <a:pt x="211145" y="103898"/>
                  </a:cubicBezTo>
                  <a:cubicBezTo>
                    <a:pt x="261416" y="140146"/>
                    <a:pt x="290256" y="209996"/>
                    <a:pt x="301633" y="218198"/>
                  </a:cubicBezTo>
                  <a:cubicBezTo>
                    <a:pt x="313010" y="226400"/>
                    <a:pt x="293166" y="179039"/>
                    <a:pt x="279408" y="153110"/>
                  </a:cubicBezTo>
                  <a:cubicBezTo>
                    <a:pt x="265650" y="127181"/>
                    <a:pt x="264591" y="86700"/>
                    <a:pt x="219083" y="62623"/>
                  </a:cubicBezTo>
                  <a:cubicBezTo>
                    <a:pt x="173575" y="38546"/>
                    <a:pt x="1331" y="-6169"/>
                    <a:pt x="8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A1E537F1-9262-4436-9958-8396FA373791}"/>
                </a:ext>
              </a:extLst>
            </p:cNvPr>
            <p:cNvSpPr/>
            <p:nvPr/>
          </p:nvSpPr>
          <p:spPr>
            <a:xfrm>
              <a:off x="5961968" y="8400740"/>
              <a:ext cx="275909" cy="330313"/>
            </a:xfrm>
            <a:custGeom>
              <a:avLst/>
              <a:gdLst>
                <a:gd name="connsiteX0" fmla="*/ 682 w 275909"/>
                <a:gd name="connsiteY0" fmla="*/ 310 h 330313"/>
                <a:gd name="connsiteX1" fmla="*/ 183245 w 275909"/>
                <a:gd name="connsiteY1" fmla="*/ 179698 h 330313"/>
                <a:gd name="connsiteX2" fmla="*/ 203882 w 275909"/>
                <a:gd name="connsiteY2" fmla="*/ 303523 h 330313"/>
                <a:gd name="connsiteX3" fmla="*/ 213407 w 275909"/>
                <a:gd name="connsiteY3" fmla="*/ 327335 h 330313"/>
                <a:gd name="connsiteX4" fmla="*/ 253095 w 275909"/>
                <a:gd name="connsiteY4" fmla="*/ 257485 h 330313"/>
                <a:gd name="connsiteX5" fmla="*/ 257857 w 275909"/>
                <a:gd name="connsiteY5" fmla="*/ 225735 h 330313"/>
                <a:gd name="connsiteX6" fmla="*/ 682 w 275909"/>
                <a:gd name="connsiteY6" fmla="*/ 310 h 33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909" h="330313">
                  <a:moveTo>
                    <a:pt x="682" y="310"/>
                  </a:moveTo>
                  <a:cubicBezTo>
                    <a:pt x="-11753" y="-7363"/>
                    <a:pt x="149378" y="129163"/>
                    <a:pt x="183245" y="179698"/>
                  </a:cubicBezTo>
                  <a:cubicBezTo>
                    <a:pt x="217112" y="230233"/>
                    <a:pt x="198855" y="278917"/>
                    <a:pt x="203882" y="303523"/>
                  </a:cubicBezTo>
                  <a:cubicBezTo>
                    <a:pt x="208909" y="328129"/>
                    <a:pt x="205205" y="335008"/>
                    <a:pt x="213407" y="327335"/>
                  </a:cubicBezTo>
                  <a:cubicBezTo>
                    <a:pt x="221609" y="319662"/>
                    <a:pt x="245687" y="274418"/>
                    <a:pt x="253095" y="257485"/>
                  </a:cubicBezTo>
                  <a:cubicBezTo>
                    <a:pt x="260503" y="240552"/>
                    <a:pt x="297544" y="265952"/>
                    <a:pt x="257857" y="225735"/>
                  </a:cubicBezTo>
                  <a:cubicBezTo>
                    <a:pt x="218170" y="185518"/>
                    <a:pt x="13117" y="7983"/>
                    <a:pt x="682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B98AF0E9-C184-4B20-9EA3-6D78BEE058CB}"/>
                </a:ext>
              </a:extLst>
            </p:cNvPr>
            <p:cNvSpPr/>
            <p:nvPr/>
          </p:nvSpPr>
          <p:spPr>
            <a:xfrm>
              <a:off x="5949208" y="8637051"/>
              <a:ext cx="231001" cy="307029"/>
            </a:xfrm>
            <a:custGeom>
              <a:avLst/>
              <a:gdLst>
                <a:gd name="connsiteX0" fmla="*/ 742 w 231001"/>
                <a:gd name="connsiteY0" fmla="*/ 537 h 307029"/>
                <a:gd name="connsiteX1" fmla="*/ 129330 w 231001"/>
                <a:gd name="connsiteY1" fmla="*/ 94199 h 307029"/>
                <a:gd name="connsiteX2" fmla="*/ 202355 w 231001"/>
                <a:gd name="connsiteY2" fmla="*/ 179924 h 307029"/>
                <a:gd name="connsiteX3" fmla="*/ 202355 w 231001"/>
                <a:gd name="connsiteY3" fmla="*/ 306924 h 307029"/>
                <a:gd name="connsiteX4" fmla="*/ 230930 w 231001"/>
                <a:gd name="connsiteY4" fmla="*/ 200562 h 307029"/>
                <a:gd name="connsiteX5" fmla="*/ 192830 w 231001"/>
                <a:gd name="connsiteY5" fmla="*/ 138649 h 307029"/>
                <a:gd name="connsiteX6" fmla="*/ 742 w 231001"/>
                <a:gd name="connsiteY6" fmla="*/ 537 h 3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01" h="307029">
                  <a:moveTo>
                    <a:pt x="742" y="537"/>
                  </a:moveTo>
                  <a:cubicBezTo>
                    <a:pt x="-9841" y="-6871"/>
                    <a:pt x="95728" y="64301"/>
                    <a:pt x="129330" y="94199"/>
                  </a:cubicBezTo>
                  <a:cubicBezTo>
                    <a:pt x="162932" y="124097"/>
                    <a:pt x="190184" y="144470"/>
                    <a:pt x="202355" y="179924"/>
                  </a:cubicBezTo>
                  <a:cubicBezTo>
                    <a:pt x="214526" y="215378"/>
                    <a:pt x="197593" y="303484"/>
                    <a:pt x="202355" y="306924"/>
                  </a:cubicBezTo>
                  <a:cubicBezTo>
                    <a:pt x="207117" y="310364"/>
                    <a:pt x="232517" y="228608"/>
                    <a:pt x="230930" y="200562"/>
                  </a:cubicBezTo>
                  <a:cubicBezTo>
                    <a:pt x="229343" y="172516"/>
                    <a:pt x="226961" y="168282"/>
                    <a:pt x="192830" y="138649"/>
                  </a:cubicBezTo>
                  <a:cubicBezTo>
                    <a:pt x="158699" y="109016"/>
                    <a:pt x="11325" y="7945"/>
                    <a:pt x="742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F988D744-5056-4C37-A011-0995EB7CFA24}"/>
                </a:ext>
              </a:extLst>
            </p:cNvPr>
            <p:cNvSpPr/>
            <p:nvPr/>
          </p:nvSpPr>
          <p:spPr>
            <a:xfrm>
              <a:off x="5511719" y="8570902"/>
              <a:ext cx="550133" cy="443098"/>
            </a:xfrm>
            <a:custGeom>
              <a:avLst/>
              <a:gdLst>
                <a:gd name="connsiteX0" fmla="*/ 81 w 550133"/>
                <a:gd name="connsiteY0" fmla="*/ 11 h 443098"/>
                <a:gd name="connsiteX1" fmla="*/ 282656 w 550133"/>
                <a:gd name="connsiteY1" fmla="*/ 166698 h 443098"/>
                <a:gd name="connsiteX2" fmla="*/ 490619 w 550133"/>
                <a:gd name="connsiteY2" fmla="*/ 314336 h 443098"/>
                <a:gd name="connsiteX3" fmla="*/ 549356 w 550133"/>
                <a:gd name="connsiteY3" fmla="*/ 442923 h 443098"/>
                <a:gd name="connsiteX4" fmla="*/ 460456 w 550133"/>
                <a:gd name="connsiteY4" fmla="*/ 338148 h 443098"/>
                <a:gd name="connsiteX5" fmla="*/ 255669 w 550133"/>
                <a:gd name="connsiteY5" fmla="*/ 174636 h 443098"/>
                <a:gd name="connsiteX6" fmla="*/ 81 w 550133"/>
                <a:gd name="connsiteY6" fmla="*/ 11 h 4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33" h="443098">
                  <a:moveTo>
                    <a:pt x="81" y="11"/>
                  </a:moveTo>
                  <a:cubicBezTo>
                    <a:pt x="4579" y="-1312"/>
                    <a:pt x="200900" y="114311"/>
                    <a:pt x="282656" y="166698"/>
                  </a:cubicBezTo>
                  <a:cubicBezTo>
                    <a:pt x="364412" y="219086"/>
                    <a:pt x="446169" y="268299"/>
                    <a:pt x="490619" y="314336"/>
                  </a:cubicBezTo>
                  <a:cubicBezTo>
                    <a:pt x="535069" y="360373"/>
                    <a:pt x="554383" y="438954"/>
                    <a:pt x="549356" y="442923"/>
                  </a:cubicBezTo>
                  <a:cubicBezTo>
                    <a:pt x="544329" y="446892"/>
                    <a:pt x="509404" y="382862"/>
                    <a:pt x="460456" y="338148"/>
                  </a:cubicBezTo>
                  <a:cubicBezTo>
                    <a:pt x="411508" y="293434"/>
                    <a:pt x="332133" y="228082"/>
                    <a:pt x="255669" y="174636"/>
                  </a:cubicBezTo>
                  <a:cubicBezTo>
                    <a:pt x="179205" y="121190"/>
                    <a:pt x="-4417" y="1334"/>
                    <a:pt x="8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8CFB54A3-F443-4CDA-817E-9295F479BF0E}"/>
                </a:ext>
              </a:extLst>
            </p:cNvPr>
            <p:cNvSpPr/>
            <p:nvPr/>
          </p:nvSpPr>
          <p:spPr>
            <a:xfrm>
              <a:off x="5489032" y="8823149"/>
              <a:ext cx="613986" cy="560314"/>
            </a:xfrm>
            <a:custGeom>
              <a:avLst/>
              <a:gdLst>
                <a:gd name="connsiteX0" fmla="*/ 543 w 613986"/>
                <a:gd name="connsiteY0" fmla="*/ 176 h 560314"/>
                <a:gd name="connsiteX1" fmla="*/ 354556 w 613986"/>
                <a:gd name="connsiteY1" fmla="*/ 149401 h 560314"/>
                <a:gd name="connsiteX2" fmla="*/ 581568 w 613986"/>
                <a:gd name="connsiteY2" fmla="*/ 366889 h 560314"/>
                <a:gd name="connsiteX3" fmla="*/ 606968 w 613986"/>
                <a:gd name="connsiteY3" fmla="*/ 557389 h 560314"/>
                <a:gd name="connsiteX4" fmla="*/ 611731 w 613986"/>
                <a:gd name="connsiteY4" fmla="*/ 471664 h 560314"/>
                <a:gd name="connsiteX5" fmla="*/ 575218 w 613986"/>
                <a:gd name="connsiteY5" fmla="*/ 327201 h 560314"/>
                <a:gd name="connsiteX6" fmla="*/ 440281 w 613986"/>
                <a:gd name="connsiteY6" fmla="*/ 177976 h 560314"/>
                <a:gd name="connsiteX7" fmla="*/ 543 w 613986"/>
                <a:gd name="connsiteY7" fmla="*/ 176 h 56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986" h="560314">
                  <a:moveTo>
                    <a:pt x="543" y="176"/>
                  </a:moveTo>
                  <a:cubicBezTo>
                    <a:pt x="-13745" y="-4587"/>
                    <a:pt x="257719" y="88282"/>
                    <a:pt x="354556" y="149401"/>
                  </a:cubicBezTo>
                  <a:cubicBezTo>
                    <a:pt x="451393" y="210520"/>
                    <a:pt x="539499" y="298891"/>
                    <a:pt x="581568" y="366889"/>
                  </a:cubicBezTo>
                  <a:cubicBezTo>
                    <a:pt x="623637" y="434887"/>
                    <a:pt x="601941" y="539927"/>
                    <a:pt x="606968" y="557389"/>
                  </a:cubicBezTo>
                  <a:cubicBezTo>
                    <a:pt x="611995" y="574852"/>
                    <a:pt x="617023" y="510029"/>
                    <a:pt x="611731" y="471664"/>
                  </a:cubicBezTo>
                  <a:cubicBezTo>
                    <a:pt x="606439" y="433299"/>
                    <a:pt x="603793" y="376149"/>
                    <a:pt x="575218" y="327201"/>
                  </a:cubicBezTo>
                  <a:cubicBezTo>
                    <a:pt x="546643" y="278253"/>
                    <a:pt x="532091" y="230363"/>
                    <a:pt x="440281" y="177976"/>
                  </a:cubicBezTo>
                  <a:cubicBezTo>
                    <a:pt x="348471" y="125589"/>
                    <a:pt x="14831" y="4939"/>
                    <a:pt x="543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9D3F2E1A-A484-4154-9F1B-F61E0F65A4C0}"/>
                </a:ext>
              </a:extLst>
            </p:cNvPr>
            <p:cNvSpPr/>
            <p:nvPr/>
          </p:nvSpPr>
          <p:spPr>
            <a:xfrm>
              <a:off x="5817470" y="9093159"/>
              <a:ext cx="240510" cy="473308"/>
            </a:xfrm>
            <a:custGeom>
              <a:avLst/>
              <a:gdLst>
                <a:gd name="connsiteX0" fmla="*/ 718 w 240510"/>
                <a:gd name="connsiteY0" fmla="*/ 41 h 473308"/>
                <a:gd name="connsiteX1" fmla="*/ 154705 w 240510"/>
                <a:gd name="connsiteY1" fmla="*/ 160379 h 473308"/>
                <a:gd name="connsiteX2" fmla="*/ 230905 w 240510"/>
                <a:gd name="connsiteY2" fmla="*/ 366754 h 473308"/>
                <a:gd name="connsiteX3" fmla="*/ 200743 w 240510"/>
                <a:gd name="connsiteY3" fmla="*/ 473116 h 473308"/>
                <a:gd name="connsiteX4" fmla="*/ 224555 w 240510"/>
                <a:gd name="connsiteY4" fmla="*/ 342941 h 473308"/>
                <a:gd name="connsiteX5" fmla="*/ 222968 w 240510"/>
                <a:gd name="connsiteY5" fmla="*/ 174666 h 473308"/>
                <a:gd name="connsiteX6" fmla="*/ 718 w 240510"/>
                <a:gd name="connsiteY6" fmla="*/ 41 h 47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510" h="473308">
                  <a:moveTo>
                    <a:pt x="718" y="41"/>
                  </a:moveTo>
                  <a:cubicBezTo>
                    <a:pt x="-10659" y="-2340"/>
                    <a:pt x="116341" y="99260"/>
                    <a:pt x="154705" y="160379"/>
                  </a:cubicBezTo>
                  <a:cubicBezTo>
                    <a:pt x="193070" y="221498"/>
                    <a:pt x="223232" y="314631"/>
                    <a:pt x="230905" y="366754"/>
                  </a:cubicBezTo>
                  <a:cubicBezTo>
                    <a:pt x="238578" y="418877"/>
                    <a:pt x="201801" y="477085"/>
                    <a:pt x="200743" y="473116"/>
                  </a:cubicBezTo>
                  <a:cubicBezTo>
                    <a:pt x="199685" y="469147"/>
                    <a:pt x="220851" y="392683"/>
                    <a:pt x="224555" y="342941"/>
                  </a:cubicBezTo>
                  <a:cubicBezTo>
                    <a:pt x="228259" y="293199"/>
                    <a:pt x="259480" y="228641"/>
                    <a:pt x="222968" y="174666"/>
                  </a:cubicBezTo>
                  <a:cubicBezTo>
                    <a:pt x="186456" y="120691"/>
                    <a:pt x="12095" y="2422"/>
                    <a:pt x="71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9B05BDB7-F222-470D-B1C9-7301E6C23BB4}"/>
                </a:ext>
              </a:extLst>
            </p:cNvPr>
            <p:cNvSpPr/>
            <p:nvPr/>
          </p:nvSpPr>
          <p:spPr>
            <a:xfrm>
              <a:off x="5552388" y="7981945"/>
              <a:ext cx="340801" cy="57229"/>
            </a:xfrm>
            <a:custGeom>
              <a:avLst/>
              <a:gdLst>
                <a:gd name="connsiteX0" fmla="*/ 10212 w 340801"/>
                <a:gd name="connsiteY0" fmla="*/ 57155 h 57229"/>
                <a:gd name="connsiteX1" fmla="*/ 270562 w 340801"/>
                <a:gd name="connsiteY1" fmla="*/ 19055 h 57229"/>
                <a:gd name="connsiteX2" fmla="*/ 340412 w 340801"/>
                <a:gd name="connsiteY2" fmla="*/ 29638 h 57229"/>
                <a:gd name="connsiteX3" fmla="*/ 287495 w 340801"/>
                <a:gd name="connsiteY3" fmla="*/ 5 h 57229"/>
                <a:gd name="connsiteX4" fmla="*/ 77945 w 340801"/>
                <a:gd name="connsiteY4" fmla="*/ 27522 h 57229"/>
                <a:gd name="connsiteX5" fmla="*/ 10212 w 340801"/>
                <a:gd name="connsiteY5" fmla="*/ 57155 h 5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01" h="57229">
                  <a:moveTo>
                    <a:pt x="10212" y="57155"/>
                  </a:moveTo>
                  <a:cubicBezTo>
                    <a:pt x="42315" y="55744"/>
                    <a:pt x="215529" y="23641"/>
                    <a:pt x="270562" y="19055"/>
                  </a:cubicBezTo>
                  <a:cubicBezTo>
                    <a:pt x="325595" y="14469"/>
                    <a:pt x="337590" y="32813"/>
                    <a:pt x="340412" y="29638"/>
                  </a:cubicBezTo>
                  <a:cubicBezTo>
                    <a:pt x="343234" y="26463"/>
                    <a:pt x="331239" y="358"/>
                    <a:pt x="287495" y="5"/>
                  </a:cubicBezTo>
                  <a:cubicBezTo>
                    <a:pt x="243751" y="-348"/>
                    <a:pt x="128392" y="15528"/>
                    <a:pt x="77945" y="27522"/>
                  </a:cubicBezTo>
                  <a:cubicBezTo>
                    <a:pt x="27498" y="39516"/>
                    <a:pt x="-21891" y="58566"/>
                    <a:pt x="10212" y="57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9EFC4032-B720-44A0-ADFF-A26448162BF8}"/>
                </a:ext>
              </a:extLst>
            </p:cNvPr>
            <p:cNvSpPr/>
            <p:nvPr/>
          </p:nvSpPr>
          <p:spPr>
            <a:xfrm>
              <a:off x="5533976" y="8155488"/>
              <a:ext cx="374150" cy="61423"/>
            </a:xfrm>
            <a:custGeom>
              <a:avLst/>
              <a:gdLst>
                <a:gd name="connsiteX0" fmla="*/ 1107 w 374150"/>
                <a:gd name="connsiteY0" fmla="*/ 29 h 61423"/>
                <a:gd name="connsiteX1" fmla="*/ 115407 w 374150"/>
                <a:gd name="connsiteY1" fmla="*/ 52945 h 61423"/>
                <a:gd name="connsiteX2" fmla="*/ 373641 w 374150"/>
                <a:gd name="connsiteY2" fmla="*/ 29662 h 61423"/>
                <a:gd name="connsiteX3" fmla="*/ 176791 w 374150"/>
                <a:gd name="connsiteY3" fmla="*/ 61412 h 61423"/>
                <a:gd name="connsiteX4" fmla="*/ 1107 w 374150"/>
                <a:gd name="connsiteY4" fmla="*/ 29 h 6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50" h="61423">
                  <a:moveTo>
                    <a:pt x="1107" y="29"/>
                  </a:moveTo>
                  <a:cubicBezTo>
                    <a:pt x="-9124" y="-1382"/>
                    <a:pt x="53318" y="48006"/>
                    <a:pt x="115407" y="52945"/>
                  </a:cubicBezTo>
                  <a:cubicBezTo>
                    <a:pt x="177496" y="57884"/>
                    <a:pt x="363410" y="28251"/>
                    <a:pt x="373641" y="29662"/>
                  </a:cubicBezTo>
                  <a:cubicBezTo>
                    <a:pt x="383872" y="31073"/>
                    <a:pt x="237469" y="62117"/>
                    <a:pt x="176791" y="61412"/>
                  </a:cubicBezTo>
                  <a:cubicBezTo>
                    <a:pt x="116113" y="60707"/>
                    <a:pt x="11338" y="1440"/>
                    <a:pt x="110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383CDB39-50A7-4621-98BF-3668537AF2AC}"/>
                </a:ext>
              </a:extLst>
            </p:cNvPr>
            <p:cNvSpPr/>
            <p:nvPr/>
          </p:nvSpPr>
          <p:spPr>
            <a:xfrm>
              <a:off x="5686392" y="7305114"/>
              <a:ext cx="140565" cy="384026"/>
            </a:xfrm>
            <a:custGeom>
              <a:avLst/>
              <a:gdLst>
                <a:gd name="connsiteX0" fmla="*/ 139733 w 140565"/>
                <a:gd name="connsiteY0" fmla="*/ 561 h 384026"/>
                <a:gd name="connsiteX1" fmla="*/ 69883 w 140565"/>
                <a:gd name="connsiteY1" fmla="*/ 130736 h 384026"/>
                <a:gd name="connsiteX2" fmla="*/ 20671 w 140565"/>
                <a:gd name="connsiteY2" fmla="*/ 262499 h 384026"/>
                <a:gd name="connsiteX3" fmla="*/ 33 w 140565"/>
                <a:gd name="connsiteY3" fmla="*/ 383149 h 384026"/>
                <a:gd name="connsiteX4" fmla="*/ 15908 w 140565"/>
                <a:gd name="connsiteY4" fmla="*/ 310124 h 384026"/>
                <a:gd name="connsiteX5" fmla="*/ 19083 w 140565"/>
                <a:gd name="connsiteY5" fmla="*/ 183124 h 384026"/>
                <a:gd name="connsiteX6" fmla="*/ 139733 w 140565"/>
                <a:gd name="connsiteY6" fmla="*/ 561 h 38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65" h="384026">
                  <a:moveTo>
                    <a:pt x="139733" y="561"/>
                  </a:moveTo>
                  <a:cubicBezTo>
                    <a:pt x="148200" y="-8170"/>
                    <a:pt x="89727" y="87080"/>
                    <a:pt x="69883" y="130736"/>
                  </a:cubicBezTo>
                  <a:cubicBezTo>
                    <a:pt x="50039" y="174392"/>
                    <a:pt x="32313" y="220430"/>
                    <a:pt x="20671" y="262499"/>
                  </a:cubicBezTo>
                  <a:cubicBezTo>
                    <a:pt x="9029" y="304568"/>
                    <a:pt x="827" y="375212"/>
                    <a:pt x="33" y="383149"/>
                  </a:cubicBezTo>
                  <a:cubicBezTo>
                    <a:pt x="-761" y="391086"/>
                    <a:pt x="12733" y="343461"/>
                    <a:pt x="15908" y="310124"/>
                  </a:cubicBezTo>
                  <a:cubicBezTo>
                    <a:pt x="19083" y="276787"/>
                    <a:pt x="-1290" y="231543"/>
                    <a:pt x="19083" y="183124"/>
                  </a:cubicBezTo>
                  <a:cubicBezTo>
                    <a:pt x="39456" y="134705"/>
                    <a:pt x="131266" y="9292"/>
                    <a:pt x="139733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3E033F85-D135-48F6-BB94-90CAC2F4B599}"/>
                </a:ext>
              </a:extLst>
            </p:cNvPr>
            <p:cNvSpPr/>
            <p:nvPr/>
          </p:nvSpPr>
          <p:spPr>
            <a:xfrm>
              <a:off x="5460486" y="8049471"/>
              <a:ext cx="93793" cy="157160"/>
            </a:xfrm>
            <a:custGeom>
              <a:avLst/>
              <a:gdLst>
                <a:gd name="connsiteX0" fmla="*/ 93647 w 93793"/>
                <a:gd name="connsiteY0" fmla="*/ 212 h 157160"/>
                <a:gd name="connsiteX1" fmla="*/ 23797 w 93793"/>
                <a:gd name="connsiteY1" fmla="*/ 101812 h 157160"/>
                <a:gd name="connsiteX2" fmla="*/ 21681 w 93793"/>
                <a:gd name="connsiteY2" fmla="*/ 156846 h 157160"/>
                <a:gd name="connsiteX3" fmla="*/ 2631 w 93793"/>
                <a:gd name="connsiteY3" fmla="*/ 78529 h 157160"/>
                <a:gd name="connsiteX4" fmla="*/ 93647 w 93793"/>
                <a:gd name="connsiteY4" fmla="*/ 212 h 15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3" h="157160">
                  <a:moveTo>
                    <a:pt x="93647" y="212"/>
                  </a:moveTo>
                  <a:cubicBezTo>
                    <a:pt x="97175" y="4093"/>
                    <a:pt x="35791" y="75706"/>
                    <a:pt x="23797" y="101812"/>
                  </a:cubicBezTo>
                  <a:cubicBezTo>
                    <a:pt x="11803" y="127918"/>
                    <a:pt x="25209" y="160727"/>
                    <a:pt x="21681" y="156846"/>
                  </a:cubicBezTo>
                  <a:cubicBezTo>
                    <a:pt x="18153" y="152965"/>
                    <a:pt x="-8305" y="110632"/>
                    <a:pt x="2631" y="78529"/>
                  </a:cubicBezTo>
                  <a:cubicBezTo>
                    <a:pt x="13567" y="46426"/>
                    <a:pt x="90119" y="-3669"/>
                    <a:pt x="93647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3682538C-11B7-4667-A01C-EC83091D6FD4}"/>
                </a:ext>
              </a:extLst>
            </p:cNvPr>
            <p:cNvSpPr/>
            <p:nvPr/>
          </p:nvSpPr>
          <p:spPr>
            <a:xfrm>
              <a:off x="5436412" y="8240137"/>
              <a:ext cx="60983" cy="338373"/>
            </a:xfrm>
            <a:custGeom>
              <a:avLst/>
              <a:gdLst>
                <a:gd name="connsiteX0" fmla="*/ 56338 w 60983"/>
                <a:gd name="connsiteY0" fmla="*/ 576 h 338373"/>
                <a:gd name="connsiteX1" fmla="*/ 54751 w 60983"/>
                <a:gd name="connsiteY1" fmla="*/ 140276 h 338373"/>
                <a:gd name="connsiteX2" fmla="*/ 10301 w 60983"/>
                <a:gd name="connsiteY2" fmla="*/ 229176 h 338373"/>
                <a:gd name="connsiteX3" fmla="*/ 35701 w 60983"/>
                <a:gd name="connsiteY3" fmla="*/ 333951 h 338373"/>
                <a:gd name="connsiteX4" fmla="*/ 24588 w 60983"/>
                <a:gd name="connsiteY4" fmla="*/ 313313 h 338373"/>
                <a:gd name="connsiteX5" fmla="*/ 776 w 60983"/>
                <a:gd name="connsiteY5" fmla="*/ 262513 h 338373"/>
                <a:gd name="connsiteX6" fmla="*/ 56338 w 60983"/>
                <a:gd name="connsiteY6" fmla="*/ 197426 h 338373"/>
                <a:gd name="connsiteX7" fmla="*/ 56338 w 60983"/>
                <a:gd name="connsiteY7" fmla="*/ 576 h 3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83" h="338373">
                  <a:moveTo>
                    <a:pt x="56338" y="576"/>
                  </a:moveTo>
                  <a:cubicBezTo>
                    <a:pt x="56073" y="-8949"/>
                    <a:pt x="62424" y="102176"/>
                    <a:pt x="54751" y="140276"/>
                  </a:cubicBezTo>
                  <a:cubicBezTo>
                    <a:pt x="47078" y="178376"/>
                    <a:pt x="13476" y="196897"/>
                    <a:pt x="10301" y="229176"/>
                  </a:cubicBezTo>
                  <a:cubicBezTo>
                    <a:pt x="7126" y="261455"/>
                    <a:pt x="33320" y="319928"/>
                    <a:pt x="35701" y="333951"/>
                  </a:cubicBezTo>
                  <a:cubicBezTo>
                    <a:pt x="38082" y="347974"/>
                    <a:pt x="30409" y="325219"/>
                    <a:pt x="24588" y="313313"/>
                  </a:cubicBezTo>
                  <a:cubicBezTo>
                    <a:pt x="18767" y="301407"/>
                    <a:pt x="-4516" y="281827"/>
                    <a:pt x="776" y="262513"/>
                  </a:cubicBezTo>
                  <a:cubicBezTo>
                    <a:pt x="6068" y="243199"/>
                    <a:pt x="46019" y="243464"/>
                    <a:pt x="56338" y="197426"/>
                  </a:cubicBezTo>
                  <a:cubicBezTo>
                    <a:pt x="66657" y="151389"/>
                    <a:pt x="56603" y="10101"/>
                    <a:pt x="56338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F1EF43B1-9969-4B47-8EC4-1FAB94D4FC55}"/>
                </a:ext>
              </a:extLst>
            </p:cNvPr>
            <p:cNvSpPr/>
            <p:nvPr/>
          </p:nvSpPr>
          <p:spPr>
            <a:xfrm>
              <a:off x="5405261" y="8177096"/>
              <a:ext cx="62317" cy="484312"/>
            </a:xfrm>
            <a:custGeom>
              <a:avLst/>
              <a:gdLst>
                <a:gd name="connsiteX0" fmla="*/ 62089 w 62317"/>
                <a:gd name="connsiteY0" fmla="*/ 117 h 484312"/>
                <a:gd name="connsiteX1" fmla="*/ 22402 w 62317"/>
                <a:gd name="connsiteY1" fmla="*/ 289042 h 484312"/>
                <a:gd name="connsiteX2" fmla="*/ 22402 w 62317"/>
                <a:gd name="connsiteY2" fmla="*/ 376354 h 484312"/>
                <a:gd name="connsiteX3" fmla="*/ 27164 w 62317"/>
                <a:gd name="connsiteY3" fmla="*/ 482717 h 484312"/>
                <a:gd name="connsiteX4" fmla="*/ 19227 w 62317"/>
                <a:gd name="connsiteY4" fmla="*/ 427154 h 484312"/>
                <a:gd name="connsiteX5" fmla="*/ 1764 w 62317"/>
                <a:gd name="connsiteY5" fmla="*/ 255704 h 484312"/>
                <a:gd name="connsiteX6" fmla="*/ 62089 w 62317"/>
                <a:gd name="connsiteY6" fmla="*/ 117 h 4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17" h="484312">
                  <a:moveTo>
                    <a:pt x="62089" y="117"/>
                  </a:moveTo>
                  <a:cubicBezTo>
                    <a:pt x="65529" y="5673"/>
                    <a:pt x="29016" y="226336"/>
                    <a:pt x="22402" y="289042"/>
                  </a:cubicBezTo>
                  <a:cubicBezTo>
                    <a:pt x="15788" y="351748"/>
                    <a:pt x="21608" y="344075"/>
                    <a:pt x="22402" y="376354"/>
                  </a:cubicBezTo>
                  <a:cubicBezTo>
                    <a:pt x="23196" y="408633"/>
                    <a:pt x="27693" y="474250"/>
                    <a:pt x="27164" y="482717"/>
                  </a:cubicBezTo>
                  <a:cubicBezTo>
                    <a:pt x="26635" y="491184"/>
                    <a:pt x="23460" y="464989"/>
                    <a:pt x="19227" y="427154"/>
                  </a:cubicBezTo>
                  <a:cubicBezTo>
                    <a:pt x="14994" y="389319"/>
                    <a:pt x="-6174" y="324231"/>
                    <a:pt x="1764" y="255704"/>
                  </a:cubicBezTo>
                  <a:cubicBezTo>
                    <a:pt x="9702" y="187177"/>
                    <a:pt x="58649" y="-5439"/>
                    <a:pt x="62089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25FD7E10-1093-43A9-9B7A-D1BC45DE17BD}"/>
                </a:ext>
              </a:extLst>
            </p:cNvPr>
            <p:cNvSpPr/>
            <p:nvPr/>
          </p:nvSpPr>
          <p:spPr>
            <a:xfrm>
              <a:off x="5379915" y="8526676"/>
              <a:ext cx="76479" cy="296757"/>
            </a:xfrm>
            <a:custGeom>
              <a:avLst/>
              <a:gdLst>
                <a:gd name="connsiteX0" fmla="*/ 41398 w 76479"/>
                <a:gd name="connsiteY0" fmla="*/ 2962 h 296757"/>
                <a:gd name="connsiteX1" fmla="*/ 41398 w 76479"/>
                <a:gd name="connsiteY1" fmla="*/ 202987 h 296757"/>
                <a:gd name="connsiteX2" fmla="*/ 123 w 76479"/>
                <a:gd name="connsiteY2" fmla="*/ 296649 h 296757"/>
                <a:gd name="connsiteX3" fmla="*/ 30285 w 76479"/>
                <a:gd name="connsiteY3" fmla="*/ 218862 h 296757"/>
                <a:gd name="connsiteX4" fmla="*/ 76323 w 76479"/>
                <a:gd name="connsiteY4" fmla="*/ 91862 h 296757"/>
                <a:gd name="connsiteX5" fmla="*/ 41398 w 76479"/>
                <a:gd name="connsiteY5" fmla="*/ 2962 h 2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9" h="296757">
                  <a:moveTo>
                    <a:pt x="41398" y="2962"/>
                  </a:moveTo>
                  <a:cubicBezTo>
                    <a:pt x="35577" y="21483"/>
                    <a:pt x="48277" y="154039"/>
                    <a:pt x="41398" y="202987"/>
                  </a:cubicBezTo>
                  <a:cubicBezTo>
                    <a:pt x="34519" y="251935"/>
                    <a:pt x="1975" y="294003"/>
                    <a:pt x="123" y="296649"/>
                  </a:cubicBezTo>
                  <a:cubicBezTo>
                    <a:pt x="-1729" y="299295"/>
                    <a:pt x="17585" y="252993"/>
                    <a:pt x="30285" y="218862"/>
                  </a:cubicBezTo>
                  <a:cubicBezTo>
                    <a:pt x="42985" y="184731"/>
                    <a:pt x="73677" y="126258"/>
                    <a:pt x="76323" y="91862"/>
                  </a:cubicBezTo>
                  <a:cubicBezTo>
                    <a:pt x="78969" y="57466"/>
                    <a:pt x="47219" y="-15559"/>
                    <a:pt x="41398" y="2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33D67BEA-3566-4B7F-B705-496F073DF407}"/>
                </a:ext>
              </a:extLst>
            </p:cNvPr>
            <p:cNvSpPr/>
            <p:nvPr/>
          </p:nvSpPr>
          <p:spPr>
            <a:xfrm>
              <a:off x="5360510" y="8847642"/>
              <a:ext cx="59491" cy="416468"/>
            </a:xfrm>
            <a:custGeom>
              <a:avLst/>
              <a:gdLst>
                <a:gd name="connsiteX0" fmla="*/ 27465 w 59491"/>
                <a:gd name="connsiteY0" fmla="*/ 1083 h 416468"/>
                <a:gd name="connsiteX1" fmla="*/ 25878 w 59491"/>
                <a:gd name="connsiteY1" fmla="*/ 223333 h 416468"/>
                <a:gd name="connsiteX2" fmla="*/ 478 w 59491"/>
                <a:gd name="connsiteY2" fmla="*/ 413833 h 416468"/>
                <a:gd name="connsiteX3" fmla="*/ 13178 w 59491"/>
                <a:gd name="connsiteY3" fmla="*/ 321758 h 416468"/>
                <a:gd name="connsiteX4" fmla="*/ 59215 w 59491"/>
                <a:gd name="connsiteY4" fmla="*/ 145546 h 416468"/>
                <a:gd name="connsiteX5" fmla="*/ 27465 w 59491"/>
                <a:gd name="connsiteY5" fmla="*/ 1083 h 41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91" h="416468">
                  <a:moveTo>
                    <a:pt x="27465" y="1083"/>
                  </a:moveTo>
                  <a:cubicBezTo>
                    <a:pt x="21909" y="14048"/>
                    <a:pt x="30376" y="154541"/>
                    <a:pt x="25878" y="223333"/>
                  </a:cubicBezTo>
                  <a:cubicBezTo>
                    <a:pt x="21380" y="292125"/>
                    <a:pt x="2595" y="397429"/>
                    <a:pt x="478" y="413833"/>
                  </a:cubicBezTo>
                  <a:cubicBezTo>
                    <a:pt x="-1639" y="430237"/>
                    <a:pt x="3389" y="366472"/>
                    <a:pt x="13178" y="321758"/>
                  </a:cubicBezTo>
                  <a:cubicBezTo>
                    <a:pt x="22967" y="277044"/>
                    <a:pt x="55775" y="196346"/>
                    <a:pt x="59215" y="145546"/>
                  </a:cubicBezTo>
                  <a:cubicBezTo>
                    <a:pt x="62655" y="94746"/>
                    <a:pt x="33021" y="-11882"/>
                    <a:pt x="27465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: 図形 802">
              <a:extLst>
                <a:ext uri="{FF2B5EF4-FFF2-40B4-BE49-F238E27FC236}">
                  <a16:creationId xmlns:a16="http://schemas.microsoft.com/office/drawing/2014/main" id="{B345D807-43DD-474E-ACAE-A56F75D9C513}"/>
                </a:ext>
              </a:extLst>
            </p:cNvPr>
            <p:cNvSpPr/>
            <p:nvPr/>
          </p:nvSpPr>
          <p:spPr>
            <a:xfrm>
              <a:off x="5410507" y="8661193"/>
              <a:ext cx="75270" cy="260523"/>
            </a:xfrm>
            <a:custGeom>
              <a:avLst/>
              <a:gdLst>
                <a:gd name="connsiteX0" fmla="*/ 72718 w 75270"/>
                <a:gd name="connsiteY0" fmla="*/ 207 h 260523"/>
                <a:gd name="connsiteX1" fmla="*/ 55256 w 75270"/>
                <a:gd name="connsiteY1" fmla="*/ 108157 h 260523"/>
                <a:gd name="connsiteX2" fmla="*/ 15568 w 75270"/>
                <a:gd name="connsiteY2" fmla="*/ 151020 h 260523"/>
                <a:gd name="connsiteX3" fmla="*/ 39381 w 75270"/>
                <a:gd name="connsiteY3" fmla="*/ 258970 h 260523"/>
                <a:gd name="connsiteX4" fmla="*/ 23506 w 75270"/>
                <a:gd name="connsiteY4" fmla="*/ 209757 h 260523"/>
                <a:gd name="connsiteX5" fmla="*/ 1281 w 75270"/>
                <a:gd name="connsiteY5" fmla="*/ 138320 h 260523"/>
                <a:gd name="connsiteX6" fmla="*/ 72718 w 75270"/>
                <a:gd name="connsiteY6" fmla="*/ 207 h 26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70" h="260523">
                  <a:moveTo>
                    <a:pt x="72718" y="207"/>
                  </a:moveTo>
                  <a:cubicBezTo>
                    <a:pt x="81714" y="-4820"/>
                    <a:pt x="64781" y="83022"/>
                    <a:pt x="55256" y="108157"/>
                  </a:cubicBezTo>
                  <a:cubicBezTo>
                    <a:pt x="45731" y="133292"/>
                    <a:pt x="18214" y="125885"/>
                    <a:pt x="15568" y="151020"/>
                  </a:cubicBezTo>
                  <a:cubicBezTo>
                    <a:pt x="12922" y="176156"/>
                    <a:pt x="38058" y="249181"/>
                    <a:pt x="39381" y="258970"/>
                  </a:cubicBezTo>
                  <a:cubicBezTo>
                    <a:pt x="40704" y="268759"/>
                    <a:pt x="29856" y="229865"/>
                    <a:pt x="23506" y="209757"/>
                  </a:cubicBezTo>
                  <a:cubicBezTo>
                    <a:pt x="17156" y="189649"/>
                    <a:pt x="-5598" y="171393"/>
                    <a:pt x="1281" y="138320"/>
                  </a:cubicBezTo>
                  <a:cubicBezTo>
                    <a:pt x="8160" y="105247"/>
                    <a:pt x="63722" y="5234"/>
                    <a:pt x="72718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32CF85B8-86C3-48DF-8058-ADABCFE7F09F}"/>
                </a:ext>
              </a:extLst>
            </p:cNvPr>
            <p:cNvSpPr/>
            <p:nvPr/>
          </p:nvSpPr>
          <p:spPr>
            <a:xfrm>
              <a:off x="5404473" y="8962757"/>
              <a:ext cx="68020" cy="445506"/>
            </a:xfrm>
            <a:custGeom>
              <a:avLst/>
              <a:gdLst>
                <a:gd name="connsiteX0" fmla="*/ 53352 w 68020"/>
                <a:gd name="connsiteY0" fmla="*/ 14556 h 445506"/>
                <a:gd name="connsiteX1" fmla="*/ 2552 w 68020"/>
                <a:gd name="connsiteY1" fmla="*/ 428893 h 445506"/>
                <a:gd name="connsiteX2" fmla="*/ 13665 w 68020"/>
                <a:gd name="connsiteY2" fmla="*/ 339993 h 445506"/>
                <a:gd name="connsiteX3" fmla="*/ 66052 w 68020"/>
                <a:gd name="connsiteY3" fmla="*/ 119331 h 445506"/>
                <a:gd name="connsiteX4" fmla="*/ 53352 w 68020"/>
                <a:gd name="connsiteY4" fmla="*/ 14556 h 44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20" h="445506">
                  <a:moveTo>
                    <a:pt x="53352" y="14556"/>
                  </a:moveTo>
                  <a:cubicBezTo>
                    <a:pt x="42769" y="66150"/>
                    <a:pt x="9166" y="374654"/>
                    <a:pt x="2552" y="428893"/>
                  </a:cubicBezTo>
                  <a:cubicBezTo>
                    <a:pt x="-4063" y="483133"/>
                    <a:pt x="3082" y="391587"/>
                    <a:pt x="13665" y="339993"/>
                  </a:cubicBezTo>
                  <a:cubicBezTo>
                    <a:pt x="24248" y="288399"/>
                    <a:pt x="60231" y="178069"/>
                    <a:pt x="66052" y="119331"/>
                  </a:cubicBezTo>
                  <a:cubicBezTo>
                    <a:pt x="71873" y="60594"/>
                    <a:pt x="63935" y="-37038"/>
                    <a:pt x="53352" y="14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6730A901-FD87-48CB-B6F7-24EFB099B429}"/>
                </a:ext>
              </a:extLst>
            </p:cNvPr>
            <p:cNvSpPr/>
            <p:nvPr/>
          </p:nvSpPr>
          <p:spPr>
            <a:xfrm>
              <a:off x="5335334" y="9179526"/>
              <a:ext cx="60793" cy="388234"/>
            </a:xfrm>
            <a:custGeom>
              <a:avLst/>
              <a:gdLst>
                <a:gd name="connsiteX0" fmla="*/ 60579 w 60793"/>
                <a:gd name="connsiteY0" fmla="*/ 7337 h 388234"/>
                <a:gd name="connsiteX1" fmla="*/ 3429 w 60793"/>
                <a:gd name="connsiteY1" fmla="*/ 378812 h 388234"/>
                <a:gd name="connsiteX2" fmla="*/ 8191 w 60793"/>
                <a:gd name="connsiteY2" fmla="*/ 266099 h 388234"/>
                <a:gd name="connsiteX3" fmla="*/ 22479 w 60793"/>
                <a:gd name="connsiteY3" fmla="*/ 143862 h 388234"/>
                <a:gd name="connsiteX4" fmla="*/ 60579 w 60793"/>
                <a:gd name="connsiteY4" fmla="*/ 7337 h 38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3" h="388234">
                  <a:moveTo>
                    <a:pt x="60579" y="7337"/>
                  </a:moveTo>
                  <a:cubicBezTo>
                    <a:pt x="57404" y="46495"/>
                    <a:pt x="12160" y="335685"/>
                    <a:pt x="3429" y="378812"/>
                  </a:cubicBezTo>
                  <a:cubicBezTo>
                    <a:pt x="-5302" y="421939"/>
                    <a:pt x="5016" y="305257"/>
                    <a:pt x="8191" y="266099"/>
                  </a:cubicBezTo>
                  <a:cubicBezTo>
                    <a:pt x="11366" y="226941"/>
                    <a:pt x="14277" y="191487"/>
                    <a:pt x="22479" y="143862"/>
                  </a:cubicBezTo>
                  <a:cubicBezTo>
                    <a:pt x="30681" y="96237"/>
                    <a:pt x="63754" y="-31821"/>
                    <a:pt x="60579" y="7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577EBD07-CC22-4E9E-87AB-C20D56CFDD82}"/>
                </a:ext>
              </a:extLst>
            </p:cNvPr>
            <p:cNvSpPr/>
            <p:nvPr/>
          </p:nvSpPr>
          <p:spPr>
            <a:xfrm>
              <a:off x="5254942" y="9291320"/>
              <a:ext cx="183874" cy="624121"/>
            </a:xfrm>
            <a:custGeom>
              <a:avLst/>
              <a:gdLst>
                <a:gd name="connsiteX0" fmla="*/ 163196 w 183874"/>
                <a:gd name="connsiteY0" fmla="*/ 71755 h 624121"/>
                <a:gd name="connsiteX1" fmla="*/ 7621 w 183874"/>
                <a:gd name="connsiteY1" fmla="*/ 598805 h 624121"/>
                <a:gd name="connsiteX2" fmla="*/ 39371 w 183874"/>
                <a:gd name="connsiteY2" fmla="*/ 506730 h 624121"/>
                <a:gd name="connsiteX3" fmla="*/ 172721 w 183874"/>
                <a:gd name="connsiteY3" fmla="*/ 209868 h 624121"/>
                <a:gd name="connsiteX4" fmla="*/ 174308 w 183874"/>
                <a:gd name="connsiteY4" fmla="*/ 22543 h 624121"/>
                <a:gd name="connsiteX5" fmla="*/ 163196 w 183874"/>
                <a:gd name="connsiteY5" fmla="*/ 71755 h 6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74" h="624121">
                  <a:moveTo>
                    <a:pt x="163196" y="71755"/>
                  </a:moveTo>
                  <a:cubicBezTo>
                    <a:pt x="135415" y="167799"/>
                    <a:pt x="28258" y="526309"/>
                    <a:pt x="7621" y="598805"/>
                  </a:cubicBezTo>
                  <a:cubicBezTo>
                    <a:pt x="-13016" y="671301"/>
                    <a:pt x="11854" y="571553"/>
                    <a:pt x="39371" y="506730"/>
                  </a:cubicBezTo>
                  <a:cubicBezTo>
                    <a:pt x="66888" y="441907"/>
                    <a:pt x="150231" y="290566"/>
                    <a:pt x="172721" y="209868"/>
                  </a:cubicBezTo>
                  <a:cubicBezTo>
                    <a:pt x="195211" y="129170"/>
                    <a:pt x="177219" y="50324"/>
                    <a:pt x="174308" y="22543"/>
                  </a:cubicBezTo>
                  <a:cubicBezTo>
                    <a:pt x="171397" y="-5238"/>
                    <a:pt x="190977" y="-24289"/>
                    <a:pt x="163196" y="71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617B827D-E160-4164-B34F-4EF47BBD67E8}"/>
                </a:ext>
              </a:extLst>
            </p:cNvPr>
            <p:cNvSpPr/>
            <p:nvPr/>
          </p:nvSpPr>
          <p:spPr>
            <a:xfrm>
              <a:off x="5224282" y="9375012"/>
              <a:ext cx="123639" cy="531529"/>
            </a:xfrm>
            <a:custGeom>
              <a:avLst/>
              <a:gdLst>
                <a:gd name="connsiteX0" fmla="*/ 119243 w 123639"/>
                <a:gd name="connsiteY0" fmla="*/ 5526 h 531529"/>
                <a:gd name="connsiteX1" fmla="*/ 3356 w 123639"/>
                <a:gd name="connsiteY1" fmla="*/ 516701 h 531529"/>
                <a:gd name="connsiteX2" fmla="*/ 36693 w 123639"/>
                <a:gd name="connsiteY2" fmla="*/ 381763 h 531529"/>
                <a:gd name="connsiteX3" fmla="*/ 93843 w 123639"/>
                <a:gd name="connsiteY3" fmla="*/ 253176 h 531529"/>
                <a:gd name="connsiteX4" fmla="*/ 119243 w 123639"/>
                <a:gd name="connsiteY4" fmla="*/ 5526 h 53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39" h="531529">
                  <a:moveTo>
                    <a:pt x="119243" y="5526"/>
                  </a:moveTo>
                  <a:cubicBezTo>
                    <a:pt x="104162" y="49447"/>
                    <a:pt x="17114" y="453995"/>
                    <a:pt x="3356" y="516701"/>
                  </a:cubicBezTo>
                  <a:cubicBezTo>
                    <a:pt x="-10402" y="579407"/>
                    <a:pt x="21612" y="425684"/>
                    <a:pt x="36693" y="381763"/>
                  </a:cubicBezTo>
                  <a:cubicBezTo>
                    <a:pt x="51774" y="337842"/>
                    <a:pt x="80878" y="314295"/>
                    <a:pt x="93843" y="253176"/>
                  </a:cubicBezTo>
                  <a:cubicBezTo>
                    <a:pt x="106808" y="192057"/>
                    <a:pt x="134324" y="-38395"/>
                    <a:pt x="119243" y="5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: 図形 807">
              <a:extLst>
                <a:ext uri="{FF2B5EF4-FFF2-40B4-BE49-F238E27FC236}">
                  <a16:creationId xmlns:a16="http://schemas.microsoft.com/office/drawing/2014/main" id="{9224ABD8-96E2-49F7-ABDC-EAA0E332BF70}"/>
                </a:ext>
              </a:extLst>
            </p:cNvPr>
            <p:cNvSpPr/>
            <p:nvPr/>
          </p:nvSpPr>
          <p:spPr>
            <a:xfrm>
              <a:off x="5175622" y="9769017"/>
              <a:ext cx="163235" cy="453318"/>
            </a:xfrm>
            <a:custGeom>
              <a:avLst/>
              <a:gdLst>
                <a:gd name="connsiteX0" fmla="*/ 136153 w 163235"/>
                <a:gd name="connsiteY0" fmla="*/ 113171 h 453318"/>
                <a:gd name="connsiteX1" fmla="*/ 2803 w 163235"/>
                <a:gd name="connsiteY1" fmla="*/ 446546 h 453318"/>
                <a:gd name="connsiteX2" fmla="*/ 52016 w 163235"/>
                <a:gd name="connsiteY2" fmla="*/ 324308 h 453318"/>
                <a:gd name="connsiteX3" fmla="*/ 129803 w 163235"/>
                <a:gd name="connsiteY3" fmla="*/ 168733 h 453318"/>
                <a:gd name="connsiteX4" fmla="*/ 163141 w 163235"/>
                <a:gd name="connsiteY4" fmla="*/ 2046 h 453318"/>
                <a:gd name="connsiteX5" fmla="*/ 136153 w 163235"/>
                <a:gd name="connsiteY5" fmla="*/ 113171 h 45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5" h="453318">
                  <a:moveTo>
                    <a:pt x="136153" y="113171"/>
                  </a:moveTo>
                  <a:cubicBezTo>
                    <a:pt x="109430" y="187254"/>
                    <a:pt x="16826" y="411357"/>
                    <a:pt x="2803" y="446546"/>
                  </a:cubicBezTo>
                  <a:cubicBezTo>
                    <a:pt x="-11220" y="481735"/>
                    <a:pt x="30849" y="370610"/>
                    <a:pt x="52016" y="324308"/>
                  </a:cubicBezTo>
                  <a:cubicBezTo>
                    <a:pt x="73183" y="278006"/>
                    <a:pt x="111282" y="222443"/>
                    <a:pt x="129803" y="168733"/>
                  </a:cubicBezTo>
                  <a:cubicBezTo>
                    <a:pt x="148324" y="115023"/>
                    <a:pt x="162612" y="15010"/>
                    <a:pt x="163141" y="2046"/>
                  </a:cubicBezTo>
                  <a:cubicBezTo>
                    <a:pt x="163670" y="-10918"/>
                    <a:pt x="162876" y="39088"/>
                    <a:pt x="136153" y="113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5DB1E391-8289-4C41-8904-2379824543DA}"/>
                </a:ext>
              </a:extLst>
            </p:cNvPr>
            <p:cNvSpPr/>
            <p:nvPr/>
          </p:nvSpPr>
          <p:spPr>
            <a:xfrm>
              <a:off x="5171694" y="9763371"/>
              <a:ext cx="94293" cy="347008"/>
            </a:xfrm>
            <a:custGeom>
              <a:avLst/>
              <a:gdLst>
                <a:gd name="connsiteX0" fmla="*/ 94044 w 94293"/>
                <a:gd name="connsiteY0" fmla="*/ 12454 h 347008"/>
                <a:gd name="connsiteX1" fmla="*/ 3556 w 94293"/>
                <a:gd name="connsiteY1" fmla="*/ 341067 h 347008"/>
                <a:gd name="connsiteX2" fmla="*/ 19431 w 94293"/>
                <a:gd name="connsiteY2" fmla="*/ 214067 h 347008"/>
                <a:gd name="connsiteX3" fmla="*/ 30544 w 94293"/>
                <a:gd name="connsiteY3" fmla="*/ 85479 h 347008"/>
                <a:gd name="connsiteX4" fmla="*/ 94044 w 94293"/>
                <a:gd name="connsiteY4" fmla="*/ 12454 h 3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3" h="347008">
                  <a:moveTo>
                    <a:pt x="94044" y="12454"/>
                  </a:moveTo>
                  <a:cubicBezTo>
                    <a:pt x="89546" y="55052"/>
                    <a:pt x="15991" y="307465"/>
                    <a:pt x="3556" y="341067"/>
                  </a:cubicBezTo>
                  <a:cubicBezTo>
                    <a:pt x="-8879" y="374669"/>
                    <a:pt x="14933" y="256665"/>
                    <a:pt x="19431" y="214067"/>
                  </a:cubicBezTo>
                  <a:cubicBezTo>
                    <a:pt x="23929" y="171469"/>
                    <a:pt x="20225" y="123844"/>
                    <a:pt x="30544" y="85479"/>
                  </a:cubicBezTo>
                  <a:cubicBezTo>
                    <a:pt x="40863" y="47114"/>
                    <a:pt x="98542" y="-30144"/>
                    <a:pt x="94044" y="12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BD211DD9-BD96-4F66-9DF4-924EEF0FBD4B}"/>
                </a:ext>
              </a:extLst>
            </p:cNvPr>
            <p:cNvSpPr/>
            <p:nvPr/>
          </p:nvSpPr>
          <p:spPr>
            <a:xfrm>
              <a:off x="5013194" y="10102792"/>
              <a:ext cx="228203" cy="403583"/>
            </a:xfrm>
            <a:custGeom>
              <a:avLst/>
              <a:gdLst>
                <a:gd name="connsiteX0" fmla="*/ 184281 w 228203"/>
                <a:gd name="connsiteY0" fmla="*/ 52446 h 403583"/>
                <a:gd name="connsiteX1" fmla="*/ 96969 w 228203"/>
                <a:gd name="connsiteY1" fmla="*/ 308033 h 403583"/>
                <a:gd name="connsiteX2" fmla="*/ 131 w 228203"/>
                <a:gd name="connsiteY2" fmla="*/ 403283 h 403583"/>
                <a:gd name="connsiteX3" fmla="*/ 77919 w 228203"/>
                <a:gd name="connsiteY3" fmla="*/ 335021 h 403583"/>
                <a:gd name="connsiteX4" fmla="*/ 154119 w 228203"/>
                <a:gd name="connsiteY4" fmla="*/ 249296 h 403583"/>
                <a:gd name="connsiteX5" fmla="*/ 227144 w 228203"/>
                <a:gd name="connsiteY5" fmla="*/ 15933 h 403583"/>
                <a:gd name="connsiteX6" fmla="*/ 184281 w 228203"/>
                <a:gd name="connsiteY6" fmla="*/ 52446 h 4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03" h="403583">
                  <a:moveTo>
                    <a:pt x="184281" y="52446"/>
                  </a:moveTo>
                  <a:cubicBezTo>
                    <a:pt x="162585" y="101129"/>
                    <a:pt x="127661" y="249560"/>
                    <a:pt x="96969" y="308033"/>
                  </a:cubicBezTo>
                  <a:cubicBezTo>
                    <a:pt x="66277" y="366506"/>
                    <a:pt x="3306" y="398785"/>
                    <a:pt x="131" y="403283"/>
                  </a:cubicBezTo>
                  <a:cubicBezTo>
                    <a:pt x="-3044" y="407781"/>
                    <a:pt x="52254" y="360685"/>
                    <a:pt x="77919" y="335021"/>
                  </a:cubicBezTo>
                  <a:cubicBezTo>
                    <a:pt x="103584" y="309357"/>
                    <a:pt x="129248" y="302477"/>
                    <a:pt x="154119" y="249296"/>
                  </a:cubicBezTo>
                  <a:cubicBezTo>
                    <a:pt x="178990" y="196115"/>
                    <a:pt x="220265" y="48741"/>
                    <a:pt x="227144" y="15933"/>
                  </a:cubicBezTo>
                  <a:cubicBezTo>
                    <a:pt x="234023" y="-16875"/>
                    <a:pt x="205977" y="3763"/>
                    <a:pt x="184281" y="52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: 図形 810">
              <a:extLst>
                <a:ext uri="{FF2B5EF4-FFF2-40B4-BE49-F238E27FC236}">
                  <a16:creationId xmlns:a16="http://schemas.microsoft.com/office/drawing/2014/main" id="{1291FE7E-5F4E-4026-BB38-73820AAC6F9C}"/>
                </a:ext>
              </a:extLst>
            </p:cNvPr>
            <p:cNvSpPr/>
            <p:nvPr/>
          </p:nvSpPr>
          <p:spPr>
            <a:xfrm>
              <a:off x="4955646" y="9923330"/>
              <a:ext cx="239614" cy="541983"/>
            </a:xfrm>
            <a:custGeom>
              <a:avLst/>
              <a:gdLst>
                <a:gd name="connsiteX0" fmla="*/ 238654 w 239614"/>
                <a:gd name="connsiteY0" fmla="*/ 133 h 541983"/>
                <a:gd name="connsiteX1" fmla="*/ 125942 w 239614"/>
                <a:gd name="connsiteY1" fmla="*/ 366845 h 541983"/>
                <a:gd name="connsiteX2" fmla="*/ 529 w 239614"/>
                <a:gd name="connsiteY2" fmla="*/ 539883 h 541983"/>
                <a:gd name="connsiteX3" fmla="*/ 84667 w 239614"/>
                <a:gd name="connsiteY3" fmla="*/ 454158 h 541983"/>
                <a:gd name="connsiteX4" fmla="*/ 175154 w 239614"/>
                <a:gd name="connsiteY4" fmla="*/ 325570 h 541983"/>
                <a:gd name="connsiteX5" fmla="*/ 238654 w 239614"/>
                <a:gd name="connsiteY5" fmla="*/ 133 h 54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614" h="541983">
                  <a:moveTo>
                    <a:pt x="238654" y="133"/>
                  </a:moveTo>
                  <a:cubicBezTo>
                    <a:pt x="230452" y="7012"/>
                    <a:pt x="165629" y="276887"/>
                    <a:pt x="125942" y="366845"/>
                  </a:cubicBezTo>
                  <a:cubicBezTo>
                    <a:pt x="86255" y="456803"/>
                    <a:pt x="7408" y="525331"/>
                    <a:pt x="529" y="539883"/>
                  </a:cubicBezTo>
                  <a:cubicBezTo>
                    <a:pt x="-6350" y="554435"/>
                    <a:pt x="55563" y="489877"/>
                    <a:pt x="84667" y="454158"/>
                  </a:cubicBezTo>
                  <a:cubicBezTo>
                    <a:pt x="113771" y="418439"/>
                    <a:pt x="149754" y="397007"/>
                    <a:pt x="175154" y="325570"/>
                  </a:cubicBezTo>
                  <a:cubicBezTo>
                    <a:pt x="200554" y="254133"/>
                    <a:pt x="246856" y="-6746"/>
                    <a:pt x="238654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46A81181-77A7-430C-BB3F-C815234FA57E}"/>
                </a:ext>
              </a:extLst>
            </p:cNvPr>
            <p:cNvSpPr/>
            <p:nvPr/>
          </p:nvSpPr>
          <p:spPr>
            <a:xfrm>
              <a:off x="4874976" y="10367440"/>
              <a:ext cx="198761" cy="277070"/>
            </a:xfrm>
            <a:custGeom>
              <a:avLst/>
              <a:gdLst>
                <a:gd name="connsiteX0" fmla="*/ 165337 w 198761"/>
                <a:gd name="connsiteY0" fmla="*/ 62435 h 277070"/>
                <a:gd name="connsiteX1" fmla="*/ 17699 w 198761"/>
                <a:gd name="connsiteY1" fmla="*/ 187848 h 277070"/>
                <a:gd name="connsiteX2" fmla="*/ 1824 w 198761"/>
                <a:gd name="connsiteY2" fmla="*/ 276748 h 277070"/>
                <a:gd name="connsiteX3" fmla="*/ 9762 w 198761"/>
                <a:gd name="connsiteY3" fmla="*/ 214835 h 277070"/>
                <a:gd name="connsiteX4" fmla="*/ 47862 w 198761"/>
                <a:gd name="connsiteY4" fmla="*/ 140223 h 277070"/>
                <a:gd name="connsiteX5" fmla="*/ 189149 w 198761"/>
                <a:gd name="connsiteY5" fmla="*/ 3698 h 277070"/>
                <a:gd name="connsiteX6" fmla="*/ 165337 w 198761"/>
                <a:gd name="connsiteY6" fmla="*/ 62435 h 27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1" h="277070">
                  <a:moveTo>
                    <a:pt x="165337" y="62435"/>
                  </a:moveTo>
                  <a:cubicBezTo>
                    <a:pt x="136762" y="93127"/>
                    <a:pt x="44951" y="152129"/>
                    <a:pt x="17699" y="187848"/>
                  </a:cubicBezTo>
                  <a:cubicBezTo>
                    <a:pt x="-9553" y="223567"/>
                    <a:pt x="3147" y="272250"/>
                    <a:pt x="1824" y="276748"/>
                  </a:cubicBezTo>
                  <a:cubicBezTo>
                    <a:pt x="501" y="281246"/>
                    <a:pt x="2089" y="237589"/>
                    <a:pt x="9762" y="214835"/>
                  </a:cubicBezTo>
                  <a:cubicBezTo>
                    <a:pt x="17435" y="192081"/>
                    <a:pt x="17964" y="175412"/>
                    <a:pt x="47862" y="140223"/>
                  </a:cubicBezTo>
                  <a:cubicBezTo>
                    <a:pt x="77760" y="105034"/>
                    <a:pt x="167982" y="20631"/>
                    <a:pt x="189149" y="3698"/>
                  </a:cubicBezTo>
                  <a:cubicBezTo>
                    <a:pt x="210316" y="-13235"/>
                    <a:pt x="193912" y="31743"/>
                    <a:pt x="165337" y="62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: 図形 812">
              <a:extLst>
                <a:ext uri="{FF2B5EF4-FFF2-40B4-BE49-F238E27FC236}">
                  <a16:creationId xmlns:a16="http://schemas.microsoft.com/office/drawing/2014/main" id="{CFB24A35-BE5A-478B-8619-13DAA5D925CA}"/>
                </a:ext>
              </a:extLst>
            </p:cNvPr>
            <p:cNvSpPr/>
            <p:nvPr/>
          </p:nvSpPr>
          <p:spPr>
            <a:xfrm>
              <a:off x="4916692" y="10469949"/>
              <a:ext cx="184357" cy="219319"/>
            </a:xfrm>
            <a:custGeom>
              <a:avLst/>
              <a:gdLst>
                <a:gd name="connsiteX0" fmla="*/ 180771 w 184357"/>
                <a:gd name="connsiteY0" fmla="*/ 2789 h 219319"/>
                <a:gd name="connsiteX1" fmla="*/ 49008 w 184357"/>
                <a:gd name="connsiteY1" fmla="*/ 107564 h 219319"/>
                <a:gd name="connsiteX2" fmla="*/ 1383 w 184357"/>
                <a:gd name="connsiteY2" fmla="*/ 218689 h 219319"/>
                <a:gd name="connsiteX3" fmla="*/ 12496 w 184357"/>
                <a:gd name="connsiteY3" fmla="*/ 152014 h 219319"/>
                <a:gd name="connsiteX4" fmla="*/ 9321 w 184357"/>
                <a:gd name="connsiteY4" fmla="*/ 134551 h 219319"/>
                <a:gd name="connsiteX5" fmla="*/ 137908 w 184357"/>
                <a:gd name="connsiteY5" fmla="*/ 39301 h 219319"/>
                <a:gd name="connsiteX6" fmla="*/ 180771 w 184357"/>
                <a:gd name="connsiteY6" fmla="*/ 2789 h 21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57" h="219319">
                  <a:moveTo>
                    <a:pt x="180771" y="2789"/>
                  </a:moveTo>
                  <a:cubicBezTo>
                    <a:pt x="165954" y="14166"/>
                    <a:pt x="78906" y="71581"/>
                    <a:pt x="49008" y="107564"/>
                  </a:cubicBezTo>
                  <a:cubicBezTo>
                    <a:pt x="19110" y="143547"/>
                    <a:pt x="7468" y="211281"/>
                    <a:pt x="1383" y="218689"/>
                  </a:cubicBezTo>
                  <a:cubicBezTo>
                    <a:pt x="-4702" y="226097"/>
                    <a:pt x="11173" y="166037"/>
                    <a:pt x="12496" y="152014"/>
                  </a:cubicBezTo>
                  <a:cubicBezTo>
                    <a:pt x="13819" y="137991"/>
                    <a:pt x="-11581" y="153337"/>
                    <a:pt x="9321" y="134551"/>
                  </a:cubicBezTo>
                  <a:cubicBezTo>
                    <a:pt x="30223" y="115766"/>
                    <a:pt x="114625" y="61526"/>
                    <a:pt x="137908" y="39301"/>
                  </a:cubicBezTo>
                  <a:cubicBezTo>
                    <a:pt x="161191" y="17076"/>
                    <a:pt x="195588" y="-8588"/>
                    <a:pt x="180771" y="2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: 図形 813">
              <a:extLst>
                <a:ext uri="{FF2B5EF4-FFF2-40B4-BE49-F238E27FC236}">
                  <a16:creationId xmlns:a16="http://schemas.microsoft.com/office/drawing/2014/main" id="{FCAE41AB-DAA9-496F-BACD-AD8212BE0C5C}"/>
                </a:ext>
              </a:extLst>
            </p:cNvPr>
            <p:cNvSpPr/>
            <p:nvPr/>
          </p:nvSpPr>
          <p:spPr>
            <a:xfrm>
              <a:off x="4786154" y="10646379"/>
              <a:ext cx="84505" cy="223009"/>
            </a:xfrm>
            <a:custGeom>
              <a:avLst/>
              <a:gdLst>
                <a:gd name="connsiteX0" fmla="*/ 84296 w 84505"/>
                <a:gd name="connsiteY0" fmla="*/ 5746 h 223009"/>
                <a:gd name="connsiteX1" fmla="*/ 14446 w 84505"/>
                <a:gd name="connsiteY1" fmla="*/ 186721 h 223009"/>
                <a:gd name="connsiteX2" fmla="*/ 1746 w 84505"/>
                <a:gd name="connsiteY2" fmla="*/ 218471 h 223009"/>
                <a:gd name="connsiteX3" fmla="*/ 39846 w 84505"/>
                <a:gd name="connsiteY3" fmla="*/ 123221 h 223009"/>
                <a:gd name="connsiteX4" fmla="*/ 36671 w 84505"/>
                <a:gd name="connsiteY4" fmla="*/ 53371 h 223009"/>
                <a:gd name="connsiteX5" fmla="*/ 84296 w 84505"/>
                <a:gd name="connsiteY5" fmla="*/ 5746 h 22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05" h="223009">
                  <a:moveTo>
                    <a:pt x="84296" y="5746"/>
                  </a:moveTo>
                  <a:cubicBezTo>
                    <a:pt x="80592" y="27971"/>
                    <a:pt x="28204" y="151267"/>
                    <a:pt x="14446" y="186721"/>
                  </a:cubicBezTo>
                  <a:cubicBezTo>
                    <a:pt x="688" y="222175"/>
                    <a:pt x="-2487" y="229054"/>
                    <a:pt x="1746" y="218471"/>
                  </a:cubicBezTo>
                  <a:cubicBezTo>
                    <a:pt x="5979" y="207888"/>
                    <a:pt x="34025" y="150738"/>
                    <a:pt x="39846" y="123221"/>
                  </a:cubicBezTo>
                  <a:cubicBezTo>
                    <a:pt x="45667" y="95704"/>
                    <a:pt x="31908" y="75331"/>
                    <a:pt x="36671" y="53371"/>
                  </a:cubicBezTo>
                  <a:cubicBezTo>
                    <a:pt x="41433" y="31411"/>
                    <a:pt x="88000" y="-16479"/>
                    <a:pt x="84296" y="5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: 図形 814">
              <a:extLst>
                <a:ext uri="{FF2B5EF4-FFF2-40B4-BE49-F238E27FC236}">
                  <a16:creationId xmlns:a16="http://schemas.microsoft.com/office/drawing/2014/main" id="{2CFA0E43-427A-4FCF-ADA7-B60C5FE0ED53}"/>
                </a:ext>
              </a:extLst>
            </p:cNvPr>
            <p:cNvSpPr/>
            <p:nvPr/>
          </p:nvSpPr>
          <p:spPr>
            <a:xfrm>
              <a:off x="4855337" y="10635648"/>
              <a:ext cx="79188" cy="264699"/>
            </a:xfrm>
            <a:custGeom>
              <a:avLst/>
              <a:gdLst>
                <a:gd name="connsiteX0" fmla="*/ 64326 w 79188"/>
                <a:gd name="connsiteY0" fmla="*/ 73627 h 264699"/>
                <a:gd name="connsiteX1" fmla="*/ 2413 w 79188"/>
                <a:gd name="connsiteY1" fmla="*/ 257777 h 264699"/>
                <a:gd name="connsiteX2" fmla="*/ 11938 w 79188"/>
                <a:gd name="connsiteY2" fmla="*/ 218090 h 264699"/>
                <a:gd name="connsiteX3" fmla="*/ 5588 w 79188"/>
                <a:gd name="connsiteY3" fmla="*/ 145065 h 264699"/>
                <a:gd name="connsiteX4" fmla="*/ 75438 w 79188"/>
                <a:gd name="connsiteY4" fmla="*/ 3777 h 264699"/>
                <a:gd name="connsiteX5" fmla="*/ 64326 w 79188"/>
                <a:gd name="connsiteY5" fmla="*/ 73627 h 26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88" h="264699">
                  <a:moveTo>
                    <a:pt x="64326" y="73627"/>
                  </a:moveTo>
                  <a:cubicBezTo>
                    <a:pt x="52155" y="115960"/>
                    <a:pt x="11144" y="233700"/>
                    <a:pt x="2413" y="257777"/>
                  </a:cubicBezTo>
                  <a:cubicBezTo>
                    <a:pt x="-6318" y="281854"/>
                    <a:pt x="11409" y="236875"/>
                    <a:pt x="11938" y="218090"/>
                  </a:cubicBezTo>
                  <a:cubicBezTo>
                    <a:pt x="12467" y="199305"/>
                    <a:pt x="-4995" y="180784"/>
                    <a:pt x="5588" y="145065"/>
                  </a:cubicBezTo>
                  <a:cubicBezTo>
                    <a:pt x="16171" y="109346"/>
                    <a:pt x="66707" y="20975"/>
                    <a:pt x="75438" y="3777"/>
                  </a:cubicBezTo>
                  <a:cubicBezTo>
                    <a:pt x="84169" y="-13421"/>
                    <a:pt x="76497" y="31294"/>
                    <a:pt x="64326" y="73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: 図形 815">
              <a:extLst>
                <a:ext uri="{FF2B5EF4-FFF2-40B4-BE49-F238E27FC236}">
                  <a16:creationId xmlns:a16="http://schemas.microsoft.com/office/drawing/2014/main" id="{C157ACBC-9BF6-414F-BB80-1FA5BA05269A}"/>
                </a:ext>
              </a:extLst>
            </p:cNvPr>
            <p:cNvSpPr/>
            <p:nvPr/>
          </p:nvSpPr>
          <p:spPr>
            <a:xfrm>
              <a:off x="4705332" y="10780306"/>
              <a:ext cx="120671" cy="197578"/>
            </a:xfrm>
            <a:custGeom>
              <a:avLst/>
              <a:gdLst>
                <a:gd name="connsiteX0" fmla="*/ 120668 w 120671"/>
                <a:gd name="connsiteY0" fmla="*/ 407 h 197578"/>
                <a:gd name="connsiteX1" fmla="*/ 31768 w 120671"/>
                <a:gd name="connsiteY1" fmla="*/ 108357 h 197578"/>
                <a:gd name="connsiteX2" fmla="*/ 18 w 120671"/>
                <a:gd name="connsiteY2" fmla="*/ 197257 h 197578"/>
                <a:gd name="connsiteX3" fmla="*/ 28593 w 120671"/>
                <a:gd name="connsiteY3" fmla="*/ 76607 h 197578"/>
                <a:gd name="connsiteX4" fmla="*/ 120668 w 120671"/>
                <a:gd name="connsiteY4" fmla="*/ 407 h 19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1" h="197578">
                  <a:moveTo>
                    <a:pt x="120668" y="407"/>
                  </a:moveTo>
                  <a:cubicBezTo>
                    <a:pt x="121197" y="5699"/>
                    <a:pt x="51876" y="75549"/>
                    <a:pt x="31768" y="108357"/>
                  </a:cubicBezTo>
                  <a:cubicBezTo>
                    <a:pt x="11660" y="141165"/>
                    <a:pt x="547" y="202549"/>
                    <a:pt x="18" y="197257"/>
                  </a:cubicBezTo>
                  <a:cubicBezTo>
                    <a:pt x="-511" y="191965"/>
                    <a:pt x="10072" y="110738"/>
                    <a:pt x="28593" y="76607"/>
                  </a:cubicBezTo>
                  <a:cubicBezTo>
                    <a:pt x="47114" y="42476"/>
                    <a:pt x="120139" y="-4885"/>
                    <a:pt x="120668" y="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: 図形 816">
              <a:extLst>
                <a:ext uri="{FF2B5EF4-FFF2-40B4-BE49-F238E27FC236}">
                  <a16:creationId xmlns:a16="http://schemas.microsoft.com/office/drawing/2014/main" id="{59147105-02B5-4727-A3BD-A83BA64D2CAB}"/>
                </a:ext>
              </a:extLst>
            </p:cNvPr>
            <p:cNvSpPr/>
            <p:nvPr/>
          </p:nvSpPr>
          <p:spPr>
            <a:xfrm>
              <a:off x="4755975" y="10821767"/>
              <a:ext cx="129177" cy="147243"/>
            </a:xfrm>
            <a:custGeom>
              <a:avLst/>
              <a:gdLst>
                <a:gd name="connsiteX0" fmla="*/ 128763 w 129177"/>
                <a:gd name="connsiteY0" fmla="*/ 1808 h 147243"/>
                <a:gd name="connsiteX1" fmla="*/ 49388 w 129177"/>
                <a:gd name="connsiteY1" fmla="*/ 55783 h 147243"/>
                <a:gd name="connsiteX2" fmla="*/ 25575 w 129177"/>
                <a:gd name="connsiteY2" fmla="*/ 146271 h 147243"/>
                <a:gd name="connsiteX3" fmla="*/ 1763 w 129177"/>
                <a:gd name="connsiteY3" fmla="*/ 98646 h 147243"/>
                <a:gd name="connsiteX4" fmla="*/ 76375 w 129177"/>
                <a:gd name="connsiteY4" fmla="*/ 20858 h 147243"/>
                <a:gd name="connsiteX5" fmla="*/ 128763 w 129177"/>
                <a:gd name="connsiteY5" fmla="*/ 1808 h 14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177" h="147243">
                  <a:moveTo>
                    <a:pt x="128763" y="1808"/>
                  </a:moveTo>
                  <a:cubicBezTo>
                    <a:pt x="124265" y="7629"/>
                    <a:pt x="66586" y="31706"/>
                    <a:pt x="49388" y="55783"/>
                  </a:cubicBezTo>
                  <a:cubicBezTo>
                    <a:pt x="32190" y="79860"/>
                    <a:pt x="33512" y="139127"/>
                    <a:pt x="25575" y="146271"/>
                  </a:cubicBezTo>
                  <a:cubicBezTo>
                    <a:pt x="17637" y="153415"/>
                    <a:pt x="-6704" y="119548"/>
                    <a:pt x="1763" y="98646"/>
                  </a:cubicBezTo>
                  <a:cubicBezTo>
                    <a:pt x="10230" y="77744"/>
                    <a:pt x="52562" y="36998"/>
                    <a:pt x="76375" y="20858"/>
                  </a:cubicBezTo>
                  <a:cubicBezTo>
                    <a:pt x="100187" y="4718"/>
                    <a:pt x="133261" y="-4013"/>
                    <a:pt x="128763" y="1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: 図形 817">
              <a:extLst>
                <a:ext uri="{FF2B5EF4-FFF2-40B4-BE49-F238E27FC236}">
                  <a16:creationId xmlns:a16="http://schemas.microsoft.com/office/drawing/2014/main" id="{40FBAB30-E2C1-4AB8-8294-77E78ECC94B2}"/>
                </a:ext>
              </a:extLst>
            </p:cNvPr>
            <p:cNvSpPr/>
            <p:nvPr/>
          </p:nvSpPr>
          <p:spPr>
            <a:xfrm>
              <a:off x="4783125" y="10801246"/>
              <a:ext cx="112839" cy="176466"/>
            </a:xfrm>
            <a:custGeom>
              <a:avLst/>
              <a:gdLst>
                <a:gd name="connsiteX0" fmla="*/ 112725 w 112839"/>
                <a:gd name="connsiteY0" fmla="*/ 104 h 176466"/>
                <a:gd name="connsiteX1" fmla="*/ 25413 w 112839"/>
                <a:gd name="connsiteY1" fmla="*/ 154092 h 176466"/>
                <a:gd name="connsiteX2" fmla="*/ 17475 w 112839"/>
                <a:gd name="connsiteY2" fmla="*/ 173142 h 176466"/>
                <a:gd name="connsiteX3" fmla="*/ 4775 w 112839"/>
                <a:gd name="connsiteY3" fmla="*/ 130279 h 176466"/>
                <a:gd name="connsiteX4" fmla="*/ 112725 w 112839"/>
                <a:gd name="connsiteY4" fmla="*/ 104 h 1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9" h="176466">
                  <a:moveTo>
                    <a:pt x="112725" y="104"/>
                  </a:moveTo>
                  <a:cubicBezTo>
                    <a:pt x="116165" y="4073"/>
                    <a:pt x="41288" y="125252"/>
                    <a:pt x="25413" y="154092"/>
                  </a:cubicBezTo>
                  <a:cubicBezTo>
                    <a:pt x="9538" y="182932"/>
                    <a:pt x="20915" y="177111"/>
                    <a:pt x="17475" y="173142"/>
                  </a:cubicBezTo>
                  <a:cubicBezTo>
                    <a:pt x="14035" y="169173"/>
                    <a:pt x="-10042" y="154621"/>
                    <a:pt x="4775" y="130279"/>
                  </a:cubicBezTo>
                  <a:cubicBezTo>
                    <a:pt x="19592" y="105937"/>
                    <a:pt x="109285" y="-3865"/>
                    <a:pt x="112725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: 図形 818">
              <a:extLst>
                <a:ext uri="{FF2B5EF4-FFF2-40B4-BE49-F238E27FC236}">
                  <a16:creationId xmlns:a16="http://schemas.microsoft.com/office/drawing/2014/main" id="{81000C1A-6242-46EA-8FA9-E43E8DF77CDE}"/>
                </a:ext>
              </a:extLst>
            </p:cNvPr>
            <p:cNvSpPr/>
            <p:nvPr/>
          </p:nvSpPr>
          <p:spPr>
            <a:xfrm>
              <a:off x="5337894" y="7357143"/>
              <a:ext cx="307065" cy="191419"/>
            </a:xfrm>
            <a:custGeom>
              <a:avLst/>
              <a:gdLst>
                <a:gd name="connsiteX0" fmla="*/ 4573 w 307065"/>
                <a:gd name="connsiteY0" fmla="*/ 390 h 191419"/>
                <a:gd name="connsiteX1" fmla="*/ 294556 w 307065"/>
                <a:gd name="connsiteY1" fmla="*/ 184540 h 191419"/>
                <a:gd name="connsiteX2" fmla="*/ 241639 w 307065"/>
                <a:gd name="connsiteY2" fmla="*/ 150674 h 191419"/>
                <a:gd name="connsiteX3" fmla="*/ 125223 w 307065"/>
                <a:gd name="connsiteY3" fmla="*/ 135857 h 191419"/>
                <a:gd name="connsiteX4" fmla="*/ 4573 w 307065"/>
                <a:gd name="connsiteY4" fmla="*/ 390 h 19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65" h="191419">
                  <a:moveTo>
                    <a:pt x="4573" y="390"/>
                  </a:moveTo>
                  <a:cubicBezTo>
                    <a:pt x="32795" y="8504"/>
                    <a:pt x="255045" y="159493"/>
                    <a:pt x="294556" y="184540"/>
                  </a:cubicBezTo>
                  <a:cubicBezTo>
                    <a:pt x="334067" y="209587"/>
                    <a:pt x="269861" y="158788"/>
                    <a:pt x="241639" y="150674"/>
                  </a:cubicBezTo>
                  <a:cubicBezTo>
                    <a:pt x="213417" y="142560"/>
                    <a:pt x="164029" y="158788"/>
                    <a:pt x="125223" y="135857"/>
                  </a:cubicBezTo>
                  <a:cubicBezTo>
                    <a:pt x="86418" y="112926"/>
                    <a:pt x="-23649" y="-7724"/>
                    <a:pt x="4573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: 図形 819">
              <a:extLst>
                <a:ext uri="{FF2B5EF4-FFF2-40B4-BE49-F238E27FC236}">
                  <a16:creationId xmlns:a16="http://schemas.microsoft.com/office/drawing/2014/main" id="{EDC0F995-5F65-4EDD-8C25-888FA6091E24}"/>
                </a:ext>
              </a:extLst>
            </p:cNvPr>
            <p:cNvSpPr/>
            <p:nvPr/>
          </p:nvSpPr>
          <p:spPr>
            <a:xfrm>
              <a:off x="4891514" y="7945916"/>
              <a:ext cx="527249" cy="180571"/>
            </a:xfrm>
            <a:custGeom>
              <a:avLst/>
              <a:gdLst>
                <a:gd name="connsiteX0" fmla="*/ 103 w 527249"/>
                <a:gd name="connsiteY0" fmla="*/ 51 h 180571"/>
                <a:gd name="connsiteX1" fmla="*/ 281619 w 527249"/>
                <a:gd name="connsiteY1" fmla="*/ 48734 h 180571"/>
                <a:gd name="connsiteX2" fmla="*/ 522919 w 527249"/>
                <a:gd name="connsiteY2" fmla="*/ 179967 h 180571"/>
                <a:gd name="connsiteX3" fmla="*/ 427669 w 527249"/>
                <a:gd name="connsiteY3" fmla="*/ 95301 h 180571"/>
                <a:gd name="connsiteX4" fmla="*/ 313369 w 527249"/>
                <a:gd name="connsiteY4" fmla="*/ 40267 h 180571"/>
                <a:gd name="connsiteX5" fmla="*/ 103 w 527249"/>
                <a:gd name="connsiteY5" fmla="*/ 51 h 1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249" h="180571">
                  <a:moveTo>
                    <a:pt x="103" y="51"/>
                  </a:moveTo>
                  <a:cubicBezTo>
                    <a:pt x="-5189" y="1462"/>
                    <a:pt x="194483" y="18748"/>
                    <a:pt x="281619" y="48734"/>
                  </a:cubicBezTo>
                  <a:cubicBezTo>
                    <a:pt x="368755" y="78720"/>
                    <a:pt x="498577" y="172206"/>
                    <a:pt x="522919" y="179967"/>
                  </a:cubicBezTo>
                  <a:cubicBezTo>
                    <a:pt x="547261" y="187728"/>
                    <a:pt x="462594" y="118584"/>
                    <a:pt x="427669" y="95301"/>
                  </a:cubicBezTo>
                  <a:cubicBezTo>
                    <a:pt x="392744" y="72018"/>
                    <a:pt x="378986" y="53673"/>
                    <a:pt x="313369" y="40267"/>
                  </a:cubicBezTo>
                  <a:cubicBezTo>
                    <a:pt x="247752" y="26861"/>
                    <a:pt x="5395" y="-1360"/>
                    <a:pt x="103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: 図形 820">
              <a:extLst>
                <a:ext uri="{FF2B5EF4-FFF2-40B4-BE49-F238E27FC236}">
                  <a16:creationId xmlns:a16="http://schemas.microsoft.com/office/drawing/2014/main" id="{6B51291D-9C38-43A6-A9DF-9E8A9AA10C49}"/>
                </a:ext>
              </a:extLst>
            </p:cNvPr>
            <p:cNvSpPr/>
            <p:nvPr/>
          </p:nvSpPr>
          <p:spPr>
            <a:xfrm>
              <a:off x="4997351" y="8069691"/>
              <a:ext cx="317864" cy="115552"/>
            </a:xfrm>
            <a:custGeom>
              <a:avLst/>
              <a:gdLst>
                <a:gd name="connsiteX0" fmla="*/ 99 w 317864"/>
                <a:gd name="connsiteY0" fmla="*/ 37142 h 115552"/>
                <a:gd name="connsiteX1" fmla="*/ 190599 w 317864"/>
                <a:gd name="connsiteY1" fmla="*/ 43492 h 115552"/>
                <a:gd name="connsiteX2" fmla="*/ 317599 w 317864"/>
                <a:gd name="connsiteY2" fmla="*/ 115459 h 115552"/>
                <a:gd name="connsiteX3" fmla="*/ 222349 w 317864"/>
                <a:gd name="connsiteY3" fmla="*/ 26559 h 115552"/>
                <a:gd name="connsiteX4" fmla="*/ 165199 w 317864"/>
                <a:gd name="connsiteY4" fmla="*/ 1159 h 115552"/>
                <a:gd name="connsiteX5" fmla="*/ 99 w 317864"/>
                <a:gd name="connsiteY5" fmla="*/ 37142 h 11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64" h="115552">
                  <a:moveTo>
                    <a:pt x="99" y="37142"/>
                  </a:moveTo>
                  <a:cubicBezTo>
                    <a:pt x="4332" y="44198"/>
                    <a:pt x="137682" y="30439"/>
                    <a:pt x="190599" y="43492"/>
                  </a:cubicBezTo>
                  <a:cubicBezTo>
                    <a:pt x="243516" y="56545"/>
                    <a:pt x="312307" y="118281"/>
                    <a:pt x="317599" y="115459"/>
                  </a:cubicBezTo>
                  <a:cubicBezTo>
                    <a:pt x="322891" y="112637"/>
                    <a:pt x="247749" y="45609"/>
                    <a:pt x="222349" y="26559"/>
                  </a:cubicBezTo>
                  <a:cubicBezTo>
                    <a:pt x="196949" y="7509"/>
                    <a:pt x="202241" y="-3780"/>
                    <a:pt x="165199" y="1159"/>
                  </a:cubicBezTo>
                  <a:cubicBezTo>
                    <a:pt x="128157" y="6098"/>
                    <a:pt x="-4134" y="30086"/>
                    <a:pt x="99" y="3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: 図形 821">
              <a:extLst>
                <a:ext uri="{FF2B5EF4-FFF2-40B4-BE49-F238E27FC236}">
                  <a16:creationId xmlns:a16="http://schemas.microsoft.com/office/drawing/2014/main" id="{3FFB6241-DC88-4F81-BF62-1D3E1D4825A5}"/>
                </a:ext>
              </a:extLst>
            </p:cNvPr>
            <p:cNvSpPr/>
            <p:nvPr/>
          </p:nvSpPr>
          <p:spPr>
            <a:xfrm>
              <a:off x="4949800" y="8166942"/>
              <a:ext cx="392566" cy="94421"/>
            </a:xfrm>
            <a:custGeom>
              <a:avLst/>
              <a:gdLst>
                <a:gd name="connsiteX0" fmla="*/ 1083 w 392566"/>
                <a:gd name="connsiteY0" fmla="*/ 41491 h 94421"/>
                <a:gd name="connsiteX1" fmla="*/ 149250 w 392566"/>
                <a:gd name="connsiteY1" fmla="*/ 13975 h 94421"/>
                <a:gd name="connsiteX2" fmla="*/ 388433 w 392566"/>
                <a:gd name="connsiteY2" fmla="*/ 94408 h 94421"/>
                <a:gd name="connsiteX3" fmla="*/ 295300 w 392566"/>
                <a:gd name="connsiteY3" fmla="*/ 20325 h 94421"/>
                <a:gd name="connsiteX4" fmla="*/ 223333 w 392566"/>
                <a:gd name="connsiteY4" fmla="*/ 1275 h 94421"/>
                <a:gd name="connsiteX5" fmla="*/ 1083 w 392566"/>
                <a:gd name="connsiteY5" fmla="*/ 41491 h 9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66" h="94421">
                  <a:moveTo>
                    <a:pt x="1083" y="41491"/>
                  </a:moveTo>
                  <a:cubicBezTo>
                    <a:pt x="-11264" y="43608"/>
                    <a:pt x="84692" y="5156"/>
                    <a:pt x="149250" y="13975"/>
                  </a:cubicBezTo>
                  <a:cubicBezTo>
                    <a:pt x="213808" y="22794"/>
                    <a:pt x="364091" y="93350"/>
                    <a:pt x="388433" y="94408"/>
                  </a:cubicBezTo>
                  <a:cubicBezTo>
                    <a:pt x="412775" y="95466"/>
                    <a:pt x="322817" y="35847"/>
                    <a:pt x="295300" y="20325"/>
                  </a:cubicBezTo>
                  <a:cubicBezTo>
                    <a:pt x="267783" y="4803"/>
                    <a:pt x="275897" y="-3311"/>
                    <a:pt x="223333" y="1275"/>
                  </a:cubicBezTo>
                  <a:cubicBezTo>
                    <a:pt x="170769" y="5861"/>
                    <a:pt x="13430" y="39374"/>
                    <a:pt x="1083" y="41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88A9845A-4DCF-40DC-AFC4-B3AA38F48E6D}"/>
                </a:ext>
              </a:extLst>
            </p:cNvPr>
            <p:cNvSpPr/>
            <p:nvPr/>
          </p:nvSpPr>
          <p:spPr>
            <a:xfrm>
              <a:off x="4880891" y="8254147"/>
              <a:ext cx="321259" cy="79277"/>
            </a:xfrm>
            <a:custGeom>
              <a:avLst/>
              <a:gdLst>
                <a:gd name="connsiteX0" fmla="*/ 142 w 321259"/>
                <a:gd name="connsiteY0" fmla="*/ 79170 h 79277"/>
                <a:gd name="connsiteX1" fmla="*/ 186409 w 321259"/>
                <a:gd name="connsiteY1" fmla="*/ 24136 h 79277"/>
                <a:gd name="connsiteX2" fmla="*/ 319759 w 321259"/>
                <a:gd name="connsiteY2" fmla="*/ 53770 h 79277"/>
                <a:gd name="connsiteX3" fmla="*/ 252026 w 321259"/>
                <a:gd name="connsiteY3" fmla="*/ 7203 h 79277"/>
                <a:gd name="connsiteX4" fmla="*/ 156776 w 321259"/>
                <a:gd name="connsiteY4" fmla="*/ 7203 h 79277"/>
                <a:gd name="connsiteX5" fmla="*/ 142 w 321259"/>
                <a:gd name="connsiteY5" fmla="*/ 79170 h 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59" h="79277">
                  <a:moveTo>
                    <a:pt x="142" y="79170"/>
                  </a:moveTo>
                  <a:cubicBezTo>
                    <a:pt x="5081" y="81992"/>
                    <a:pt x="133140" y="28369"/>
                    <a:pt x="186409" y="24136"/>
                  </a:cubicBezTo>
                  <a:cubicBezTo>
                    <a:pt x="239678" y="19903"/>
                    <a:pt x="308823" y="56592"/>
                    <a:pt x="319759" y="53770"/>
                  </a:cubicBezTo>
                  <a:cubicBezTo>
                    <a:pt x="330695" y="50948"/>
                    <a:pt x="279190" y="14964"/>
                    <a:pt x="252026" y="7203"/>
                  </a:cubicBezTo>
                  <a:cubicBezTo>
                    <a:pt x="224862" y="-558"/>
                    <a:pt x="193465" y="-4086"/>
                    <a:pt x="156776" y="7203"/>
                  </a:cubicBezTo>
                  <a:cubicBezTo>
                    <a:pt x="120087" y="18492"/>
                    <a:pt x="-4797" y="76348"/>
                    <a:pt x="142" y="79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F7F6CC87-3CFB-4E5C-8645-89B64B8D8EEF}"/>
                </a:ext>
              </a:extLst>
            </p:cNvPr>
            <p:cNvSpPr/>
            <p:nvPr/>
          </p:nvSpPr>
          <p:spPr>
            <a:xfrm>
              <a:off x="4813122" y="8415746"/>
              <a:ext cx="284222" cy="186423"/>
            </a:xfrm>
            <a:custGeom>
              <a:avLst/>
              <a:gdLst>
                <a:gd name="connsiteX0" fmla="*/ 2295 w 284222"/>
                <a:gd name="connsiteY0" fmla="*/ 186387 h 186423"/>
                <a:gd name="connsiteX1" fmla="*/ 110245 w 284222"/>
                <a:gd name="connsiteY1" fmla="*/ 67854 h 186423"/>
                <a:gd name="connsiteX2" fmla="*/ 283811 w 284222"/>
                <a:gd name="connsiteY2" fmla="*/ 121 h 186423"/>
                <a:gd name="connsiteX3" fmla="*/ 57328 w 284222"/>
                <a:gd name="connsiteY3" fmla="*/ 55154 h 186423"/>
                <a:gd name="connsiteX4" fmla="*/ 2295 w 284222"/>
                <a:gd name="connsiteY4" fmla="*/ 186387 h 18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22" h="186423">
                  <a:moveTo>
                    <a:pt x="2295" y="186387"/>
                  </a:moveTo>
                  <a:cubicBezTo>
                    <a:pt x="11115" y="188504"/>
                    <a:pt x="63326" y="98898"/>
                    <a:pt x="110245" y="67854"/>
                  </a:cubicBezTo>
                  <a:cubicBezTo>
                    <a:pt x="157164" y="36810"/>
                    <a:pt x="292631" y="2238"/>
                    <a:pt x="283811" y="121"/>
                  </a:cubicBezTo>
                  <a:cubicBezTo>
                    <a:pt x="274992" y="-1996"/>
                    <a:pt x="104953" y="23757"/>
                    <a:pt x="57328" y="55154"/>
                  </a:cubicBezTo>
                  <a:cubicBezTo>
                    <a:pt x="9703" y="86551"/>
                    <a:pt x="-6525" y="184270"/>
                    <a:pt x="2295" y="186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E3C1684A-D186-4745-A596-7AB6692F2275}"/>
                </a:ext>
              </a:extLst>
            </p:cNvPr>
            <p:cNvSpPr/>
            <p:nvPr/>
          </p:nvSpPr>
          <p:spPr>
            <a:xfrm>
              <a:off x="4792576" y="8680160"/>
              <a:ext cx="491325" cy="221256"/>
            </a:xfrm>
            <a:custGeom>
              <a:avLst/>
              <a:gdLst>
                <a:gd name="connsiteX0" fmla="*/ 448291 w 491325"/>
                <a:gd name="connsiteY0" fmla="*/ 290 h 221256"/>
                <a:gd name="connsiteX1" fmla="*/ 92691 w 491325"/>
                <a:gd name="connsiteY1" fmla="*/ 65907 h 221256"/>
                <a:gd name="connsiteX2" fmla="*/ 1674 w 491325"/>
                <a:gd name="connsiteY2" fmla="*/ 161157 h 221256"/>
                <a:gd name="connsiteX3" fmla="*/ 145607 w 491325"/>
                <a:gd name="connsiteY3" fmla="*/ 127290 h 221256"/>
                <a:gd name="connsiteX4" fmla="*/ 482157 w 491325"/>
                <a:gd name="connsiteY4" fmla="*/ 220423 h 221256"/>
                <a:gd name="connsiteX5" fmla="*/ 372091 w 491325"/>
                <a:gd name="connsiteY5" fmla="*/ 169623 h 221256"/>
                <a:gd name="connsiteX6" fmla="*/ 118091 w 491325"/>
                <a:gd name="connsiteY6" fmla="*/ 110357 h 221256"/>
                <a:gd name="connsiteX7" fmla="*/ 149841 w 491325"/>
                <a:gd name="connsiteY7" fmla="*/ 91307 h 221256"/>
                <a:gd name="connsiteX8" fmla="*/ 448291 w 491325"/>
                <a:gd name="connsiteY8" fmla="*/ 290 h 22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25" h="221256">
                  <a:moveTo>
                    <a:pt x="448291" y="290"/>
                  </a:moveTo>
                  <a:cubicBezTo>
                    <a:pt x="438766" y="-3943"/>
                    <a:pt x="167127" y="39096"/>
                    <a:pt x="92691" y="65907"/>
                  </a:cubicBezTo>
                  <a:cubicBezTo>
                    <a:pt x="18255" y="92718"/>
                    <a:pt x="-7145" y="150927"/>
                    <a:pt x="1674" y="161157"/>
                  </a:cubicBezTo>
                  <a:cubicBezTo>
                    <a:pt x="10493" y="171388"/>
                    <a:pt x="65527" y="117412"/>
                    <a:pt x="145607" y="127290"/>
                  </a:cubicBezTo>
                  <a:cubicBezTo>
                    <a:pt x="225687" y="137168"/>
                    <a:pt x="444410" y="213368"/>
                    <a:pt x="482157" y="220423"/>
                  </a:cubicBezTo>
                  <a:cubicBezTo>
                    <a:pt x="519904" y="227478"/>
                    <a:pt x="432769" y="187967"/>
                    <a:pt x="372091" y="169623"/>
                  </a:cubicBezTo>
                  <a:cubicBezTo>
                    <a:pt x="311413" y="151279"/>
                    <a:pt x="155133" y="123410"/>
                    <a:pt x="118091" y="110357"/>
                  </a:cubicBezTo>
                  <a:cubicBezTo>
                    <a:pt x="81049" y="97304"/>
                    <a:pt x="93044" y="108240"/>
                    <a:pt x="149841" y="91307"/>
                  </a:cubicBezTo>
                  <a:cubicBezTo>
                    <a:pt x="206638" y="74374"/>
                    <a:pt x="457816" y="4523"/>
                    <a:pt x="448291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CFA21433-0E85-43D7-957C-5E1F63B78ADE}"/>
                </a:ext>
              </a:extLst>
            </p:cNvPr>
            <p:cNvSpPr/>
            <p:nvPr/>
          </p:nvSpPr>
          <p:spPr>
            <a:xfrm>
              <a:off x="4759310" y="8938683"/>
              <a:ext cx="547541" cy="423264"/>
            </a:xfrm>
            <a:custGeom>
              <a:avLst/>
              <a:gdLst>
                <a:gd name="connsiteX0" fmla="*/ 547173 w 547541"/>
                <a:gd name="connsiteY0" fmla="*/ 0 h 423264"/>
                <a:gd name="connsiteX1" fmla="*/ 191573 w 547541"/>
                <a:gd name="connsiteY1" fmla="*/ 74084 h 423264"/>
                <a:gd name="connsiteX2" fmla="*/ 47640 w 547541"/>
                <a:gd name="connsiteY2" fmla="*/ 175684 h 423264"/>
                <a:gd name="connsiteX3" fmla="*/ 240257 w 547541"/>
                <a:gd name="connsiteY3" fmla="*/ 270934 h 423264"/>
                <a:gd name="connsiteX4" fmla="*/ 346090 w 547541"/>
                <a:gd name="connsiteY4" fmla="*/ 421217 h 423264"/>
                <a:gd name="connsiteX5" fmla="*/ 252957 w 547541"/>
                <a:gd name="connsiteY5" fmla="*/ 347134 h 423264"/>
                <a:gd name="connsiteX6" fmla="*/ 5307 w 547541"/>
                <a:gd name="connsiteY6" fmla="*/ 194734 h 423264"/>
                <a:gd name="connsiteX7" fmla="*/ 119607 w 547541"/>
                <a:gd name="connsiteY7" fmla="*/ 74084 h 423264"/>
                <a:gd name="connsiteX8" fmla="*/ 547173 w 547541"/>
                <a:gd name="connsiteY8" fmla="*/ 0 h 42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541" h="423264">
                  <a:moveTo>
                    <a:pt x="547173" y="0"/>
                  </a:moveTo>
                  <a:cubicBezTo>
                    <a:pt x="559167" y="0"/>
                    <a:pt x="274828" y="44803"/>
                    <a:pt x="191573" y="74084"/>
                  </a:cubicBezTo>
                  <a:cubicBezTo>
                    <a:pt x="108318" y="103365"/>
                    <a:pt x="39526" y="142876"/>
                    <a:pt x="47640" y="175684"/>
                  </a:cubicBezTo>
                  <a:cubicBezTo>
                    <a:pt x="55754" y="208492"/>
                    <a:pt x="190515" y="230012"/>
                    <a:pt x="240257" y="270934"/>
                  </a:cubicBezTo>
                  <a:cubicBezTo>
                    <a:pt x="289999" y="311856"/>
                    <a:pt x="343973" y="408517"/>
                    <a:pt x="346090" y="421217"/>
                  </a:cubicBezTo>
                  <a:cubicBezTo>
                    <a:pt x="348207" y="433917"/>
                    <a:pt x="309754" y="384881"/>
                    <a:pt x="252957" y="347134"/>
                  </a:cubicBezTo>
                  <a:cubicBezTo>
                    <a:pt x="196160" y="309387"/>
                    <a:pt x="27532" y="240242"/>
                    <a:pt x="5307" y="194734"/>
                  </a:cubicBezTo>
                  <a:cubicBezTo>
                    <a:pt x="-16918" y="149226"/>
                    <a:pt x="32471" y="106540"/>
                    <a:pt x="119607" y="74084"/>
                  </a:cubicBezTo>
                  <a:cubicBezTo>
                    <a:pt x="206743" y="41628"/>
                    <a:pt x="535179" y="0"/>
                    <a:pt x="5471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: 図形 826">
              <a:extLst>
                <a:ext uri="{FF2B5EF4-FFF2-40B4-BE49-F238E27FC236}">
                  <a16:creationId xmlns:a16="http://schemas.microsoft.com/office/drawing/2014/main" id="{CC5A58F8-9056-43C0-BEA7-50A438C7708D}"/>
                </a:ext>
              </a:extLst>
            </p:cNvPr>
            <p:cNvSpPr/>
            <p:nvPr/>
          </p:nvSpPr>
          <p:spPr>
            <a:xfrm>
              <a:off x="5011826" y="9062667"/>
              <a:ext cx="284139" cy="87927"/>
            </a:xfrm>
            <a:custGeom>
              <a:avLst/>
              <a:gdLst>
                <a:gd name="connsiteX0" fmla="*/ 284074 w 284139"/>
                <a:gd name="connsiteY0" fmla="*/ 87683 h 87927"/>
                <a:gd name="connsiteX1" fmla="*/ 70291 w 284139"/>
                <a:gd name="connsiteY1" fmla="*/ 30533 h 87927"/>
                <a:gd name="connsiteX2" fmla="*/ 2557 w 284139"/>
                <a:gd name="connsiteY2" fmla="*/ 85566 h 87927"/>
                <a:gd name="connsiteX3" fmla="*/ 17374 w 284139"/>
                <a:gd name="connsiteY3" fmla="*/ 19950 h 87927"/>
                <a:gd name="connsiteX4" fmla="*/ 47007 w 284139"/>
                <a:gd name="connsiteY4" fmla="*/ 3016 h 87927"/>
                <a:gd name="connsiteX5" fmla="*/ 284074 w 284139"/>
                <a:gd name="connsiteY5" fmla="*/ 87683 h 8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139" h="87927">
                  <a:moveTo>
                    <a:pt x="284074" y="87683"/>
                  </a:moveTo>
                  <a:cubicBezTo>
                    <a:pt x="287955" y="92269"/>
                    <a:pt x="117210" y="30886"/>
                    <a:pt x="70291" y="30533"/>
                  </a:cubicBezTo>
                  <a:cubicBezTo>
                    <a:pt x="23372" y="30180"/>
                    <a:pt x="11376" y="87330"/>
                    <a:pt x="2557" y="85566"/>
                  </a:cubicBezTo>
                  <a:cubicBezTo>
                    <a:pt x="-6262" y="83802"/>
                    <a:pt x="9966" y="33708"/>
                    <a:pt x="17374" y="19950"/>
                  </a:cubicBezTo>
                  <a:cubicBezTo>
                    <a:pt x="24782" y="6192"/>
                    <a:pt x="8554" y="-5803"/>
                    <a:pt x="47007" y="3016"/>
                  </a:cubicBezTo>
                  <a:cubicBezTo>
                    <a:pt x="85460" y="11835"/>
                    <a:pt x="280193" y="83097"/>
                    <a:pt x="284074" y="87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: 図形 827">
              <a:extLst>
                <a:ext uri="{FF2B5EF4-FFF2-40B4-BE49-F238E27FC236}">
                  <a16:creationId xmlns:a16="http://schemas.microsoft.com/office/drawing/2014/main" id="{B80C8C01-1505-4E6B-B156-664BF184E93B}"/>
                </a:ext>
              </a:extLst>
            </p:cNvPr>
            <p:cNvSpPr/>
            <p:nvPr/>
          </p:nvSpPr>
          <p:spPr>
            <a:xfrm>
              <a:off x="5625986" y="9121170"/>
              <a:ext cx="285370" cy="266973"/>
            </a:xfrm>
            <a:custGeom>
              <a:avLst/>
              <a:gdLst>
                <a:gd name="connsiteX0" fmla="*/ 114 w 285370"/>
                <a:gd name="connsiteY0" fmla="*/ 605 h 266973"/>
                <a:gd name="connsiteX1" fmla="*/ 187439 w 285370"/>
                <a:gd name="connsiteY1" fmla="*/ 118080 h 266973"/>
                <a:gd name="connsiteX2" fmla="*/ 284277 w 285370"/>
                <a:gd name="connsiteY2" fmla="*/ 265718 h 266973"/>
                <a:gd name="connsiteX3" fmla="*/ 238239 w 285370"/>
                <a:gd name="connsiteY3" fmla="*/ 183168 h 266973"/>
                <a:gd name="connsiteX4" fmla="*/ 216014 w 285370"/>
                <a:gd name="connsiteY4" fmla="*/ 78393 h 266973"/>
                <a:gd name="connsiteX5" fmla="*/ 114 w 285370"/>
                <a:gd name="connsiteY5" fmla="*/ 605 h 2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70" h="266973">
                  <a:moveTo>
                    <a:pt x="114" y="605"/>
                  </a:moveTo>
                  <a:cubicBezTo>
                    <a:pt x="-4648" y="7219"/>
                    <a:pt x="140079" y="73895"/>
                    <a:pt x="187439" y="118080"/>
                  </a:cubicBezTo>
                  <a:cubicBezTo>
                    <a:pt x="234800" y="162266"/>
                    <a:pt x="275810" y="254870"/>
                    <a:pt x="284277" y="265718"/>
                  </a:cubicBezTo>
                  <a:cubicBezTo>
                    <a:pt x="292744" y="276566"/>
                    <a:pt x="249616" y="214389"/>
                    <a:pt x="238239" y="183168"/>
                  </a:cubicBezTo>
                  <a:cubicBezTo>
                    <a:pt x="226862" y="151947"/>
                    <a:pt x="256760" y="113847"/>
                    <a:pt x="216014" y="78393"/>
                  </a:cubicBezTo>
                  <a:cubicBezTo>
                    <a:pt x="175268" y="42939"/>
                    <a:pt x="4876" y="-6009"/>
                    <a:pt x="114" y="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: 図形 828">
              <a:extLst>
                <a:ext uri="{FF2B5EF4-FFF2-40B4-BE49-F238E27FC236}">
                  <a16:creationId xmlns:a16="http://schemas.microsoft.com/office/drawing/2014/main" id="{B8DDB30C-BBCF-47CD-9898-032157C8B7E9}"/>
                </a:ext>
              </a:extLst>
            </p:cNvPr>
            <p:cNvSpPr/>
            <p:nvPr/>
          </p:nvSpPr>
          <p:spPr>
            <a:xfrm>
              <a:off x="5348771" y="9886927"/>
              <a:ext cx="344790" cy="392084"/>
            </a:xfrm>
            <a:custGeom>
              <a:avLst/>
              <a:gdLst>
                <a:gd name="connsiteX0" fmla="*/ 344004 w 344790"/>
                <a:gd name="connsiteY0" fmla="*/ 127023 h 392084"/>
                <a:gd name="connsiteX1" fmla="*/ 15392 w 344790"/>
                <a:gd name="connsiteY1" fmla="*/ 23 h 392084"/>
                <a:gd name="connsiteX2" fmla="*/ 74129 w 344790"/>
                <a:gd name="connsiteY2" fmla="*/ 119086 h 392084"/>
                <a:gd name="connsiteX3" fmla="*/ 253517 w 344790"/>
                <a:gd name="connsiteY3" fmla="*/ 388961 h 392084"/>
                <a:gd name="connsiteX4" fmla="*/ 202717 w 344790"/>
                <a:gd name="connsiteY4" fmla="*/ 254023 h 392084"/>
                <a:gd name="connsiteX5" fmla="*/ 110642 w 344790"/>
                <a:gd name="connsiteY5" fmla="*/ 71461 h 392084"/>
                <a:gd name="connsiteX6" fmla="*/ 344004 w 344790"/>
                <a:gd name="connsiteY6" fmla="*/ 127023 h 3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790" h="392084">
                  <a:moveTo>
                    <a:pt x="344004" y="127023"/>
                  </a:moveTo>
                  <a:cubicBezTo>
                    <a:pt x="328129" y="115117"/>
                    <a:pt x="60371" y="1346"/>
                    <a:pt x="15392" y="23"/>
                  </a:cubicBezTo>
                  <a:cubicBezTo>
                    <a:pt x="-29587" y="-1300"/>
                    <a:pt x="34442" y="54263"/>
                    <a:pt x="74129" y="119086"/>
                  </a:cubicBezTo>
                  <a:cubicBezTo>
                    <a:pt x="113816" y="183909"/>
                    <a:pt x="232086" y="366472"/>
                    <a:pt x="253517" y="388961"/>
                  </a:cubicBezTo>
                  <a:cubicBezTo>
                    <a:pt x="274948" y="411450"/>
                    <a:pt x="226529" y="306940"/>
                    <a:pt x="202717" y="254023"/>
                  </a:cubicBezTo>
                  <a:cubicBezTo>
                    <a:pt x="178905" y="201106"/>
                    <a:pt x="90798" y="90511"/>
                    <a:pt x="110642" y="71461"/>
                  </a:cubicBezTo>
                  <a:cubicBezTo>
                    <a:pt x="130486" y="52411"/>
                    <a:pt x="359879" y="138929"/>
                    <a:pt x="344004" y="127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: 図形 829">
              <a:extLst>
                <a:ext uri="{FF2B5EF4-FFF2-40B4-BE49-F238E27FC236}">
                  <a16:creationId xmlns:a16="http://schemas.microsoft.com/office/drawing/2014/main" id="{9A68C445-1AD4-4196-AE49-DD72B6A02009}"/>
                </a:ext>
              </a:extLst>
            </p:cNvPr>
            <p:cNvSpPr/>
            <p:nvPr/>
          </p:nvSpPr>
          <p:spPr>
            <a:xfrm>
              <a:off x="5163384" y="10235870"/>
              <a:ext cx="363912" cy="307041"/>
            </a:xfrm>
            <a:custGeom>
              <a:avLst/>
              <a:gdLst>
                <a:gd name="connsiteX0" fmla="*/ 96004 w 363912"/>
                <a:gd name="connsiteY0" fmla="*/ 330 h 307041"/>
                <a:gd name="connsiteX1" fmla="*/ 284916 w 363912"/>
                <a:gd name="connsiteY1" fmla="*/ 98755 h 307041"/>
                <a:gd name="connsiteX2" fmla="*/ 362704 w 363912"/>
                <a:gd name="connsiteY2" fmla="*/ 271793 h 307041"/>
                <a:gd name="connsiteX3" fmla="*/ 329366 w 363912"/>
                <a:gd name="connsiteY3" fmla="*/ 216230 h 307041"/>
                <a:gd name="connsiteX4" fmla="*/ 289679 w 363912"/>
                <a:gd name="connsiteY4" fmla="*/ 200355 h 307041"/>
                <a:gd name="connsiteX5" fmla="*/ 754 w 363912"/>
                <a:gd name="connsiteY5" fmla="*/ 306718 h 307041"/>
                <a:gd name="connsiteX6" fmla="*/ 210304 w 363912"/>
                <a:gd name="connsiteY6" fmla="*/ 235280 h 307041"/>
                <a:gd name="connsiteX7" fmla="*/ 351591 w 363912"/>
                <a:gd name="connsiteY7" fmla="*/ 290843 h 307041"/>
                <a:gd name="connsiteX8" fmla="*/ 351591 w 363912"/>
                <a:gd name="connsiteY8" fmla="*/ 170193 h 307041"/>
                <a:gd name="connsiteX9" fmla="*/ 319841 w 363912"/>
                <a:gd name="connsiteY9" fmla="*/ 70180 h 307041"/>
                <a:gd name="connsiteX10" fmla="*/ 96004 w 363912"/>
                <a:gd name="connsiteY10" fmla="*/ 330 h 3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912" h="307041">
                  <a:moveTo>
                    <a:pt x="96004" y="330"/>
                  </a:moveTo>
                  <a:cubicBezTo>
                    <a:pt x="90183" y="5092"/>
                    <a:pt x="240466" y="53511"/>
                    <a:pt x="284916" y="98755"/>
                  </a:cubicBezTo>
                  <a:cubicBezTo>
                    <a:pt x="329366" y="143999"/>
                    <a:pt x="355296" y="252214"/>
                    <a:pt x="362704" y="271793"/>
                  </a:cubicBezTo>
                  <a:cubicBezTo>
                    <a:pt x="370112" y="291372"/>
                    <a:pt x="341537" y="228136"/>
                    <a:pt x="329366" y="216230"/>
                  </a:cubicBezTo>
                  <a:cubicBezTo>
                    <a:pt x="317195" y="204324"/>
                    <a:pt x="344448" y="185274"/>
                    <a:pt x="289679" y="200355"/>
                  </a:cubicBezTo>
                  <a:cubicBezTo>
                    <a:pt x="234910" y="215436"/>
                    <a:pt x="13983" y="300897"/>
                    <a:pt x="754" y="306718"/>
                  </a:cubicBezTo>
                  <a:cubicBezTo>
                    <a:pt x="-12475" y="312539"/>
                    <a:pt x="151831" y="237926"/>
                    <a:pt x="210304" y="235280"/>
                  </a:cubicBezTo>
                  <a:cubicBezTo>
                    <a:pt x="268777" y="232634"/>
                    <a:pt x="328043" y="301691"/>
                    <a:pt x="351591" y="290843"/>
                  </a:cubicBezTo>
                  <a:cubicBezTo>
                    <a:pt x="375139" y="279995"/>
                    <a:pt x="356883" y="206970"/>
                    <a:pt x="351591" y="170193"/>
                  </a:cubicBezTo>
                  <a:cubicBezTo>
                    <a:pt x="346299" y="133416"/>
                    <a:pt x="358999" y="96903"/>
                    <a:pt x="319841" y="70180"/>
                  </a:cubicBezTo>
                  <a:cubicBezTo>
                    <a:pt x="280683" y="43457"/>
                    <a:pt x="101825" y="-4432"/>
                    <a:pt x="96004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: 図形 830">
              <a:extLst>
                <a:ext uri="{FF2B5EF4-FFF2-40B4-BE49-F238E27FC236}">
                  <a16:creationId xmlns:a16="http://schemas.microsoft.com/office/drawing/2014/main" id="{190F616F-98BA-4E3C-B1B2-4AF8014FCD9E}"/>
                </a:ext>
              </a:extLst>
            </p:cNvPr>
            <p:cNvSpPr/>
            <p:nvPr/>
          </p:nvSpPr>
          <p:spPr>
            <a:xfrm>
              <a:off x="5113335" y="10507589"/>
              <a:ext cx="381318" cy="319674"/>
            </a:xfrm>
            <a:custGeom>
              <a:avLst/>
              <a:gdLst>
                <a:gd name="connsiteX0" fmla="*/ 381003 w 381318"/>
                <a:gd name="connsiteY0" fmla="*/ 106436 h 319674"/>
                <a:gd name="connsiteX1" fmla="*/ 101603 w 381318"/>
                <a:gd name="connsiteY1" fmla="*/ 58811 h 319674"/>
                <a:gd name="connsiteX2" fmla="*/ 188915 w 381318"/>
                <a:gd name="connsiteY2" fmla="*/ 311224 h 319674"/>
                <a:gd name="connsiteX3" fmla="*/ 149228 w 381318"/>
                <a:gd name="connsiteY3" fmla="*/ 244549 h 319674"/>
                <a:gd name="connsiteX4" fmla="*/ 3 w 381318"/>
                <a:gd name="connsiteY4" fmla="*/ 93736 h 319674"/>
                <a:gd name="connsiteX5" fmla="*/ 153990 w 381318"/>
                <a:gd name="connsiteY5" fmla="*/ 74 h 319674"/>
                <a:gd name="connsiteX6" fmla="*/ 381003 w 381318"/>
                <a:gd name="connsiteY6" fmla="*/ 106436 h 31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318" h="319674">
                  <a:moveTo>
                    <a:pt x="381003" y="106436"/>
                  </a:moveTo>
                  <a:cubicBezTo>
                    <a:pt x="372272" y="116225"/>
                    <a:pt x="133618" y="24680"/>
                    <a:pt x="101603" y="58811"/>
                  </a:cubicBezTo>
                  <a:cubicBezTo>
                    <a:pt x="69588" y="92942"/>
                    <a:pt x="180978" y="280268"/>
                    <a:pt x="188915" y="311224"/>
                  </a:cubicBezTo>
                  <a:cubicBezTo>
                    <a:pt x="196852" y="342180"/>
                    <a:pt x="180713" y="280797"/>
                    <a:pt x="149228" y="244549"/>
                  </a:cubicBezTo>
                  <a:cubicBezTo>
                    <a:pt x="117743" y="208301"/>
                    <a:pt x="-791" y="134482"/>
                    <a:pt x="3" y="93736"/>
                  </a:cubicBezTo>
                  <a:cubicBezTo>
                    <a:pt x="797" y="52990"/>
                    <a:pt x="93136" y="-2307"/>
                    <a:pt x="153990" y="74"/>
                  </a:cubicBezTo>
                  <a:cubicBezTo>
                    <a:pt x="214844" y="2455"/>
                    <a:pt x="389734" y="96647"/>
                    <a:pt x="381003" y="106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: 図形 831">
              <a:extLst>
                <a:ext uri="{FF2B5EF4-FFF2-40B4-BE49-F238E27FC236}">
                  <a16:creationId xmlns:a16="http://schemas.microsoft.com/office/drawing/2014/main" id="{9C931C09-72FF-4769-A594-48A60FB9E670}"/>
                </a:ext>
              </a:extLst>
            </p:cNvPr>
            <p:cNvSpPr/>
            <p:nvPr/>
          </p:nvSpPr>
          <p:spPr>
            <a:xfrm>
              <a:off x="4942100" y="10591689"/>
              <a:ext cx="386252" cy="345314"/>
            </a:xfrm>
            <a:custGeom>
              <a:avLst/>
              <a:gdLst>
                <a:gd name="connsiteX0" fmla="*/ 282363 w 386252"/>
                <a:gd name="connsiteY0" fmla="*/ 179499 h 345314"/>
                <a:gd name="connsiteX1" fmla="*/ 50588 w 386252"/>
                <a:gd name="connsiteY1" fmla="*/ 111 h 345314"/>
                <a:gd name="connsiteX2" fmla="*/ 96625 w 386252"/>
                <a:gd name="connsiteY2" fmla="*/ 155686 h 345314"/>
                <a:gd name="connsiteX3" fmla="*/ 380788 w 386252"/>
                <a:gd name="connsiteY3" fmla="*/ 338249 h 345314"/>
                <a:gd name="connsiteX4" fmla="*/ 263313 w 386252"/>
                <a:gd name="connsiteY4" fmla="*/ 293799 h 345314"/>
                <a:gd name="connsiteX5" fmla="*/ 14075 w 386252"/>
                <a:gd name="connsiteY5" fmla="*/ 162036 h 345314"/>
                <a:gd name="connsiteX6" fmla="*/ 58525 w 386252"/>
                <a:gd name="connsiteY6" fmla="*/ 46149 h 345314"/>
                <a:gd name="connsiteX7" fmla="*/ 282363 w 386252"/>
                <a:gd name="connsiteY7" fmla="*/ 179499 h 3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252" h="345314">
                  <a:moveTo>
                    <a:pt x="282363" y="179499"/>
                  </a:moveTo>
                  <a:cubicBezTo>
                    <a:pt x="281040" y="171826"/>
                    <a:pt x="81544" y="4080"/>
                    <a:pt x="50588" y="111"/>
                  </a:cubicBezTo>
                  <a:cubicBezTo>
                    <a:pt x="19632" y="-3858"/>
                    <a:pt x="41592" y="99330"/>
                    <a:pt x="96625" y="155686"/>
                  </a:cubicBezTo>
                  <a:cubicBezTo>
                    <a:pt x="151658" y="212042"/>
                    <a:pt x="353007" y="315230"/>
                    <a:pt x="380788" y="338249"/>
                  </a:cubicBezTo>
                  <a:cubicBezTo>
                    <a:pt x="408569" y="361268"/>
                    <a:pt x="324432" y="323168"/>
                    <a:pt x="263313" y="293799"/>
                  </a:cubicBezTo>
                  <a:cubicBezTo>
                    <a:pt x="202194" y="264430"/>
                    <a:pt x="48206" y="203311"/>
                    <a:pt x="14075" y="162036"/>
                  </a:cubicBezTo>
                  <a:cubicBezTo>
                    <a:pt x="-20056" y="120761"/>
                    <a:pt x="13017" y="39005"/>
                    <a:pt x="58525" y="46149"/>
                  </a:cubicBezTo>
                  <a:cubicBezTo>
                    <a:pt x="104033" y="53293"/>
                    <a:pt x="283686" y="187172"/>
                    <a:pt x="282363" y="179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: 図形 832">
              <a:extLst>
                <a:ext uri="{FF2B5EF4-FFF2-40B4-BE49-F238E27FC236}">
                  <a16:creationId xmlns:a16="http://schemas.microsoft.com/office/drawing/2014/main" id="{23C0AE5D-7CA4-474B-998A-F31C44E90403}"/>
                </a:ext>
              </a:extLst>
            </p:cNvPr>
            <p:cNvSpPr/>
            <p:nvPr/>
          </p:nvSpPr>
          <p:spPr>
            <a:xfrm>
              <a:off x="5278341" y="10685785"/>
              <a:ext cx="163653" cy="175913"/>
            </a:xfrm>
            <a:custGeom>
              <a:avLst/>
              <a:gdLst>
                <a:gd name="connsiteX0" fmla="*/ 163609 w 163653"/>
                <a:gd name="connsiteY0" fmla="*/ 1265 h 175913"/>
                <a:gd name="connsiteX1" fmla="*/ 128684 w 163653"/>
                <a:gd name="connsiteY1" fmla="*/ 112390 h 175913"/>
                <a:gd name="connsiteX2" fmla="*/ 97 w 163653"/>
                <a:gd name="connsiteY2" fmla="*/ 175890 h 175913"/>
                <a:gd name="connsiteX3" fmla="*/ 108047 w 163653"/>
                <a:gd name="connsiteY3" fmla="*/ 106040 h 175913"/>
                <a:gd name="connsiteX4" fmla="*/ 135034 w 163653"/>
                <a:gd name="connsiteY4" fmla="*/ 55240 h 175913"/>
                <a:gd name="connsiteX5" fmla="*/ 163609 w 163653"/>
                <a:gd name="connsiteY5" fmla="*/ 1265 h 17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653" h="175913">
                  <a:moveTo>
                    <a:pt x="163609" y="1265"/>
                  </a:moveTo>
                  <a:cubicBezTo>
                    <a:pt x="162551" y="10790"/>
                    <a:pt x="155936" y="83286"/>
                    <a:pt x="128684" y="112390"/>
                  </a:cubicBezTo>
                  <a:cubicBezTo>
                    <a:pt x="101432" y="141494"/>
                    <a:pt x="3536" y="176948"/>
                    <a:pt x="97" y="175890"/>
                  </a:cubicBezTo>
                  <a:cubicBezTo>
                    <a:pt x="-3342" y="174832"/>
                    <a:pt x="85558" y="126148"/>
                    <a:pt x="108047" y="106040"/>
                  </a:cubicBezTo>
                  <a:cubicBezTo>
                    <a:pt x="130536" y="85932"/>
                    <a:pt x="123392" y="71909"/>
                    <a:pt x="135034" y="55240"/>
                  </a:cubicBezTo>
                  <a:cubicBezTo>
                    <a:pt x="146676" y="38571"/>
                    <a:pt x="164667" y="-8260"/>
                    <a:pt x="163609" y="1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: 図形 833">
              <a:extLst>
                <a:ext uri="{FF2B5EF4-FFF2-40B4-BE49-F238E27FC236}">
                  <a16:creationId xmlns:a16="http://schemas.microsoft.com/office/drawing/2014/main" id="{0314475F-B783-4056-BFA3-26EBF5BC9095}"/>
                </a:ext>
              </a:extLst>
            </p:cNvPr>
            <p:cNvSpPr/>
            <p:nvPr/>
          </p:nvSpPr>
          <p:spPr>
            <a:xfrm>
              <a:off x="5083157" y="10909743"/>
              <a:ext cx="185851" cy="44220"/>
            </a:xfrm>
            <a:custGeom>
              <a:avLst/>
              <a:gdLst>
                <a:gd name="connsiteX0" fmla="*/ 18 w 185851"/>
                <a:gd name="connsiteY0" fmla="*/ 12257 h 44220"/>
                <a:gd name="connsiteX1" fmla="*/ 138131 w 185851"/>
                <a:gd name="connsiteY1" fmla="*/ 18607 h 44220"/>
                <a:gd name="connsiteX2" fmla="*/ 185756 w 185851"/>
                <a:gd name="connsiteY2" fmla="*/ 44007 h 44220"/>
                <a:gd name="connsiteX3" fmla="*/ 128606 w 185851"/>
                <a:gd name="connsiteY3" fmla="*/ 2732 h 44220"/>
                <a:gd name="connsiteX4" fmla="*/ 18 w 185851"/>
                <a:gd name="connsiteY4" fmla="*/ 12257 h 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51" h="44220">
                  <a:moveTo>
                    <a:pt x="18" y="12257"/>
                  </a:moveTo>
                  <a:cubicBezTo>
                    <a:pt x="1606" y="14903"/>
                    <a:pt x="107175" y="13315"/>
                    <a:pt x="138131" y="18607"/>
                  </a:cubicBezTo>
                  <a:cubicBezTo>
                    <a:pt x="169087" y="23899"/>
                    <a:pt x="187344" y="46653"/>
                    <a:pt x="185756" y="44007"/>
                  </a:cubicBezTo>
                  <a:cubicBezTo>
                    <a:pt x="184169" y="41361"/>
                    <a:pt x="155064" y="11728"/>
                    <a:pt x="128606" y="2732"/>
                  </a:cubicBezTo>
                  <a:cubicBezTo>
                    <a:pt x="102148" y="-6264"/>
                    <a:pt x="-1570" y="9611"/>
                    <a:pt x="18" y="12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: 図形 834">
              <a:extLst>
                <a:ext uri="{FF2B5EF4-FFF2-40B4-BE49-F238E27FC236}">
                  <a16:creationId xmlns:a16="http://schemas.microsoft.com/office/drawing/2014/main" id="{2CEB3765-A98F-430D-9178-FEE140E410A3}"/>
                </a:ext>
              </a:extLst>
            </p:cNvPr>
            <p:cNvSpPr/>
            <p:nvPr/>
          </p:nvSpPr>
          <p:spPr>
            <a:xfrm>
              <a:off x="5728439" y="1839182"/>
              <a:ext cx="465719" cy="383332"/>
            </a:xfrm>
            <a:custGeom>
              <a:avLst/>
              <a:gdLst>
                <a:gd name="connsiteX0" fmla="*/ 464928 w 465719"/>
                <a:gd name="connsiteY0" fmla="*/ 165301 h 383332"/>
                <a:gd name="connsiteX1" fmla="*/ 285011 w 465719"/>
                <a:gd name="connsiteY1" fmla="*/ 80635 h 383332"/>
                <a:gd name="connsiteX2" fmla="*/ 170711 w 465719"/>
                <a:gd name="connsiteY2" fmla="*/ 116618 h 383332"/>
                <a:gd name="connsiteX3" fmla="*/ 33128 w 465719"/>
                <a:gd name="connsiteY3" fmla="*/ 355801 h 383332"/>
                <a:gd name="connsiteX4" fmla="*/ 109328 w 465719"/>
                <a:gd name="connsiteY4" fmla="*/ 148368 h 383332"/>
                <a:gd name="connsiteX5" fmla="*/ 1378 w 465719"/>
                <a:gd name="connsiteY5" fmla="*/ 383318 h 383332"/>
                <a:gd name="connsiteX6" fmla="*/ 52178 w 465719"/>
                <a:gd name="connsiteY6" fmla="*/ 135668 h 383332"/>
                <a:gd name="connsiteX7" fmla="*/ 109328 w 465719"/>
                <a:gd name="connsiteY7" fmla="*/ 15018 h 383332"/>
                <a:gd name="connsiteX8" fmla="*/ 126261 w 465719"/>
                <a:gd name="connsiteY8" fmla="*/ 142018 h 383332"/>
                <a:gd name="connsiteX9" fmla="*/ 208811 w 465719"/>
                <a:gd name="connsiteY9" fmla="*/ 201 h 383332"/>
                <a:gd name="connsiteX10" fmla="*/ 464928 w 465719"/>
                <a:gd name="connsiteY10" fmla="*/ 165301 h 38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719" h="383332">
                  <a:moveTo>
                    <a:pt x="464928" y="165301"/>
                  </a:moveTo>
                  <a:cubicBezTo>
                    <a:pt x="477628" y="178707"/>
                    <a:pt x="334047" y="88749"/>
                    <a:pt x="285011" y="80635"/>
                  </a:cubicBezTo>
                  <a:cubicBezTo>
                    <a:pt x="235975" y="72521"/>
                    <a:pt x="212691" y="70757"/>
                    <a:pt x="170711" y="116618"/>
                  </a:cubicBezTo>
                  <a:cubicBezTo>
                    <a:pt x="128730" y="162479"/>
                    <a:pt x="43358" y="350509"/>
                    <a:pt x="33128" y="355801"/>
                  </a:cubicBezTo>
                  <a:cubicBezTo>
                    <a:pt x="22898" y="361093"/>
                    <a:pt x="114620" y="143782"/>
                    <a:pt x="109328" y="148368"/>
                  </a:cubicBezTo>
                  <a:cubicBezTo>
                    <a:pt x="104036" y="152954"/>
                    <a:pt x="10903" y="385435"/>
                    <a:pt x="1378" y="383318"/>
                  </a:cubicBezTo>
                  <a:cubicBezTo>
                    <a:pt x="-8147" y="381201"/>
                    <a:pt x="34186" y="197051"/>
                    <a:pt x="52178" y="135668"/>
                  </a:cubicBezTo>
                  <a:cubicBezTo>
                    <a:pt x="70170" y="74285"/>
                    <a:pt x="96981" y="13960"/>
                    <a:pt x="109328" y="15018"/>
                  </a:cubicBezTo>
                  <a:cubicBezTo>
                    <a:pt x="121675" y="16076"/>
                    <a:pt x="109681" y="144487"/>
                    <a:pt x="126261" y="142018"/>
                  </a:cubicBezTo>
                  <a:cubicBezTo>
                    <a:pt x="142841" y="139549"/>
                    <a:pt x="151308" y="-6149"/>
                    <a:pt x="208811" y="201"/>
                  </a:cubicBezTo>
                  <a:cubicBezTo>
                    <a:pt x="266314" y="6551"/>
                    <a:pt x="452228" y="151895"/>
                    <a:pt x="464928" y="1653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: 図形 835">
              <a:extLst>
                <a:ext uri="{FF2B5EF4-FFF2-40B4-BE49-F238E27FC236}">
                  <a16:creationId xmlns:a16="http://schemas.microsoft.com/office/drawing/2014/main" id="{6961B758-9332-42A0-B421-8F1566654CEE}"/>
                </a:ext>
              </a:extLst>
            </p:cNvPr>
            <p:cNvSpPr/>
            <p:nvPr/>
          </p:nvSpPr>
          <p:spPr>
            <a:xfrm>
              <a:off x="5948570" y="1948790"/>
              <a:ext cx="531737" cy="483293"/>
            </a:xfrm>
            <a:custGeom>
              <a:avLst/>
              <a:gdLst>
                <a:gd name="connsiteX0" fmla="*/ 3497 w 531737"/>
                <a:gd name="connsiteY0" fmla="*/ 660 h 483293"/>
                <a:gd name="connsiteX1" fmla="*/ 236330 w 531737"/>
                <a:gd name="connsiteY1" fmla="*/ 74743 h 483293"/>
                <a:gd name="connsiteX2" fmla="*/ 433180 w 531737"/>
                <a:gd name="connsiteY2" fmla="*/ 239843 h 483293"/>
                <a:gd name="connsiteX3" fmla="*/ 422597 w 531737"/>
                <a:gd name="connsiteY3" fmla="*/ 184810 h 483293"/>
                <a:gd name="connsiteX4" fmla="*/ 414130 w 531737"/>
                <a:gd name="connsiteY4" fmla="*/ 153060 h 483293"/>
                <a:gd name="connsiteX5" fmla="*/ 526313 w 531737"/>
                <a:gd name="connsiteY5" fmla="*/ 479027 h 483293"/>
                <a:gd name="connsiteX6" fmla="*/ 505147 w 531737"/>
                <a:gd name="connsiteY6" fmla="*/ 324510 h 483293"/>
                <a:gd name="connsiteX7" fmla="*/ 426830 w 531737"/>
                <a:gd name="connsiteY7" fmla="*/ 112843 h 483293"/>
                <a:gd name="connsiteX8" fmla="*/ 3497 w 531737"/>
                <a:gd name="connsiteY8" fmla="*/ 66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37" h="483293">
                  <a:moveTo>
                    <a:pt x="3497" y="660"/>
                  </a:moveTo>
                  <a:cubicBezTo>
                    <a:pt x="-28253" y="-5690"/>
                    <a:pt x="164716" y="34879"/>
                    <a:pt x="236330" y="74743"/>
                  </a:cubicBezTo>
                  <a:cubicBezTo>
                    <a:pt x="307944" y="114607"/>
                    <a:pt x="402136" y="221499"/>
                    <a:pt x="433180" y="239843"/>
                  </a:cubicBezTo>
                  <a:cubicBezTo>
                    <a:pt x="464224" y="258187"/>
                    <a:pt x="425772" y="199274"/>
                    <a:pt x="422597" y="184810"/>
                  </a:cubicBezTo>
                  <a:cubicBezTo>
                    <a:pt x="419422" y="170346"/>
                    <a:pt x="396844" y="104024"/>
                    <a:pt x="414130" y="153060"/>
                  </a:cubicBezTo>
                  <a:cubicBezTo>
                    <a:pt x="431416" y="202096"/>
                    <a:pt x="511144" y="450452"/>
                    <a:pt x="526313" y="479027"/>
                  </a:cubicBezTo>
                  <a:cubicBezTo>
                    <a:pt x="541482" y="507602"/>
                    <a:pt x="521727" y="385541"/>
                    <a:pt x="505147" y="324510"/>
                  </a:cubicBezTo>
                  <a:cubicBezTo>
                    <a:pt x="488567" y="263479"/>
                    <a:pt x="506558" y="166818"/>
                    <a:pt x="426830" y="112843"/>
                  </a:cubicBezTo>
                  <a:cubicBezTo>
                    <a:pt x="347102" y="58868"/>
                    <a:pt x="35247" y="7010"/>
                    <a:pt x="3497" y="6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: 図形 836">
              <a:extLst>
                <a:ext uri="{FF2B5EF4-FFF2-40B4-BE49-F238E27FC236}">
                  <a16:creationId xmlns:a16="http://schemas.microsoft.com/office/drawing/2014/main" id="{3E3DAA50-41BB-485B-AF51-CB03AC64CC60}"/>
                </a:ext>
              </a:extLst>
            </p:cNvPr>
            <p:cNvSpPr/>
            <p:nvPr/>
          </p:nvSpPr>
          <p:spPr>
            <a:xfrm>
              <a:off x="5702231" y="1959085"/>
              <a:ext cx="158867" cy="786235"/>
            </a:xfrm>
            <a:custGeom>
              <a:avLst/>
              <a:gdLst>
                <a:gd name="connsiteX0" fmla="*/ 158819 w 158867"/>
                <a:gd name="connsiteY0" fmla="*/ 185098 h 786235"/>
                <a:gd name="connsiteX1" fmla="*/ 93202 w 158867"/>
                <a:gd name="connsiteY1" fmla="*/ 305748 h 786235"/>
                <a:gd name="connsiteX2" fmla="*/ 38169 w 158867"/>
                <a:gd name="connsiteY2" fmla="*/ 513182 h 786235"/>
                <a:gd name="connsiteX3" fmla="*/ 8536 w 158867"/>
                <a:gd name="connsiteY3" fmla="*/ 786232 h 786235"/>
                <a:gd name="connsiteX4" fmla="*/ 69 w 158867"/>
                <a:gd name="connsiteY4" fmla="*/ 519532 h 786235"/>
                <a:gd name="connsiteX5" fmla="*/ 8536 w 158867"/>
                <a:gd name="connsiteY5" fmla="*/ 513182 h 786235"/>
                <a:gd name="connsiteX6" fmla="*/ 59336 w 158867"/>
                <a:gd name="connsiteY6" fmla="*/ 36932 h 786235"/>
                <a:gd name="connsiteX7" fmla="*/ 76269 w 158867"/>
                <a:gd name="connsiteY7" fmla="*/ 49632 h 786235"/>
                <a:gd name="connsiteX8" fmla="*/ 82619 w 158867"/>
                <a:gd name="connsiteY8" fmla="*/ 193565 h 786235"/>
                <a:gd name="connsiteX9" fmla="*/ 158819 w 158867"/>
                <a:gd name="connsiteY9" fmla="*/ 185098 h 78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867" h="786235">
                  <a:moveTo>
                    <a:pt x="158819" y="185098"/>
                  </a:moveTo>
                  <a:cubicBezTo>
                    <a:pt x="160583" y="203795"/>
                    <a:pt x="113310" y="251067"/>
                    <a:pt x="93202" y="305748"/>
                  </a:cubicBezTo>
                  <a:cubicBezTo>
                    <a:pt x="73094" y="360429"/>
                    <a:pt x="52280" y="433101"/>
                    <a:pt x="38169" y="513182"/>
                  </a:cubicBezTo>
                  <a:cubicBezTo>
                    <a:pt x="24058" y="593263"/>
                    <a:pt x="14886" y="785174"/>
                    <a:pt x="8536" y="786232"/>
                  </a:cubicBezTo>
                  <a:cubicBezTo>
                    <a:pt x="2186" y="787290"/>
                    <a:pt x="69" y="565040"/>
                    <a:pt x="69" y="519532"/>
                  </a:cubicBezTo>
                  <a:cubicBezTo>
                    <a:pt x="69" y="474024"/>
                    <a:pt x="-1342" y="593615"/>
                    <a:pt x="8536" y="513182"/>
                  </a:cubicBezTo>
                  <a:cubicBezTo>
                    <a:pt x="18414" y="432749"/>
                    <a:pt x="48047" y="114190"/>
                    <a:pt x="59336" y="36932"/>
                  </a:cubicBezTo>
                  <a:cubicBezTo>
                    <a:pt x="70625" y="-40326"/>
                    <a:pt x="72389" y="23527"/>
                    <a:pt x="76269" y="49632"/>
                  </a:cubicBezTo>
                  <a:cubicBezTo>
                    <a:pt x="80149" y="75737"/>
                    <a:pt x="74152" y="171340"/>
                    <a:pt x="82619" y="193565"/>
                  </a:cubicBezTo>
                  <a:cubicBezTo>
                    <a:pt x="91086" y="215790"/>
                    <a:pt x="157055" y="166401"/>
                    <a:pt x="158819" y="18509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: 図形 837">
              <a:extLst>
                <a:ext uri="{FF2B5EF4-FFF2-40B4-BE49-F238E27FC236}">
                  <a16:creationId xmlns:a16="http://schemas.microsoft.com/office/drawing/2014/main" id="{03550229-0EF8-4AB4-B3E8-8F59B79DBE1F}"/>
                </a:ext>
              </a:extLst>
            </p:cNvPr>
            <p:cNvSpPr/>
            <p:nvPr/>
          </p:nvSpPr>
          <p:spPr>
            <a:xfrm>
              <a:off x="6437326" y="2152588"/>
              <a:ext cx="118392" cy="641691"/>
            </a:xfrm>
            <a:custGeom>
              <a:avLst/>
              <a:gdLst>
                <a:gd name="connsiteX0" fmla="*/ 1574 w 118392"/>
                <a:gd name="connsiteY0" fmla="*/ 62 h 641691"/>
                <a:gd name="connsiteX1" fmla="*/ 96824 w 118392"/>
                <a:gd name="connsiteY1" fmla="*/ 351429 h 641691"/>
                <a:gd name="connsiteX2" fmla="*/ 117991 w 118392"/>
                <a:gd name="connsiteY2" fmla="*/ 641412 h 641691"/>
                <a:gd name="connsiteX3" fmla="*/ 86241 w 118392"/>
                <a:gd name="connsiteY3" fmla="*/ 408579 h 641691"/>
                <a:gd name="connsiteX4" fmla="*/ 67191 w 118392"/>
                <a:gd name="connsiteY4" fmla="*/ 611779 h 641691"/>
                <a:gd name="connsiteX5" fmla="*/ 39674 w 118392"/>
                <a:gd name="connsiteY5" fmla="*/ 378945 h 641691"/>
                <a:gd name="connsiteX6" fmla="*/ 1574 w 118392"/>
                <a:gd name="connsiteY6" fmla="*/ 62 h 6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92" h="641691">
                  <a:moveTo>
                    <a:pt x="1574" y="62"/>
                  </a:moveTo>
                  <a:cubicBezTo>
                    <a:pt x="11099" y="-4524"/>
                    <a:pt x="77421" y="244537"/>
                    <a:pt x="96824" y="351429"/>
                  </a:cubicBezTo>
                  <a:cubicBezTo>
                    <a:pt x="116227" y="458321"/>
                    <a:pt x="119755" y="631887"/>
                    <a:pt x="117991" y="641412"/>
                  </a:cubicBezTo>
                  <a:cubicBezTo>
                    <a:pt x="116227" y="650937"/>
                    <a:pt x="94708" y="413518"/>
                    <a:pt x="86241" y="408579"/>
                  </a:cubicBezTo>
                  <a:cubicBezTo>
                    <a:pt x="77774" y="403640"/>
                    <a:pt x="74952" y="616718"/>
                    <a:pt x="67191" y="611779"/>
                  </a:cubicBezTo>
                  <a:cubicBezTo>
                    <a:pt x="59430" y="606840"/>
                    <a:pt x="50963" y="478428"/>
                    <a:pt x="39674" y="378945"/>
                  </a:cubicBezTo>
                  <a:cubicBezTo>
                    <a:pt x="28385" y="279462"/>
                    <a:pt x="-7951" y="4648"/>
                    <a:pt x="1574" y="6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: 図形 838">
              <a:extLst>
                <a:ext uri="{FF2B5EF4-FFF2-40B4-BE49-F238E27FC236}">
                  <a16:creationId xmlns:a16="http://schemas.microsoft.com/office/drawing/2014/main" id="{21B792B6-B9CB-485A-9688-F8047FF6AC4D}"/>
                </a:ext>
              </a:extLst>
            </p:cNvPr>
            <p:cNvSpPr/>
            <p:nvPr/>
          </p:nvSpPr>
          <p:spPr>
            <a:xfrm>
              <a:off x="6125577" y="2550241"/>
              <a:ext cx="459828" cy="629006"/>
            </a:xfrm>
            <a:custGeom>
              <a:avLst/>
              <a:gdLst>
                <a:gd name="connsiteX0" fmla="*/ 433973 w 459828"/>
                <a:gd name="connsiteY0" fmla="*/ 269159 h 629006"/>
                <a:gd name="connsiteX1" fmla="*/ 298506 w 459828"/>
                <a:gd name="connsiteY1" fmla="*/ 521042 h 629006"/>
                <a:gd name="connsiteX2" fmla="*/ 152456 w 459828"/>
                <a:gd name="connsiteY2" fmla="*/ 628992 h 629006"/>
                <a:gd name="connsiteX3" fmla="*/ 220190 w 459828"/>
                <a:gd name="connsiteY3" fmla="*/ 529509 h 629006"/>
                <a:gd name="connsiteX4" fmla="*/ 56 w 459828"/>
                <a:gd name="connsiteY4" fmla="*/ 624759 h 629006"/>
                <a:gd name="connsiteX5" fmla="*/ 243473 w 459828"/>
                <a:gd name="connsiteY5" fmla="*/ 446959 h 629006"/>
                <a:gd name="connsiteX6" fmla="*/ 459373 w 459828"/>
                <a:gd name="connsiteY6" fmla="*/ 74426 h 629006"/>
                <a:gd name="connsiteX7" fmla="*/ 302740 w 459828"/>
                <a:gd name="connsiteY7" fmla="*/ 307259 h 629006"/>
                <a:gd name="connsiteX8" fmla="*/ 383173 w 459828"/>
                <a:gd name="connsiteY8" fmla="*/ 342 h 629006"/>
                <a:gd name="connsiteX9" fmla="*/ 433973 w 459828"/>
                <a:gd name="connsiteY9" fmla="*/ 269159 h 62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828" h="629006">
                  <a:moveTo>
                    <a:pt x="433973" y="269159"/>
                  </a:moveTo>
                  <a:cubicBezTo>
                    <a:pt x="419862" y="355942"/>
                    <a:pt x="345425" y="461070"/>
                    <a:pt x="298506" y="521042"/>
                  </a:cubicBezTo>
                  <a:cubicBezTo>
                    <a:pt x="251587" y="581014"/>
                    <a:pt x="165509" y="627581"/>
                    <a:pt x="152456" y="628992"/>
                  </a:cubicBezTo>
                  <a:cubicBezTo>
                    <a:pt x="139403" y="630403"/>
                    <a:pt x="245590" y="530215"/>
                    <a:pt x="220190" y="529509"/>
                  </a:cubicBezTo>
                  <a:cubicBezTo>
                    <a:pt x="194790" y="528804"/>
                    <a:pt x="-3825" y="638517"/>
                    <a:pt x="56" y="624759"/>
                  </a:cubicBezTo>
                  <a:cubicBezTo>
                    <a:pt x="3936" y="611001"/>
                    <a:pt x="166920" y="538681"/>
                    <a:pt x="243473" y="446959"/>
                  </a:cubicBezTo>
                  <a:cubicBezTo>
                    <a:pt x="320026" y="355237"/>
                    <a:pt x="449495" y="97709"/>
                    <a:pt x="459373" y="74426"/>
                  </a:cubicBezTo>
                  <a:cubicBezTo>
                    <a:pt x="469251" y="51143"/>
                    <a:pt x="315440" y="319606"/>
                    <a:pt x="302740" y="307259"/>
                  </a:cubicBezTo>
                  <a:cubicBezTo>
                    <a:pt x="290040" y="294912"/>
                    <a:pt x="363065" y="9867"/>
                    <a:pt x="383173" y="342"/>
                  </a:cubicBezTo>
                  <a:cubicBezTo>
                    <a:pt x="403281" y="-9183"/>
                    <a:pt x="448084" y="182376"/>
                    <a:pt x="433973" y="26915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: 図形 839">
              <a:extLst>
                <a:ext uri="{FF2B5EF4-FFF2-40B4-BE49-F238E27FC236}">
                  <a16:creationId xmlns:a16="http://schemas.microsoft.com/office/drawing/2014/main" id="{B81EEFAC-5B08-4043-9039-086B477D923E}"/>
                </a:ext>
              </a:extLst>
            </p:cNvPr>
            <p:cNvSpPr/>
            <p:nvPr/>
          </p:nvSpPr>
          <p:spPr>
            <a:xfrm>
              <a:off x="5701622" y="2706959"/>
              <a:ext cx="461388" cy="454453"/>
            </a:xfrm>
            <a:custGeom>
              <a:avLst/>
              <a:gdLst>
                <a:gd name="connsiteX0" fmla="*/ 59945 w 461388"/>
                <a:gd name="connsiteY0" fmla="*/ 2374 h 454453"/>
                <a:gd name="connsiteX1" fmla="*/ 17611 w 461388"/>
                <a:gd name="connsiteY1" fmla="*/ 112441 h 454453"/>
                <a:gd name="connsiteX2" fmla="*/ 123445 w 461388"/>
                <a:gd name="connsiteY2" fmla="*/ 258491 h 454453"/>
                <a:gd name="connsiteX3" fmla="*/ 457878 w 461388"/>
                <a:gd name="connsiteY3" fmla="*/ 448991 h 454453"/>
                <a:gd name="connsiteX4" fmla="*/ 290661 w 461388"/>
                <a:gd name="connsiteY4" fmla="*/ 385491 h 454453"/>
                <a:gd name="connsiteX5" fmla="*/ 161545 w 461388"/>
                <a:gd name="connsiteY5" fmla="*/ 357974 h 454453"/>
                <a:gd name="connsiteX6" fmla="*/ 311828 w 461388"/>
                <a:gd name="connsiteY6" fmla="*/ 451108 h 454453"/>
                <a:gd name="connsiteX7" fmla="*/ 13378 w 461388"/>
                <a:gd name="connsiteY7" fmla="*/ 218274 h 454453"/>
                <a:gd name="connsiteX8" fmla="*/ 59945 w 461388"/>
                <a:gd name="connsiteY8" fmla="*/ 2374 h 45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88" h="454453">
                  <a:moveTo>
                    <a:pt x="59945" y="2374"/>
                  </a:moveTo>
                  <a:cubicBezTo>
                    <a:pt x="60650" y="-15265"/>
                    <a:pt x="7028" y="69755"/>
                    <a:pt x="17611" y="112441"/>
                  </a:cubicBezTo>
                  <a:cubicBezTo>
                    <a:pt x="28194" y="155127"/>
                    <a:pt x="50067" y="202399"/>
                    <a:pt x="123445" y="258491"/>
                  </a:cubicBezTo>
                  <a:cubicBezTo>
                    <a:pt x="196823" y="314583"/>
                    <a:pt x="430009" y="427824"/>
                    <a:pt x="457878" y="448991"/>
                  </a:cubicBezTo>
                  <a:cubicBezTo>
                    <a:pt x="485747" y="470158"/>
                    <a:pt x="340050" y="400660"/>
                    <a:pt x="290661" y="385491"/>
                  </a:cubicBezTo>
                  <a:cubicBezTo>
                    <a:pt x="241272" y="370322"/>
                    <a:pt x="158017" y="347038"/>
                    <a:pt x="161545" y="357974"/>
                  </a:cubicBezTo>
                  <a:cubicBezTo>
                    <a:pt x="165073" y="368910"/>
                    <a:pt x="336522" y="474391"/>
                    <a:pt x="311828" y="451108"/>
                  </a:cubicBezTo>
                  <a:cubicBezTo>
                    <a:pt x="287134" y="427825"/>
                    <a:pt x="60650" y="296591"/>
                    <a:pt x="13378" y="218274"/>
                  </a:cubicBezTo>
                  <a:cubicBezTo>
                    <a:pt x="-33894" y="139957"/>
                    <a:pt x="59240" y="20013"/>
                    <a:pt x="59945" y="23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: 図形 840">
              <a:extLst>
                <a:ext uri="{FF2B5EF4-FFF2-40B4-BE49-F238E27FC236}">
                  <a16:creationId xmlns:a16="http://schemas.microsoft.com/office/drawing/2014/main" id="{4271A149-3BB1-4518-811D-F5D2AE9FA972}"/>
                </a:ext>
              </a:extLst>
            </p:cNvPr>
            <p:cNvSpPr/>
            <p:nvPr/>
          </p:nvSpPr>
          <p:spPr>
            <a:xfrm>
              <a:off x="5968978" y="2937123"/>
              <a:ext cx="400273" cy="106174"/>
            </a:xfrm>
            <a:custGeom>
              <a:avLst/>
              <a:gdLst>
                <a:gd name="connsiteX0" fmla="*/ 1610 w 400273"/>
                <a:gd name="connsiteY0" fmla="*/ 1340 h 106174"/>
                <a:gd name="connsiteX1" fmla="*/ 188935 w 400273"/>
                <a:gd name="connsiteY1" fmla="*/ 23565 h 106174"/>
                <a:gd name="connsiteX2" fmla="*/ 365147 w 400273"/>
                <a:gd name="connsiteY2" fmla="*/ 2927 h 106174"/>
                <a:gd name="connsiteX3" fmla="*/ 173060 w 400273"/>
                <a:gd name="connsiteY3" fmla="*/ 52140 h 106174"/>
                <a:gd name="connsiteX4" fmla="*/ 400072 w 400273"/>
                <a:gd name="connsiteY4" fmla="*/ 56902 h 106174"/>
                <a:gd name="connsiteX5" fmla="*/ 125435 w 400273"/>
                <a:gd name="connsiteY5" fmla="*/ 63252 h 106174"/>
                <a:gd name="connsiteX6" fmla="*/ 22 w 400273"/>
                <a:gd name="connsiteY6" fmla="*/ 106115 h 106174"/>
                <a:gd name="connsiteX7" fmla="*/ 114322 w 400273"/>
                <a:gd name="connsiteY7" fmla="*/ 71190 h 106174"/>
                <a:gd name="connsiteX8" fmla="*/ 1610 w 400273"/>
                <a:gd name="connsiteY8" fmla="*/ 1340 h 10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273" h="106174">
                  <a:moveTo>
                    <a:pt x="1610" y="1340"/>
                  </a:moveTo>
                  <a:cubicBezTo>
                    <a:pt x="14045" y="-6597"/>
                    <a:pt x="128346" y="23301"/>
                    <a:pt x="188935" y="23565"/>
                  </a:cubicBezTo>
                  <a:cubicBezTo>
                    <a:pt x="249524" y="23829"/>
                    <a:pt x="367793" y="-1835"/>
                    <a:pt x="365147" y="2927"/>
                  </a:cubicBezTo>
                  <a:cubicBezTo>
                    <a:pt x="362501" y="7689"/>
                    <a:pt x="167239" y="43144"/>
                    <a:pt x="173060" y="52140"/>
                  </a:cubicBezTo>
                  <a:cubicBezTo>
                    <a:pt x="178881" y="61136"/>
                    <a:pt x="408010" y="55050"/>
                    <a:pt x="400072" y="56902"/>
                  </a:cubicBezTo>
                  <a:cubicBezTo>
                    <a:pt x="392135" y="58754"/>
                    <a:pt x="192110" y="55050"/>
                    <a:pt x="125435" y="63252"/>
                  </a:cubicBezTo>
                  <a:cubicBezTo>
                    <a:pt x="58760" y="71454"/>
                    <a:pt x="1874" y="104792"/>
                    <a:pt x="22" y="106115"/>
                  </a:cubicBezTo>
                  <a:cubicBezTo>
                    <a:pt x="-1830" y="107438"/>
                    <a:pt x="111147" y="86536"/>
                    <a:pt x="114322" y="71190"/>
                  </a:cubicBezTo>
                  <a:cubicBezTo>
                    <a:pt x="117497" y="55844"/>
                    <a:pt x="-10825" y="9277"/>
                    <a:pt x="1610" y="134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: 図形 841">
              <a:extLst>
                <a:ext uri="{FF2B5EF4-FFF2-40B4-BE49-F238E27FC236}">
                  <a16:creationId xmlns:a16="http://schemas.microsoft.com/office/drawing/2014/main" id="{70FD5D3D-A16E-4E1D-BA70-6C0142D500FB}"/>
                </a:ext>
              </a:extLst>
            </p:cNvPr>
            <p:cNvSpPr/>
            <p:nvPr/>
          </p:nvSpPr>
          <p:spPr>
            <a:xfrm>
              <a:off x="5854344" y="2632693"/>
              <a:ext cx="160589" cy="292067"/>
            </a:xfrm>
            <a:custGeom>
              <a:avLst/>
              <a:gdLst>
                <a:gd name="connsiteX0" fmla="*/ 159106 w 160589"/>
                <a:gd name="connsiteY0" fmla="*/ 970 h 292067"/>
                <a:gd name="connsiteX1" fmla="*/ 84494 w 160589"/>
                <a:gd name="connsiteY1" fmla="*/ 85107 h 292067"/>
                <a:gd name="connsiteX2" fmla="*/ 52744 w 160589"/>
                <a:gd name="connsiteY2" fmla="*/ 185120 h 292067"/>
                <a:gd name="connsiteX3" fmla="*/ 55919 w 160589"/>
                <a:gd name="connsiteY3" fmla="*/ 110507 h 292067"/>
                <a:gd name="connsiteX4" fmla="*/ 30519 w 160589"/>
                <a:gd name="connsiteY4" fmla="*/ 170832 h 292067"/>
                <a:gd name="connsiteX5" fmla="*/ 79731 w 160589"/>
                <a:gd name="connsiteY5" fmla="*/ 291482 h 292067"/>
                <a:gd name="connsiteX6" fmla="*/ 19406 w 160589"/>
                <a:gd name="connsiteY6" fmla="*/ 213695 h 292067"/>
                <a:gd name="connsiteX7" fmla="*/ 9881 w 160589"/>
                <a:gd name="connsiteY7" fmla="*/ 142257 h 292067"/>
                <a:gd name="connsiteX8" fmla="*/ 159106 w 160589"/>
                <a:gd name="connsiteY8" fmla="*/ 970 h 29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89" h="292067">
                  <a:moveTo>
                    <a:pt x="159106" y="970"/>
                  </a:moveTo>
                  <a:cubicBezTo>
                    <a:pt x="171541" y="-8555"/>
                    <a:pt x="102221" y="54415"/>
                    <a:pt x="84494" y="85107"/>
                  </a:cubicBezTo>
                  <a:cubicBezTo>
                    <a:pt x="66767" y="115799"/>
                    <a:pt x="57506" y="180887"/>
                    <a:pt x="52744" y="185120"/>
                  </a:cubicBezTo>
                  <a:cubicBezTo>
                    <a:pt x="47982" y="189353"/>
                    <a:pt x="59623" y="112888"/>
                    <a:pt x="55919" y="110507"/>
                  </a:cubicBezTo>
                  <a:cubicBezTo>
                    <a:pt x="52215" y="108126"/>
                    <a:pt x="26550" y="140670"/>
                    <a:pt x="30519" y="170832"/>
                  </a:cubicBezTo>
                  <a:cubicBezTo>
                    <a:pt x="34488" y="200994"/>
                    <a:pt x="81583" y="284338"/>
                    <a:pt x="79731" y="291482"/>
                  </a:cubicBezTo>
                  <a:cubicBezTo>
                    <a:pt x="77879" y="298626"/>
                    <a:pt x="31048" y="238566"/>
                    <a:pt x="19406" y="213695"/>
                  </a:cubicBezTo>
                  <a:cubicBezTo>
                    <a:pt x="7764" y="188824"/>
                    <a:pt x="-12079" y="175065"/>
                    <a:pt x="9881" y="142257"/>
                  </a:cubicBezTo>
                  <a:cubicBezTo>
                    <a:pt x="31841" y="109449"/>
                    <a:pt x="146671" y="10495"/>
                    <a:pt x="159106" y="97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: 図形 842">
              <a:extLst>
                <a:ext uri="{FF2B5EF4-FFF2-40B4-BE49-F238E27FC236}">
                  <a16:creationId xmlns:a16="http://schemas.microsoft.com/office/drawing/2014/main" id="{8DEBDAFD-203A-42E9-A8FE-98C1C7142F73}"/>
                </a:ext>
              </a:extLst>
            </p:cNvPr>
            <p:cNvSpPr/>
            <p:nvPr/>
          </p:nvSpPr>
          <p:spPr>
            <a:xfrm>
              <a:off x="6237262" y="2566599"/>
              <a:ext cx="152311" cy="282465"/>
            </a:xfrm>
            <a:custGeom>
              <a:avLst/>
              <a:gdLst>
                <a:gd name="connsiteX0" fmla="*/ 26 w 152311"/>
                <a:gd name="connsiteY0" fmla="*/ 389 h 282465"/>
                <a:gd name="connsiteX1" fmla="*/ 96863 w 152311"/>
                <a:gd name="connsiteY1" fmla="*/ 101989 h 282465"/>
                <a:gd name="connsiteX2" fmla="*/ 147663 w 152311"/>
                <a:gd name="connsiteY2" fmla="*/ 246451 h 282465"/>
                <a:gd name="connsiteX3" fmla="*/ 147663 w 152311"/>
                <a:gd name="connsiteY3" fmla="*/ 273439 h 282465"/>
                <a:gd name="connsiteX4" fmla="*/ 127026 w 152311"/>
                <a:gd name="connsiteY4" fmla="*/ 117864 h 282465"/>
                <a:gd name="connsiteX5" fmla="*/ 123851 w 152311"/>
                <a:gd name="connsiteY5" fmla="*/ 236926 h 282465"/>
                <a:gd name="connsiteX6" fmla="*/ 87338 w 152311"/>
                <a:gd name="connsiteY6" fmla="*/ 138501 h 282465"/>
                <a:gd name="connsiteX7" fmla="*/ 26 w 152311"/>
                <a:gd name="connsiteY7" fmla="*/ 389 h 2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1" h="282465">
                  <a:moveTo>
                    <a:pt x="26" y="389"/>
                  </a:moveTo>
                  <a:cubicBezTo>
                    <a:pt x="1613" y="-5696"/>
                    <a:pt x="72257" y="60979"/>
                    <a:pt x="96863" y="101989"/>
                  </a:cubicBezTo>
                  <a:cubicBezTo>
                    <a:pt x="121469" y="142999"/>
                    <a:pt x="139196" y="217876"/>
                    <a:pt x="147663" y="246451"/>
                  </a:cubicBezTo>
                  <a:cubicBezTo>
                    <a:pt x="156130" y="275026"/>
                    <a:pt x="151102" y="294870"/>
                    <a:pt x="147663" y="273439"/>
                  </a:cubicBezTo>
                  <a:cubicBezTo>
                    <a:pt x="144224" y="252008"/>
                    <a:pt x="130995" y="123949"/>
                    <a:pt x="127026" y="117864"/>
                  </a:cubicBezTo>
                  <a:cubicBezTo>
                    <a:pt x="123057" y="111779"/>
                    <a:pt x="130466" y="233487"/>
                    <a:pt x="123851" y="236926"/>
                  </a:cubicBezTo>
                  <a:cubicBezTo>
                    <a:pt x="117236" y="240365"/>
                    <a:pt x="106653" y="173690"/>
                    <a:pt x="87338" y="138501"/>
                  </a:cubicBezTo>
                  <a:cubicBezTo>
                    <a:pt x="68023" y="103312"/>
                    <a:pt x="-1561" y="6474"/>
                    <a:pt x="26" y="389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: 図形 843">
              <a:extLst>
                <a:ext uri="{FF2B5EF4-FFF2-40B4-BE49-F238E27FC236}">
                  <a16:creationId xmlns:a16="http://schemas.microsoft.com/office/drawing/2014/main" id="{B26F4687-8899-4A0B-AA12-242D75E51FC7}"/>
                </a:ext>
              </a:extLst>
            </p:cNvPr>
            <p:cNvSpPr/>
            <p:nvPr/>
          </p:nvSpPr>
          <p:spPr>
            <a:xfrm>
              <a:off x="5983280" y="2686942"/>
              <a:ext cx="292416" cy="82318"/>
            </a:xfrm>
            <a:custGeom>
              <a:avLst/>
              <a:gdLst>
                <a:gd name="connsiteX0" fmla="*/ 1595 w 292416"/>
                <a:gd name="connsiteY0" fmla="*/ 696 h 82318"/>
                <a:gd name="connsiteX1" fmla="*/ 80970 w 292416"/>
                <a:gd name="connsiteY1" fmla="*/ 40383 h 82318"/>
                <a:gd name="connsiteX2" fmla="*/ 292108 w 292416"/>
                <a:gd name="connsiteY2" fmla="*/ 2283 h 82318"/>
                <a:gd name="connsiteX3" fmla="*/ 131770 w 292416"/>
                <a:gd name="connsiteY3" fmla="*/ 49908 h 82318"/>
                <a:gd name="connsiteX4" fmla="*/ 290520 w 292416"/>
                <a:gd name="connsiteY4" fmla="*/ 56258 h 82318"/>
                <a:gd name="connsiteX5" fmla="*/ 142883 w 292416"/>
                <a:gd name="connsiteY5" fmla="*/ 81658 h 82318"/>
                <a:gd name="connsiteX6" fmla="*/ 1595 w 292416"/>
                <a:gd name="connsiteY6" fmla="*/ 696 h 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16" h="82318">
                  <a:moveTo>
                    <a:pt x="1595" y="696"/>
                  </a:moveTo>
                  <a:cubicBezTo>
                    <a:pt x="-8724" y="-6183"/>
                    <a:pt x="32551" y="40119"/>
                    <a:pt x="80970" y="40383"/>
                  </a:cubicBezTo>
                  <a:cubicBezTo>
                    <a:pt x="129389" y="40647"/>
                    <a:pt x="283641" y="696"/>
                    <a:pt x="292108" y="2283"/>
                  </a:cubicBezTo>
                  <a:cubicBezTo>
                    <a:pt x="300575" y="3870"/>
                    <a:pt x="132035" y="40912"/>
                    <a:pt x="131770" y="49908"/>
                  </a:cubicBezTo>
                  <a:cubicBezTo>
                    <a:pt x="131505" y="58904"/>
                    <a:pt x="288668" y="50966"/>
                    <a:pt x="290520" y="56258"/>
                  </a:cubicBezTo>
                  <a:cubicBezTo>
                    <a:pt x="292372" y="61550"/>
                    <a:pt x="188921" y="86685"/>
                    <a:pt x="142883" y="81658"/>
                  </a:cubicBezTo>
                  <a:cubicBezTo>
                    <a:pt x="96845" y="76631"/>
                    <a:pt x="11914" y="7575"/>
                    <a:pt x="1595" y="69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: 図形 844">
              <a:extLst>
                <a:ext uri="{FF2B5EF4-FFF2-40B4-BE49-F238E27FC236}">
                  <a16:creationId xmlns:a16="http://schemas.microsoft.com/office/drawing/2014/main" id="{D903560D-F47A-4603-B010-26576DAD9E91}"/>
                </a:ext>
              </a:extLst>
            </p:cNvPr>
            <p:cNvSpPr/>
            <p:nvPr/>
          </p:nvSpPr>
          <p:spPr>
            <a:xfrm>
              <a:off x="5847760" y="2392324"/>
              <a:ext cx="193183" cy="139760"/>
            </a:xfrm>
            <a:custGeom>
              <a:avLst/>
              <a:gdLst>
                <a:gd name="connsiteX0" fmla="*/ 192678 w 193183"/>
                <a:gd name="connsiteY0" fmla="*/ 39 h 139760"/>
                <a:gd name="connsiteX1" fmla="*/ 172040 w 193183"/>
                <a:gd name="connsiteY1" fmla="*/ 85764 h 139760"/>
                <a:gd name="connsiteX2" fmla="*/ 52978 w 193183"/>
                <a:gd name="connsiteY2" fmla="*/ 136564 h 139760"/>
                <a:gd name="connsiteX3" fmla="*/ 2178 w 193183"/>
                <a:gd name="connsiteY3" fmla="*/ 130214 h 139760"/>
                <a:gd name="connsiteX4" fmla="*/ 119653 w 193183"/>
                <a:gd name="connsiteY4" fmla="*/ 95289 h 139760"/>
                <a:gd name="connsiteX5" fmla="*/ 2178 w 193183"/>
                <a:gd name="connsiteY5" fmla="*/ 114339 h 139760"/>
                <a:gd name="connsiteX6" fmla="*/ 165690 w 193183"/>
                <a:gd name="connsiteY6" fmla="*/ 74651 h 139760"/>
                <a:gd name="connsiteX7" fmla="*/ 192678 w 193183"/>
                <a:gd name="connsiteY7" fmla="*/ 39 h 1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83" h="139760">
                  <a:moveTo>
                    <a:pt x="192678" y="39"/>
                  </a:moveTo>
                  <a:cubicBezTo>
                    <a:pt x="193736" y="1891"/>
                    <a:pt x="195323" y="63010"/>
                    <a:pt x="172040" y="85764"/>
                  </a:cubicBezTo>
                  <a:cubicBezTo>
                    <a:pt x="148757" y="108518"/>
                    <a:pt x="81288" y="129156"/>
                    <a:pt x="52978" y="136564"/>
                  </a:cubicBezTo>
                  <a:cubicBezTo>
                    <a:pt x="24668" y="143972"/>
                    <a:pt x="-8934" y="137093"/>
                    <a:pt x="2178" y="130214"/>
                  </a:cubicBezTo>
                  <a:cubicBezTo>
                    <a:pt x="13290" y="123335"/>
                    <a:pt x="119653" y="97935"/>
                    <a:pt x="119653" y="95289"/>
                  </a:cubicBezTo>
                  <a:cubicBezTo>
                    <a:pt x="119653" y="92643"/>
                    <a:pt x="-5495" y="117779"/>
                    <a:pt x="2178" y="114339"/>
                  </a:cubicBezTo>
                  <a:cubicBezTo>
                    <a:pt x="9851" y="110899"/>
                    <a:pt x="135263" y="87616"/>
                    <a:pt x="165690" y="74651"/>
                  </a:cubicBezTo>
                  <a:cubicBezTo>
                    <a:pt x="196117" y="61686"/>
                    <a:pt x="191620" y="-1813"/>
                    <a:pt x="192678" y="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: 図形 845">
              <a:extLst>
                <a:ext uri="{FF2B5EF4-FFF2-40B4-BE49-F238E27FC236}">
                  <a16:creationId xmlns:a16="http://schemas.microsoft.com/office/drawing/2014/main" id="{FF579ABA-59A3-4889-BC1B-3E00037E32B4}"/>
                </a:ext>
              </a:extLst>
            </p:cNvPr>
            <p:cNvSpPr/>
            <p:nvPr/>
          </p:nvSpPr>
          <p:spPr>
            <a:xfrm>
              <a:off x="6132513" y="2354674"/>
              <a:ext cx="103191" cy="178990"/>
            </a:xfrm>
            <a:custGeom>
              <a:avLst/>
              <a:gdLst>
                <a:gd name="connsiteX0" fmla="*/ 90487 w 103191"/>
                <a:gd name="connsiteY0" fmla="*/ 1176 h 178990"/>
                <a:gd name="connsiteX1" fmla="*/ 49212 w 103191"/>
                <a:gd name="connsiteY1" fmla="*/ 63089 h 178990"/>
                <a:gd name="connsiteX2" fmla="*/ 103187 w 103191"/>
                <a:gd name="connsiteY2" fmla="*/ 174214 h 178990"/>
                <a:gd name="connsiteX3" fmla="*/ 52387 w 103191"/>
                <a:gd name="connsiteY3" fmla="*/ 121826 h 178990"/>
                <a:gd name="connsiteX4" fmla="*/ 73025 w 103191"/>
                <a:gd name="connsiteY4" fmla="*/ 178976 h 178990"/>
                <a:gd name="connsiteX5" fmla="*/ 0 w 103191"/>
                <a:gd name="connsiteY5" fmla="*/ 115476 h 178990"/>
                <a:gd name="connsiteX6" fmla="*/ 90487 w 103191"/>
                <a:gd name="connsiteY6" fmla="*/ 1176 h 17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91" h="178990">
                  <a:moveTo>
                    <a:pt x="90487" y="1176"/>
                  </a:moveTo>
                  <a:cubicBezTo>
                    <a:pt x="98689" y="-7555"/>
                    <a:pt x="47095" y="34249"/>
                    <a:pt x="49212" y="63089"/>
                  </a:cubicBezTo>
                  <a:cubicBezTo>
                    <a:pt x="51329" y="91929"/>
                    <a:pt x="102658" y="164425"/>
                    <a:pt x="103187" y="174214"/>
                  </a:cubicBezTo>
                  <a:cubicBezTo>
                    <a:pt x="103716" y="184004"/>
                    <a:pt x="57414" y="121032"/>
                    <a:pt x="52387" y="121826"/>
                  </a:cubicBezTo>
                  <a:cubicBezTo>
                    <a:pt x="47360" y="122620"/>
                    <a:pt x="81756" y="180034"/>
                    <a:pt x="73025" y="178976"/>
                  </a:cubicBezTo>
                  <a:cubicBezTo>
                    <a:pt x="64294" y="177918"/>
                    <a:pt x="0" y="143522"/>
                    <a:pt x="0" y="115476"/>
                  </a:cubicBezTo>
                  <a:cubicBezTo>
                    <a:pt x="0" y="87430"/>
                    <a:pt x="82285" y="9907"/>
                    <a:pt x="90487" y="11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: 図形 846">
              <a:extLst>
                <a:ext uri="{FF2B5EF4-FFF2-40B4-BE49-F238E27FC236}">
                  <a16:creationId xmlns:a16="http://schemas.microsoft.com/office/drawing/2014/main" id="{F3F1CABB-D7B0-45F6-8AB8-E54CC689F860}"/>
                </a:ext>
              </a:extLst>
            </p:cNvPr>
            <p:cNvSpPr/>
            <p:nvPr/>
          </p:nvSpPr>
          <p:spPr>
            <a:xfrm>
              <a:off x="5909598" y="2029192"/>
              <a:ext cx="243748" cy="93830"/>
            </a:xfrm>
            <a:custGeom>
              <a:avLst/>
              <a:gdLst>
                <a:gd name="connsiteX0" fmla="*/ 135 w 243748"/>
                <a:gd name="connsiteY0" fmla="*/ 93825 h 93830"/>
                <a:gd name="connsiteX1" fmla="*/ 163119 w 243748"/>
                <a:gd name="connsiteY1" fmla="*/ 13391 h 93830"/>
                <a:gd name="connsiteX2" fmla="*/ 243552 w 243748"/>
                <a:gd name="connsiteY2" fmla="*/ 47258 h 93830"/>
                <a:gd name="connsiteX3" fmla="*/ 184285 w 243748"/>
                <a:gd name="connsiteY3" fmla="*/ 4925 h 93830"/>
                <a:gd name="connsiteX4" fmla="*/ 135602 w 243748"/>
                <a:gd name="connsiteY4" fmla="*/ 9158 h 93830"/>
                <a:gd name="connsiteX5" fmla="*/ 135 w 243748"/>
                <a:gd name="connsiteY5" fmla="*/ 93825 h 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48" h="93830">
                  <a:moveTo>
                    <a:pt x="135" y="93825"/>
                  </a:moveTo>
                  <a:cubicBezTo>
                    <a:pt x="4721" y="94531"/>
                    <a:pt x="122550" y="21152"/>
                    <a:pt x="163119" y="13391"/>
                  </a:cubicBezTo>
                  <a:cubicBezTo>
                    <a:pt x="203689" y="5630"/>
                    <a:pt x="240024" y="48669"/>
                    <a:pt x="243552" y="47258"/>
                  </a:cubicBezTo>
                  <a:cubicBezTo>
                    <a:pt x="247080" y="45847"/>
                    <a:pt x="202277" y="11275"/>
                    <a:pt x="184285" y="4925"/>
                  </a:cubicBezTo>
                  <a:cubicBezTo>
                    <a:pt x="166293" y="-1425"/>
                    <a:pt x="162766" y="-3189"/>
                    <a:pt x="135602" y="9158"/>
                  </a:cubicBezTo>
                  <a:cubicBezTo>
                    <a:pt x="108438" y="21505"/>
                    <a:pt x="-4451" y="93119"/>
                    <a:pt x="135" y="938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8" name="フリーフォーム: 図形 847">
              <a:extLst>
                <a:ext uri="{FF2B5EF4-FFF2-40B4-BE49-F238E27FC236}">
                  <a16:creationId xmlns:a16="http://schemas.microsoft.com/office/drawing/2014/main" id="{1DEF4825-4CA6-42DC-BB76-CD039F26BB0B}"/>
                </a:ext>
              </a:extLst>
            </p:cNvPr>
            <p:cNvSpPr/>
            <p:nvPr/>
          </p:nvSpPr>
          <p:spPr>
            <a:xfrm>
              <a:off x="5975032" y="2177659"/>
              <a:ext cx="93787" cy="83163"/>
            </a:xfrm>
            <a:custGeom>
              <a:avLst/>
              <a:gdLst>
                <a:gd name="connsiteX0" fmla="*/ 2435 w 93787"/>
                <a:gd name="connsiteY0" fmla="*/ 82941 h 83163"/>
                <a:gd name="connsiteX1" fmla="*/ 93451 w 93787"/>
                <a:gd name="connsiteY1" fmla="*/ 2508 h 83163"/>
                <a:gd name="connsiteX2" fmla="*/ 32068 w 93787"/>
                <a:gd name="connsiteY2" fmla="*/ 25791 h 83163"/>
                <a:gd name="connsiteX3" fmla="*/ 2435 w 93787"/>
                <a:gd name="connsiteY3" fmla="*/ 82941 h 8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87" h="83163">
                  <a:moveTo>
                    <a:pt x="2435" y="82941"/>
                  </a:moveTo>
                  <a:cubicBezTo>
                    <a:pt x="12665" y="79061"/>
                    <a:pt x="88512" y="12033"/>
                    <a:pt x="93451" y="2508"/>
                  </a:cubicBezTo>
                  <a:cubicBezTo>
                    <a:pt x="98390" y="-7017"/>
                    <a:pt x="47590" y="12738"/>
                    <a:pt x="32068" y="25791"/>
                  </a:cubicBezTo>
                  <a:cubicBezTo>
                    <a:pt x="16546" y="38844"/>
                    <a:pt x="-7795" y="86821"/>
                    <a:pt x="2435" y="8294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9" name="フリーフォーム: 図形 848">
              <a:extLst>
                <a:ext uri="{FF2B5EF4-FFF2-40B4-BE49-F238E27FC236}">
                  <a16:creationId xmlns:a16="http://schemas.microsoft.com/office/drawing/2014/main" id="{51A2B42F-B42D-4934-896C-2D38C03853F7}"/>
                </a:ext>
              </a:extLst>
            </p:cNvPr>
            <p:cNvSpPr/>
            <p:nvPr/>
          </p:nvSpPr>
          <p:spPr>
            <a:xfrm>
              <a:off x="6068343" y="2107088"/>
              <a:ext cx="119638" cy="95114"/>
            </a:xfrm>
            <a:custGeom>
              <a:avLst/>
              <a:gdLst>
                <a:gd name="connsiteX0" fmla="*/ 140 w 119638"/>
                <a:gd name="connsiteY0" fmla="*/ 1112 h 95114"/>
                <a:gd name="connsiteX1" fmla="*/ 114440 w 119638"/>
                <a:gd name="connsiteY1" fmla="*/ 94245 h 95114"/>
                <a:gd name="connsiteX2" fmla="*/ 91157 w 119638"/>
                <a:gd name="connsiteY2" fmla="*/ 45562 h 95114"/>
                <a:gd name="connsiteX3" fmla="*/ 140 w 119638"/>
                <a:gd name="connsiteY3" fmla="*/ 1112 h 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8" h="95114">
                  <a:moveTo>
                    <a:pt x="140" y="1112"/>
                  </a:moveTo>
                  <a:cubicBezTo>
                    <a:pt x="4020" y="9226"/>
                    <a:pt x="99271" y="86837"/>
                    <a:pt x="114440" y="94245"/>
                  </a:cubicBezTo>
                  <a:cubicBezTo>
                    <a:pt x="129609" y="101653"/>
                    <a:pt x="108443" y="59673"/>
                    <a:pt x="91157" y="45562"/>
                  </a:cubicBezTo>
                  <a:cubicBezTo>
                    <a:pt x="73871" y="31451"/>
                    <a:pt x="-3740" y="-7002"/>
                    <a:pt x="140" y="111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0" name="フリーフォーム: 図形 849">
              <a:extLst>
                <a:ext uri="{FF2B5EF4-FFF2-40B4-BE49-F238E27FC236}">
                  <a16:creationId xmlns:a16="http://schemas.microsoft.com/office/drawing/2014/main" id="{34D3D698-C3EA-45AF-A910-6A74F060DB42}"/>
                </a:ext>
              </a:extLst>
            </p:cNvPr>
            <p:cNvSpPr/>
            <p:nvPr/>
          </p:nvSpPr>
          <p:spPr>
            <a:xfrm>
              <a:off x="5903008" y="2798495"/>
              <a:ext cx="122384" cy="108508"/>
            </a:xfrm>
            <a:custGeom>
              <a:avLst/>
              <a:gdLst>
                <a:gd name="connsiteX0" fmla="*/ 121555 w 122384"/>
                <a:gd name="connsiteY0" fmla="*/ 268 h 108508"/>
                <a:gd name="connsiteX1" fmla="*/ 15192 w 122384"/>
                <a:gd name="connsiteY1" fmla="*/ 20905 h 108508"/>
                <a:gd name="connsiteX2" fmla="*/ 10430 w 122384"/>
                <a:gd name="connsiteY2" fmla="*/ 54243 h 108508"/>
                <a:gd name="connsiteX3" fmla="*/ 107267 w 122384"/>
                <a:gd name="connsiteY3" fmla="*/ 108218 h 108508"/>
                <a:gd name="connsiteX4" fmla="*/ 72342 w 122384"/>
                <a:gd name="connsiteY4" fmla="*/ 74880 h 108508"/>
                <a:gd name="connsiteX5" fmla="*/ 53292 w 122384"/>
                <a:gd name="connsiteY5" fmla="*/ 55830 h 108508"/>
                <a:gd name="connsiteX6" fmla="*/ 97742 w 122384"/>
                <a:gd name="connsiteY6" fmla="*/ 62180 h 108508"/>
                <a:gd name="connsiteX7" fmla="*/ 65992 w 122384"/>
                <a:gd name="connsiteY7" fmla="*/ 35193 h 108508"/>
                <a:gd name="connsiteX8" fmla="*/ 121555 w 122384"/>
                <a:gd name="connsiteY8" fmla="*/ 268 h 1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08508">
                  <a:moveTo>
                    <a:pt x="121555" y="268"/>
                  </a:moveTo>
                  <a:cubicBezTo>
                    <a:pt x="113088" y="-2113"/>
                    <a:pt x="33713" y="11909"/>
                    <a:pt x="15192" y="20905"/>
                  </a:cubicBezTo>
                  <a:cubicBezTo>
                    <a:pt x="-3329" y="29901"/>
                    <a:pt x="-4916" y="39691"/>
                    <a:pt x="10430" y="54243"/>
                  </a:cubicBezTo>
                  <a:cubicBezTo>
                    <a:pt x="25776" y="68795"/>
                    <a:pt x="96948" y="104779"/>
                    <a:pt x="107267" y="108218"/>
                  </a:cubicBezTo>
                  <a:cubicBezTo>
                    <a:pt x="117586" y="111657"/>
                    <a:pt x="81338" y="83611"/>
                    <a:pt x="72342" y="74880"/>
                  </a:cubicBezTo>
                  <a:cubicBezTo>
                    <a:pt x="63346" y="66149"/>
                    <a:pt x="49059" y="57947"/>
                    <a:pt x="53292" y="55830"/>
                  </a:cubicBezTo>
                  <a:cubicBezTo>
                    <a:pt x="57525" y="53713"/>
                    <a:pt x="95625" y="65620"/>
                    <a:pt x="97742" y="62180"/>
                  </a:cubicBezTo>
                  <a:cubicBezTo>
                    <a:pt x="99859" y="58741"/>
                    <a:pt x="60965" y="45512"/>
                    <a:pt x="65992" y="35193"/>
                  </a:cubicBezTo>
                  <a:cubicBezTo>
                    <a:pt x="71019" y="24874"/>
                    <a:pt x="130022" y="2649"/>
                    <a:pt x="121555" y="268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1" name="フリーフォーム: 図形 850">
              <a:extLst>
                <a:ext uri="{FF2B5EF4-FFF2-40B4-BE49-F238E27FC236}">
                  <a16:creationId xmlns:a16="http://schemas.microsoft.com/office/drawing/2014/main" id="{3EE793CA-B3B8-4D0A-955D-1A73572CB43D}"/>
                </a:ext>
              </a:extLst>
            </p:cNvPr>
            <p:cNvSpPr/>
            <p:nvPr/>
          </p:nvSpPr>
          <p:spPr>
            <a:xfrm>
              <a:off x="6227755" y="2812693"/>
              <a:ext cx="123363" cy="83574"/>
            </a:xfrm>
            <a:custGeom>
              <a:avLst/>
              <a:gdLst>
                <a:gd name="connsiteX0" fmla="*/ 8 w 123363"/>
                <a:gd name="connsiteY0" fmla="*/ 357 h 83574"/>
                <a:gd name="connsiteX1" fmla="*/ 106370 w 123363"/>
                <a:gd name="connsiteY1" fmla="*/ 13057 h 83574"/>
                <a:gd name="connsiteX2" fmla="*/ 115895 w 123363"/>
                <a:gd name="connsiteY2" fmla="*/ 16232 h 83574"/>
                <a:gd name="connsiteX3" fmla="*/ 33345 w 123363"/>
                <a:gd name="connsiteY3" fmla="*/ 82907 h 83574"/>
                <a:gd name="connsiteX4" fmla="*/ 103195 w 123363"/>
                <a:gd name="connsiteY4" fmla="*/ 49570 h 83574"/>
                <a:gd name="connsiteX5" fmla="*/ 69858 w 123363"/>
                <a:gd name="connsiteY5" fmla="*/ 33695 h 83574"/>
                <a:gd name="connsiteX6" fmla="*/ 100020 w 123363"/>
                <a:gd name="connsiteY6" fmla="*/ 6707 h 83574"/>
                <a:gd name="connsiteX7" fmla="*/ 8 w 123363"/>
                <a:gd name="connsiteY7" fmla="*/ 357 h 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363" h="83574">
                  <a:moveTo>
                    <a:pt x="8" y="357"/>
                  </a:moveTo>
                  <a:cubicBezTo>
                    <a:pt x="1066" y="1415"/>
                    <a:pt x="87056" y="10411"/>
                    <a:pt x="106370" y="13057"/>
                  </a:cubicBezTo>
                  <a:cubicBezTo>
                    <a:pt x="125684" y="15703"/>
                    <a:pt x="128066" y="4590"/>
                    <a:pt x="115895" y="16232"/>
                  </a:cubicBezTo>
                  <a:cubicBezTo>
                    <a:pt x="103724" y="27874"/>
                    <a:pt x="35462" y="77351"/>
                    <a:pt x="33345" y="82907"/>
                  </a:cubicBezTo>
                  <a:cubicBezTo>
                    <a:pt x="31228" y="88463"/>
                    <a:pt x="97110" y="57772"/>
                    <a:pt x="103195" y="49570"/>
                  </a:cubicBezTo>
                  <a:cubicBezTo>
                    <a:pt x="109281" y="41368"/>
                    <a:pt x="70387" y="40839"/>
                    <a:pt x="69858" y="33695"/>
                  </a:cubicBezTo>
                  <a:cubicBezTo>
                    <a:pt x="69329" y="26551"/>
                    <a:pt x="107164" y="13057"/>
                    <a:pt x="100020" y="6707"/>
                  </a:cubicBezTo>
                  <a:cubicBezTo>
                    <a:pt x="92876" y="357"/>
                    <a:pt x="-1050" y="-701"/>
                    <a:pt x="8" y="357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2" name="フリーフォーム: 図形 851">
              <a:extLst>
                <a:ext uri="{FF2B5EF4-FFF2-40B4-BE49-F238E27FC236}">
                  <a16:creationId xmlns:a16="http://schemas.microsoft.com/office/drawing/2014/main" id="{FEBAA758-6907-4B43-A4D5-0FF833922317}"/>
                </a:ext>
              </a:extLst>
            </p:cNvPr>
            <p:cNvSpPr/>
            <p:nvPr/>
          </p:nvSpPr>
          <p:spPr>
            <a:xfrm>
              <a:off x="5934075" y="2764723"/>
              <a:ext cx="396932" cy="99425"/>
            </a:xfrm>
            <a:custGeom>
              <a:avLst/>
              <a:gdLst>
                <a:gd name="connsiteX0" fmla="*/ 0 w 396932"/>
                <a:gd name="connsiteY0" fmla="*/ 99127 h 99425"/>
                <a:gd name="connsiteX1" fmla="*/ 106363 w 396932"/>
                <a:gd name="connsiteY1" fmla="*/ 48327 h 99425"/>
                <a:gd name="connsiteX2" fmla="*/ 188913 w 396932"/>
                <a:gd name="connsiteY2" fmla="*/ 53090 h 99425"/>
                <a:gd name="connsiteX3" fmla="*/ 231775 w 396932"/>
                <a:gd name="connsiteY3" fmla="*/ 49915 h 99425"/>
                <a:gd name="connsiteX4" fmla="*/ 295275 w 396932"/>
                <a:gd name="connsiteY4" fmla="*/ 32452 h 99425"/>
                <a:gd name="connsiteX5" fmla="*/ 395288 w 396932"/>
                <a:gd name="connsiteY5" fmla="*/ 65790 h 99425"/>
                <a:gd name="connsiteX6" fmla="*/ 347663 w 396932"/>
                <a:gd name="connsiteY6" fmla="*/ 11815 h 99425"/>
                <a:gd name="connsiteX7" fmla="*/ 222250 w 396932"/>
                <a:gd name="connsiteY7" fmla="*/ 702 h 99425"/>
                <a:gd name="connsiteX8" fmla="*/ 195263 w 396932"/>
                <a:gd name="connsiteY8" fmla="*/ 24515 h 99425"/>
                <a:gd name="connsiteX9" fmla="*/ 106363 w 396932"/>
                <a:gd name="connsiteY9" fmla="*/ 21340 h 99425"/>
                <a:gd name="connsiteX10" fmla="*/ 0 w 396932"/>
                <a:gd name="connsiteY10" fmla="*/ 99127 h 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32" h="99425">
                  <a:moveTo>
                    <a:pt x="0" y="99127"/>
                  </a:moveTo>
                  <a:cubicBezTo>
                    <a:pt x="0" y="103625"/>
                    <a:pt x="74878" y="56000"/>
                    <a:pt x="106363" y="48327"/>
                  </a:cubicBezTo>
                  <a:cubicBezTo>
                    <a:pt x="137849" y="40654"/>
                    <a:pt x="168011" y="52825"/>
                    <a:pt x="188913" y="53090"/>
                  </a:cubicBezTo>
                  <a:cubicBezTo>
                    <a:pt x="209815" y="53355"/>
                    <a:pt x="214048" y="53355"/>
                    <a:pt x="231775" y="49915"/>
                  </a:cubicBezTo>
                  <a:cubicBezTo>
                    <a:pt x="249502" y="46475"/>
                    <a:pt x="268023" y="29806"/>
                    <a:pt x="295275" y="32452"/>
                  </a:cubicBezTo>
                  <a:cubicBezTo>
                    <a:pt x="322527" y="35098"/>
                    <a:pt x="386557" y="69229"/>
                    <a:pt x="395288" y="65790"/>
                  </a:cubicBezTo>
                  <a:cubicBezTo>
                    <a:pt x="404019" y="62350"/>
                    <a:pt x="376503" y="22663"/>
                    <a:pt x="347663" y="11815"/>
                  </a:cubicBezTo>
                  <a:cubicBezTo>
                    <a:pt x="318823" y="967"/>
                    <a:pt x="247650" y="-1415"/>
                    <a:pt x="222250" y="702"/>
                  </a:cubicBezTo>
                  <a:cubicBezTo>
                    <a:pt x="196850" y="2819"/>
                    <a:pt x="214578" y="21075"/>
                    <a:pt x="195263" y="24515"/>
                  </a:cubicBezTo>
                  <a:cubicBezTo>
                    <a:pt x="175949" y="27955"/>
                    <a:pt x="135996" y="13403"/>
                    <a:pt x="106363" y="21340"/>
                  </a:cubicBezTo>
                  <a:cubicBezTo>
                    <a:pt x="76730" y="29277"/>
                    <a:pt x="0" y="94629"/>
                    <a:pt x="0" y="9912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3" name="フリーフォーム: 図形 852">
              <a:extLst>
                <a:ext uri="{FF2B5EF4-FFF2-40B4-BE49-F238E27FC236}">
                  <a16:creationId xmlns:a16="http://schemas.microsoft.com/office/drawing/2014/main" id="{723EE616-E63B-4CF4-AD53-8F742EB3A528}"/>
                </a:ext>
              </a:extLst>
            </p:cNvPr>
            <p:cNvSpPr/>
            <p:nvPr/>
          </p:nvSpPr>
          <p:spPr>
            <a:xfrm>
              <a:off x="5954829" y="2805112"/>
              <a:ext cx="406285" cy="178348"/>
            </a:xfrm>
            <a:custGeom>
              <a:avLst/>
              <a:gdLst>
                <a:gd name="connsiteX0" fmla="*/ 1471 w 406285"/>
                <a:gd name="connsiteY0" fmla="*/ 73026 h 178348"/>
                <a:gd name="connsiteX1" fmla="*/ 112596 w 406285"/>
                <a:gd name="connsiteY1" fmla="*/ 142876 h 178348"/>
                <a:gd name="connsiteX2" fmla="*/ 212609 w 406285"/>
                <a:gd name="connsiteY2" fmla="*/ 130176 h 178348"/>
                <a:gd name="connsiteX3" fmla="*/ 341196 w 406285"/>
                <a:gd name="connsiteY3" fmla="*/ 68263 h 178348"/>
                <a:gd name="connsiteX4" fmla="*/ 406284 w 406285"/>
                <a:gd name="connsiteY4" fmla="*/ 1 h 178348"/>
                <a:gd name="connsiteX5" fmla="*/ 342784 w 406285"/>
                <a:gd name="connsiteY5" fmla="*/ 66676 h 178348"/>
                <a:gd name="connsiteX6" fmla="*/ 325321 w 406285"/>
                <a:gd name="connsiteY6" fmla="*/ 152401 h 178348"/>
                <a:gd name="connsiteX7" fmla="*/ 225309 w 406285"/>
                <a:gd name="connsiteY7" fmla="*/ 157163 h 178348"/>
                <a:gd name="connsiteX8" fmla="*/ 196734 w 406285"/>
                <a:gd name="connsiteY8" fmla="*/ 174626 h 178348"/>
                <a:gd name="connsiteX9" fmla="*/ 1471 w 406285"/>
                <a:gd name="connsiteY9" fmla="*/ 73026 h 1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5" h="178348">
                  <a:moveTo>
                    <a:pt x="1471" y="73026"/>
                  </a:moveTo>
                  <a:cubicBezTo>
                    <a:pt x="-12552" y="67734"/>
                    <a:pt x="77406" y="133351"/>
                    <a:pt x="112596" y="142876"/>
                  </a:cubicBezTo>
                  <a:cubicBezTo>
                    <a:pt x="147786" y="152401"/>
                    <a:pt x="174509" y="142612"/>
                    <a:pt x="212609" y="130176"/>
                  </a:cubicBezTo>
                  <a:cubicBezTo>
                    <a:pt x="250709" y="117741"/>
                    <a:pt x="308917" y="89959"/>
                    <a:pt x="341196" y="68263"/>
                  </a:cubicBezTo>
                  <a:cubicBezTo>
                    <a:pt x="373475" y="46567"/>
                    <a:pt x="406019" y="265"/>
                    <a:pt x="406284" y="1"/>
                  </a:cubicBezTo>
                  <a:cubicBezTo>
                    <a:pt x="406549" y="-263"/>
                    <a:pt x="356278" y="41276"/>
                    <a:pt x="342784" y="66676"/>
                  </a:cubicBezTo>
                  <a:cubicBezTo>
                    <a:pt x="329290" y="92076"/>
                    <a:pt x="344900" y="137320"/>
                    <a:pt x="325321" y="152401"/>
                  </a:cubicBezTo>
                  <a:cubicBezTo>
                    <a:pt x="305742" y="167482"/>
                    <a:pt x="246740" y="153459"/>
                    <a:pt x="225309" y="157163"/>
                  </a:cubicBezTo>
                  <a:cubicBezTo>
                    <a:pt x="203878" y="160867"/>
                    <a:pt x="232982" y="188120"/>
                    <a:pt x="196734" y="174626"/>
                  </a:cubicBezTo>
                  <a:cubicBezTo>
                    <a:pt x="160486" y="161132"/>
                    <a:pt x="15494" y="78318"/>
                    <a:pt x="1471" y="7302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4" name="フリーフォーム: 図形 853">
              <a:extLst>
                <a:ext uri="{FF2B5EF4-FFF2-40B4-BE49-F238E27FC236}">
                  <a16:creationId xmlns:a16="http://schemas.microsoft.com/office/drawing/2014/main" id="{6EE34B24-FADA-4669-B9B1-FD021CF72D38}"/>
                </a:ext>
              </a:extLst>
            </p:cNvPr>
            <p:cNvSpPr/>
            <p:nvPr/>
          </p:nvSpPr>
          <p:spPr>
            <a:xfrm>
              <a:off x="5981700" y="2897188"/>
              <a:ext cx="190580" cy="79832"/>
            </a:xfrm>
            <a:custGeom>
              <a:avLst/>
              <a:gdLst>
                <a:gd name="connsiteX0" fmla="*/ 0 w 190580"/>
                <a:gd name="connsiteY0" fmla="*/ 0 h 79832"/>
                <a:gd name="connsiteX1" fmla="*/ 120650 w 190580"/>
                <a:gd name="connsiteY1" fmla="*/ 66675 h 79832"/>
                <a:gd name="connsiteX2" fmla="*/ 190500 w 190580"/>
                <a:gd name="connsiteY2" fmla="*/ 79375 h 79832"/>
                <a:gd name="connsiteX3" fmla="*/ 107950 w 190580"/>
                <a:gd name="connsiteY3" fmla="*/ 58737 h 79832"/>
                <a:gd name="connsiteX4" fmla="*/ 0 w 190580"/>
                <a:gd name="connsiteY4" fmla="*/ 0 h 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80" h="79832">
                  <a:moveTo>
                    <a:pt x="0" y="0"/>
                  </a:moveTo>
                  <a:cubicBezTo>
                    <a:pt x="44450" y="26723"/>
                    <a:pt x="88900" y="53446"/>
                    <a:pt x="120650" y="66675"/>
                  </a:cubicBezTo>
                  <a:cubicBezTo>
                    <a:pt x="152400" y="79904"/>
                    <a:pt x="192617" y="80698"/>
                    <a:pt x="190500" y="79375"/>
                  </a:cubicBezTo>
                  <a:cubicBezTo>
                    <a:pt x="188383" y="78052"/>
                    <a:pt x="107950" y="58737"/>
                    <a:pt x="107950" y="58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5" name="フリーフォーム: 図形 854">
              <a:extLst>
                <a:ext uri="{FF2B5EF4-FFF2-40B4-BE49-F238E27FC236}">
                  <a16:creationId xmlns:a16="http://schemas.microsoft.com/office/drawing/2014/main" id="{702918BD-ED25-4D27-ADE7-0E172945B368}"/>
                </a:ext>
              </a:extLst>
            </p:cNvPr>
            <p:cNvSpPr/>
            <p:nvPr/>
          </p:nvSpPr>
          <p:spPr>
            <a:xfrm>
              <a:off x="5735782" y="1894432"/>
              <a:ext cx="408103" cy="264630"/>
            </a:xfrm>
            <a:custGeom>
              <a:avLst/>
              <a:gdLst>
                <a:gd name="connsiteX0" fmla="*/ 334818 w 408103"/>
                <a:gd name="connsiteY0" fmla="*/ 64543 h 264630"/>
                <a:gd name="connsiteX1" fmla="*/ 157018 w 408103"/>
                <a:gd name="connsiteY1" fmla="*/ 134393 h 264630"/>
                <a:gd name="connsiteX2" fmla="*/ 55418 w 408103"/>
                <a:gd name="connsiteY2" fmla="*/ 258218 h 264630"/>
                <a:gd name="connsiteX3" fmla="*/ 52243 w 408103"/>
                <a:gd name="connsiteY3" fmla="*/ 147093 h 264630"/>
                <a:gd name="connsiteX4" fmla="*/ 42718 w 408103"/>
                <a:gd name="connsiteY4" fmla="*/ 264568 h 264630"/>
                <a:gd name="connsiteX5" fmla="*/ 23668 w 408103"/>
                <a:gd name="connsiteY5" fmla="*/ 128043 h 264630"/>
                <a:gd name="connsiteX6" fmla="*/ 407843 w 408103"/>
                <a:gd name="connsiteY6" fmla="*/ 1043 h 264630"/>
                <a:gd name="connsiteX7" fmla="*/ 87168 w 408103"/>
                <a:gd name="connsiteY7" fmla="*/ 67718 h 264630"/>
                <a:gd name="connsiteX8" fmla="*/ 334818 w 408103"/>
                <a:gd name="connsiteY8" fmla="*/ 64543 h 26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103" h="264630">
                  <a:moveTo>
                    <a:pt x="334818" y="64543"/>
                  </a:moveTo>
                  <a:cubicBezTo>
                    <a:pt x="346460" y="75656"/>
                    <a:pt x="203585" y="102114"/>
                    <a:pt x="157018" y="134393"/>
                  </a:cubicBezTo>
                  <a:cubicBezTo>
                    <a:pt x="110451" y="166672"/>
                    <a:pt x="72880" y="256101"/>
                    <a:pt x="55418" y="258218"/>
                  </a:cubicBezTo>
                  <a:cubicBezTo>
                    <a:pt x="37956" y="260335"/>
                    <a:pt x="54360" y="146035"/>
                    <a:pt x="52243" y="147093"/>
                  </a:cubicBezTo>
                  <a:cubicBezTo>
                    <a:pt x="50126" y="148151"/>
                    <a:pt x="47480" y="267743"/>
                    <a:pt x="42718" y="264568"/>
                  </a:cubicBezTo>
                  <a:cubicBezTo>
                    <a:pt x="37956" y="261393"/>
                    <a:pt x="-37186" y="171964"/>
                    <a:pt x="23668" y="128043"/>
                  </a:cubicBezTo>
                  <a:cubicBezTo>
                    <a:pt x="84522" y="84122"/>
                    <a:pt x="397260" y="11097"/>
                    <a:pt x="407843" y="1043"/>
                  </a:cubicBezTo>
                  <a:cubicBezTo>
                    <a:pt x="418426" y="-9011"/>
                    <a:pt x="102514" y="56606"/>
                    <a:pt x="87168" y="67718"/>
                  </a:cubicBezTo>
                  <a:cubicBezTo>
                    <a:pt x="71822" y="78830"/>
                    <a:pt x="323176" y="53430"/>
                    <a:pt x="334818" y="6454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6" name="フリーフォーム: 図形 855">
              <a:extLst>
                <a:ext uri="{FF2B5EF4-FFF2-40B4-BE49-F238E27FC236}">
                  <a16:creationId xmlns:a16="http://schemas.microsoft.com/office/drawing/2014/main" id="{4B101787-5243-466D-B107-8988264194CA}"/>
                </a:ext>
              </a:extLst>
            </p:cNvPr>
            <p:cNvSpPr/>
            <p:nvPr/>
          </p:nvSpPr>
          <p:spPr>
            <a:xfrm>
              <a:off x="5666011" y="2487241"/>
              <a:ext cx="100857" cy="354425"/>
            </a:xfrm>
            <a:custGeom>
              <a:avLst/>
              <a:gdLst>
                <a:gd name="connsiteX0" fmla="*/ 98202 w 100857"/>
                <a:gd name="connsiteY0" fmla="*/ 1959 h 354425"/>
                <a:gd name="connsiteX1" fmla="*/ 74389 w 100857"/>
                <a:gd name="connsiteY1" fmla="*/ 94034 h 354425"/>
                <a:gd name="connsiteX2" fmla="*/ 74389 w 100857"/>
                <a:gd name="connsiteY2" fmla="*/ 189284 h 354425"/>
                <a:gd name="connsiteX3" fmla="*/ 88677 w 100857"/>
                <a:gd name="connsiteY3" fmla="*/ 354384 h 354425"/>
                <a:gd name="connsiteX4" fmla="*/ 44227 w 100857"/>
                <a:gd name="connsiteY4" fmla="*/ 206747 h 354425"/>
                <a:gd name="connsiteX5" fmla="*/ 71214 w 100857"/>
                <a:gd name="connsiteY5" fmla="*/ 349622 h 354425"/>
                <a:gd name="connsiteX6" fmla="*/ 25177 w 100857"/>
                <a:gd name="connsiteY6" fmla="*/ 248022 h 354425"/>
                <a:gd name="connsiteX7" fmla="*/ 2952 w 100857"/>
                <a:gd name="connsiteY7" fmla="*/ 184522 h 354425"/>
                <a:gd name="connsiteX8" fmla="*/ 98202 w 100857"/>
                <a:gd name="connsiteY8" fmla="*/ 1959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857" h="354425">
                  <a:moveTo>
                    <a:pt x="98202" y="1959"/>
                  </a:moveTo>
                  <a:cubicBezTo>
                    <a:pt x="110108" y="-13122"/>
                    <a:pt x="78358" y="62813"/>
                    <a:pt x="74389" y="94034"/>
                  </a:cubicBezTo>
                  <a:cubicBezTo>
                    <a:pt x="70420" y="125255"/>
                    <a:pt x="72008" y="145892"/>
                    <a:pt x="74389" y="189284"/>
                  </a:cubicBezTo>
                  <a:cubicBezTo>
                    <a:pt x="76770" y="232676"/>
                    <a:pt x="93704" y="351474"/>
                    <a:pt x="88677" y="354384"/>
                  </a:cubicBezTo>
                  <a:cubicBezTo>
                    <a:pt x="83650" y="357294"/>
                    <a:pt x="47137" y="207541"/>
                    <a:pt x="44227" y="206747"/>
                  </a:cubicBezTo>
                  <a:cubicBezTo>
                    <a:pt x="41317" y="205953"/>
                    <a:pt x="74389" y="342743"/>
                    <a:pt x="71214" y="349622"/>
                  </a:cubicBezTo>
                  <a:cubicBezTo>
                    <a:pt x="68039" y="356501"/>
                    <a:pt x="36554" y="275539"/>
                    <a:pt x="25177" y="248022"/>
                  </a:cubicBezTo>
                  <a:cubicBezTo>
                    <a:pt x="13800" y="220505"/>
                    <a:pt x="-7896" y="220770"/>
                    <a:pt x="2952" y="184522"/>
                  </a:cubicBezTo>
                  <a:cubicBezTo>
                    <a:pt x="13800" y="148274"/>
                    <a:pt x="86296" y="17040"/>
                    <a:pt x="98202" y="195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7" name="フリーフォーム: 図形 856">
              <a:extLst>
                <a:ext uri="{FF2B5EF4-FFF2-40B4-BE49-F238E27FC236}">
                  <a16:creationId xmlns:a16="http://schemas.microsoft.com/office/drawing/2014/main" id="{002E2A64-7D2F-42B3-9B95-C43C8D0C9E9D}"/>
                </a:ext>
              </a:extLst>
            </p:cNvPr>
            <p:cNvSpPr/>
            <p:nvPr/>
          </p:nvSpPr>
          <p:spPr>
            <a:xfrm>
              <a:off x="5141548" y="4258061"/>
              <a:ext cx="160015" cy="917810"/>
            </a:xfrm>
            <a:custGeom>
              <a:avLst/>
              <a:gdLst>
                <a:gd name="connsiteX0" fmla="*/ 365 w 160015"/>
                <a:gd name="connsiteY0" fmla="*/ 5964 h 917810"/>
                <a:gd name="connsiteX1" fmla="*/ 148002 w 160015"/>
                <a:gd name="connsiteY1" fmla="*/ 877502 h 917810"/>
                <a:gd name="connsiteX2" fmla="*/ 146415 w 160015"/>
                <a:gd name="connsiteY2" fmla="*/ 745739 h 917810"/>
                <a:gd name="connsiteX3" fmla="*/ 106727 w 160015"/>
                <a:gd name="connsiteY3" fmla="*/ 506027 h 917810"/>
                <a:gd name="connsiteX4" fmla="*/ 365 w 160015"/>
                <a:gd name="connsiteY4" fmla="*/ 5964 h 9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5" h="917810">
                  <a:moveTo>
                    <a:pt x="365" y="5964"/>
                  </a:moveTo>
                  <a:cubicBezTo>
                    <a:pt x="7244" y="67876"/>
                    <a:pt x="123660" y="754206"/>
                    <a:pt x="148002" y="877502"/>
                  </a:cubicBezTo>
                  <a:cubicBezTo>
                    <a:pt x="172344" y="1000798"/>
                    <a:pt x="153294" y="807651"/>
                    <a:pt x="146415" y="745739"/>
                  </a:cubicBezTo>
                  <a:cubicBezTo>
                    <a:pt x="139536" y="683827"/>
                    <a:pt x="106727" y="506027"/>
                    <a:pt x="106727" y="506027"/>
                  </a:cubicBezTo>
                  <a:cubicBezTo>
                    <a:pt x="85825" y="381673"/>
                    <a:pt x="-6514" y="-55948"/>
                    <a:pt x="365" y="59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8" name="フリーフォーム: 図形 857">
              <a:extLst>
                <a:ext uri="{FF2B5EF4-FFF2-40B4-BE49-F238E27FC236}">
                  <a16:creationId xmlns:a16="http://schemas.microsoft.com/office/drawing/2014/main" id="{F96EBDC5-EAFE-48BA-A286-F73EEEFAADEB}"/>
                </a:ext>
              </a:extLst>
            </p:cNvPr>
            <p:cNvSpPr/>
            <p:nvPr/>
          </p:nvSpPr>
          <p:spPr>
            <a:xfrm>
              <a:off x="5145088" y="3945407"/>
              <a:ext cx="1385724" cy="293218"/>
            </a:xfrm>
            <a:custGeom>
              <a:avLst/>
              <a:gdLst>
                <a:gd name="connsiteX0" fmla="*/ 0 w 1385724"/>
                <a:gd name="connsiteY0" fmla="*/ 293218 h 293218"/>
                <a:gd name="connsiteX1" fmla="*/ 1301750 w 1385724"/>
                <a:gd name="connsiteY1" fmla="*/ 20168 h 293218"/>
                <a:gd name="connsiteX2" fmla="*/ 1217612 w 1385724"/>
                <a:gd name="connsiteY2" fmla="*/ 28106 h 293218"/>
                <a:gd name="connsiteX3" fmla="*/ 900112 w 1385724"/>
                <a:gd name="connsiteY3" fmla="*/ 90018 h 293218"/>
                <a:gd name="connsiteX4" fmla="*/ 0 w 1385724"/>
                <a:gd name="connsiteY4" fmla="*/ 293218 h 2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724" h="293218">
                  <a:moveTo>
                    <a:pt x="0" y="293218"/>
                  </a:moveTo>
                  <a:lnTo>
                    <a:pt x="1301750" y="20168"/>
                  </a:lnTo>
                  <a:cubicBezTo>
                    <a:pt x="1504685" y="-24017"/>
                    <a:pt x="1284552" y="16464"/>
                    <a:pt x="1217612" y="28106"/>
                  </a:cubicBezTo>
                  <a:cubicBezTo>
                    <a:pt x="1150672" y="39748"/>
                    <a:pt x="900112" y="90018"/>
                    <a:pt x="900112" y="90018"/>
                  </a:cubicBezTo>
                  <a:lnTo>
                    <a:pt x="0" y="2932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9" name="フリーフォーム: 図形 858">
              <a:extLst>
                <a:ext uri="{FF2B5EF4-FFF2-40B4-BE49-F238E27FC236}">
                  <a16:creationId xmlns:a16="http://schemas.microsoft.com/office/drawing/2014/main" id="{AFBF502C-F99F-4D42-B443-6AC11C4E44DD}"/>
                </a:ext>
              </a:extLst>
            </p:cNvPr>
            <p:cNvSpPr/>
            <p:nvPr/>
          </p:nvSpPr>
          <p:spPr>
            <a:xfrm>
              <a:off x="5148263" y="3977440"/>
              <a:ext cx="1342717" cy="288173"/>
            </a:xfrm>
            <a:custGeom>
              <a:avLst/>
              <a:gdLst>
                <a:gd name="connsiteX0" fmla="*/ 0 w 1342717"/>
                <a:gd name="connsiteY0" fmla="*/ 288173 h 288173"/>
                <a:gd name="connsiteX1" fmla="*/ 354012 w 1342717"/>
                <a:gd name="connsiteY1" fmla="*/ 200860 h 288173"/>
                <a:gd name="connsiteX2" fmla="*/ 1314450 w 1342717"/>
                <a:gd name="connsiteY2" fmla="*/ 8773 h 288173"/>
                <a:gd name="connsiteX3" fmla="*/ 1052512 w 1342717"/>
                <a:gd name="connsiteY3" fmla="*/ 42110 h 288173"/>
                <a:gd name="connsiteX4" fmla="*/ 688975 w 1342717"/>
                <a:gd name="connsiteY4" fmla="*/ 127835 h 288173"/>
                <a:gd name="connsiteX5" fmla="*/ 0 w 1342717"/>
                <a:gd name="connsiteY5" fmla="*/ 288173 h 2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2717" h="288173">
                  <a:moveTo>
                    <a:pt x="0" y="288173"/>
                  </a:moveTo>
                  <a:cubicBezTo>
                    <a:pt x="67468" y="267800"/>
                    <a:pt x="134937" y="247427"/>
                    <a:pt x="354012" y="200860"/>
                  </a:cubicBezTo>
                  <a:cubicBezTo>
                    <a:pt x="573087" y="154293"/>
                    <a:pt x="1198033" y="35231"/>
                    <a:pt x="1314450" y="8773"/>
                  </a:cubicBezTo>
                  <a:cubicBezTo>
                    <a:pt x="1430867" y="-17685"/>
                    <a:pt x="1156758" y="22266"/>
                    <a:pt x="1052512" y="42110"/>
                  </a:cubicBezTo>
                  <a:cubicBezTo>
                    <a:pt x="948266" y="61954"/>
                    <a:pt x="688975" y="127835"/>
                    <a:pt x="688975" y="127835"/>
                  </a:cubicBezTo>
                  <a:lnTo>
                    <a:pt x="0" y="2881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0" name="フリーフォーム: 図形 859">
              <a:extLst>
                <a:ext uri="{FF2B5EF4-FFF2-40B4-BE49-F238E27FC236}">
                  <a16:creationId xmlns:a16="http://schemas.microsoft.com/office/drawing/2014/main" id="{12E556C5-6EAA-4DEC-8822-F8C9CAE780A7}"/>
                </a:ext>
              </a:extLst>
            </p:cNvPr>
            <p:cNvSpPr/>
            <p:nvPr/>
          </p:nvSpPr>
          <p:spPr>
            <a:xfrm>
              <a:off x="6423851" y="3978568"/>
              <a:ext cx="105706" cy="683670"/>
            </a:xfrm>
            <a:custGeom>
              <a:avLst/>
              <a:gdLst>
                <a:gd name="connsiteX0" fmla="*/ 3937 w 105706"/>
                <a:gd name="connsiteY0" fmla="*/ 15582 h 683670"/>
                <a:gd name="connsiteX1" fmla="*/ 105537 w 105706"/>
                <a:gd name="connsiteY1" fmla="*/ 680745 h 683670"/>
                <a:gd name="connsiteX2" fmla="*/ 27749 w 105706"/>
                <a:gd name="connsiteY2" fmla="*/ 248945 h 683670"/>
                <a:gd name="connsiteX3" fmla="*/ 3937 w 105706"/>
                <a:gd name="connsiteY3" fmla="*/ 15582 h 68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06" h="683670">
                  <a:moveTo>
                    <a:pt x="3937" y="15582"/>
                  </a:moveTo>
                  <a:cubicBezTo>
                    <a:pt x="16902" y="87549"/>
                    <a:pt x="101568" y="641851"/>
                    <a:pt x="105537" y="680745"/>
                  </a:cubicBezTo>
                  <a:cubicBezTo>
                    <a:pt x="109506" y="719639"/>
                    <a:pt x="42566" y="359806"/>
                    <a:pt x="27749" y="248945"/>
                  </a:cubicBezTo>
                  <a:cubicBezTo>
                    <a:pt x="12932" y="138085"/>
                    <a:pt x="-9028" y="-56385"/>
                    <a:pt x="3937" y="155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1" name="フリーフォーム: 図形 860">
              <a:extLst>
                <a:ext uri="{FF2B5EF4-FFF2-40B4-BE49-F238E27FC236}">
                  <a16:creationId xmlns:a16="http://schemas.microsoft.com/office/drawing/2014/main" id="{936542B8-6B12-4006-B94E-997CEB5C2AAB}"/>
                </a:ext>
              </a:extLst>
            </p:cNvPr>
            <p:cNvSpPr/>
            <p:nvPr/>
          </p:nvSpPr>
          <p:spPr>
            <a:xfrm>
              <a:off x="6457941" y="3964054"/>
              <a:ext cx="124966" cy="869870"/>
            </a:xfrm>
            <a:custGeom>
              <a:avLst/>
              <a:gdLst>
                <a:gd name="connsiteX0" fmla="*/ 9 w 124966"/>
                <a:gd name="connsiteY0" fmla="*/ 3109 h 869870"/>
                <a:gd name="connsiteX1" fmla="*/ 115897 w 124966"/>
                <a:gd name="connsiteY1" fmla="*/ 720659 h 869870"/>
                <a:gd name="connsiteX2" fmla="*/ 117484 w 124966"/>
                <a:gd name="connsiteY2" fmla="*/ 868296 h 869870"/>
                <a:gd name="connsiteX3" fmla="*/ 117484 w 124966"/>
                <a:gd name="connsiteY3" fmla="*/ 777809 h 869870"/>
                <a:gd name="connsiteX4" fmla="*/ 109547 w 124966"/>
                <a:gd name="connsiteY4" fmla="*/ 473009 h 869870"/>
                <a:gd name="connsiteX5" fmla="*/ 9 w 124966"/>
                <a:gd name="connsiteY5" fmla="*/ 3109 h 86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66" h="869870">
                  <a:moveTo>
                    <a:pt x="9" y="3109"/>
                  </a:moveTo>
                  <a:cubicBezTo>
                    <a:pt x="1067" y="44384"/>
                    <a:pt x="96318" y="576461"/>
                    <a:pt x="115897" y="720659"/>
                  </a:cubicBezTo>
                  <a:cubicBezTo>
                    <a:pt x="135476" y="864857"/>
                    <a:pt x="117220" y="858771"/>
                    <a:pt x="117484" y="868296"/>
                  </a:cubicBezTo>
                  <a:cubicBezTo>
                    <a:pt x="117749" y="877821"/>
                    <a:pt x="118807" y="843690"/>
                    <a:pt x="117484" y="777809"/>
                  </a:cubicBezTo>
                  <a:cubicBezTo>
                    <a:pt x="116161" y="711928"/>
                    <a:pt x="128861" y="603184"/>
                    <a:pt x="109547" y="473009"/>
                  </a:cubicBezTo>
                  <a:cubicBezTo>
                    <a:pt x="90233" y="342834"/>
                    <a:pt x="-1049" y="-38166"/>
                    <a:pt x="9" y="31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2" name="フリーフォーム: 図形 861">
              <a:extLst>
                <a:ext uri="{FF2B5EF4-FFF2-40B4-BE49-F238E27FC236}">
                  <a16:creationId xmlns:a16="http://schemas.microsoft.com/office/drawing/2014/main" id="{FCD0F034-16E1-4C06-A933-B0E58BF54CF5}"/>
                </a:ext>
              </a:extLst>
            </p:cNvPr>
            <p:cNvSpPr/>
            <p:nvPr/>
          </p:nvSpPr>
          <p:spPr>
            <a:xfrm>
              <a:off x="5668970" y="5898872"/>
              <a:ext cx="883111" cy="188492"/>
            </a:xfrm>
            <a:custGeom>
              <a:avLst/>
              <a:gdLst>
                <a:gd name="connsiteX0" fmla="*/ 3697 w 883111"/>
                <a:gd name="connsiteY0" fmla="*/ 184428 h 188492"/>
                <a:gd name="connsiteX1" fmla="*/ 374113 w 883111"/>
                <a:gd name="connsiteY1" fmla="*/ 146328 h 188492"/>
                <a:gd name="connsiteX2" fmla="*/ 860947 w 883111"/>
                <a:gd name="connsiteY2" fmla="*/ 12978 h 188492"/>
                <a:gd name="connsiteX3" fmla="*/ 780513 w 883111"/>
                <a:gd name="connsiteY3" fmla="*/ 10861 h 188492"/>
                <a:gd name="connsiteX4" fmla="*/ 602713 w 883111"/>
                <a:gd name="connsiteY4" fmla="*/ 63778 h 188492"/>
                <a:gd name="connsiteX5" fmla="*/ 3697 w 883111"/>
                <a:gd name="connsiteY5" fmla="*/ 184428 h 1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111" h="188492">
                  <a:moveTo>
                    <a:pt x="3697" y="184428"/>
                  </a:moveTo>
                  <a:cubicBezTo>
                    <a:pt x="-34403" y="198186"/>
                    <a:pt x="231238" y="174903"/>
                    <a:pt x="374113" y="146328"/>
                  </a:cubicBezTo>
                  <a:cubicBezTo>
                    <a:pt x="516988" y="117753"/>
                    <a:pt x="793214" y="35556"/>
                    <a:pt x="860947" y="12978"/>
                  </a:cubicBezTo>
                  <a:cubicBezTo>
                    <a:pt x="928680" y="-9600"/>
                    <a:pt x="823552" y="2394"/>
                    <a:pt x="780513" y="10861"/>
                  </a:cubicBezTo>
                  <a:cubicBezTo>
                    <a:pt x="737474" y="19328"/>
                    <a:pt x="728655" y="35556"/>
                    <a:pt x="602713" y="63778"/>
                  </a:cubicBezTo>
                  <a:cubicBezTo>
                    <a:pt x="476771" y="92000"/>
                    <a:pt x="41797" y="170670"/>
                    <a:pt x="3697" y="1844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フリーフォーム: 図形 862">
              <a:extLst>
                <a:ext uri="{FF2B5EF4-FFF2-40B4-BE49-F238E27FC236}">
                  <a16:creationId xmlns:a16="http://schemas.microsoft.com/office/drawing/2014/main" id="{5E9A5A05-8649-4831-BC15-EE8AC23932AB}"/>
                </a:ext>
              </a:extLst>
            </p:cNvPr>
            <p:cNvSpPr/>
            <p:nvPr/>
          </p:nvSpPr>
          <p:spPr>
            <a:xfrm>
              <a:off x="5359104" y="2565383"/>
              <a:ext cx="195566" cy="352039"/>
            </a:xfrm>
            <a:custGeom>
              <a:avLst/>
              <a:gdLst>
                <a:gd name="connsiteX0" fmla="*/ 195029 w 195566"/>
                <a:gd name="connsiteY0" fmla="*/ 17 h 352039"/>
                <a:gd name="connsiteX1" fmla="*/ 61679 w 195566"/>
                <a:gd name="connsiteY1" fmla="*/ 141834 h 352039"/>
                <a:gd name="connsiteX2" fmla="*/ 57446 w 195566"/>
                <a:gd name="connsiteY2" fmla="*/ 349267 h 352039"/>
                <a:gd name="connsiteX3" fmla="*/ 57446 w 195566"/>
                <a:gd name="connsiteY3" fmla="*/ 254017 h 352039"/>
                <a:gd name="connsiteX4" fmla="*/ 4529 w 195566"/>
                <a:gd name="connsiteY4" fmla="*/ 150300 h 352039"/>
                <a:gd name="connsiteX5" fmla="*/ 195029 w 195566"/>
                <a:gd name="connsiteY5" fmla="*/ 17 h 3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66" h="352039">
                  <a:moveTo>
                    <a:pt x="195029" y="17"/>
                  </a:moveTo>
                  <a:cubicBezTo>
                    <a:pt x="204554" y="-1394"/>
                    <a:pt x="84609" y="83626"/>
                    <a:pt x="61679" y="141834"/>
                  </a:cubicBezTo>
                  <a:cubicBezTo>
                    <a:pt x="38749" y="200042"/>
                    <a:pt x="58151" y="330570"/>
                    <a:pt x="57446" y="349267"/>
                  </a:cubicBezTo>
                  <a:cubicBezTo>
                    <a:pt x="56740" y="367964"/>
                    <a:pt x="66265" y="287178"/>
                    <a:pt x="57446" y="254017"/>
                  </a:cubicBezTo>
                  <a:cubicBezTo>
                    <a:pt x="48627" y="220856"/>
                    <a:pt x="-17696" y="187341"/>
                    <a:pt x="4529" y="150300"/>
                  </a:cubicBezTo>
                  <a:cubicBezTo>
                    <a:pt x="26754" y="113259"/>
                    <a:pt x="185504" y="1428"/>
                    <a:pt x="195029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4" name="フリーフォーム: 図形 863">
              <a:extLst>
                <a:ext uri="{FF2B5EF4-FFF2-40B4-BE49-F238E27FC236}">
                  <a16:creationId xmlns:a16="http://schemas.microsoft.com/office/drawing/2014/main" id="{AE005DEA-D8A6-458D-8229-D97710C431F7}"/>
                </a:ext>
              </a:extLst>
            </p:cNvPr>
            <p:cNvSpPr/>
            <p:nvPr/>
          </p:nvSpPr>
          <p:spPr>
            <a:xfrm>
              <a:off x="6538321" y="2353237"/>
              <a:ext cx="108528" cy="476147"/>
            </a:xfrm>
            <a:custGeom>
              <a:avLst/>
              <a:gdLst>
                <a:gd name="connsiteX0" fmla="*/ 80496 w 108528"/>
                <a:gd name="connsiteY0" fmla="*/ 496 h 476147"/>
                <a:gd name="connsiteX1" fmla="*/ 42396 w 108528"/>
                <a:gd name="connsiteY1" fmla="*/ 155013 h 476147"/>
                <a:gd name="connsiteX2" fmla="*/ 105896 w 108528"/>
                <a:gd name="connsiteY2" fmla="*/ 466163 h 476147"/>
                <a:gd name="connsiteX3" fmla="*/ 86846 w 108528"/>
                <a:gd name="connsiteY3" fmla="*/ 381496 h 476147"/>
                <a:gd name="connsiteX4" fmla="*/ 62 w 108528"/>
                <a:gd name="connsiteY4" fmla="*/ 201580 h 476147"/>
                <a:gd name="connsiteX5" fmla="*/ 80496 w 108528"/>
                <a:gd name="connsiteY5" fmla="*/ 496 h 4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8" h="476147">
                  <a:moveTo>
                    <a:pt x="80496" y="496"/>
                  </a:moveTo>
                  <a:cubicBezTo>
                    <a:pt x="87552" y="-7265"/>
                    <a:pt x="38163" y="77402"/>
                    <a:pt x="42396" y="155013"/>
                  </a:cubicBezTo>
                  <a:cubicBezTo>
                    <a:pt x="46629" y="232624"/>
                    <a:pt x="98488" y="428416"/>
                    <a:pt x="105896" y="466163"/>
                  </a:cubicBezTo>
                  <a:cubicBezTo>
                    <a:pt x="113304" y="503910"/>
                    <a:pt x="104485" y="425593"/>
                    <a:pt x="86846" y="381496"/>
                  </a:cubicBezTo>
                  <a:cubicBezTo>
                    <a:pt x="69207" y="337399"/>
                    <a:pt x="-2407" y="262258"/>
                    <a:pt x="62" y="201580"/>
                  </a:cubicBezTo>
                  <a:cubicBezTo>
                    <a:pt x="2531" y="140902"/>
                    <a:pt x="73440" y="8257"/>
                    <a:pt x="80496" y="4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フリーフォーム: 図形 864">
              <a:extLst>
                <a:ext uri="{FF2B5EF4-FFF2-40B4-BE49-F238E27FC236}">
                  <a16:creationId xmlns:a16="http://schemas.microsoft.com/office/drawing/2014/main" id="{C763F21D-2AF6-4A1A-9428-6F80A4ADDF09}"/>
                </a:ext>
              </a:extLst>
            </p:cNvPr>
            <p:cNvSpPr/>
            <p:nvPr/>
          </p:nvSpPr>
          <p:spPr>
            <a:xfrm>
              <a:off x="6664890" y="2300790"/>
              <a:ext cx="172389" cy="759211"/>
            </a:xfrm>
            <a:custGeom>
              <a:avLst/>
              <a:gdLst>
                <a:gd name="connsiteX0" fmla="*/ 30127 w 172389"/>
                <a:gd name="connsiteY0" fmla="*/ 27 h 759211"/>
                <a:gd name="connsiteX1" fmla="*/ 95743 w 172389"/>
                <a:gd name="connsiteY1" fmla="*/ 194760 h 759211"/>
                <a:gd name="connsiteX2" fmla="*/ 49177 w 172389"/>
                <a:gd name="connsiteY2" fmla="*/ 448760 h 759211"/>
                <a:gd name="connsiteX3" fmla="*/ 169827 w 172389"/>
                <a:gd name="connsiteY3" fmla="*/ 749327 h 759211"/>
                <a:gd name="connsiteX4" fmla="*/ 121143 w 172389"/>
                <a:gd name="connsiteY4" fmla="*/ 662543 h 759211"/>
                <a:gd name="connsiteX5" fmla="*/ 493 w 172389"/>
                <a:gd name="connsiteY5" fmla="*/ 423360 h 759211"/>
                <a:gd name="connsiteX6" fmla="*/ 76693 w 172389"/>
                <a:gd name="connsiteY6" fmla="*/ 207460 h 759211"/>
                <a:gd name="connsiteX7" fmla="*/ 30127 w 172389"/>
                <a:gd name="connsiteY7" fmla="*/ 27 h 7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89" h="759211">
                  <a:moveTo>
                    <a:pt x="30127" y="27"/>
                  </a:moveTo>
                  <a:cubicBezTo>
                    <a:pt x="33302" y="-2090"/>
                    <a:pt x="92568" y="119971"/>
                    <a:pt x="95743" y="194760"/>
                  </a:cubicBezTo>
                  <a:cubicBezTo>
                    <a:pt x="98918" y="269549"/>
                    <a:pt x="36830" y="356332"/>
                    <a:pt x="49177" y="448760"/>
                  </a:cubicBezTo>
                  <a:cubicBezTo>
                    <a:pt x="61524" y="541188"/>
                    <a:pt x="157833" y="713697"/>
                    <a:pt x="169827" y="749327"/>
                  </a:cubicBezTo>
                  <a:cubicBezTo>
                    <a:pt x="181821" y="784957"/>
                    <a:pt x="149365" y="716871"/>
                    <a:pt x="121143" y="662543"/>
                  </a:cubicBezTo>
                  <a:cubicBezTo>
                    <a:pt x="92921" y="608215"/>
                    <a:pt x="7901" y="499207"/>
                    <a:pt x="493" y="423360"/>
                  </a:cubicBezTo>
                  <a:cubicBezTo>
                    <a:pt x="-6915" y="347513"/>
                    <a:pt x="71401" y="273077"/>
                    <a:pt x="76693" y="207460"/>
                  </a:cubicBezTo>
                  <a:cubicBezTo>
                    <a:pt x="81985" y="141843"/>
                    <a:pt x="26952" y="2144"/>
                    <a:pt x="30127" y="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6" name="フリーフォーム: 図形 865">
              <a:extLst>
                <a:ext uri="{FF2B5EF4-FFF2-40B4-BE49-F238E27FC236}">
                  <a16:creationId xmlns:a16="http://schemas.microsoft.com/office/drawing/2014/main" id="{DF541011-03F4-4236-BEF1-8BFE84A1AA70}"/>
                </a:ext>
              </a:extLst>
            </p:cNvPr>
            <p:cNvSpPr/>
            <p:nvPr/>
          </p:nvSpPr>
          <p:spPr>
            <a:xfrm>
              <a:off x="6595955" y="2801987"/>
              <a:ext cx="442744" cy="789259"/>
            </a:xfrm>
            <a:custGeom>
              <a:avLst/>
              <a:gdLst>
                <a:gd name="connsiteX0" fmla="*/ 10162 w 442744"/>
                <a:gd name="connsiteY0" fmla="*/ 2596 h 789259"/>
                <a:gd name="connsiteX1" fmla="*/ 22862 w 442744"/>
                <a:gd name="connsiteY1" fmla="*/ 235430 h 789259"/>
                <a:gd name="connsiteX2" fmla="*/ 249345 w 442744"/>
                <a:gd name="connsiteY2" fmla="*/ 491546 h 789259"/>
                <a:gd name="connsiteX3" fmla="*/ 435612 w 442744"/>
                <a:gd name="connsiteY3" fmla="*/ 781530 h 789259"/>
                <a:gd name="connsiteX4" fmla="*/ 386928 w 442744"/>
                <a:gd name="connsiteY4" fmla="*/ 688396 h 789259"/>
                <a:gd name="connsiteX5" fmla="*/ 226062 w 442744"/>
                <a:gd name="connsiteY5" fmla="*/ 502130 h 789259"/>
                <a:gd name="connsiteX6" fmla="*/ 44028 w 442744"/>
                <a:gd name="connsiteY6" fmla="*/ 392063 h 789259"/>
                <a:gd name="connsiteX7" fmla="*/ 10162 w 442744"/>
                <a:gd name="connsiteY7" fmla="*/ 2596 h 78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44" h="789259">
                  <a:moveTo>
                    <a:pt x="10162" y="2596"/>
                  </a:moveTo>
                  <a:cubicBezTo>
                    <a:pt x="6634" y="-23509"/>
                    <a:pt x="-17002" y="153938"/>
                    <a:pt x="22862" y="235430"/>
                  </a:cubicBezTo>
                  <a:cubicBezTo>
                    <a:pt x="62726" y="316922"/>
                    <a:pt x="180553" y="400529"/>
                    <a:pt x="249345" y="491546"/>
                  </a:cubicBezTo>
                  <a:cubicBezTo>
                    <a:pt x="318137" y="582563"/>
                    <a:pt x="412681" y="748722"/>
                    <a:pt x="435612" y="781530"/>
                  </a:cubicBezTo>
                  <a:cubicBezTo>
                    <a:pt x="458543" y="814338"/>
                    <a:pt x="421853" y="734963"/>
                    <a:pt x="386928" y="688396"/>
                  </a:cubicBezTo>
                  <a:cubicBezTo>
                    <a:pt x="352003" y="641829"/>
                    <a:pt x="283212" y="551519"/>
                    <a:pt x="226062" y="502130"/>
                  </a:cubicBezTo>
                  <a:cubicBezTo>
                    <a:pt x="168912" y="452741"/>
                    <a:pt x="80364" y="472144"/>
                    <a:pt x="44028" y="392063"/>
                  </a:cubicBezTo>
                  <a:cubicBezTo>
                    <a:pt x="7692" y="311982"/>
                    <a:pt x="13690" y="28701"/>
                    <a:pt x="10162" y="2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7" name="フリーフォーム: 図形 866">
              <a:extLst>
                <a:ext uri="{FF2B5EF4-FFF2-40B4-BE49-F238E27FC236}">
                  <a16:creationId xmlns:a16="http://schemas.microsoft.com/office/drawing/2014/main" id="{E1D83497-1230-408A-A65F-88489B676B2B}"/>
                </a:ext>
              </a:extLst>
            </p:cNvPr>
            <p:cNvSpPr/>
            <p:nvPr/>
          </p:nvSpPr>
          <p:spPr>
            <a:xfrm>
              <a:off x="5522362" y="2712418"/>
              <a:ext cx="140232" cy="602913"/>
            </a:xfrm>
            <a:custGeom>
              <a:avLst/>
              <a:gdLst>
                <a:gd name="connsiteX0" fmla="*/ 99505 w 140232"/>
                <a:gd name="connsiteY0" fmla="*/ 1149 h 602913"/>
                <a:gd name="connsiteX1" fmla="*/ 29655 w 140232"/>
                <a:gd name="connsiteY1" fmla="*/ 142965 h 602913"/>
                <a:gd name="connsiteX2" fmla="*/ 127021 w 140232"/>
                <a:gd name="connsiteY2" fmla="*/ 559949 h 602913"/>
                <a:gd name="connsiteX3" fmla="*/ 135488 w 140232"/>
                <a:gd name="connsiteY3" fmla="*/ 578999 h 602913"/>
                <a:gd name="connsiteX4" fmla="*/ 91038 w 140232"/>
                <a:gd name="connsiteY4" fmla="*/ 466815 h 602913"/>
                <a:gd name="connsiteX5" fmla="*/ 21 w 140232"/>
                <a:gd name="connsiteY5" fmla="*/ 204349 h 602913"/>
                <a:gd name="connsiteX6" fmla="*/ 99505 w 140232"/>
                <a:gd name="connsiteY6" fmla="*/ 1149 h 60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32" h="602913">
                  <a:moveTo>
                    <a:pt x="99505" y="1149"/>
                  </a:moveTo>
                  <a:cubicBezTo>
                    <a:pt x="104444" y="-9082"/>
                    <a:pt x="25069" y="49832"/>
                    <a:pt x="29655" y="142965"/>
                  </a:cubicBezTo>
                  <a:cubicBezTo>
                    <a:pt x="34241" y="236098"/>
                    <a:pt x="109382" y="487277"/>
                    <a:pt x="127021" y="559949"/>
                  </a:cubicBezTo>
                  <a:cubicBezTo>
                    <a:pt x="144660" y="632621"/>
                    <a:pt x="141485" y="594521"/>
                    <a:pt x="135488" y="578999"/>
                  </a:cubicBezTo>
                  <a:cubicBezTo>
                    <a:pt x="129491" y="563477"/>
                    <a:pt x="113616" y="529257"/>
                    <a:pt x="91038" y="466815"/>
                  </a:cubicBezTo>
                  <a:cubicBezTo>
                    <a:pt x="68460" y="404373"/>
                    <a:pt x="-1390" y="278432"/>
                    <a:pt x="21" y="204349"/>
                  </a:cubicBezTo>
                  <a:cubicBezTo>
                    <a:pt x="1432" y="130266"/>
                    <a:pt x="94566" y="11380"/>
                    <a:pt x="99505" y="1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8" name="フリーフォーム: 図形 867">
              <a:extLst>
                <a:ext uri="{FF2B5EF4-FFF2-40B4-BE49-F238E27FC236}">
                  <a16:creationId xmlns:a16="http://schemas.microsoft.com/office/drawing/2014/main" id="{0F33AEBE-E8EA-483C-B850-37929411E5F2}"/>
                </a:ext>
              </a:extLst>
            </p:cNvPr>
            <p:cNvSpPr/>
            <p:nvPr/>
          </p:nvSpPr>
          <p:spPr>
            <a:xfrm>
              <a:off x="6017544" y="1693201"/>
              <a:ext cx="519078" cy="537257"/>
            </a:xfrm>
            <a:custGeom>
              <a:avLst/>
              <a:gdLst>
                <a:gd name="connsiteX0" fmla="*/ 232973 w 519078"/>
                <a:gd name="connsiteY0" fmla="*/ 262599 h 537257"/>
                <a:gd name="connsiteX1" fmla="*/ 139 w 519078"/>
                <a:gd name="connsiteY1" fmla="*/ 31882 h 537257"/>
                <a:gd name="connsiteX2" fmla="*/ 271073 w 519078"/>
                <a:gd name="connsiteY2" fmla="*/ 55166 h 537257"/>
                <a:gd name="connsiteX3" fmla="*/ 510256 w 519078"/>
                <a:gd name="connsiteY3" fmla="*/ 520832 h 537257"/>
                <a:gd name="connsiteX4" fmla="*/ 446756 w 519078"/>
                <a:gd name="connsiteY4" fmla="*/ 398066 h 537257"/>
                <a:gd name="connsiteX5" fmla="*/ 249906 w 519078"/>
                <a:gd name="connsiteY5" fmla="*/ 67866 h 537257"/>
                <a:gd name="connsiteX6" fmla="*/ 156773 w 519078"/>
                <a:gd name="connsiteY6" fmla="*/ 48816 h 537257"/>
                <a:gd name="connsiteX7" fmla="*/ 232973 w 519078"/>
                <a:gd name="connsiteY7" fmla="*/ 262599 h 5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78" h="537257">
                  <a:moveTo>
                    <a:pt x="232973" y="262599"/>
                  </a:moveTo>
                  <a:cubicBezTo>
                    <a:pt x="206867" y="259777"/>
                    <a:pt x="-6211" y="66454"/>
                    <a:pt x="139" y="31882"/>
                  </a:cubicBezTo>
                  <a:cubicBezTo>
                    <a:pt x="6489" y="-2690"/>
                    <a:pt x="186053" y="-26326"/>
                    <a:pt x="271073" y="55166"/>
                  </a:cubicBezTo>
                  <a:cubicBezTo>
                    <a:pt x="356093" y="136658"/>
                    <a:pt x="480976" y="463682"/>
                    <a:pt x="510256" y="520832"/>
                  </a:cubicBezTo>
                  <a:cubicBezTo>
                    <a:pt x="539536" y="577982"/>
                    <a:pt x="490148" y="473560"/>
                    <a:pt x="446756" y="398066"/>
                  </a:cubicBezTo>
                  <a:cubicBezTo>
                    <a:pt x="403364" y="322572"/>
                    <a:pt x="298237" y="126074"/>
                    <a:pt x="249906" y="67866"/>
                  </a:cubicBezTo>
                  <a:cubicBezTo>
                    <a:pt x="201575" y="9658"/>
                    <a:pt x="166651" y="20594"/>
                    <a:pt x="156773" y="48816"/>
                  </a:cubicBezTo>
                  <a:cubicBezTo>
                    <a:pt x="146895" y="77038"/>
                    <a:pt x="259079" y="265421"/>
                    <a:pt x="232973" y="2625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9" name="フリーフォーム: 図形 868">
              <a:extLst>
                <a:ext uri="{FF2B5EF4-FFF2-40B4-BE49-F238E27FC236}">
                  <a16:creationId xmlns:a16="http://schemas.microsoft.com/office/drawing/2014/main" id="{7651BCF1-E325-49E9-BCF9-52C9F3597D4A}"/>
                </a:ext>
              </a:extLst>
            </p:cNvPr>
            <p:cNvSpPr/>
            <p:nvPr/>
          </p:nvSpPr>
          <p:spPr>
            <a:xfrm>
              <a:off x="5691441" y="1770118"/>
              <a:ext cx="247709" cy="316897"/>
            </a:xfrm>
            <a:custGeom>
              <a:avLst/>
              <a:gdLst>
                <a:gd name="connsiteX0" fmla="*/ 247397 w 247709"/>
                <a:gd name="connsiteY0" fmla="*/ 230132 h 316897"/>
                <a:gd name="connsiteX1" fmla="*/ 193422 w 247709"/>
                <a:gd name="connsiteY1" fmla="*/ 69795 h 316897"/>
                <a:gd name="connsiteX2" fmla="*/ 55309 w 247709"/>
                <a:gd name="connsiteY2" fmla="*/ 106307 h 316897"/>
                <a:gd name="connsiteX3" fmla="*/ 25147 w 247709"/>
                <a:gd name="connsiteY3" fmla="*/ 311095 h 316897"/>
                <a:gd name="connsiteX4" fmla="*/ 23559 w 247709"/>
                <a:gd name="connsiteY4" fmla="*/ 250770 h 316897"/>
                <a:gd name="connsiteX5" fmla="*/ 1334 w 247709"/>
                <a:gd name="connsiteY5" fmla="*/ 145995 h 316897"/>
                <a:gd name="connsiteX6" fmla="*/ 68009 w 247709"/>
                <a:gd name="connsiteY6" fmla="*/ 31695 h 316897"/>
                <a:gd name="connsiteX7" fmla="*/ 172784 w 247709"/>
                <a:gd name="connsiteY7" fmla="*/ 14232 h 316897"/>
                <a:gd name="connsiteX8" fmla="*/ 247397 w 247709"/>
                <a:gd name="connsiteY8" fmla="*/ 230132 h 31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09" h="316897">
                  <a:moveTo>
                    <a:pt x="247397" y="230132"/>
                  </a:moveTo>
                  <a:cubicBezTo>
                    <a:pt x="250837" y="239392"/>
                    <a:pt x="225437" y="90432"/>
                    <a:pt x="193422" y="69795"/>
                  </a:cubicBezTo>
                  <a:cubicBezTo>
                    <a:pt x="161407" y="49157"/>
                    <a:pt x="83355" y="66090"/>
                    <a:pt x="55309" y="106307"/>
                  </a:cubicBezTo>
                  <a:cubicBezTo>
                    <a:pt x="27263" y="146524"/>
                    <a:pt x="30439" y="287018"/>
                    <a:pt x="25147" y="311095"/>
                  </a:cubicBezTo>
                  <a:cubicBezTo>
                    <a:pt x="19855" y="335172"/>
                    <a:pt x="27528" y="278287"/>
                    <a:pt x="23559" y="250770"/>
                  </a:cubicBezTo>
                  <a:cubicBezTo>
                    <a:pt x="19590" y="223253"/>
                    <a:pt x="-6074" y="182507"/>
                    <a:pt x="1334" y="145995"/>
                  </a:cubicBezTo>
                  <a:cubicBezTo>
                    <a:pt x="8742" y="109483"/>
                    <a:pt x="39434" y="53655"/>
                    <a:pt x="68009" y="31695"/>
                  </a:cubicBezTo>
                  <a:cubicBezTo>
                    <a:pt x="96584" y="9735"/>
                    <a:pt x="141299" y="-16989"/>
                    <a:pt x="172784" y="14232"/>
                  </a:cubicBezTo>
                  <a:cubicBezTo>
                    <a:pt x="204269" y="45453"/>
                    <a:pt x="243957" y="220872"/>
                    <a:pt x="247397" y="230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0" name="フリーフォーム: 図形 869">
              <a:extLst>
                <a:ext uri="{FF2B5EF4-FFF2-40B4-BE49-F238E27FC236}">
                  <a16:creationId xmlns:a16="http://schemas.microsoft.com/office/drawing/2014/main" id="{AB6E0582-524E-4B14-A384-273AE0FAC438}"/>
                </a:ext>
              </a:extLst>
            </p:cNvPr>
            <p:cNvSpPr/>
            <p:nvPr/>
          </p:nvSpPr>
          <p:spPr>
            <a:xfrm>
              <a:off x="5633873" y="2397390"/>
              <a:ext cx="93589" cy="383299"/>
            </a:xfrm>
            <a:custGeom>
              <a:avLst/>
              <a:gdLst>
                <a:gd name="connsiteX0" fmla="*/ 92240 w 93589"/>
                <a:gd name="connsiteY0" fmla="*/ 1323 h 383299"/>
                <a:gd name="connsiteX1" fmla="*/ 55727 w 93589"/>
                <a:gd name="connsiteY1" fmla="*/ 64823 h 383299"/>
                <a:gd name="connsiteX2" fmla="*/ 65252 w 93589"/>
                <a:gd name="connsiteY2" fmla="*/ 371210 h 383299"/>
                <a:gd name="connsiteX3" fmla="*/ 58902 w 93589"/>
                <a:gd name="connsiteY3" fmla="*/ 299773 h 383299"/>
                <a:gd name="connsiteX4" fmla="*/ 165 w 93589"/>
                <a:gd name="connsiteY4" fmla="*/ 94985 h 383299"/>
                <a:gd name="connsiteX5" fmla="*/ 92240 w 93589"/>
                <a:gd name="connsiteY5" fmla="*/ 1323 h 3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89" h="383299">
                  <a:moveTo>
                    <a:pt x="92240" y="1323"/>
                  </a:moveTo>
                  <a:cubicBezTo>
                    <a:pt x="101500" y="-3704"/>
                    <a:pt x="60225" y="3175"/>
                    <a:pt x="55727" y="64823"/>
                  </a:cubicBezTo>
                  <a:cubicBezTo>
                    <a:pt x="51229" y="126471"/>
                    <a:pt x="64723" y="332052"/>
                    <a:pt x="65252" y="371210"/>
                  </a:cubicBezTo>
                  <a:cubicBezTo>
                    <a:pt x="65781" y="410368"/>
                    <a:pt x="69750" y="345810"/>
                    <a:pt x="58902" y="299773"/>
                  </a:cubicBezTo>
                  <a:cubicBezTo>
                    <a:pt x="48054" y="253736"/>
                    <a:pt x="-3275" y="142345"/>
                    <a:pt x="165" y="94985"/>
                  </a:cubicBezTo>
                  <a:cubicBezTo>
                    <a:pt x="3605" y="47625"/>
                    <a:pt x="82980" y="6350"/>
                    <a:pt x="92240" y="13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1" name="フリーフォーム: 図形 870">
              <a:extLst>
                <a:ext uri="{FF2B5EF4-FFF2-40B4-BE49-F238E27FC236}">
                  <a16:creationId xmlns:a16="http://schemas.microsoft.com/office/drawing/2014/main" id="{D6D55F36-63A0-4D0E-AF89-DEC570AB6D66}"/>
                </a:ext>
              </a:extLst>
            </p:cNvPr>
            <p:cNvSpPr/>
            <p:nvPr/>
          </p:nvSpPr>
          <p:spPr>
            <a:xfrm>
              <a:off x="5130434" y="2887495"/>
              <a:ext cx="433934" cy="586542"/>
            </a:xfrm>
            <a:custGeom>
              <a:avLst/>
              <a:gdLst>
                <a:gd name="connsiteX0" fmla="*/ 432166 w 433934"/>
                <a:gd name="connsiteY0" fmla="*/ 1755 h 586542"/>
                <a:gd name="connsiteX1" fmla="*/ 339033 w 433934"/>
                <a:gd name="connsiteY1" fmla="*/ 139338 h 586542"/>
                <a:gd name="connsiteX2" fmla="*/ 303049 w 433934"/>
                <a:gd name="connsiteY2" fmla="*/ 268455 h 586542"/>
                <a:gd name="connsiteX3" fmla="*/ 286116 w 433934"/>
                <a:gd name="connsiteY3" fmla="*/ 448372 h 586542"/>
                <a:gd name="connsiteX4" fmla="*/ 366 w 433934"/>
                <a:gd name="connsiteY4" fmla="*/ 585955 h 586542"/>
                <a:gd name="connsiteX5" fmla="*/ 226849 w 433934"/>
                <a:gd name="connsiteY5" fmla="*/ 494938 h 586542"/>
                <a:gd name="connsiteX6" fmla="*/ 262833 w 433934"/>
                <a:gd name="connsiteY6" fmla="*/ 420855 h 586542"/>
                <a:gd name="connsiteX7" fmla="*/ 248016 w 433934"/>
                <a:gd name="connsiteY7" fmla="*/ 240938 h 586542"/>
                <a:gd name="connsiteX8" fmla="*/ 432166 w 433934"/>
                <a:gd name="connsiteY8" fmla="*/ 1755 h 5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34" h="586542">
                  <a:moveTo>
                    <a:pt x="432166" y="1755"/>
                  </a:moveTo>
                  <a:cubicBezTo>
                    <a:pt x="447336" y="-15178"/>
                    <a:pt x="360552" y="94888"/>
                    <a:pt x="339033" y="139338"/>
                  </a:cubicBezTo>
                  <a:cubicBezTo>
                    <a:pt x="317513" y="183788"/>
                    <a:pt x="311868" y="216949"/>
                    <a:pt x="303049" y="268455"/>
                  </a:cubicBezTo>
                  <a:cubicBezTo>
                    <a:pt x="294230" y="319961"/>
                    <a:pt x="336563" y="395455"/>
                    <a:pt x="286116" y="448372"/>
                  </a:cubicBezTo>
                  <a:cubicBezTo>
                    <a:pt x="235669" y="501289"/>
                    <a:pt x="10244" y="578194"/>
                    <a:pt x="366" y="585955"/>
                  </a:cubicBezTo>
                  <a:cubicBezTo>
                    <a:pt x="-9512" y="593716"/>
                    <a:pt x="183104" y="522455"/>
                    <a:pt x="226849" y="494938"/>
                  </a:cubicBezTo>
                  <a:cubicBezTo>
                    <a:pt x="270593" y="467421"/>
                    <a:pt x="259305" y="463188"/>
                    <a:pt x="262833" y="420855"/>
                  </a:cubicBezTo>
                  <a:cubicBezTo>
                    <a:pt x="266361" y="378522"/>
                    <a:pt x="219088" y="306908"/>
                    <a:pt x="248016" y="240938"/>
                  </a:cubicBezTo>
                  <a:cubicBezTo>
                    <a:pt x="276944" y="174969"/>
                    <a:pt x="416996" y="18688"/>
                    <a:pt x="432166" y="17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2" name="フリーフォーム: 図形 871">
              <a:extLst>
                <a:ext uri="{FF2B5EF4-FFF2-40B4-BE49-F238E27FC236}">
                  <a16:creationId xmlns:a16="http://schemas.microsoft.com/office/drawing/2014/main" id="{1ADD3A27-BA74-4848-B3EF-0D8C5DFFBF63}"/>
                </a:ext>
              </a:extLst>
            </p:cNvPr>
            <p:cNvSpPr/>
            <p:nvPr/>
          </p:nvSpPr>
          <p:spPr>
            <a:xfrm>
              <a:off x="5502205" y="3106868"/>
              <a:ext cx="428617" cy="486830"/>
            </a:xfrm>
            <a:custGeom>
              <a:avLst/>
              <a:gdLst>
                <a:gd name="connsiteX0" fmla="*/ 108020 w 428617"/>
                <a:gd name="connsiteY0" fmla="*/ 3045 h 486830"/>
                <a:gd name="connsiteX1" fmla="*/ 31820 w 428617"/>
                <a:gd name="connsiteY1" fmla="*/ 141157 h 486830"/>
                <a:gd name="connsiteX2" fmla="*/ 81033 w 428617"/>
                <a:gd name="connsiteY2" fmla="*/ 304670 h 486830"/>
                <a:gd name="connsiteX3" fmla="*/ 422345 w 428617"/>
                <a:gd name="connsiteY3" fmla="*/ 484057 h 486830"/>
                <a:gd name="connsiteX4" fmla="*/ 288995 w 428617"/>
                <a:gd name="connsiteY4" fmla="*/ 409445 h 486830"/>
                <a:gd name="connsiteX5" fmla="*/ 122308 w 428617"/>
                <a:gd name="connsiteY5" fmla="*/ 350707 h 486830"/>
                <a:gd name="connsiteX6" fmla="*/ 70 w 428617"/>
                <a:gd name="connsiteY6" fmla="*/ 277682 h 486830"/>
                <a:gd name="connsiteX7" fmla="*/ 108020 w 428617"/>
                <a:gd name="connsiteY7" fmla="*/ 3045 h 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17" h="486830">
                  <a:moveTo>
                    <a:pt x="108020" y="3045"/>
                  </a:moveTo>
                  <a:cubicBezTo>
                    <a:pt x="113312" y="-19709"/>
                    <a:pt x="36318" y="90886"/>
                    <a:pt x="31820" y="141157"/>
                  </a:cubicBezTo>
                  <a:cubicBezTo>
                    <a:pt x="27322" y="191428"/>
                    <a:pt x="15946" y="247520"/>
                    <a:pt x="81033" y="304670"/>
                  </a:cubicBezTo>
                  <a:cubicBezTo>
                    <a:pt x="146120" y="361820"/>
                    <a:pt x="387685" y="466595"/>
                    <a:pt x="422345" y="484057"/>
                  </a:cubicBezTo>
                  <a:cubicBezTo>
                    <a:pt x="457005" y="501520"/>
                    <a:pt x="339001" y="431670"/>
                    <a:pt x="288995" y="409445"/>
                  </a:cubicBezTo>
                  <a:cubicBezTo>
                    <a:pt x="238989" y="387220"/>
                    <a:pt x="170462" y="372667"/>
                    <a:pt x="122308" y="350707"/>
                  </a:cubicBezTo>
                  <a:cubicBezTo>
                    <a:pt x="74154" y="328747"/>
                    <a:pt x="3245" y="329011"/>
                    <a:pt x="70" y="277682"/>
                  </a:cubicBezTo>
                  <a:cubicBezTo>
                    <a:pt x="-3105" y="226353"/>
                    <a:pt x="102728" y="25799"/>
                    <a:pt x="108020" y="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3" name="フリーフォーム: 図形 872">
              <a:extLst>
                <a:ext uri="{FF2B5EF4-FFF2-40B4-BE49-F238E27FC236}">
                  <a16:creationId xmlns:a16="http://schemas.microsoft.com/office/drawing/2014/main" id="{136EB56E-1E05-4F93-AF6C-66EF78C3FCCB}"/>
                </a:ext>
              </a:extLst>
            </p:cNvPr>
            <p:cNvSpPr/>
            <p:nvPr/>
          </p:nvSpPr>
          <p:spPr>
            <a:xfrm>
              <a:off x="5416889" y="2416111"/>
              <a:ext cx="94033" cy="226905"/>
            </a:xfrm>
            <a:custGeom>
              <a:avLst/>
              <a:gdLst>
                <a:gd name="connsiteX0" fmla="*/ 93324 w 94033"/>
                <a:gd name="connsiteY0" fmla="*/ 64 h 226905"/>
                <a:gd name="connsiteX1" fmla="*/ 44111 w 94033"/>
                <a:gd name="connsiteY1" fmla="*/ 85789 h 226905"/>
                <a:gd name="connsiteX2" fmla="*/ 48874 w 94033"/>
                <a:gd name="connsiteY2" fmla="*/ 222314 h 226905"/>
                <a:gd name="connsiteX3" fmla="*/ 37761 w 94033"/>
                <a:gd name="connsiteY3" fmla="*/ 185802 h 226905"/>
                <a:gd name="connsiteX4" fmla="*/ 1249 w 94033"/>
                <a:gd name="connsiteY4" fmla="*/ 98489 h 226905"/>
                <a:gd name="connsiteX5" fmla="*/ 93324 w 94033"/>
                <a:gd name="connsiteY5" fmla="*/ 64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33" h="226905">
                  <a:moveTo>
                    <a:pt x="93324" y="64"/>
                  </a:moveTo>
                  <a:cubicBezTo>
                    <a:pt x="100468" y="-2053"/>
                    <a:pt x="51519" y="48747"/>
                    <a:pt x="44111" y="85789"/>
                  </a:cubicBezTo>
                  <a:cubicBezTo>
                    <a:pt x="36703" y="122831"/>
                    <a:pt x="49932" y="205645"/>
                    <a:pt x="48874" y="222314"/>
                  </a:cubicBezTo>
                  <a:cubicBezTo>
                    <a:pt x="47816" y="238983"/>
                    <a:pt x="45698" y="206440"/>
                    <a:pt x="37761" y="185802"/>
                  </a:cubicBezTo>
                  <a:cubicBezTo>
                    <a:pt x="29823" y="165165"/>
                    <a:pt x="-7218" y="125212"/>
                    <a:pt x="1249" y="98489"/>
                  </a:cubicBezTo>
                  <a:cubicBezTo>
                    <a:pt x="9716" y="71766"/>
                    <a:pt x="86180" y="2181"/>
                    <a:pt x="93324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74" name="グループ化 873">
              <a:extLst>
                <a:ext uri="{FF2B5EF4-FFF2-40B4-BE49-F238E27FC236}">
                  <a16:creationId xmlns:a16="http://schemas.microsoft.com/office/drawing/2014/main" id="{B7CB9D20-DDD9-4FF5-BFFD-33F9C067AA79}"/>
                </a:ext>
              </a:extLst>
            </p:cNvPr>
            <p:cNvGrpSpPr/>
            <p:nvPr/>
          </p:nvGrpSpPr>
          <p:grpSpPr>
            <a:xfrm rot="20747941">
              <a:off x="5207664" y="4191323"/>
              <a:ext cx="1019666" cy="286712"/>
              <a:chOff x="2266943" y="4591838"/>
              <a:chExt cx="4832567" cy="1358834"/>
            </a:xfrm>
          </p:grpSpPr>
          <p:sp>
            <p:nvSpPr>
              <p:cNvPr id="875" name="フリーフォーム: 図形 874">
                <a:extLst>
                  <a:ext uri="{FF2B5EF4-FFF2-40B4-BE49-F238E27FC236}">
                    <a16:creationId xmlns:a16="http://schemas.microsoft.com/office/drawing/2014/main" id="{19DDC1AC-7508-47D2-9440-23993A62CF47}"/>
                  </a:ext>
                </a:extLst>
              </p:cNvPr>
              <p:cNvSpPr/>
              <p:nvPr/>
            </p:nvSpPr>
            <p:spPr>
              <a:xfrm>
                <a:off x="2372125" y="4591838"/>
                <a:ext cx="1089067" cy="565357"/>
              </a:xfrm>
              <a:custGeom>
                <a:avLst/>
                <a:gdLst>
                  <a:gd name="connsiteX0" fmla="*/ 28175 w 1089067"/>
                  <a:gd name="connsiteY0" fmla="*/ 519912 h 565357"/>
                  <a:gd name="connsiteX1" fmla="*/ 78975 w 1089067"/>
                  <a:gd name="connsiteY1" fmla="*/ 500862 h 565357"/>
                  <a:gd name="connsiteX2" fmla="*/ 352025 w 1089067"/>
                  <a:gd name="connsiteY2" fmla="*/ 138912 h 565357"/>
                  <a:gd name="connsiteX3" fmla="*/ 860025 w 1089067"/>
                  <a:gd name="connsiteY3" fmla="*/ 138912 h 565357"/>
                  <a:gd name="connsiteX4" fmla="*/ 1088625 w 1089067"/>
                  <a:gd name="connsiteY4" fmla="*/ 145262 h 565357"/>
                  <a:gd name="connsiteX5" fmla="*/ 809225 w 1089067"/>
                  <a:gd name="connsiteY5" fmla="*/ 69062 h 565357"/>
                  <a:gd name="connsiteX6" fmla="*/ 472675 w 1089067"/>
                  <a:gd name="connsiteY6" fmla="*/ 30962 h 565357"/>
                  <a:gd name="connsiteX7" fmla="*/ 28175 w 1089067"/>
                  <a:gd name="connsiteY7" fmla="*/ 519912 h 56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067" h="565357">
                    <a:moveTo>
                      <a:pt x="28175" y="519912"/>
                    </a:moveTo>
                    <a:cubicBezTo>
                      <a:pt x="-37442" y="598229"/>
                      <a:pt x="25000" y="564362"/>
                      <a:pt x="78975" y="500862"/>
                    </a:cubicBezTo>
                    <a:cubicBezTo>
                      <a:pt x="132950" y="437362"/>
                      <a:pt x="221850" y="199237"/>
                      <a:pt x="352025" y="138912"/>
                    </a:cubicBezTo>
                    <a:cubicBezTo>
                      <a:pt x="482200" y="78587"/>
                      <a:pt x="737258" y="137854"/>
                      <a:pt x="860025" y="138912"/>
                    </a:cubicBezTo>
                    <a:cubicBezTo>
                      <a:pt x="982792" y="139970"/>
                      <a:pt x="1097092" y="156904"/>
                      <a:pt x="1088625" y="145262"/>
                    </a:cubicBezTo>
                    <a:cubicBezTo>
                      <a:pt x="1080158" y="133620"/>
                      <a:pt x="911883" y="88112"/>
                      <a:pt x="809225" y="69062"/>
                    </a:cubicBezTo>
                    <a:cubicBezTo>
                      <a:pt x="706567" y="50012"/>
                      <a:pt x="597558" y="-49471"/>
                      <a:pt x="472675" y="30962"/>
                    </a:cubicBezTo>
                    <a:cubicBezTo>
                      <a:pt x="347792" y="111395"/>
                      <a:pt x="93792" y="441595"/>
                      <a:pt x="28175" y="51991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6" name="フリーフォーム: 図形 875">
                <a:extLst>
                  <a:ext uri="{FF2B5EF4-FFF2-40B4-BE49-F238E27FC236}">
                    <a16:creationId xmlns:a16="http://schemas.microsoft.com/office/drawing/2014/main" id="{960B764A-5107-4453-BB97-4D9228C4D18F}"/>
                  </a:ext>
                </a:extLst>
              </p:cNvPr>
              <p:cNvSpPr/>
              <p:nvPr/>
            </p:nvSpPr>
            <p:spPr>
              <a:xfrm>
                <a:off x="2266943" y="5003075"/>
                <a:ext cx="605158" cy="900722"/>
              </a:xfrm>
              <a:custGeom>
                <a:avLst/>
                <a:gdLst>
                  <a:gd name="connsiteX0" fmla="*/ 7 w 605158"/>
                  <a:gd name="connsiteY0" fmla="*/ 32475 h 900722"/>
                  <a:gd name="connsiteX1" fmla="*/ 114307 w 605158"/>
                  <a:gd name="connsiteY1" fmla="*/ 32475 h 900722"/>
                  <a:gd name="connsiteX2" fmla="*/ 457207 w 605158"/>
                  <a:gd name="connsiteY2" fmla="*/ 32475 h 900722"/>
                  <a:gd name="connsiteX3" fmla="*/ 457207 w 605158"/>
                  <a:gd name="connsiteY3" fmla="*/ 305525 h 900722"/>
                  <a:gd name="connsiteX4" fmla="*/ 476257 w 605158"/>
                  <a:gd name="connsiteY4" fmla="*/ 896075 h 900722"/>
                  <a:gd name="connsiteX5" fmla="*/ 520707 w 605158"/>
                  <a:gd name="connsiteY5" fmla="*/ 553175 h 900722"/>
                  <a:gd name="connsiteX6" fmla="*/ 584207 w 605158"/>
                  <a:gd name="connsiteY6" fmla="*/ 51525 h 900722"/>
                  <a:gd name="connsiteX7" fmla="*/ 120657 w 605158"/>
                  <a:gd name="connsiteY7" fmla="*/ 13425 h 900722"/>
                  <a:gd name="connsiteX8" fmla="*/ 7 w 605158"/>
                  <a:gd name="connsiteY8" fmla="*/ 32475 h 9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158" h="900722">
                    <a:moveTo>
                      <a:pt x="7" y="32475"/>
                    </a:moveTo>
                    <a:cubicBezTo>
                      <a:pt x="-1051" y="35650"/>
                      <a:pt x="114307" y="32475"/>
                      <a:pt x="114307" y="32475"/>
                    </a:cubicBezTo>
                    <a:cubicBezTo>
                      <a:pt x="190507" y="32475"/>
                      <a:pt x="400057" y="-13033"/>
                      <a:pt x="457207" y="32475"/>
                    </a:cubicBezTo>
                    <a:cubicBezTo>
                      <a:pt x="514357" y="77983"/>
                      <a:pt x="454032" y="161592"/>
                      <a:pt x="457207" y="305525"/>
                    </a:cubicBezTo>
                    <a:cubicBezTo>
                      <a:pt x="460382" y="449458"/>
                      <a:pt x="465674" y="854800"/>
                      <a:pt x="476257" y="896075"/>
                    </a:cubicBezTo>
                    <a:cubicBezTo>
                      <a:pt x="486840" y="937350"/>
                      <a:pt x="502715" y="693933"/>
                      <a:pt x="520707" y="553175"/>
                    </a:cubicBezTo>
                    <a:cubicBezTo>
                      <a:pt x="538699" y="412417"/>
                      <a:pt x="650882" y="141483"/>
                      <a:pt x="584207" y="51525"/>
                    </a:cubicBezTo>
                    <a:cubicBezTo>
                      <a:pt x="517532" y="-38433"/>
                      <a:pt x="211674" y="17658"/>
                      <a:pt x="120657" y="13425"/>
                    </a:cubicBezTo>
                    <a:cubicBezTo>
                      <a:pt x="29640" y="9192"/>
                      <a:pt x="1065" y="29300"/>
                      <a:pt x="7" y="3247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7" name="フリーフォーム: 図形 876">
                <a:extLst>
                  <a:ext uri="{FF2B5EF4-FFF2-40B4-BE49-F238E27FC236}">
                    <a16:creationId xmlns:a16="http://schemas.microsoft.com/office/drawing/2014/main" id="{357DBDAD-F647-4E92-B237-5BAEADF8E4E8}"/>
                  </a:ext>
                </a:extLst>
              </p:cNvPr>
              <p:cNvSpPr/>
              <p:nvPr/>
            </p:nvSpPr>
            <p:spPr>
              <a:xfrm>
                <a:off x="3421939" y="4742985"/>
                <a:ext cx="197800" cy="518248"/>
              </a:xfrm>
              <a:custGeom>
                <a:avLst/>
                <a:gdLst>
                  <a:gd name="connsiteX0" fmla="*/ 67386 w 197800"/>
                  <a:gd name="connsiteY0" fmla="*/ 3640 h 518248"/>
                  <a:gd name="connsiteX1" fmla="*/ 130886 w 197800"/>
                  <a:gd name="connsiteY1" fmla="*/ 295740 h 518248"/>
                  <a:gd name="connsiteX2" fmla="*/ 67386 w 197800"/>
                  <a:gd name="connsiteY2" fmla="*/ 410040 h 518248"/>
                  <a:gd name="connsiteX3" fmla="*/ 711 w 197800"/>
                  <a:gd name="connsiteY3" fmla="*/ 517990 h 518248"/>
                  <a:gd name="connsiteX4" fmla="*/ 111836 w 197800"/>
                  <a:gd name="connsiteY4" fmla="*/ 435440 h 518248"/>
                  <a:gd name="connsiteX5" fmla="*/ 191211 w 197800"/>
                  <a:gd name="connsiteY5" fmla="*/ 289390 h 518248"/>
                  <a:gd name="connsiteX6" fmla="*/ 178511 w 197800"/>
                  <a:gd name="connsiteY6" fmla="*/ 140165 h 518248"/>
                  <a:gd name="connsiteX7" fmla="*/ 67386 w 197800"/>
                  <a:gd name="connsiteY7" fmla="*/ 3640 h 51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00" h="518248">
                    <a:moveTo>
                      <a:pt x="67386" y="3640"/>
                    </a:moveTo>
                    <a:cubicBezTo>
                      <a:pt x="59449" y="29569"/>
                      <a:pt x="130886" y="228007"/>
                      <a:pt x="130886" y="295740"/>
                    </a:cubicBezTo>
                    <a:cubicBezTo>
                      <a:pt x="130886" y="363473"/>
                      <a:pt x="89082" y="372998"/>
                      <a:pt x="67386" y="410040"/>
                    </a:cubicBezTo>
                    <a:cubicBezTo>
                      <a:pt x="45690" y="447082"/>
                      <a:pt x="-6697" y="513757"/>
                      <a:pt x="711" y="517990"/>
                    </a:cubicBezTo>
                    <a:cubicBezTo>
                      <a:pt x="8119" y="522223"/>
                      <a:pt x="80086" y="473540"/>
                      <a:pt x="111836" y="435440"/>
                    </a:cubicBezTo>
                    <a:cubicBezTo>
                      <a:pt x="143586" y="397340"/>
                      <a:pt x="180099" y="338602"/>
                      <a:pt x="191211" y="289390"/>
                    </a:cubicBezTo>
                    <a:cubicBezTo>
                      <a:pt x="202323" y="240178"/>
                      <a:pt x="200207" y="183028"/>
                      <a:pt x="178511" y="140165"/>
                    </a:cubicBezTo>
                    <a:cubicBezTo>
                      <a:pt x="156815" y="97303"/>
                      <a:pt x="75323" y="-22289"/>
                      <a:pt x="67386" y="36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8" name="フリーフォーム: 図形 877">
                <a:extLst>
                  <a:ext uri="{FF2B5EF4-FFF2-40B4-BE49-F238E27FC236}">
                    <a16:creationId xmlns:a16="http://schemas.microsoft.com/office/drawing/2014/main" id="{7DAC26E4-49C5-4625-BB8E-819D04F8B41C}"/>
                  </a:ext>
                </a:extLst>
              </p:cNvPr>
              <p:cNvSpPr/>
              <p:nvPr/>
            </p:nvSpPr>
            <p:spPr>
              <a:xfrm>
                <a:off x="2714576" y="5231824"/>
                <a:ext cx="947285" cy="636120"/>
              </a:xfrm>
              <a:custGeom>
                <a:avLst/>
                <a:gdLst>
                  <a:gd name="connsiteX0" fmla="*/ 742999 w 947285"/>
                  <a:gd name="connsiteY0" fmla="*/ 6926 h 636120"/>
                  <a:gd name="connsiteX1" fmla="*/ 930324 w 947285"/>
                  <a:gd name="connsiteY1" fmla="*/ 203776 h 636120"/>
                  <a:gd name="connsiteX2" fmla="*/ 866824 w 947285"/>
                  <a:gd name="connsiteY2" fmla="*/ 416501 h 636120"/>
                  <a:gd name="connsiteX3" fmla="*/ 781099 w 947285"/>
                  <a:gd name="connsiteY3" fmla="*/ 553026 h 636120"/>
                  <a:gd name="connsiteX4" fmla="*/ 501699 w 947285"/>
                  <a:gd name="connsiteY4" fmla="*/ 591126 h 636120"/>
                  <a:gd name="connsiteX5" fmla="*/ 49 w 947285"/>
                  <a:gd name="connsiteY5" fmla="*/ 626051 h 636120"/>
                  <a:gd name="connsiteX6" fmla="*/ 473124 w 947285"/>
                  <a:gd name="connsiteY6" fmla="*/ 635576 h 636120"/>
                  <a:gd name="connsiteX7" fmla="*/ 809674 w 947285"/>
                  <a:gd name="connsiteY7" fmla="*/ 613351 h 636120"/>
                  <a:gd name="connsiteX8" fmla="*/ 946199 w 947285"/>
                  <a:gd name="connsiteY8" fmla="*/ 464126 h 636120"/>
                  <a:gd name="connsiteX9" fmla="*/ 742999 w 947285"/>
                  <a:gd name="connsiteY9" fmla="*/ 6926 h 63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7285" h="636120">
                    <a:moveTo>
                      <a:pt x="742999" y="6926"/>
                    </a:moveTo>
                    <a:cubicBezTo>
                      <a:pt x="740353" y="-36466"/>
                      <a:pt x="909687" y="135514"/>
                      <a:pt x="930324" y="203776"/>
                    </a:cubicBezTo>
                    <a:cubicBezTo>
                      <a:pt x="950962" y="272039"/>
                      <a:pt x="891695" y="358293"/>
                      <a:pt x="866824" y="416501"/>
                    </a:cubicBezTo>
                    <a:cubicBezTo>
                      <a:pt x="841953" y="474709"/>
                      <a:pt x="841953" y="523922"/>
                      <a:pt x="781099" y="553026"/>
                    </a:cubicBezTo>
                    <a:cubicBezTo>
                      <a:pt x="720245" y="582130"/>
                      <a:pt x="631874" y="578955"/>
                      <a:pt x="501699" y="591126"/>
                    </a:cubicBezTo>
                    <a:cubicBezTo>
                      <a:pt x="371524" y="603297"/>
                      <a:pt x="4811" y="618643"/>
                      <a:pt x="49" y="626051"/>
                    </a:cubicBezTo>
                    <a:cubicBezTo>
                      <a:pt x="-4714" y="633459"/>
                      <a:pt x="338187" y="637693"/>
                      <a:pt x="473124" y="635576"/>
                    </a:cubicBezTo>
                    <a:cubicBezTo>
                      <a:pt x="608061" y="633459"/>
                      <a:pt x="730828" y="641926"/>
                      <a:pt x="809674" y="613351"/>
                    </a:cubicBezTo>
                    <a:cubicBezTo>
                      <a:pt x="888520" y="584776"/>
                      <a:pt x="956782" y="561493"/>
                      <a:pt x="946199" y="464126"/>
                    </a:cubicBezTo>
                    <a:cubicBezTo>
                      <a:pt x="935616" y="366759"/>
                      <a:pt x="745645" y="50318"/>
                      <a:pt x="742999" y="69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9" name="フリーフォーム: 図形 878">
                <a:extLst>
                  <a:ext uri="{FF2B5EF4-FFF2-40B4-BE49-F238E27FC236}">
                    <a16:creationId xmlns:a16="http://schemas.microsoft.com/office/drawing/2014/main" id="{1FD0BDD4-EB55-43A2-BB95-7F6712CB548C}"/>
                  </a:ext>
                </a:extLst>
              </p:cNvPr>
              <p:cNvSpPr/>
              <p:nvPr/>
            </p:nvSpPr>
            <p:spPr>
              <a:xfrm>
                <a:off x="3062738" y="4945041"/>
                <a:ext cx="60104" cy="222809"/>
              </a:xfrm>
              <a:custGeom>
                <a:avLst/>
                <a:gdLst>
                  <a:gd name="connsiteX0" fmla="*/ 1137 w 60104"/>
                  <a:gd name="connsiteY0" fmla="*/ 22 h 222809"/>
                  <a:gd name="connsiteX1" fmla="*/ 20187 w 60104"/>
                  <a:gd name="connsiteY1" fmla="*/ 146072 h 222809"/>
                  <a:gd name="connsiteX2" fmla="*/ 9075 w 60104"/>
                  <a:gd name="connsiteY2" fmla="*/ 222272 h 222809"/>
                  <a:gd name="connsiteX3" fmla="*/ 18600 w 60104"/>
                  <a:gd name="connsiteY3" fmla="*/ 177822 h 222809"/>
                  <a:gd name="connsiteX4" fmla="*/ 59875 w 60104"/>
                  <a:gd name="connsiteY4" fmla="*/ 134959 h 222809"/>
                  <a:gd name="connsiteX5" fmla="*/ 1137 w 60104"/>
                  <a:gd name="connsiteY5" fmla="*/ 22 h 22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04" h="222809">
                    <a:moveTo>
                      <a:pt x="1137" y="22"/>
                    </a:moveTo>
                    <a:cubicBezTo>
                      <a:pt x="-5478" y="1874"/>
                      <a:pt x="18864" y="109030"/>
                      <a:pt x="20187" y="146072"/>
                    </a:cubicBezTo>
                    <a:cubicBezTo>
                      <a:pt x="21510" y="183114"/>
                      <a:pt x="9339" y="216980"/>
                      <a:pt x="9075" y="222272"/>
                    </a:cubicBezTo>
                    <a:cubicBezTo>
                      <a:pt x="8811" y="227564"/>
                      <a:pt x="10133" y="192374"/>
                      <a:pt x="18600" y="177822"/>
                    </a:cubicBezTo>
                    <a:cubicBezTo>
                      <a:pt x="27067" y="163270"/>
                      <a:pt x="63315" y="158771"/>
                      <a:pt x="59875" y="134959"/>
                    </a:cubicBezTo>
                    <a:cubicBezTo>
                      <a:pt x="56435" y="111147"/>
                      <a:pt x="7752" y="-1830"/>
                      <a:pt x="1137" y="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0" name="フリーフォーム: 図形 879">
                <a:extLst>
                  <a:ext uri="{FF2B5EF4-FFF2-40B4-BE49-F238E27FC236}">
                    <a16:creationId xmlns:a16="http://schemas.microsoft.com/office/drawing/2014/main" id="{B10AFCEB-685A-4E10-8794-E7DF64EB497B}"/>
                  </a:ext>
                </a:extLst>
              </p:cNvPr>
              <p:cNvSpPr/>
              <p:nvPr/>
            </p:nvSpPr>
            <p:spPr>
              <a:xfrm>
                <a:off x="3058442" y="4994432"/>
                <a:ext cx="252190" cy="153060"/>
              </a:xfrm>
              <a:custGeom>
                <a:avLst/>
                <a:gdLst>
                  <a:gd name="connsiteX0" fmla="*/ 8608 w 252190"/>
                  <a:gd name="connsiteY0" fmla="*/ 1431 h 153060"/>
                  <a:gd name="connsiteX1" fmla="*/ 59408 w 252190"/>
                  <a:gd name="connsiteY1" fmla="*/ 4606 h 153060"/>
                  <a:gd name="connsiteX2" fmla="*/ 189583 w 252190"/>
                  <a:gd name="connsiteY2" fmla="*/ 20481 h 153060"/>
                  <a:gd name="connsiteX3" fmla="*/ 213396 w 252190"/>
                  <a:gd name="connsiteY3" fmla="*/ 96681 h 153060"/>
                  <a:gd name="connsiteX4" fmla="*/ 167358 w 252190"/>
                  <a:gd name="connsiteY4" fmla="*/ 145893 h 153060"/>
                  <a:gd name="connsiteX5" fmla="*/ 18133 w 252190"/>
                  <a:gd name="connsiteY5" fmla="*/ 150656 h 153060"/>
                  <a:gd name="connsiteX6" fmla="*/ 172121 w 252190"/>
                  <a:gd name="connsiteY6" fmla="*/ 125256 h 153060"/>
                  <a:gd name="connsiteX7" fmla="*/ 241971 w 252190"/>
                  <a:gd name="connsiteY7" fmla="*/ 87156 h 153060"/>
                  <a:gd name="connsiteX8" fmla="*/ 230858 w 252190"/>
                  <a:gd name="connsiteY8" fmla="*/ 25243 h 153060"/>
                  <a:gd name="connsiteX9" fmla="*/ 8608 w 252190"/>
                  <a:gd name="connsiteY9" fmla="*/ 1431 h 15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90" h="153060">
                    <a:moveTo>
                      <a:pt x="8608" y="1431"/>
                    </a:moveTo>
                    <a:cubicBezTo>
                      <a:pt x="-19967" y="-2008"/>
                      <a:pt x="29245" y="1431"/>
                      <a:pt x="59408" y="4606"/>
                    </a:cubicBezTo>
                    <a:cubicBezTo>
                      <a:pt x="89571" y="7781"/>
                      <a:pt x="163918" y="5135"/>
                      <a:pt x="189583" y="20481"/>
                    </a:cubicBezTo>
                    <a:cubicBezTo>
                      <a:pt x="215248" y="35827"/>
                      <a:pt x="217100" y="75779"/>
                      <a:pt x="213396" y="96681"/>
                    </a:cubicBezTo>
                    <a:cubicBezTo>
                      <a:pt x="209692" y="117583"/>
                      <a:pt x="199902" y="136897"/>
                      <a:pt x="167358" y="145893"/>
                    </a:cubicBezTo>
                    <a:cubicBezTo>
                      <a:pt x="134814" y="154889"/>
                      <a:pt x="17339" y="154095"/>
                      <a:pt x="18133" y="150656"/>
                    </a:cubicBezTo>
                    <a:cubicBezTo>
                      <a:pt x="18927" y="147217"/>
                      <a:pt x="134815" y="135839"/>
                      <a:pt x="172121" y="125256"/>
                    </a:cubicBezTo>
                    <a:cubicBezTo>
                      <a:pt x="209427" y="114673"/>
                      <a:pt x="232182" y="103825"/>
                      <a:pt x="241971" y="87156"/>
                    </a:cubicBezTo>
                    <a:cubicBezTo>
                      <a:pt x="251760" y="70487"/>
                      <a:pt x="263137" y="40060"/>
                      <a:pt x="230858" y="25243"/>
                    </a:cubicBezTo>
                    <a:cubicBezTo>
                      <a:pt x="198579" y="10426"/>
                      <a:pt x="37183" y="4870"/>
                      <a:pt x="8608" y="14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1" name="フリーフォーム: 図形 880">
                <a:extLst>
                  <a:ext uri="{FF2B5EF4-FFF2-40B4-BE49-F238E27FC236}">
                    <a16:creationId xmlns:a16="http://schemas.microsoft.com/office/drawing/2014/main" id="{96C49CF1-E633-4098-A41C-1D8D44C5ACF9}"/>
                  </a:ext>
                </a:extLst>
              </p:cNvPr>
              <p:cNvSpPr/>
              <p:nvPr/>
            </p:nvSpPr>
            <p:spPr>
              <a:xfrm>
                <a:off x="3052436" y="5318274"/>
                <a:ext cx="234372" cy="253399"/>
              </a:xfrm>
              <a:custGeom>
                <a:avLst/>
                <a:gdLst>
                  <a:gd name="connsiteX0" fmla="*/ 327 w 234372"/>
                  <a:gd name="connsiteY0" fmla="*/ 1439 h 253399"/>
                  <a:gd name="connsiteX1" fmla="*/ 28902 w 234372"/>
                  <a:gd name="connsiteY1" fmla="*/ 150664 h 253399"/>
                  <a:gd name="connsiteX2" fmla="*/ 20964 w 234372"/>
                  <a:gd name="connsiteY2" fmla="*/ 249089 h 253399"/>
                  <a:gd name="connsiteX3" fmla="*/ 119389 w 234372"/>
                  <a:gd name="connsiteY3" fmla="*/ 234801 h 253399"/>
                  <a:gd name="connsiteX4" fmla="*/ 230514 w 234372"/>
                  <a:gd name="connsiteY4" fmla="*/ 225276 h 253399"/>
                  <a:gd name="connsiteX5" fmla="*/ 209877 w 234372"/>
                  <a:gd name="connsiteY5" fmla="*/ 98276 h 253399"/>
                  <a:gd name="connsiteX6" fmla="*/ 219402 w 234372"/>
                  <a:gd name="connsiteY6" fmla="*/ 187176 h 253399"/>
                  <a:gd name="connsiteX7" fmla="*/ 109864 w 234372"/>
                  <a:gd name="connsiteY7" fmla="*/ 210989 h 253399"/>
                  <a:gd name="connsiteX8" fmla="*/ 63827 w 234372"/>
                  <a:gd name="connsiteY8" fmla="*/ 193526 h 253399"/>
                  <a:gd name="connsiteX9" fmla="*/ 51127 w 234372"/>
                  <a:gd name="connsiteY9" fmla="*/ 80814 h 253399"/>
                  <a:gd name="connsiteX10" fmla="*/ 327 w 234372"/>
                  <a:gd name="connsiteY10" fmla="*/ 1439 h 25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372" h="253399">
                    <a:moveTo>
                      <a:pt x="327" y="1439"/>
                    </a:moveTo>
                    <a:cubicBezTo>
                      <a:pt x="-3377" y="13081"/>
                      <a:pt x="25463" y="109389"/>
                      <a:pt x="28902" y="150664"/>
                    </a:cubicBezTo>
                    <a:cubicBezTo>
                      <a:pt x="32342" y="191939"/>
                      <a:pt x="5883" y="235066"/>
                      <a:pt x="20964" y="249089"/>
                    </a:cubicBezTo>
                    <a:cubicBezTo>
                      <a:pt x="36045" y="263112"/>
                      <a:pt x="84464" y="238770"/>
                      <a:pt x="119389" y="234801"/>
                    </a:cubicBezTo>
                    <a:cubicBezTo>
                      <a:pt x="154314" y="230832"/>
                      <a:pt x="215433" y="248030"/>
                      <a:pt x="230514" y="225276"/>
                    </a:cubicBezTo>
                    <a:cubicBezTo>
                      <a:pt x="245595" y="202522"/>
                      <a:pt x="211729" y="104626"/>
                      <a:pt x="209877" y="98276"/>
                    </a:cubicBezTo>
                    <a:cubicBezTo>
                      <a:pt x="208025" y="91926"/>
                      <a:pt x="236071" y="168391"/>
                      <a:pt x="219402" y="187176"/>
                    </a:cubicBezTo>
                    <a:cubicBezTo>
                      <a:pt x="202733" y="205961"/>
                      <a:pt x="135793" y="209931"/>
                      <a:pt x="109864" y="210989"/>
                    </a:cubicBezTo>
                    <a:cubicBezTo>
                      <a:pt x="83935" y="212047"/>
                      <a:pt x="73616" y="215222"/>
                      <a:pt x="63827" y="193526"/>
                    </a:cubicBezTo>
                    <a:cubicBezTo>
                      <a:pt x="54038" y="171830"/>
                      <a:pt x="64356" y="109918"/>
                      <a:pt x="51127" y="80814"/>
                    </a:cubicBezTo>
                    <a:cubicBezTo>
                      <a:pt x="37898" y="51710"/>
                      <a:pt x="4031" y="-10203"/>
                      <a:pt x="327" y="14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2" name="フリーフォーム: 図形 881">
                <a:extLst>
                  <a:ext uri="{FF2B5EF4-FFF2-40B4-BE49-F238E27FC236}">
                    <a16:creationId xmlns:a16="http://schemas.microsoft.com/office/drawing/2014/main" id="{F52319C5-E9A8-4DAB-A2B9-71C9653C7796}"/>
                  </a:ext>
                </a:extLst>
              </p:cNvPr>
              <p:cNvSpPr/>
              <p:nvPr/>
            </p:nvSpPr>
            <p:spPr>
              <a:xfrm>
                <a:off x="3085691" y="5348523"/>
                <a:ext cx="212977" cy="170368"/>
              </a:xfrm>
              <a:custGeom>
                <a:avLst/>
                <a:gdLst>
                  <a:gd name="connsiteX0" fmla="*/ 409 w 212977"/>
                  <a:gd name="connsiteY0" fmla="*/ 2940 h 170368"/>
                  <a:gd name="connsiteX1" fmla="*/ 149634 w 212977"/>
                  <a:gd name="connsiteY1" fmla="*/ 23577 h 170368"/>
                  <a:gd name="connsiteX2" fmla="*/ 195672 w 212977"/>
                  <a:gd name="connsiteY2" fmla="*/ 169627 h 170368"/>
                  <a:gd name="connsiteX3" fmla="*/ 195672 w 212977"/>
                  <a:gd name="connsiteY3" fmla="*/ 79140 h 170368"/>
                  <a:gd name="connsiteX4" fmla="*/ 200434 w 212977"/>
                  <a:gd name="connsiteY4" fmla="*/ 52152 h 170368"/>
                  <a:gd name="connsiteX5" fmla="*/ 409 w 212977"/>
                  <a:gd name="connsiteY5" fmla="*/ 2940 h 17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977" h="170368">
                    <a:moveTo>
                      <a:pt x="409" y="2940"/>
                    </a:moveTo>
                    <a:cubicBezTo>
                      <a:pt x="-8058" y="-1823"/>
                      <a:pt x="117090" y="-4204"/>
                      <a:pt x="149634" y="23577"/>
                    </a:cubicBezTo>
                    <a:cubicBezTo>
                      <a:pt x="182178" y="51358"/>
                      <a:pt x="187999" y="160367"/>
                      <a:pt x="195672" y="169627"/>
                    </a:cubicBezTo>
                    <a:cubicBezTo>
                      <a:pt x="203345" y="178887"/>
                      <a:pt x="194878" y="98719"/>
                      <a:pt x="195672" y="79140"/>
                    </a:cubicBezTo>
                    <a:cubicBezTo>
                      <a:pt x="196466" y="59561"/>
                      <a:pt x="230861" y="62471"/>
                      <a:pt x="200434" y="52152"/>
                    </a:cubicBezTo>
                    <a:cubicBezTo>
                      <a:pt x="170007" y="41833"/>
                      <a:pt x="8876" y="7703"/>
                      <a:pt x="409" y="29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3" name="フリーフォーム: 図形 882">
                <a:extLst>
                  <a:ext uri="{FF2B5EF4-FFF2-40B4-BE49-F238E27FC236}">
                    <a16:creationId xmlns:a16="http://schemas.microsoft.com/office/drawing/2014/main" id="{83299AA6-536F-46F3-9E46-1AF0DB06EAA2}"/>
                  </a:ext>
                </a:extLst>
              </p:cNvPr>
              <p:cNvSpPr/>
              <p:nvPr/>
            </p:nvSpPr>
            <p:spPr>
              <a:xfrm>
                <a:off x="3577240" y="4612881"/>
                <a:ext cx="472523" cy="1245404"/>
              </a:xfrm>
              <a:custGeom>
                <a:avLst/>
                <a:gdLst>
                  <a:gd name="connsiteX0" fmla="*/ 16860 w 472523"/>
                  <a:gd name="connsiteY0" fmla="*/ 18386 h 1245404"/>
                  <a:gd name="connsiteX1" fmla="*/ 50727 w 472523"/>
                  <a:gd name="connsiteY1" fmla="*/ 56486 h 1245404"/>
                  <a:gd name="connsiteX2" fmla="*/ 359760 w 472523"/>
                  <a:gd name="connsiteY2" fmla="*/ 581419 h 1245404"/>
                  <a:gd name="connsiteX3" fmla="*/ 359760 w 472523"/>
                  <a:gd name="connsiteY3" fmla="*/ 695719 h 1245404"/>
                  <a:gd name="connsiteX4" fmla="*/ 414793 w 472523"/>
                  <a:gd name="connsiteY4" fmla="*/ 1233352 h 1245404"/>
                  <a:gd name="connsiteX5" fmla="*/ 406327 w 472523"/>
                  <a:gd name="connsiteY5" fmla="*/ 1030152 h 1245404"/>
                  <a:gd name="connsiteX6" fmla="*/ 452893 w 472523"/>
                  <a:gd name="connsiteY6" fmla="*/ 577186 h 1245404"/>
                  <a:gd name="connsiteX7" fmla="*/ 38027 w 472523"/>
                  <a:gd name="connsiteY7" fmla="*/ 90352 h 1245404"/>
                  <a:gd name="connsiteX8" fmla="*/ 16860 w 472523"/>
                  <a:gd name="connsiteY8" fmla="*/ 18386 h 124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523" h="1245404">
                    <a:moveTo>
                      <a:pt x="16860" y="18386"/>
                    </a:moveTo>
                    <a:cubicBezTo>
                      <a:pt x="18977" y="12742"/>
                      <a:pt x="-6423" y="-37353"/>
                      <a:pt x="50727" y="56486"/>
                    </a:cubicBezTo>
                    <a:cubicBezTo>
                      <a:pt x="107877" y="150325"/>
                      <a:pt x="308255" y="474880"/>
                      <a:pt x="359760" y="581419"/>
                    </a:cubicBezTo>
                    <a:cubicBezTo>
                      <a:pt x="411266" y="687958"/>
                      <a:pt x="350588" y="587064"/>
                      <a:pt x="359760" y="695719"/>
                    </a:cubicBezTo>
                    <a:cubicBezTo>
                      <a:pt x="368932" y="804374"/>
                      <a:pt x="407032" y="1177613"/>
                      <a:pt x="414793" y="1233352"/>
                    </a:cubicBezTo>
                    <a:cubicBezTo>
                      <a:pt x="422554" y="1289091"/>
                      <a:pt x="399977" y="1139513"/>
                      <a:pt x="406327" y="1030152"/>
                    </a:cubicBezTo>
                    <a:cubicBezTo>
                      <a:pt x="412677" y="920791"/>
                      <a:pt x="514276" y="733819"/>
                      <a:pt x="452893" y="577186"/>
                    </a:cubicBezTo>
                    <a:cubicBezTo>
                      <a:pt x="391510" y="420553"/>
                      <a:pt x="107171" y="180663"/>
                      <a:pt x="38027" y="90352"/>
                    </a:cubicBezTo>
                    <a:cubicBezTo>
                      <a:pt x="-31117" y="41"/>
                      <a:pt x="14743" y="24030"/>
                      <a:pt x="16860" y="1838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フリーフォーム: 図形 883">
                <a:extLst>
                  <a:ext uri="{FF2B5EF4-FFF2-40B4-BE49-F238E27FC236}">
                    <a16:creationId xmlns:a16="http://schemas.microsoft.com/office/drawing/2014/main" id="{73F405CA-0D83-457D-AFED-5C8F4A6868C6}"/>
                  </a:ext>
                </a:extLst>
              </p:cNvPr>
              <p:cNvSpPr/>
              <p:nvPr/>
            </p:nvSpPr>
            <p:spPr>
              <a:xfrm>
                <a:off x="3560856" y="4676376"/>
                <a:ext cx="1150935" cy="286440"/>
              </a:xfrm>
              <a:custGeom>
                <a:avLst/>
                <a:gdLst>
                  <a:gd name="connsiteX0" fmla="*/ 7844 w 1150935"/>
                  <a:gd name="connsiteY0" fmla="*/ 22624 h 286440"/>
                  <a:gd name="connsiteX1" fmla="*/ 139077 w 1150935"/>
                  <a:gd name="connsiteY1" fmla="*/ 5691 h 286440"/>
                  <a:gd name="connsiteX2" fmla="*/ 414244 w 1150935"/>
                  <a:gd name="connsiteY2" fmla="*/ 14157 h 286440"/>
                  <a:gd name="connsiteX3" fmla="*/ 528544 w 1150935"/>
                  <a:gd name="connsiteY3" fmla="*/ 153857 h 286440"/>
                  <a:gd name="connsiteX4" fmla="*/ 579344 w 1150935"/>
                  <a:gd name="connsiteY4" fmla="*/ 285091 h 286440"/>
                  <a:gd name="connsiteX5" fmla="*/ 651311 w 1150935"/>
                  <a:gd name="connsiteY5" fmla="*/ 69191 h 286440"/>
                  <a:gd name="connsiteX6" fmla="*/ 816411 w 1150935"/>
                  <a:gd name="connsiteY6" fmla="*/ 9924 h 286440"/>
                  <a:gd name="connsiteX7" fmla="*/ 1150844 w 1150935"/>
                  <a:gd name="connsiteY7" fmla="*/ 5691 h 286440"/>
                  <a:gd name="connsiteX8" fmla="*/ 782544 w 1150935"/>
                  <a:gd name="connsiteY8" fmla="*/ 48024 h 286440"/>
                  <a:gd name="connsiteX9" fmla="*/ 562411 w 1150935"/>
                  <a:gd name="connsiteY9" fmla="*/ 285091 h 286440"/>
                  <a:gd name="connsiteX10" fmla="*/ 359211 w 1150935"/>
                  <a:gd name="connsiteY10" fmla="*/ 60724 h 286440"/>
                  <a:gd name="connsiteX11" fmla="*/ 7844 w 1150935"/>
                  <a:gd name="connsiteY11" fmla="*/ 22624 h 28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0935" h="286440">
                    <a:moveTo>
                      <a:pt x="7844" y="22624"/>
                    </a:moveTo>
                    <a:cubicBezTo>
                      <a:pt x="-28845" y="13452"/>
                      <a:pt x="71344" y="7102"/>
                      <a:pt x="139077" y="5691"/>
                    </a:cubicBezTo>
                    <a:cubicBezTo>
                      <a:pt x="206810" y="4280"/>
                      <a:pt x="349333" y="-10537"/>
                      <a:pt x="414244" y="14157"/>
                    </a:cubicBezTo>
                    <a:cubicBezTo>
                      <a:pt x="479155" y="38851"/>
                      <a:pt x="501027" y="108701"/>
                      <a:pt x="528544" y="153857"/>
                    </a:cubicBezTo>
                    <a:cubicBezTo>
                      <a:pt x="556061" y="199013"/>
                      <a:pt x="558883" y="299202"/>
                      <a:pt x="579344" y="285091"/>
                    </a:cubicBezTo>
                    <a:cubicBezTo>
                      <a:pt x="599805" y="270980"/>
                      <a:pt x="611800" y="115052"/>
                      <a:pt x="651311" y="69191"/>
                    </a:cubicBezTo>
                    <a:cubicBezTo>
                      <a:pt x="690822" y="23330"/>
                      <a:pt x="733156" y="20507"/>
                      <a:pt x="816411" y="9924"/>
                    </a:cubicBezTo>
                    <a:cubicBezTo>
                      <a:pt x="899666" y="-659"/>
                      <a:pt x="1156488" y="-659"/>
                      <a:pt x="1150844" y="5691"/>
                    </a:cubicBezTo>
                    <a:cubicBezTo>
                      <a:pt x="1145200" y="12041"/>
                      <a:pt x="880616" y="1457"/>
                      <a:pt x="782544" y="48024"/>
                    </a:cubicBezTo>
                    <a:cubicBezTo>
                      <a:pt x="684472" y="94591"/>
                      <a:pt x="632966" y="282974"/>
                      <a:pt x="562411" y="285091"/>
                    </a:cubicBezTo>
                    <a:cubicBezTo>
                      <a:pt x="491856" y="287208"/>
                      <a:pt x="445994" y="105174"/>
                      <a:pt x="359211" y="60724"/>
                    </a:cubicBezTo>
                    <a:cubicBezTo>
                      <a:pt x="272428" y="16274"/>
                      <a:pt x="44533" y="31796"/>
                      <a:pt x="7844" y="226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フリーフォーム: 図形 884">
                <a:extLst>
                  <a:ext uri="{FF2B5EF4-FFF2-40B4-BE49-F238E27FC236}">
                    <a16:creationId xmlns:a16="http://schemas.microsoft.com/office/drawing/2014/main" id="{54BD67D0-8269-49C2-86EE-A783177D5F2C}"/>
                  </a:ext>
                </a:extLst>
              </p:cNvPr>
              <p:cNvSpPr/>
              <p:nvPr/>
            </p:nvSpPr>
            <p:spPr>
              <a:xfrm>
                <a:off x="4263116" y="4722019"/>
                <a:ext cx="368179" cy="1146523"/>
              </a:xfrm>
              <a:custGeom>
                <a:avLst/>
                <a:gdLst>
                  <a:gd name="connsiteX0" fmla="*/ 368151 w 368179"/>
                  <a:gd name="connsiteY0" fmla="*/ 2381 h 1146523"/>
                  <a:gd name="connsiteX1" fmla="*/ 118384 w 368179"/>
                  <a:gd name="connsiteY1" fmla="*/ 383381 h 1146523"/>
                  <a:gd name="connsiteX2" fmla="*/ 84517 w 368179"/>
                  <a:gd name="connsiteY2" fmla="*/ 468048 h 1146523"/>
                  <a:gd name="connsiteX3" fmla="*/ 46417 w 368179"/>
                  <a:gd name="connsiteY3" fmla="*/ 654314 h 1146523"/>
                  <a:gd name="connsiteX4" fmla="*/ 21017 w 368179"/>
                  <a:gd name="connsiteY4" fmla="*/ 1119981 h 1146523"/>
                  <a:gd name="connsiteX5" fmla="*/ 4084 w 368179"/>
                  <a:gd name="connsiteY5" fmla="*/ 1035314 h 1146523"/>
                  <a:gd name="connsiteX6" fmla="*/ 101451 w 368179"/>
                  <a:gd name="connsiteY6" fmla="*/ 586581 h 1146523"/>
                  <a:gd name="connsiteX7" fmla="*/ 368151 w 368179"/>
                  <a:gd name="connsiteY7" fmla="*/ 2381 h 114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179" h="1146523">
                    <a:moveTo>
                      <a:pt x="368151" y="2381"/>
                    </a:moveTo>
                    <a:cubicBezTo>
                      <a:pt x="370973" y="-31486"/>
                      <a:pt x="165656" y="305770"/>
                      <a:pt x="118384" y="383381"/>
                    </a:cubicBezTo>
                    <a:cubicBezTo>
                      <a:pt x="71112" y="460992"/>
                      <a:pt x="96511" y="422893"/>
                      <a:pt x="84517" y="468048"/>
                    </a:cubicBezTo>
                    <a:cubicBezTo>
                      <a:pt x="72522" y="513204"/>
                      <a:pt x="57000" y="545659"/>
                      <a:pt x="46417" y="654314"/>
                    </a:cubicBezTo>
                    <a:cubicBezTo>
                      <a:pt x="35834" y="762970"/>
                      <a:pt x="28072" y="1056481"/>
                      <a:pt x="21017" y="1119981"/>
                    </a:cubicBezTo>
                    <a:cubicBezTo>
                      <a:pt x="13962" y="1183481"/>
                      <a:pt x="-9322" y="1124214"/>
                      <a:pt x="4084" y="1035314"/>
                    </a:cubicBezTo>
                    <a:cubicBezTo>
                      <a:pt x="17490" y="946414"/>
                      <a:pt x="37245" y="765087"/>
                      <a:pt x="101451" y="586581"/>
                    </a:cubicBezTo>
                    <a:cubicBezTo>
                      <a:pt x="165656" y="408076"/>
                      <a:pt x="365329" y="36248"/>
                      <a:pt x="368151" y="23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6" name="フリーフォーム: 図形 885">
                <a:extLst>
                  <a:ext uri="{FF2B5EF4-FFF2-40B4-BE49-F238E27FC236}">
                    <a16:creationId xmlns:a16="http://schemas.microsoft.com/office/drawing/2014/main" id="{0391FF5F-6CF0-4F0F-9D55-2B768FA21A4D}"/>
                  </a:ext>
                </a:extLst>
              </p:cNvPr>
              <p:cNvSpPr/>
              <p:nvPr/>
            </p:nvSpPr>
            <p:spPr>
              <a:xfrm>
                <a:off x="3873500" y="5786967"/>
                <a:ext cx="567483" cy="76309"/>
              </a:xfrm>
              <a:custGeom>
                <a:avLst/>
                <a:gdLst>
                  <a:gd name="connsiteX0" fmla="*/ 0 w 567483"/>
                  <a:gd name="connsiteY0" fmla="*/ 0 h 76309"/>
                  <a:gd name="connsiteX1" fmla="*/ 127000 w 567483"/>
                  <a:gd name="connsiteY1" fmla="*/ 0 h 76309"/>
                  <a:gd name="connsiteX2" fmla="*/ 558800 w 567483"/>
                  <a:gd name="connsiteY2" fmla="*/ 8466 h 76309"/>
                  <a:gd name="connsiteX3" fmla="*/ 385233 w 567483"/>
                  <a:gd name="connsiteY3" fmla="*/ 76200 h 76309"/>
                  <a:gd name="connsiteX4" fmla="*/ 0 w 567483"/>
                  <a:gd name="connsiteY4" fmla="*/ 0 h 7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483" h="76309">
                    <a:moveTo>
                      <a:pt x="0" y="0"/>
                    </a:moveTo>
                    <a:lnTo>
                      <a:pt x="127000" y="0"/>
                    </a:lnTo>
                    <a:lnTo>
                      <a:pt x="558800" y="8466"/>
                    </a:lnTo>
                    <a:cubicBezTo>
                      <a:pt x="601839" y="21166"/>
                      <a:pt x="475544" y="74083"/>
                      <a:pt x="385233" y="76200"/>
                    </a:cubicBezTo>
                    <a:cubicBezTo>
                      <a:pt x="294922" y="78317"/>
                      <a:pt x="155927" y="49741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フリーフォーム: 図形 886">
                <a:extLst>
                  <a:ext uri="{FF2B5EF4-FFF2-40B4-BE49-F238E27FC236}">
                    <a16:creationId xmlns:a16="http://schemas.microsoft.com/office/drawing/2014/main" id="{AD2E9900-DAF0-4BC0-BDD4-E00A6E4095C5}"/>
                  </a:ext>
                </a:extLst>
              </p:cNvPr>
              <p:cNvSpPr/>
              <p:nvPr/>
            </p:nvSpPr>
            <p:spPr>
              <a:xfrm>
                <a:off x="4601937" y="4607489"/>
                <a:ext cx="319880" cy="451791"/>
              </a:xfrm>
              <a:custGeom>
                <a:avLst/>
                <a:gdLst>
                  <a:gd name="connsiteX0" fmla="*/ 300263 w 319880"/>
                  <a:gd name="connsiteY0" fmla="*/ 23778 h 451791"/>
                  <a:gd name="connsiteX1" fmla="*/ 8163 w 319880"/>
                  <a:gd name="connsiteY1" fmla="*/ 447111 h 451791"/>
                  <a:gd name="connsiteX2" fmla="*/ 97063 w 319880"/>
                  <a:gd name="connsiteY2" fmla="*/ 239678 h 451791"/>
                  <a:gd name="connsiteX3" fmla="*/ 266396 w 319880"/>
                  <a:gd name="connsiteY3" fmla="*/ 74578 h 451791"/>
                  <a:gd name="connsiteX4" fmla="*/ 300263 w 319880"/>
                  <a:gd name="connsiteY4" fmla="*/ 23778 h 45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880" h="451791">
                    <a:moveTo>
                      <a:pt x="300263" y="23778"/>
                    </a:moveTo>
                    <a:cubicBezTo>
                      <a:pt x="257224" y="85867"/>
                      <a:pt x="42030" y="411128"/>
                      <a:pt x="8163" y="447111"/>
                    </a:cubicBezTo>
                    <a:cubicBezTo>
                      <a:pt x="-25704" y="483094"/>
                      <a:pt x="54024" y="301767"/>
                      <a:pt x="97063" y="239678"/>
                    </a:cubicBezTo>
                    <a:cubicBezTo>
                      <a:pt x="140102" y="177589"/>
                      <a:pt x="224768" y="112678"/>
                      <a:pt x="266396" y="74578"/>
                    </a:cubicBezTo>
                    <a:cubicBezTo>
                      <a:pt x="308024" y="36478"/>
                      <a:pt x="343302" y="-38311"/>
                      <a:pt x="300263" y="237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8" name="フリーフォーム: 図形 887">
                <a:extLst>
                  <a:ext uri="{FF2B5EF4-FFF2-40B4-BE49-F238E27FC236}">
                    <a16:creationId xmlns:a16="http://schemas.microsoft.com/office/drawing/2014/main" id="{8668C301-1889-4EE3-8A7D-BA583AAF0FB9}"/>
                  </a:ext>
                </a:extLst>
              </p:cNvPr>
              <p:cNvSpPr/>
              <p:nvPr/>
            </p:nvSpPr>
            <p:spPr>
              <a:xfrm>
                <a:off x="4784393" y="4654817"/>
                <a:ext cx="473812" cy="63645"/>
              </a:xfrm>
              <a:custGeom>
                <a:avLst/>
                <a:gdLst>
                  <a:gd name="connsiteX0" fmla="*/ 16207 w 473812"/>
                  <a:gd name="connsiteY0" fmla="*/ 61116 h 63645"/>
                  <a:gd name="connsiteX1" fmla="*/ 448007 w 473812"/>
                  <a:gd name="connsiteY1" fmla="*/ 50533 h 63645"/>
                  <a:gd name="connsiteX2" fmla="*/ 399324 w 473812"/>
                  <a:gd name="connsiteY2" fmla="*/ 23016 h 63645"/>
                  <a:gd name="connsiteX3" fmla="*/ 189774 w 473812"/>
                  <a:gd name="connsiteY3" fmla="*/ 3966 h 63645"/>
                  <a:gd name="connsiteX4" fmla="*/ 98757 w 473812"/>
                  <a:gd name="connsiteY4" fmla="*/ 3966 h 63645"/>
                  <a:gd name="connsiteX5" fmla="*/ 16207 w 473812"/>
                  <a:gd name="connsiteY5" fmla="*/ 61116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12" h="63645">
                    <a:moveTo>
                      <a:pt x="16207" y="61116"/>
                    </a:moveTo>
                    <a:cubicBezTo>
                      <a:pt x="74415" y="68877"/>
                      <a:pt x="384154" y="56883"/>
                      <a:pt x="448007" y="50533"/>
                    </a:cubicBezTo>
                    <a:cubicBezTo>
                      <a:pt x="511860" y="44183"/>
                      <a:pt x="442363" y="30777"/>
                      <a:pt x="399324" y="23016"/>
                    </a:cubicBezTo>
                    <a:cubicBezTo>
                      <a:pt x="356285" y="15255"/>
                      <a:pt x="239868" y="7141"/>
                      <a:pt x="189774" y="3966"/>
                    </a:cubicBezTo>
                    <a:cubicBezTo>
                      <a:pt x="139680" y="791"/>
                      <a:pt x="124157" y="-3090"/>
                      <a:pt x="98757" y="3966"/>
                    </a:cubicBezTo>
                    <a:cubicBezTo>
                      <a:pt x="73357" y="11022"/>
                      <a:pt x="-42001" y="53355"/>
                      <a:pt x="16207" y="611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9" name="フリーフォーム: 図形 888">
                <a:extLst>
                  <a:ext uri="{FF2B5EF4-FFF2-40B4-BE49-F238E27FC236}">
                    <a16:creationId xmlns:a16="http://schemas.microsoft.com/office/drawing/2014/main" id="{52FD9AED-5578-4E36-8B91-86648AA29C7D}"/>
                  </a:ext>
                </a:extLst>
              </p:cNvPr>
              <p:cNvSpPr/>
              <p:nvPr/>
            </p:nvSpPr>
            <p:spPr>
              <a:xfrm>
                <a:off x="5143907" y="4642331"/>
                <a:ext cx="353475" cy="542923"/>
              </a:xfrm>
              <a:custGeom>
                <a:avLst/>
                <a:gdLst>
                  <a:gd name="connsiteX0" fmla="*/ 12293 w 353475"/>
                  <a:gd name="connsiteY0" fmla="*/ 22802 h 542923"/>
                  <a:gd name="connsiteX1" fmla="*/ 272643 w 353475"/>
                  <a:gd name="connsiteY1" fmla="*/ 403802 h 542923"/>
                  <a:gd name="connsiteX2" fmla="*/ 350960 w 353475"/>
                  <a:gd name="connsiteY2" fmla="*/ 541386 h 542923"/>
                  <a:gd name="connsiteX3" fmla="*/ 198560 w 353475"/>
                  <a:gd name="connsiteY3" fmla="*/ 329719 h 542923"/>
                  <a:gd name="connsiteX4" fmla="*/ 158343 w 353475"/>
                  <a:gd name="connsiteY4" fmla="*/ 158269 h 542923"/>
                  <a:gd name="connsiteX5" fmla="*/ 52510 w 353475"/>
                  <a:gd name="connsiteY5" fmla="*/ 54552 h 542923"/>
                  <a:gd name="connsiteX6" fmla="*/ 12293 w 353475"/>
                  <a:gd name="connsiteY6" fmla="*/ 22802 h 54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475" h="542923">
                    <a:moveTo>
                      <a:pt x="12293" y="22802"/>
                    </a:moveTo>
                    <a:cubicBezTo>
                      <a:pt x="48982" y="81010"/>
                      <a:pt x="216199" y="317371"/>
                      <a:pt x="272643" y="403802"/>
                    </a:cubicBezTo>
                    <a:cubicBezTo>
                      <a:pt x="329087" y="490233"/>
                      <a:pt x="363307" y="553733"/>
                      <a:pt x="350960" y="541386"/>
                    </a:cubicBezTo>
                    <a:cubicBezTo>
                      <a:pt x="338613" y="529039"/>
                      <a:pt x="230663" y="393572"/>
                      <a:pt x="198560" y="329719"/>
                    </a:cubicBezTo>
                    <a:cubicBezTo>
                      <a:pt x="166457" y="265866"/>
                      <a:pt x="182685" y="204130"/>
                      <a:pt x="158343" y="158269"/>
                    </a:cubicBezTo>
                    <a:cubicBezTo>
                      <a:pt x="134001" y="112408"/>
                      <a:pt x="74382" y="75366"/>
                      <a:pt x="52510" y="54552"/>
                    </a:cubicBezTo>
                    <a:cubicBezTo>
                      <a:pt x="30638" y="33738"/>
                      <a:pt x="-24396" y="-35406"/>
                      <a:pt x="12293" y="2280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0" name="フリーフォーム: 図形 889">
                <a:extLst>
                  <a:ext uri="{FF2B5EF4-FFF2-40B4-BE49-F238E27FC236}">
                    <a16:creationId xmlns:a16="http://schemas.microsoft.com/office/drawing/2014/main" id="{DBBD9884-9FA1-4856-82E1-1D45AA75C5A8}"/>
                  </a:ext>
                </a:extLst>
              </p:cNvPr>
              <p:cNvSpPr/>
              <p:nvPr/>
            </p:nvSpPr>
            <p:spPr>
              <a:xfrm>
                <a:off x="4574916" y="4986557"/>
                <a:ext cx="323559" cy="848938"/>
              </a:xfrm>
              <a:custGeom>
                <a:avLst/>
                <a:gdLst>
                  <a:gd name="connsiteX0" fmla="*/ 259 w 323559"/>
                  <a:gd name="connsiteY0" fmla="*/ 83918 h 848938"/>
                  <a:gd name="connsiteX1" fmla="*/ 257434 w 323559"/>
                  <a:gd name="connsiteY1" fmla="*/ 55343 h 848938"/>
                  <a:gd name="connsiteX2" fmla="*/ 232034 w 323559"/>
                  <a:gd name="connsiteY2" fmla="*/ 166468 h 848938"/>
                  <a:gd name="connsiteX3" fmla="*/ 206634 w 323559"/>
                  <a:gd name="connsiteY3" fmla="*/ 544293 h 848938"/>
                  <a:gd name="connsiteX4" fmla="*/ 276484 w 323559"/>
                  <a:gd name="connsiteY4" fmla="*/ 842743 h 848938"/>
                  <a:gd name="connsiteX5" fmla="*/ 273309 w 323559"/>
                  <a:gd name="connsiteY5" fmla="*/ 706218 h 848938"/>
                  <a:gd name="connsiteX6" fmla="*/ 273309 w 323559"/>
                  <a:gd name="connsiteY6" fmla="*/ 245843 h 848938"/>
                  <a:gd name="connsiteX7" fmla="*/ 311409 w 323559"/>
                  <a:gd name="connsiteY7" fmla="*/ 4543 h 848938"/>
                  <a:gd name="connsiteX8" fmla="*/ 259 w 323559"/>
                  <a:gd name="connsiteY8" fmla="*/ 83918 h 84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559" h="848938">
                    <a:moveTo>
                      <a:pt x="259" y="83918"/>
                    </a:moveTo>
                    <a:cubicBezTo>
                      <a:pt x="-8737" y="92385"/>
                      <a:pt x="218805" y="41585"/>
                      <a:pt x="257434" y="55343"/>
                    </a:cubicBezTo>
                    <a:cubicBezTo>
                      <a:pt x="296063" y="69101"/>
                      <a:pt x="240501" y="84976"/>
                      <a:pt x="232034" y="166468"/>
                    </a:cubicBezTo>
                    <a:cubicBezTo>
                      <a:pt x="223567" y="247960"/>
                      <a:pt x="199226" y="431581"/>
                      <a:pt x="206634" y="544293"/>
                    </a:cubicBezTo>
                    <a:cubicBezTo>
                      <a:pt x="214042" y="657005"/>
                      <a:pt x="265372" y="815756"/>
                      <a:pt x="276484" y="842743"/>
                    </a:cubicBezTo>
                    <a:cubicBezTo>
                      <a:pt x="287596" y="869730"/>
                      <a:pt x="273838" y="805701"/>
                      <a:pt x="273309" y="706218"/>
                    </a:cubicBezTo>
                    <a:cubicBezTo>
                      <a:pt x="272780" y="606735"/>
                      <a:pt x="266959" y="362789"/>
                      <a:pt x="273309" y="245843"/>
                    </a:cubicBezTo>
                    <a:cubicBezTo>
                      <a:pt x="279659" y="128897"/>
                      <a:pt x="351626" y="31001"/>
                      <a:pt x="311409" y="4543"/>
                    </a:cubicBezTo>
                    <a:cubicBezTo>
                      <a:pt x="271192" y="-21915"/>
                      <a:pt x="9255" y="75451"/>
                      <a:pt x="259" y="839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1" name="フリーフォーム: 図形 890">
                <a:extLst>
                  <a:ext uri="{FF2B5EF4-FFF2-40B4-BE49-F238E27FC236}">
                    <a16:creationId xmlns:a16="http://schemas.microsoft.com/office/drawing/2014/main" id="{007317B0-C971-4980-9D47-2334213BA95C}"/>
                  </a:ext>
                </a:extLst>
              </p:cNvPr>
              <p:cNvSpPr/>
              <p:nvPr/>
            </p:nvSpPr>
            <p:spPr>
              <a:xfrm>
                <a:off x="5419152" y="4638317"/>
                <a:ext cx="75722" cy="709821"/>
              </a:xfrm>
              <a:custGeom>
                <a:avLst/>
                <a:gdLst>
                  <a:gd name="connsiteX0" fmla="*/ 67248 w 75722"/>
                  <a:gd name="connsiteY0" fmla="*/ 6708 h 709821"/>
                  <a:gd name="connsiteX1" fmla="*/ 70423 w 75722"/>
                  <a:gd name="connsiteY1" fmla="*/ 682983 h 709821"/>
                  <a:gd name="connsiteX2" fmla="*/ 573 w 75722"/>
                  <a:gd name="connsiteY2" fmla="*/ 552808 h 709821"/>
                  <a:gd name="connsiteX3" fmla="*/ 38673 w 75722"/>
                  <a:gd name="connsiteY3" fmla="*/ 346433 h 709821"/>
                  <a:gd name="connsiteX4" fmla="*/ 67248 w 75722"/>
                  <a:gd name="connsiteY4" fmla="*/ 6708 h 7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" h="709821">
                    <a:moveTo>
                      <a:pt x="67248" y="6708"/>
                    </a:moveTo>
                    <a:cubicBezTo>
                      <a:pt x="72540" y="62800"/>
                      <a:pt x="81536" y="591966"/>
                      <a:pt x="70423" y="682983"/>
                    </a:cubicBezTo>
                    <a:cubicBezTo>
                      <a:pt x="59310" y="774000"/>
                      <a:pt x="5865" y="608900"/>
                      <a:pt x="573" y="552808"/>
                    </a:cubicBezTo>
                    <a:cubicBezTo>
                      <a:pt x="-4719" y="496716"/>
                      <a:pt x="28090" y="430570"/>
                      <a:pt x="38673" y="346433"/>
                    </a:cubicBezTo>
                    <a:cubicBezTo>
                      <a:pt x="49256" y="262296"/>
                      <a:pt x="61956" y="-49384"/>
                      <a:pt x="67248" y="67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2" name="フリーフォーム: 図形 891">
                <a:extLst>
                  <a:ext uri="{FF2B5EF4-FFF2-40B4-BE49-F238E27FC236}">
                    <a16:creationId xmlns:a16="http://schemas.microsoft.com/office/drawing/2014/main" id="{98BFF0EF-DB01-4F27-9C41-ACD764A1DD2F}"/>
                  </a:ext>
                </a:extLst>
              </p:cNvPr>
              <p:cNvSpPr/>
              <p:nvPr/>
            </p:nvSpPr>
            <p:spPr>
              <a:xfrm>
                <a:off x="5451123" y="4640195"/>
                <a:ext cx="435799" cy="1253349"/>
              </a:xfrm>
              <a:custGeom>
                <a:avLst/>
                <a:gdLst>
                  <a:gd name="connsiteX0" fmla="*/ 352 w 435799"/>
                  <a:gd name="connsiteY0" fmla="*/ 68330 h 1253349"/>
                  <a:gd name="connsiteX1" fmla="*/ 327377 w 435799"/>
                  <a:gd name="connsiteY1" fmla="*/ 55630 h 1253349"/>
                  <a:gd name="connsiteX2" fmla="*/ 352777 w 435799"/>
                  <a:gd name="connsiteY2" fmla="*/ 103255 h 1253349"/>
                  <a:gd name="connsiteX3" fmla="*/ 308327 w 435799"/>
                  <a:gd name="connsiteY3" fmla="*/ 274705 h 1253349"/>
                  <a:gd name="connsiteX4" fmla="*/ 349602 w 435799"/>
                  <a:gd name="connsiteY4" fmla="*/ 1208155 h 1253349"/>
                  <a:gd name="connsiteX5" fmla="*/ 327377 w 435799"/>
                  <a:gd name="connsiteY5" fmla="*/ 1001780 h 1253349"/>
                  <a:gd name="connsiteX6" fmla="*/ 416277 w 435799"/>
                  <a:gd name="connsiteY6" fmla="*/ 87380 h 1253349"/>
                  <a:gd name="connsiteX7" fmla="*/ 397227 w 435799"/>
                  <a:gd name="connsiteY7" fmla="*/ 36580 h 1253349"/>
                  <a:gd name="connsiteX8" fmla="*/ 352 w 435799"/>
                  <a:gd name="connsiteY8" fmla="*/ 68330 h 125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799" h="1253349">
                    <a:moveTo>
                      <a:pt x="352" y="68330"/>
                    </a:moveTo>
                    <a:cubicBezTo>
                      <a:pt x="-11290" y="71505"/>
                      <a:pt x="268640" y="49809"/>
                      <a:pt x="327377" y="55630"/>
                    </a:cubicBezTo>
                    <a:cubicBezTo>
                      <a:pt x="386115" y="61451"/>
                      <a:pt x="355952" y="66743"/>
                      <a:pt x="352777" y="103255"/>
                    </a:cubicBezTo>
                    <a:cubicBezTo>
                      <a:pt x="349602" y="139767"/>
                      <a:pt x="308856" y="90555"/>
                      <a:pt x="308327" y="274705"/>
                    </a:cubicBezTo>
                    <a:cubicBezTo>
                      <a:pt x="307798" y="458855"/>
                      <a:pt x="346427" y="1086976"/>
                      <a:pt x="349602" y="1208155"/>
                    </a:cubicBezTo>
                    <a:cubicBezTo>
                      <a:pt x="352777" y="1329334"/>
                      <a:pt x="316265" y="1188576"/>
                      <a:pt x="327377" y="1001780"/>
                    </a:cubicBezTo>
                    <a:cubicBezTo>
                      <a:pt x="338489" y="814984"/>
                      <a:pt x="404635" y="248247"/>
                      <a:pt x="416277" y="87380"/>
                    </a:cubicBezTo>
                    <a:cubicBezTo>
                      <a:pt x="427919" y="-73487"/>
                      <a:pt x="462314" y="37109"/>
                      <a:pt x="397227" y="36580"/>
                    </a:cubicBezTo>
                    <a:cubicBezTo>
                      <a:pt x="332140" y="36051"/>
                      <a:pt x="11994" y="65155"/>
                      <a:pt x="352" y="683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3" name="フリーフォーム: 図形 892">
                <a:extLst>
                  <a:ext uri="{FF2B5EF4-FFF2-40B4-BE49-F238E27FC236}">
                    <a16:creationId xmlns:a16="http://schemas.microsoft.com/office/drawing/2014/main" id="{9828D4F7-5626-4B28-AF9C-7D605A867F7C}"/>
                  </a:ext>
                </a:extLst>
              </p:cNvPr>
              <p:cNvSpPr/>
              <p:nvPr/>
            </p:nvSpPr>
            <p:spPr>
              <a:xfrm>
                <a:off x="4786930" y="5171498"/>
                <a:ext cx="420021" cy="714061"/>
              </a:xfrm>
              <a:custGeom>
                <a:avLst/>
                <a:gdLst>
                  <a:gd name="connsiteX0" fmla="*/ 970 w 420021"/>
                  <a:gd name="connsiteY0" fmla="*/ 699077 h 714061"/>
                  <a:gd name="connsiteX1" fmla="*/ 404195 w 420021"/>
                  <a:gd name="connsiteY1" fmla="*/ 686377 h 714061"/>
                  <a:gd name="connsiteX2" fmla="*/ 343870 w 420021"/>
                  <a:gd name="connsiteY2" fmla="*/ 429202 h 714061"/>
                  <a:gd name="connsiteX3" fmla="*/ 394670 w 420021"/>
                  <a:gd name="connsiteY3" fmla="*/ 577 h 714061"/>
                  <a:gd name="connsiteX4" fmla="*/ 391495 w 420021"/>
                  <a:gd name="connsiteY4" fmla="*/ 343477 h 714061"/>
                  <a:gd name="connsiteX5" fmla="*/ 293070 w 420021"/>
                  <a:gd name="connsiteY5" fmla="*/ 616527 h 714061"/>
                  <a:gd name="connsiteX6" fmla="*/ 970 w 420021"/>
                  <a:gd name="connsiteY6" fmla="*/ 699077 h 71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021" h="714061">
                    <a:moveTo>
                      <a:pt x="970" y="699077"/>
                    </a:moveTo>
                    <a:cubicBezTo>
                      <a:pt x="19491" y="710719"/>
                      <a:pt x="347045" y="731356"/>
                      <a:pt x="404195" y="686377"/>
                    </a:cubicBezTo>
                    <a:cubicBezTo>
                      <a:pt x="461345" y="641398"/>
                      <a:pt x="345458" y="543502"/>
                      <a:pt x="343870" y="429202"/>
                    </a:cubicBezTo>
                    <a:cubicBezTo>
                      <a:pt x="342283" y="314902"/>
                      <a:pt x="386733" y="14864"/>
                      <a:pt x="394670" y="577"/>
                    </a:cubicBezTo>
                    <a:cubicBezTo>
                      <a:pt x="402607" y="-13710"/>
                      <a:pt x="408428" y="240819"/>
                      <a:pt x="391495" y="343477"/>
                    </a:cubicBezTo>
                    <a:cubicBezTo>
                      <a:pt x="374562" y="446135"/>
                      <a:pt x="351807" y="556731"/>
                      <a:pt x="293070" y="616527"/>
                    </a:cubicBezTo>
                    <a:cubicBezTo>
                      <a:pt x="234333" y="676323"/>
                      <a:pt x="-17551" y="687435"/>
                      <a:pt x="970" y="69907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4" name="フリーフォーム: 図形 893">
                <a:extLst>
                  <a:ext uri="{FF2B5EF4-FFF2-40B4-BE49-F238E27FC236}">
                    <a16:creationId xmlns:a16="http://schemas.microsoft.com/office/drawing/2014/main" id="{2816AC98-FA61-403B-89E4-A04B52EED5CC}"/>
                  </a:ext>
                </a:extLst>
              </p:cNvPr>
              <p:cNvSpPr/>
              <p:nvPr/>
            </p:nvSpPr>
            <p:spPr>
              <a:xfrm>
                <a:off x="5070349" y="5222661"/>
                <a:ext cx="802312" cy="648854"/>
              </a:xfrm>
              <a:custGeom>
                <a:avLst/>
                <a:gdLst>
                  <a:gd name="connsiteX0" fmla="*/ 126 w 802312"/>
                  <a:gd name="connsiteY0" fmla="*/ 214 h 648854"/>
                  <a:gd name="connsiteX1" fmla="*/ 336676 w 802312"/>
                  <a:gd name="connsiteY1" fmla="*/ 451064 h 648854"/>
                  <a:gd name="connsiteX2" fmla="*/ 403351 w 802312"/>
                  <a:gd name="connsiteY2" fmla="*/ 635214 h 648854"/>
                  <a:gd name="connsiteX3" fmla="*/ 489076 w 802312"/>
                  <a:gd name="connsiteY3" fmla="*/ 635214 h 648854"/>
                  <a:gd name="connsiteX4" fmla="*/ 800226 w 802312"/>
                  <a:gd name="connsiteY4" fmla="*/ 635214 h 648854"/>
                  <a:gd name="connsiteX5" fmla="*/ 612901 w 802312"/>
                  <a:gd name="connsiteY5" fmla="*/ 571714 h 648854"/>
                  <a:gd name="connsiteX6" fmla="*/ 377951 w 802312"/>
                  <a:gd name="connsiteY6" fmla="*/ 393914 h 648854"/>
                  <a:gd name="connsiteX7" fmla="*/ 126 w 802312"/>
                  <a:gd name="connsiteY7" fmla="*/ 214 h 64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2312" h="648854">
                    <a:moveTo>
                      <a:pt x="126" y="214"/>
                    </a:moveTo>
                    <a:cubicBezTo>
                      <a:pt x="-6753" y="9739"/>
                      <a:pt x="269472" y="345231"/>
                      <a:pt x="336676" y="451064"/>
                    </a:cubicBezTo>
                    <a:cubicBezTo>
                      <a:pt x="403880" y="556897"/>
                      <a:pt x="377951" y="604522"/>
                      <a:pt x="403351" y="635214"/>
                    </a:cubicBezTo>
                    <a:cubicBezTo>
                      <a:pt x="428751" y="665906"/>
                      <a:pt x="489076" y="635214"/>
                      <a:pt x="489076" y="635214"/>
                    </a:cubicBezTo>
                    <a:cubicBezTo>
                      <a:pt x="555222" y="635214"/>
                      <a:pt x="779589" y="645797"/>
                      <a:pt x="800226" y="635214"/>
                    </a:cubicBezTo>
                    <a:cubicBezTo>
                      <a:pt x="820864" y="624631"/>
                      <a:pt x="683280" y="611931"/>
                      <a:pt x="612901" y="571714"/>
                    </a:cubicBezTo>
                    <a:cubicBezTo>
                      <a:pt x="542522" y="531497"/>
                      <a:pt x="477964" y="486518"/>
                      <a:pt x="377951" y="393914"/>
                    </a:cubicBezTo>
                    <a:cubicBezTo>
                      <a:pt x="277939" y="301310"/>
                      <a:pt x="7005" y="-9311"/>
                      <a:pt x="126" y="2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5" name="フリーフォーム: 図形 894">
                <a:extLst>
                  <a:ext uri="{FF2B5EF4-FFF2-40B4-BE49-F238E27FC236}">
                    <a16:creationId xmlns:a16="http://schemas.microsoft.com/office/drawing/2014/main" id="{D8AE8222-546D-4E8E-A319-064ED77CAC3B}"/>
                  </a:ext>
                </a:extLst>
              </p:cNvPr>
              <p:cNvSpPr/>
              <p:nvPr/>
            </p:nvSpPr>
            <p:spPr>
              <a:xfrm>
                <a:off x="5818206" y="4638083"/>
                <a:ext cx="338755" cy="489718"/>
              </a:xfrm>
              <a:custGeom>
                <a:avLst/>
                <a:gdLst>
                  <a:gd name="connsiteX0" fmla="*/ 1569 w 338755"/>
                  <a:gd name="connsiteY0" fmla="*/ 489542 h 489718"/>
                  <a:gd name="connsiteX1" fmla="*/ 331769 w 338755"/>
                  <a:gd name="connsiteY1" fmla="*/ 32342 h 489718"/>
                  <a:gd name="connsiteX2" fmla="*/ 211119 w 338755"/>
                  <a:gd name="connsiteY2" fmla="*/ 86317 h 489718"/>
                  <a:gd name="connsiteX3" fmla="*/ 1569 w 338755"/>
                  <a:gd name="connsiteY3" fmla="*/ 489542 h 48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755" h="489718">
                    <a:moveTo>
                      <a:pt x="1569" y="489542"/>
                    </a:moveTo>
                    <a:cubicBezTo>
                      <a:pt x="21677" y="480546"/>
                      <a:pt x="296844" y="99546"/>
                      <a:pt x="331769" y="32342"/>
                    </a:cubicBezTo>
                    <a:cubicBezTo>
                      <a:pt x="366694" y="-34862"/>
                      <a:pt x="261919" y="12234"/>
                      <a:pt x="211119" y="86317"/>
                    </a:cubicBezTo>
                    <a:cubicBezTo>
                      <a:pt x="160319" y="160400"/>
                      <a:pt x="-18539" y="498538"/>
                      <a:pt x="1569" y="4895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6" name="フリーフォーム: 図形 895">
                <a:extLst>
                  <a:ext uri="{FF2B5EF4-FFF2-40B4-BE49-F238E27FC236}">
                    <a16:creationId xmlns:a16="http://schemas.microsoft.com/office/drawing/2014/main" id="{C34B364C-6695-4E58-9E6D-3A43DD08F041}"/>
                  </a:ext>
                </a:extLst>
              </p:cNvPr>
              <p:cNvSpPr/>
              <p:nvPr/>
            </p:nvSpPr>
            <p:spPr>
              <a:xfrm>
                <a:off x="5794094" y="5009754"/>
                <a:ext cx="403849" cy="845378"/>
              </a:xfrm>
              <a:custGeom>
                <a:avLst/>
                <a:gdLst>
                  <a:gd name="connsiteX0" fmla="*/ 281 w 403849"/>
                  <a:gd name="connsiteY0" fmla="*/ 57546 h 845378"/>
                  <a:gd name="connsiteX1" fmla="*/ 330481 w 403849"/>
                  <a:gd name="connsiteY1" fmla="*/ 57546 h 845378"/>
                  <a:gd name="connsiteX2" fmla="*/ 298731 w 403849"/>
                  <a:gd name="connsiteY2" fmla="*/ 79771 h 845378"/>
                  <a:gd name="connsiteX3" fmla="*/ 311431 w 403849"/>
                  <a:gd name="connsiteY3" fmla="*/ 654446 h 845378"/>
                  <a:gd name="connsiteX4" fmla="*/ 301906 w 403849"/>
                  <a:gd name="connsiteY4" fmla="*/ 844946 h 845378"/>
                  <a:gd name="connsiteX5" fmla="*/ 295556 w 403849"/>
                  <a:gd name="connsiteY5" fmla="*/ 683021 h 845378"/>
                  <a:gd name="connsiteX6" fmla="*/ 393981 w 403849"/>
                  <a:gd name="connsiteY6" fmla="*/ 44846 h 845378"/>
                  <a:gd name="connsiteX7" fmla="*/ 281 w 403849"/>
                  <a:gd name="connsiteY7" fmla="*/ 57546 h 84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849" h="845378">
                    <a:moveTo>
                      <a:pt x="281" y="57546"/>
                    </a:moveTo>
                    <a:cubicBezTo>
                      <a:pt x="-10302" y="59663"/>
                      <a:pt x="280739" y="53842"/>
                      <a:pt x="330481" y="57546"/>
                    </a:cubicBezTo>
                    <a:cubicBezTo>
                      <a:pt x="380223" y="61250"/>
                      <a:pt x="301906" y="-19712"/>
                      <a:pt x="298731" y="79771"/>
                    </a:cubicBezTo>
                    <a:cubicBezTo>
                      <a:pt x="295556" y="179254"/>
                      <a:pt x="310902" y="526917"/>
                      <a:pt x="311431" y="654446"/>
                    </a:cubicBezTo>
                    <a:cubicBezTo>
                      <a:pt x="311960" y="781975"/>
                      <a:pt x="304552" y="840184"/>
                      <a:pt x="301906" y="844946"/>
                    </a:cubicBezTo>
                    <a:cubicBezTo>
                      <a:pt x="299260" y="849708"/>
                      <a:pt x="280210" y="816371"/>
                      <a:pt x="295556" y="683021"/>
                    </a:cubicBezTo>
                    <a:cubicBezTo>
                      <a:pt x="310902" y="549671"/>
                      <a:pt x="440018" y="151738"/>
                      <a:pt x="393981" y="44846"/>
                    </a:cubicBezTo>
                    <a:cubicBezTo>
                      <a:pt x="347944" y="-62046"/>
                      <a:pt x="10864" y="55429"/>
                      <a:pt x="281" y="57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7" name="フリーフォーム: 図形 896">
                <a:extLst>
                  <a:ext uri="{FF2B5EF4-FFF2-40B4-BE49-F238E27FC236}">
                    <a16:creationId xmlns:a16="http://schemas.microsoft.com/office/drawing/2014/main" id="{B6143A3C-2E6A-48E9-946A-2B72ADDCCBE3}"/>
                  </a:ext>
                </a:extLst>
              </p:cNvPr>
              <p:cNvSpPr/>
              <p:nvPr/>
            </p:nvSpPr>
            <p:spPr>
              <a:xfrm>
                <a:off x="6165743" y="4683773"/>
                <a:ext cx="822055" cy="289835"/>
              </a:xfrm>
              <a:custGeom>
                <a:avLst/>
                <a:gdLst>
                  <a:gd name="connsiteX0" fmla="*/ 107 w 822055"/>
                  <a:gd name="connsiteY0" fmla="*/ 12052 h 289835"/>
                  <a:gd name="connsiteX1" fmla="*/ 454132 w 822055"/>
                  <a:gd name="connsiteY1" fmla="*/ 53327 h 289835"/>
                  <a:gd name="connsiteX2" fmla="*/ 809732 w 822055"/>
                  <a:gd name="connsiteY2" fmla="*/ 288277 h 289835"/>
                  <a:gd name="connsiteX3" fmla="*/ 717657 w 822055"/>
                  <a:gd name="connsiteY3" fmla="*/ 148577 h 289835"/>
                  <a:gd name="connsiteX4" fmla="*/ 495407 w 822055"/>
                  <a:gd name="connsiteY4" fmla="*/ 12052 h 289835"/>
                  <a:gd name="connsiteX5" fmla="*/ 107 w 822055"/>
                  <a:gd name="connsiteY5" fmla="*/ 12052 h 28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055" h="289835">
                    <a:moveTo>
                      <a:pt x="107" y="12052"/>
                    </a:moveTo>
                    <a:cubicBezTo>
                      <a:pt x="-6772" y="18931"/>
                      <a:pt x="319195" y="7290"/>
                      <a:pt x="454132" y="53327"/>
                    </a:cubicBezTo>
                    <a:cubicBezTo>
                      <a:pt x="589069" y="99364"/>
                      <a:pt x="765811" y="272402"/>
                      <a:pt x="809732" y="288277"/>
                    </a:cubicBezTo>
                    <a:cubicBezTo>
                      <a:pt x="853653" y="304152"/>
                      <a:pt x="770044" y="194614"/>
                      <a:pt x="717657" y="148577"/>
                    </a:cubicBezTo>
                    <a:cubicBezTo>
                      <a:pt x="665270" y="102540"/>
                      <a:pt x="615528" y="35335"/>
                      <a:pt x="495407" y="12052"/>
                    </a:cubicBezTo>
                    <a:cubicBezTo>
                      <a:pt x="375286" y="-11231"/>
                      <a:pt x="6986" y="5173"/>
                      <a:pt x="107" y="120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8" name="フリーフォーム: 図形 897">
                <a:extLst>
                  <a:ext uri="{FF2B5EF4-FFF2-40B4-BE49-F238E27FC236}">
                    <a16:creationId xmlns:a16="http://schemas.microsoft.com/office/drawing/2014/main" id="{F5514E55-646B-48B6-84FF-A80ABB483C42}"/>
                  </a:ext>
                </a:extLst>
              </p:cNvPr>
              <p:cNvSpPr/>
              <p:nvPr/>
            </p:nvSpPr>
            <p:spPr>
              <a:xfrm>
                <a:off x="6254281" y="5122019"/>
                <a:ext cx="845229" cy="724832"/>
              </a:xfrm>
              <a:custGeom>
                <a:avLst/>
                <a:gdLst>
                  <a:gd name="connsiteX0" fmla="*/ 778344 w 845229"/>
                  <a:gd name="connsiteY0" fmla="*/ 5606 h 724832"/>
                  <a:gd name="connsiteX1" fmla="*/ 784694 w 845229"/>
                  <a:gd name="connsiteY1" fmla="*/ 56406 h 724832"/>
                  <a:gd name="connsiteX2" fmla="*/ 768819 w 845229"/>
                  <a:gd name="connsiteY2" fmla="*/ 316756 h 724832"/>
                  <a:gd name="connsiteX3" fmla="*/ 575144 w 845229"/>
                  <a:gd name="connsiteY3" fmla="*/ 529481 h 724832"/>
                  <a:gd name="connsiteX4" fmla="*/ 3644 w 845229"/>
                  <a:gd name="connsiteY4" fmla="*/ 719981 h 724832"/>
                  <a:gd name="connsiteX5" fmla="*/ 340194 w 845229"/>
                  <a:gd name="connsiteY5" fmla="*/ 669181 h 724832"/>
                  <a:gd name="connsiteX6" fmla="*/ 533869 w 845229"/>
                  <a:gd name="connsiteY6" fmla="*/ 681881 h 724832"/>
                  <a:gd name="connsiteX7" fmla="*/ 737069 w 845229"/>
                  <a:gd name="connsiteY7" fmla="*/ 504081 h 724832"/>
                  <a:gd name="connsiteX8" fmla="*/ 845019 w 845229"/>
                  <a:gd name="connsiteY8" fmla="*/ 145306 h 724832"/>
                  <a:gd name="connsiteX9" fmla="*/ 778344 w 845229"/>
                  <a:gd name="connsiteY9" fmla="*/ 5606 h 72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5229" h="724832">
                    <a:moveTo>
                      <a:pt x="778344" y="5606"/>
                    </a:moveTo>
                    <a:cubicBezTo>
                      <a:pt x="768290" y="-9211"/>
                      <a:pt x="786282" y="4548"/>
                      <a:pt x="784694" y="56406"/>
                    </a:cubicBezTo>
                    <a:cubicBezTo>
                      <a:pt x="783107" y="108264"/>
                      <a:pt x="803744" y="237910"/>
                      <a:pt x="768819" y="316756"/>
                    </a:cubicBezTo>
                    <a:cubicBezTo>
                      <a:pt x="733894" y="395602"/>
                      <a:pt x="702673" y="462277"/>
                      <a:pt x="575144" y="529481"/>
                    </a:cubicBezTo>
                    <a:cubicBezTo>
                      <a:pt x="447615" y="596685"/>
                      <a:pt x="42802" y="696698"/>
                      <a:pt x="3644" y="719981"/>
                    </a:cubicBezTo>
                    <a:cubicBezTo>
                      <a:pt x="-35514" y="743264"/>
                      <a:pt x="251823" y="675531"/>
                      <a:pt x="340194" y="669181"/>
                    </a:cubicBezTo>
                    <a:cubicBezTo>
                      <a:pt x="428565" y="662831"/>
                      <a:pt x="467723" y="709398"/>
                      <a:pt x="533869" y="681881"/>
                    </a:cubicBezTo>
                    <a:cubicBezTo>
                      <a:pt x="600015" y="654364"/>
                      <a:pt x="685211" y="593510"/>
                      <a:pt x="737069" y="504081"/>
                    </a:cubicBezTo>
                    <a:cubicBezTo>
                      <a:pt x="788927" y="414652"/>
                      <a:pt x="840786" y="234735"/>
                      <a:pt x="845019" y="145306"/>
                    </a:cubicBezTo>
                    <a:cubicBezTo>
                      <a:pt x="849252" y="55877"/>
                      <a:pt x="788398" y="20423"/>
                      <a:pt x="778344" y="560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9" name="フリーフォーム: 図形 898">
                <a:extLst>
                  <a:ext uri="{FF2B5EF4-FFF2-40B4-BE49-F238E27FC236}">
                    <a16:creationId xmlns:a16="http://schemas.microsoft.com/office/drawing/2014/main" id="{ECEE7535-C325-4916-B01E-68D2CE8D2538}"/>
                  </a:ext>
                </a:extLst>
              </p:cNvPr>
              <p:cNvSpPr/>
              <p:nvPr/>
            </p:nvSpPr>
            <p:spPr>
              <a:xfrm>
                <a:off x="6405777" y="4905292"/>
                <a:ext cx="85237" cy="691395"/>
              </a:xfrm>
              <a:custGeom>
                <a:avLst/>
                <a:gdLst>
                  <a:gd name="connsiteX0" fmla="*/ 1373 w 85237"/>
                  <a:gd name="connsiteY0" fmla="*/ 6433 h 691395"/>
                  <a:gd name="connsiteX1" fmla="*/ 33123 w 85237"/>
                  <a:gd name="connsiteY1" fmla="*/ 666833 h 691395"/>
                  <a:gd name="connsiteX2" fmla="*/ 68048 w 85237"/>
                  <a:gd name="connsiteY2" fmla="*/ 530308 h 691395"/>
                  <a:gd name="connsiteX3" fmla="*/ 80748 w 85237"/>
                  <a:gd name="connsiteY3" fmla="*/ 339808 h 691395"/>
                  <a:gd name="connsiteX4" fmla="*/ 1373 w 85237"/>
                  <a:gd name="connsiteY4" fmla="*/ 6433 h 6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37" h="691395">
                    <a:moveTo>
                      <a:pt x="1373" y="6433"/>
                    </a:moveTo>
                    <a:cubicBezTo>
                      <a:pt x="-6564" y="60937"/>
                      <a:pt x="22011" y="579521"/>
                      <a:pt x="33123" y="666833"/>
                    </a:cubicBezTo>
                    <a:cubicBezTo>
                      <a:pt x="44235" y="754145"/>
                      <a:pt x="60111" y="584812"/>
                      <a:pt x="68048" y="530308"/>
                    </a:cubicBezTo>
                    <a:cubicBezTo>
                      <a:pt x="75985" y="475804"/>
                      <a:pt x="93448" y="420241"/>
                      <a:pt x="80748" y="339808"/>
                    </a:cubicBezTo>
                    <a:cubicBezTo>
                      <a:pt x="68048" y="259375"/>
                      <a:pt x="9310" y="-48071"/>
                      <a:pt x="1373" y="643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0" name="フリーフォーム: 図形 899">
                <a:extLst>
                  <a:ext uri="{FF2B5EF4-FFF2-40B4-BE49-F238E27FC236}">
                    <a16:creationId xmlns:a16="http://schemas.microsoft.com/office/drawing/2014/main" id="{68E62A00-E405-42A6-BF7B-FAE69AACBC94}"/>
                  </a:ext>
                </a:extLst>
              </p:cNvPr>
              <p:cNvSpPr/>
              <p:nvPr/>
            </p:nvSpPr>
            <p:spPr>
              <a:xfrm>
                <a:off x="6314225" y="4988610"/>
                <a:ext cx="517245" cy="548035"/>
              </a:xfrm>
              <a:custGeom>
                <a:avLst/>
                <a:gdLst>
                  <a:gd name="connsiteX0" fmla="*/ 54825 w 517245"/>
                  <a:gd name="connsiteY0" fmla="*/ 2490 h 548035"/>
                  <a:gd name="connsiteX1" fmla="*/ 315175 w 517245"/>
                  <a:gd name="connsiteY1" fmla="*/ 97740 h 548035"/>
                  <a:gd name="connsiteX2" fmla="*/ 372325 w 517245"/>
                  <a:gd name="connsiteY2" fmla="*/ 234265 h 548035"/>
                  <a:gd name="connsiteX3" fmla="*/ 369150 w 517245"/>
                  <a:gd name="connsiteY3" fmla="*/ 389840 h 548035"/>
                  <a:gd name="connsiteX4" fmla="*/ 850 w 517245"/>
                  <a:gd name="connsiteY4" fmla="*/ 545415 h 548035"/>
                  <a:gd name="connsiteX5" fmla="*/ 273900 w 517245"/>
                  <a:gd name="connsiteY5" fmla="*/ 481915 h 548035"/>
                  <a:gd name="connsiteX6" fmla="*/ 470750 w 517245"/>
                  <a:gd name="connsiteY6" fmla="*/ 408890 h 548035"/>
                  <a:gd name="connsiteX7" fmla="*/ 483450 w 517245"/>
                  <a:gd name="connsiteY7" fmla="*/ 199340 h 548035"/>
                  <a:gd name="connsiteX8" fmla="*/ 54825 w 517245"/>
                  <a:gd name="connsiteY8" fmla="*/ 2490 h 54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245" h="548035">
                    <a:moveTo>
                      <a:pt x="54825" y="2490"/>
                    </a:moveTo>
                    <a:cubicBezTo>
                      <a:pt x="26779" y="-14443"/>
                      <a:pt x="262258" y="59111"/>
                      <a:pt x="315175" y="97740"/>
                    </a:cubicBezTo>
                    <a:cubicBezTo>
                      <a:pt x="368092" y="136369"/>
                      <a:pt x="363329" y="185582"/>
                      <a:pt x="372325" y="234265"/>
                    </a:cubicBezTo>
                    <a:cubicBezTo>
                      <a:pt x="381321" y="282948"/>
                      <a:pt x="431063" y="337982"/>
                      <a:pt x="369150" y="389840"/>
                    </a:cubicBezTo>
                    <a:cubicBezTo>
                      <a:pt x="307237" y="441698"/>
                      <a:pt x="16725" y="530069"/>
                      <a:pt x="850" y="545415"/>
                    </a:cubicBezTo>
                    <a:cubicBezTo>
                      <a:pt x="-15025" y="560761"/>
                      <a:pt x="195583" y="504669"/>
                      <a:pt x="273900" y="481915"/>
                    </a:cubicBezTo>
                    <a:cubicBezTo>
                      <a:pt x="352217" y="459161"/>
                      <a:pt x="435825" y="455986"/>
                      <a:pt x="470750" y="408890"/>
                    </a:cubicBezTo>
                    <a:cubicBezTo>
                      <a:pt x="505675" y="361794"/>
                      <a:pt x="548538" y="265486"/>
                      <a:pt x="483450" y="199340"/>
                    </a:cubicBezTo>
                    <a:cubicBezTo>
                      <a:pt x="418363" y="133194"/>
                      <a:pt x="82871" y="19423"/>
                      <a:pt x="54825" y="24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1" name="フリーフォーム: 図形 900">
                <a:extLst>
                  <a:ext uri="{FF2B5EF4-FFF2-40B4-BE49-F238E27FC236}">
                    <a16:creationId xmlns:a16="http://schemas.microsoft.com/office/drawing/2014/main" id="{8FAB5A43-2472-40FE-86E7-8B3E60F69E5C}"/>
                  </a:ext>
                </a:extLst>
              </p:cNvPr>
              <p:cNvSpPr/>
              <p:nvPr/>
            </p:nvSpPr>
            <p:spPr>
              <a:xfrm>
                <a:off x="3428944" y="4631267"/>
                <a:ext cx="1234533" cy="1319405"/>
              </a:xfrm>
              <a:custGeom>
                <a:avLst/>
                <a:gdLst>
                  <a:gd name="connsiteX0" fmla="*/ 56 w 1234533"/>
                  <a:gd name="connsiteY0" fmla="*/ 38100 h 1319405"/>
                  <a:gd name="connsiteX1" fmla="*/ 533456 w 1234533"/>
                  <a:gd name="connsiteY1" fmla="*/ 50800 h 1319405"/>
                  <a:gd name="connsiteX2" fmla="*/ 677389 w 1234533"/>
                  <a:gd name="connsiteY2" fmla="*/ 309033 h 1319405"/>
                  <a:gd name="connsiteX3" fmla="*/ 749356 w 1234533"/>
                  <a:gd name="connsiteY3" fmla="*/ 63500 h 1319405"/>
                  <a:gd name="connsiteX4" fmla="*/ 1231956 w 1234533"/>
                  <a:gd name="connsiteY4" fmla="*/ 127000 h 1319405"/>
                  <a:gd name="connsiteX5" fmla="*/ 935623 w 1234533"/>
                  <a:gd name="connsiteY5" fmla="*/ 457200 h 1319405"/>
                  <a:gd name="connsiteX6" fmla="*/ 817089 w 1234533"/>
                  <a:gd name="connsiteY6" fmla="*/ 1278466 h 1319405"/>
                  <a:gd name="connsiteX7" fmla="*/ 491123 w 1234533"/>
                  <a:gd name="connsiteY7" fmla="*/ 1185333 h 1319405"/>
                  <a:gd name="connsiteX8" fmla="*/ 719723 w 1234533"/>
                  <a:gd name="connsiteY8" fmla="*/ 1096433 h 1319405"/>
                  <a:gd name="connsiteX9" fmla="*/ 516523 w 1234533"/>
                  <a:gd name="connsiteY9" fmla="*/ 762000 h 1319405"/>
                  <a:gd name="connsiteX10" fmla="*/ 499589 w 1234533"/>
                  <a:gd name="connsiteY10" fmla="*/ 461433 h 1319405"/>
                  <a:gd name="connsiteX11" fmla="*/ 56 w 1234533"/>
                  <a:gd name="connsiteY11" fmla="*/ 38100 h 131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4533" h="1319405">
                    <a:moveTo>
                      <a:pt x="56" y="38100"/>
                    </a:moveTo>
                    <a:cubicBezTo>
                      <a:pt x="5701" y="-30339"/>
                      <a:pt x="420567" y="5644"/>
                      <a:pt x="533456" y="50800"/>
                    </a:cubicBezTo>
                    <a:cubicBezTo>
                      <a:pt x="646345" y="95956"/>
                      <a:pt x="641406" y="306916"/>
                      <a:pt x="677389" y="309033"/>
                    </a:cubicBezTo>
                    <a:cubicBezTo>
                      <a:pt x="713372" y="311150"/>
                      <a:pt x="656928" y="93839"/>
                      <a:pt x="749356" y="63500"/>
                    </a:cubicBezTo>
                    <a:cubicBezTo>
                      <a:pt x="841784" y="33161"/>
                      <a:pt x="1200912" y="61383"/>
                      <a:pt x="1231956" y="127000"/>
                    </a:cubicBezTo>
                    <a:cubicBezTo>
                      <a:pt x="1263000" y="192617"/>
                      <a:pt x="1004767" y="265289"/>
                      <a:pt x="935623" y="457200"/>
                    </a:cubicBezTo>
                    <a:cubicBezTo>
                      <a:pt x="866479" y="649111"/>
                      <a:pt x="891172" y="1157110"/>
                      <a:pt x="817089" y="1278466"/>
                    </a:cubicBezTo>
                    <a:cubicBezTo>
                      <a:pt x="743006" y="1399822"/>
                      <a:pt x="507351" y="1215672"/>
                      <a:pt x="491123" y="1185333"/>
                    </a:cubicBezTo>
                    <a:cubicBezTo>
                      <a:pt x="474895" y="1154994"/>
                      <a:pt x="715490" y="1166988"/>
                      <a:pt x="719723" y="1096433"/>
                    </a:cubicBezTo>
                    <a:cubicBezTo>
                      <a:pt x="723956" y="1025878"/>
                      <a:pt x="553212" y="867833"/>
                      <a:pt x="516523" y="762000"/>
                    </a:cubicBezTo>
                    <a:cubicBezTo>
                      <a:pt x="479834" y="656167"/>
                      <a:pt x="582139" y="584200"/>
                      <a:pt x="499589" y="461433"/>
                    </a:cubicBezTo>
                    <a:cubicBezTo>
                      <a:pt x="417039" y="338666"/>
                      <a:pt x="-5589" y="106539"/>
                      <a:pt x="56" y="38100"/>
                    </a:cubicBezTo>
                    <a:close/>
                  </a:path>
                </a:pathLst>
              </a:custGeom>
              <a:solidFill>
                <a:srgbClr val="FEFD02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02" name="グループ化 901">
            <a:extLst>
              <a:ext uri="{FF2B5EF4-FFF2-40B4-BE49-F238E27FC236}">
                <a16:creationId xmlns:a16="http://schemas.microsoft.com/office/drawing/2014/main" id="{8E939359-EE13-4009-9D2B-7FA9DC7A17EA}"/>
              </a:ext>
            </a:extLst>
          </p:cNvPr>
          <p:cNvGrpSpPr/>
          <p:nvPr/>
        </p:nvGrpSpPr>
        <p:grpSpPr>
          <a:xfrm>
            <a:off x="0" y="400838"/>
            <a:ext cx="4832567" cy="1358834"/>
            <a:chOff x="2266943" y="4591838"/>
            <a:chExt cx="4832567" cy="1358834"/>
          </a:xfrm>
        </p:grpSpPr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CD7C259B-3739-4C7D-9A84-EB0F31CAA546}"/>
                </a:ext>
              </a:extLst>
            </p:cNvPr>
            <p:cNvSpPr/>
            <p:nvPr/>
          </p:nvSpPr>
          <p:spPr>
            <a:xfrm>
              <a:off x="2372125" y="4591838"/>
              <a:ext cx="1089067" cy="565357"/>
            </a:xfrm>
            <a:custGeom>
              <a:avLst/>
              <a:gdLst>
                <a:gd name="connsiteX0" fmla="*/ 28175 w 1089067"/>
                <a:gd name="connsiteY0" fmla="*/ 519912 h 565357"/>
                <a:gd name="connsiteX1" fmla="*/ 78975 w 1089067"/>
                <a:gd name="connsiteY1" fmla="*/ 500862 h 565357"/>
                <a:gd name="connsiteX2" fmla="*/ 352025 w 1089067"/>
                <a:gd name="connsiteY2" fmla="*/ 138912 h 565357"/>
                <a:gd name="connsiteX3" fmla="*/ 860025 w 1089067"/>
                <a:gd name="connsiteY3" fmla="*/ 138912 h 565357"/>
                <a:gd name="connsiteX4" fmla="*/ 1088625 w 1089067"/>
                <a:gd name="connsiteY4" fmla="*/ 145262 h 565357"/>
                <a:gd name="connsiteX5" fmla="*/ 809225 w 1089067"/>
                <a:gd name="connsiteY5" fmla="*/ 69062 h 565357"/>
                <a:gd name="connsiteX6" fmla="*/ 472675 w 1089067"/>
                <a:gd name="connsiteY6" fmla="*/ 30962 h 565357"/>
                <a:gd name="connsiteX7" fmla="*/ 28175 w 1089067"/>
                <a:gd name="connsiteY7" fmla="*/ 519912 h 5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067" h="565357">
                  <a:moveTo>
                    <a:pt x="28175" y="519912"/>
                  </a:moveTo>
                  <a:cubicBezTo>
                    <a:pt x="-37442" y="598229"/>
                    <a:pt x="25000" y="564362"/>
                    <a:pt x="78975" y="500862"/>
                  </a:cubicBezTo>
                  <a:cubicBezTo>
                    <a:pt x="132950" y="437362"/>
                    <a:pt x="221850" y="199237"/>
                    <a:pt x="352025" y="138912"/>
                  </a:cubicBezTo>
                  <a:cubicBezTo>
                    <a:pt x="482200" y="78587"/>
                    <a:pt x="737258" y="137854"/>
                    <a:pt x="860025" y="138912"/>
                  </a:cubicBezTo>
                  <a:cubicBezTo>
                    <a:pt x="982792" y="139970"/>
                    <a:pt x="1097092" y="156904"/>
                    <a:pt x="1088625" y="145262"/>
                  </a:cubicBezTo>
                  <a:cubicBezTo>
                    <a:pt x="1080158" y="133620"/>
                    <a:pt x="911883" y="88112"/>
                    <a:pt x="809225" y="69062"/>
                  </a:cubicBezTo>
                  <a:cubicBezTo>
                    <a:pt x="706567" y="50012"/>
                    <a:pt x="597558" y="-49471"/>
                    <a:pt x="472675" y="30962"/>
                  </a:cubicBezTo>
                  <a:cubicBezTo>
                    <a:pt x="347792" y="111395"/>
                    <a:pt x="93792" y="441595"/>
                    <a:pt x="28175" y="5199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B0291B5D-8E85-4DE5-A4D4-1B37DC6D4DDD}"/>
                </a:ext>
              </a:extLst>
            </p:cNvPr>
            <p:cNvSpPr/>
            <p:nvPr/>
          </p:nvSpPr>
          <p:spPr>
            <a:xfrm>
              <a:off x="2266943" y="5003075"/>
              <a:ext cx="605158" cy="900722"/>
            </a:xfrm>
            <a:custGeom>
              <a:avLst/>
              <a:gdLst>
                <a:gd name="connsiteX0" fmla="*/ 7 w 605158"/>
                <a:gd name="connsiteY0" fmla="*/ 32475 h 900722"/>
                <a:gd name="connsiteX1" fmla="*/ 114307 w 605158"/>
                <a:gd name="connsiteY1" fmla="*/ 32475 h 900722"/>
                <a:gd name="connsiteX2" fmla="*/ 457207 w 605158"/>
                <a:gd name="connsiteY2" fmla="*/ 32475 h 900722"/>
                <a:gd name="connsiteX3" fmla="*/ 457207 w 605158"/>
                <a:gd name="connsiteY3" fmla="*/ 305525 h 900722"/>
                <a:gd name="connsiteX4" fmla="*/ 476257 w 605158"/>
                <a:gd name="connsiteY4" fmla="*/ 896075 h 900722"/>
                <a:gd name="connsiteX5" fmla="*/ 520707 w 605158"/>
                <a:gd name="connsiteY5" fmla="*/ 553175 h 900722"/>
                <a:gd name="connsiteX6" fmla="*/ 584207 w 605158"/>
                <a:gd name="connsiteY6" fmla="*/ 51525 h 900722"/>
                <a:gd name="connsiteX7" fmla="*/ 120657 w 605158"/>
                <a:gd name="connsiteY7" fmla="*/ 13425 h 900722"/>
                <a:gd name="connsiteX8" fmla="*/ 7 w 605158"/>
                <a:gd name="connsiteY8" fmla="*/ 32475 h 90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58" h="900722">
                  <a:moveTo>
                    <a:pt x="7" y="32475"/>
                  </a:moveTo>
                  <a:cubicBezTo>
                    <a:pt x="-1051" y="35650"/>
                    <a:pt x="114307" y="32475"/>
                    <a:pt x="114307" y="32475"/>
                  </a:cubicBezTo>
                  <a:cubicBezTo>
                    <a:pt x="190507" y="32475"/>
                    <a:pt x="400057" y="-13033"/>
                    <a:pt x="457207" y="32475"/>
                  </a:cubicBezTo>
                  <a:cubicBezTo>
                    <a:pt x="514357" y="77983"/>
                    <a:pt x="454032" y="161592"/>
                    <a:pt x="457207" y="305525"/>
                  </a:cubicBezTo>
                  <a:cubicBezTo>
                    <a:pt x="460382" y="449458"/>
                    <a:pt x="465674" y="854800"/>
                    <a:pt x="476257" y="896075"/>
                  </a:cubicBezTo>
                  <a:cubicBezTo>
                    <a:pt x="486840" y="937350"/>
                    <a:pt x="502715" y="693933"/>
                    <a:pt x="520707" y="553175"/>
                  </a:cubicBezTo>
                  <a:cubicBezTo>
                    <a:pt x="538699" y="412417"/>
                    <a:pt x="650882" y="141483"/>
                    <a:pt x="584207" y="51525"/>
                  </a:cubicBezTo>
                  <a:cubicBezTo>
                    <a:pt x="517532" y="-38433"/>
                    <a:pt x="211674" y="17658"/>
                    <a:pt x="120657" y="13425"/>
                  </a:cubicBezTo>
                  <a:cubicBezTo>
                    <a:pt x="29640" y="9192"/>
                    <a:pt x="1065" y="29300"/>
                    <a:pt x="7" y="324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85A7E91B-D726-4CDC-8372-935B72E84D82}"/>
                </a:ext>
              </a:extLst>
            </p:cNvPr>
            <p:cNvSpPr/>
            <p:nvPr/>
          </p:nvSpPr>
          <p:spPr>
            <a:xfrm>
              <a:off x="3421939" y="4742985"/>
              <a:ext cx="197800" cy="518248"/>
            </a:xfrm>
            <a:custGeom>
              <a:avLst/>
              <a:gdLst>
                <a:gd name="connsiteX0" fmla="*/ 67386 w 197800"/>
                <a:gd name="connsiteY0" fmla="*/ 3640 h 518248"/>
                <a:gd name="connsiteX1" fmla="*/ 130886 w 197800"/>
                <a:gd name="connsiteY1" fmla="*/ 295740 h 518248"/>
                <a:gd name="connsiteX2" fmla="*/ 67386 w 197800"/>
                <a:gd name="connsiteY2" fmla="*/ 410040 h 518248"/>
                <a:gd name="connsiteX3" fmla="*/ 711 w 197800"/>
                <a:gd name="connsiteY3" fmla="*/ 517990 h 518248"/>
                <a:gd name="connsiteX4" fmla="*/ 111836 w 197800"/>
                <a:gd name="connsiteY4" fmla="*/ 435440 h 518248"/>
                <a:gd name="connsiteX5" fmla="*/ 191211 w 197800"/>
                <a:gd name="connsiteY5" fmla="*/ 289390 h 518248"/>
                <a:gd name="connsiteX6" fmla="*/ 178511 w 197800"/>
                <a:gd name="connsiteY6" fmla="*/ 140165 h 518248"/>
                <a:gd name="connsiteX7" fmla="*/ 67386 w 197800"/>
                <a:gd name="connsiteY7" fmla="*/ 3640 h 5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800" h="518248">
                  <a:moveTo>
                    <a:pt x="67386" y="3640"/>
                  </a:moveTo>
                  <a:cubicBezTo>
                    <a:pt x="59449" y="29569"/>
                    <a:pt x="130886" y="228007"/>
                    <a:pt x="130886" y="295740"/>
                  </a:cubicBezTo>
                  <a:cubicBezTo>
                    <a:pt x="130886" y="363473"/>
                    <a:pt x="89082" y="372998"/>
                    <a:pt x="67386" y="410040"/>
                  </a:cubicBezTo>
                  <a:cubicBezTo>
                    <a:pt x="45690" y="447082"/>
                    <a:pt x="-6697" y="513757"/>
                    <a:pt x="711" y="517990"/>
                  </a:cubicBezTo>
                  <a:cubicBezTo>
                    <a:pt x="8119" y="522223"/>
                    <a:pt x="80086" y="473540"/>
                    <a:pt x="111836" y="435440"/>
                  </a:cubicBezTo>
                  <a:cubicBezTo>
                    <a:pt x="143586" y="397340"/>
                    <a:pt x="180099" y="338602"/>
                    <a:pt x="191211" y="289390"/>
                  </a:cubicBezTo>
                  <a:cubicBezTo>
                    <a:pt x="202323" y="240178"/>
                    <a:pt x="200207" y="183028"/>
                    <a:pt x="178511" y="140165"/>
                  </a:cubicBezTo>
                  <a:cubicBezTo>
                    <a:pt x="156815" y="97303"/>
                    <a:pt x="75323" y="-22289"/>
                    <a:pt x="67386" y="3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9AB8BB88-B07D-4E7C-9795-AE2DF40DE597}"/>
                </a:ext>
              </a:extLst>
            </p:cNvPr>
            <p:cNvSpPr/>
            <p:nvPr/>
          </p:nvSpPr>
          <p:spPr>
            <a:xfrm>
              <a:off x="2714576" y="5231824"/>
              <a:ext cx="947285" cy="636120"/>
            </a:xfrm>
            <a:custGeom>
              <a:avLst/>
              <a:gdLst>
                <a:gd name="connsiteX0" fmla="*/ 742999 w 947285"/>
                <a:gd name="connsiteY0" fmla="*/ 6926 h 636120"/>
                <a:gd name="connsiteX1" fmla="*/ 930324 w 947285"/>
                <a:gd name="connsiteY1" fmla="*/ 203776 h 636120"/>
                <a:gd name="connsiteX2" fmla="*/ 866824 w 947285"/>
                <a:gd name="connsiteY2" fmla="*/ 416501 h 636120"/>
                <a:gd name="connsiteX3" fmla="*/ 781099 w 947285"/>
                <a:gd name="connsiteY3" fmla="*/ 553026 h 636120"/>
                <a:gd name="connsiteX4" fmla="*/ 501699 w 947285"/>
                <a:gd name="connsiteY4" fmla="*/ 591126 h 636120"/>
                <a:gd name="connsiteX5" fmla="*/ 49 w 947285"/>
                <a:gd name="connsiteY5" fmla="*/ 626051 h 636120"/>
                <a:gd name="connsiteX6" fmla="*/ 473124 w 947285"/>
                <a:gd name="connsiteY6" fmla="*/ 635576 h 636120"/>
                <a:gd name="connsiteX7" fmla="*/ 809674 w 947285"/>
                <a:gd name="connsiteY7" fmla="*/ 613351 h 636120"/>
                <a:gd name="connsiteX8" fmla="*/ 946199 w 947285"/>
                <a:gd name="connsiteY8" fmla="*/ 464126 h 636120"/>
                <a:gd name="connsiteX9" fmla="*/ 742999 w 947285"/>
                <a:gd name="connsiteY9" fmla="*/ 6926 h 6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7285" h="636120">
                  <a:moveTo>
                    <a:pt x="742999" y="6926"/>
                  </a:moveTo>
                  <a:cubicBezTo>
                    <a:pt x="740353" y="-36466"/>
                    <a:pt x="909687" y="135514"/>
                    <a:pt x="930324" y="203776"/>
                  </a:cubicBezTo>
                  <a:cubicBezTo>
                    <a:pt x="950962" y="272039"/>
                    <a:pt x="891695" y="358293"/>
                    <a:pt x="866824" y="416501"/>
                  </a:cubicBezTo>
                  <a:cubicBezTo>
                    <a:pt x="841953" y="474709"/>
                    <a:pt x="841953" y="523922"/>
                    <a:pt x="781099" y="553026"/>
                  </a:cubicBezTo>
                  <a:cubicBezTo>
                    <a:pt x="720245" y="582130"/>
                    <a:pt x="631874" y="578955"/>
                    <a:pt x="501699" y="591126"/>
                  </a:cubicBezTo>
                  <a:cubicBezTo>
                    <a:pt x="371524" y="603297"/>
                    <a:pt x="4811" y="618643"/>
                    <a:pt x="49" y="626051"/>
                  </a:cubicBezTo>
                  <a:cubicBezTo>
                    <a:pt x="-4714" y="633459"/>
                    <a:pt x="338187" y="637693"/>
                    <a:pt x="473124" y="635576"/>
                  </a:cubicBezTo>
                  <a:cubicBezTo>
                    <a:pt x="608061" y="633459"/>
                    <a:pt x="730828" y="641926"/>
                    <a:pt x="809674" y="613351"/>
                  </a:cubicBezTo>
                  <a:cubicBezTo>
                    <a:pt x="888520" y="584776"/>
                    <a:pt x="956782" y="561493"/>
                    <a:pt x="946199" y="464126"/>
                  </a:cubicBezTo>
                  <a:cubicBezTo>
                    <a:pt x="935616" y="366759"/>
                    <a:pt x="745645" y="50318"/>
                    <a:pt x="742999" y="69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680CBB6B-A122-4C7C-9558-8C25690DB2D6}"/>
                </a:ext>
              </a:extLst>
            </p:cNvPr>
            <p:cNvSpPr/>
            <p:nvPr/>
          </p:nvSpPr>
          <p:spPr>
            <a:xfrm>
              <a:off x="3062738" y="4945041"/>
              <a:ext cx="60104" cy="222809"/>
            </a:xfrm>
            <a:custGeom>
              <a:avLst/>
              <a:gdLst>
                <a:gd name="connsiteX0" fmla="*/ 1137 w 60104"/>
                <a:gd name="connsiteY0" fmla="*/ 22 h 222809"/>
                <a:gd name="connsiteX1" fmla="*/ 20187 w 60104"/>
                <a:gd name="connsiteY1" fmla="*/ 146072 h 222809"/>
                <a:gd name="connsiteX2" fmla="*/ 9075 w 60104"/>
                <a:gd name="connsiteY2" fmla="*/ 222272 h 222809"/>
                <a:gd name="connsiteX3" fmla="*/ 18600 w 60104"/>
                <a:gd name="connsiteY3" fmla="*/ 177822 h 222809"/>
                <a:gd name="connsiteX4" fmla="*/ 59875 w 60104"/>
                <a:gd name="connsiteY4" fmla="*/ 134959 h 222809"/>
                <a:gd name="connsiteX5" fmla="*/ 1137 w 60104"/>
                <a:gd name="connsiteY5" fmla="*/ 22 h 2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104" h="222809">
                  <a:moveTo>
                    <a:pt x="1137" y="22"/>
                  </a:moveTo>
                  <a:cubicBezTo>
                    <a:pt x="-5478" y="1874"/>
                    <a:pt x="18864" y="109030"/>
                    <a:pt x="20187" y="146072"/>
                  </a:cubicBezTo>
                  <a:cubicBezTo>
                    <a:pt x="21510" y="183114"/>
                    <a:pt x="9339" y="216980"/>
                    <a:pt x="9075" y="222272"/>
                  </a:cubicBezTo>
                  <a:cubicBezTo>
                    <a:pt x="8811" y="227564"/>
                    <a:pt x="10133" y="192374"/>
                    <a:pt x="18600" y="177822"/>
                  </a:cubicBezTo>
                  <a:cubicBezTo>
                    <a:pt x="27067" y="163270"/>
                    <a:pt x="63315" y="158771"/>
                    <a:pt x="59875" y="134959"/>
                  </a:cubicBezTo>
                  <a:cubicBezTo>
                    <a:pt x="56435" y="111147"/>
                    <a:pt x="7752" y="-1830"/>
                    <a:pt x="1137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1E514524-ED19-4C11-A154-ECCB95D77A81}"/>
                </a:ext>
              </a:extLst>
            </p:cNvPr>
            <p:cNvSpPr/>
            <p:nvPr/>
          </p:nvSpPr>
          <p:spPr>
            <a:xfrm>
              <a:off x="3058442" y="4994432"/>
              <a:ext cx="252190" cy="153060"/>
            </a:xfrm>
            <a:custGeom>
              <a:avLst/>
              <a:gdLst>
                <a:gd name="connsiteX0" fmla="*/ 8608 w 252190"/>
                <a:gd name="connsiteY0" fmla="*/ 1431 h 153060"/>
                <a:gd name="connsiteX1" fmla="*/ 59408 w 252190"/>
                <a:gd name="connsiteY1" fmla="*/ 4606 h 153060"/>
                <a:gd name="connsiteX2" fmla="*/ 189583 w 252190"/>
                <a:gd name="connsiteY2" fmla="*/ 20481 h 153060"/>
                <a:gd name="connsiteX3" fmla="*/ 213396 w 252190"/>
                <a:gd name="connsiteY3" fmla="*/ 96681 h 153060"/>
                <a:gd name="connsiteX4" fmla="*/ 167358 w 252190"/>
                <a:gd name="connsiteY4" fmla="*/ 145893 h 153060"/>
                <a:gd name="connsiteX5" fmla="*/ 18133 w 252190"/>
                <a:gd name="connsiteY5" fmla="*/ 150656 h 153060"/>
                <a:gd name="connsiteX6" fmla="*/ 172121 w 252190"/>
                <a:gd name="connsiteY6" fmla="*/ 125256 h 153060"/>
                <a:gd name="connsiteX7" fmla="*/ 241971 w 252190"/>
                <a:gd name="connsiteY7" fmla="*/ 87156 h 153060"/>
                <a:gd name="connsiteX8" fmla="*/ 230858 w 252190"/>
                <a:gd name="connsiteY8" fmla="*/ 25243 h 153060"/>
                <a:gd name="connsiteX9" fmla="*/ 8608 w 252190"/>
                <a:gd name="connsiteY9" fmla="*/ 1431 h 15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190" h="153060">
                  <a:moveTo>
                    <a:pt x="8608" y="1431"/>
                  </a:moveTo>
                  <a:cubicBezTo>
                    <a:pt x="-19967" y="-2008"/>
                    <a:pt x="29245" y="1431"/>
                    <a:pt x="59408" y="4606"/>
                  </a:cubicBezTo>
                  <a:cubicBezTo>
                    <a:pt x="89571" y="7781"/>
                    <a:pt x="163918" y="5135"/>
                    <a:pt x="189583" y="20481"/>
                  </a:cubicBezTo>
                  <a:cubicBezTo>
                    <a:pt x="215248" y="35827"/>
                    <a:pt x="217100" y="75779"/>
                    <a:pt x="213396" y="96681"/>
                  </a:cubicBezTo>
                  <a:cubicBezTo>
                    <a:pt x="209692" y="117583"/>
                    <a:pt x="199902" y="136897"/>
                    <a:pt x="167358" y="145893"/>
                  </a:cubicBezTo>
                  <a:cubicBezTo>
                    <a:pt x="134814" y="154889"/>
                    <a:pt x="17339" y="154095"/>
                    <a:pt x="18133" y="150656"/>
                  </a:cubicBezTo>
                  <a:cubicBezTo>
                    <a:pt x="18927" y="147217"/>
                    <a:pt x="134815" y="135839"/>
                    <a:pt x="172121" y="125256"/>
                  </a:cubicBezTo>
                  <a:cubicBezTo>
                    <a:pt x="209427" y="114673"/>
                    <a:pt x="232182" y="103825"/>
                    <a:pt x="241971" y="87156"/>
                  </a:cubicBezTo>
                  <a:cubicBezTo>
                    <a:pt x="251760" y="70487"/>
                    <a:pt x="263137" y="40060"/>
                    <a:pt x="230858" y="25243"/>
                  </a:cubicBezTo>
                  <a:cubicBezTo>
                    <a:pt x="198579" y="10426"/>
                    <a:pt x="37183" y="4870"/>
                    <a:pt x="8608" y="14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46837B55-2BF6-4030-A554-BB93C0877C01}"/>
                </a:ext>
              </a:extLst>
            </p:cNvPr>
            <p:cNvSpPr/>
            <p:nvPr/>
          </p:nvSpPr>
          <p:spPr>
            <a:xfrm>
              <a:off x="3052436" y="5318274"/>
              <a:ext cx="234372" cy="253399"/>
            </a:xfrm>
            <a:custGeom>
              <a:avLst/>
              <a:gdLst>
                <a:gd name="connsiteX0" fmla="*/ 327 w 234372"/>
                <a:gd name="connsiteY0" fmla="*/ 1439 h 253399"/>
                <a:gd name="connsiteX1" fmla="*/ 28902 w 234372"/>
                <a:gd name="connsiteY1" fmla="*/ 150664 h 253399"/>
                <a:gd name="connsiteX2" fmla="*/ 20964 w 234372"/>
                <a:gd name="connsiteY2" fmla="*/ 249089 h 253399"/>
                <a:gd name="connsiteX3" fmla="*/ 119389 w 234372"/>
                <a:gd name="connsiteY3" fmla="*/ 234801 h 253399"/>
                <a:gd name="connsiteX4" fmla="*/ 230514 w 234372"/>
                <a:gd name="connsiteY4" fmla="*/ 225276 h 253399"/>
                <a:gd name="connsiteX5" fmla="*/ 209877 w 234372"/>
                <a:gd name="connsiteY5" fmla="*/ 98276 h 253399"/>
                <a:gd name="connsiteX6" fmla="*/ 219402 w 234372"/>
                <a:gd name="connsiteY6" fmla="*/ 187176 h 253399"/>
                <a:gd name="connsiteX7" fmla="*/ 109864 w 234372"/>
                <a:gd name="connsiteY7" fmla="*/ 210989 h 253399"/>
                <a:gd name="connsiteX8" fmla="*/ 63827 w 234372"/>
                <a:gd name="connsiteY8" fmla="*/ 193526 h 253399"/>
                <a:gd name="connsiteX9" fmla="*/ 51127 w 234372"/>
                <a:gd name="connsiteY9" fmla="*/ 80814 h 253399"/>
                <a:gd name="connsiteX10" fmla="*/ 327 w 234372"/>
                <a:gd name="connsiteY10" fmla="*/ 1439 h 25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72" h="253399">
                  <a:moveTo>
                    <a:pt x="327" y="1439"/>
                  </a:moveTo>
                  <a:cubicBezTo>
                    <a:pt x="-3377" y="13081"/>
                    <a:pt x="25463" y="109389"/>
                    <a:pt x="28902" y="150664"/>
                  </a:cubicBezTo>
                  <a:cubicBezTo>
                    <a:pt x="32342" y="191939"/>
                    <a:pt x="5883" y="235066"/>
                    <a:pt x="20964" y="249089"/>
                  </a:cubicBezTo>
                  <a:cubicBezTo>
                    <a:pt x="36045" y="263112"/>
                    <a:pt x="84464" y="238770"/>
                    <a:pt x="119389" y="234801"/>
                  </a:cubicBezTo>
                  <a:cubicBezTo>
                    <a:pt x="154314" y="230832"/>
                    <a:pt x="215433" y="248030"/>
                    <a:pt x="230514" y="225276"/>
                  </a:cubicBezTo>
                  <a:cubicBezTo>
                    <a:pt x="245595" y="202522"/>
                    <a:pt x="211729" y="104626"/>
                    <a:pt x="209877" y="98276"/>
                  </a:cubicBezTo>
                  <a:cubicBezTo>
                    <a:pt x="208025" y="91926"/>
                    <a:pt x="236071" y="168391"/>
                    <a:pt x="219402" y="187176"/>
                  </a:cubicBezTo>
                  <a:cubicBezTo>
                    <a:pt x="202733" y="205961"/>
                    <a:pt x="135793" y="209931"/>
                    <a:pt x="109864" y="210989"/>
                  </a:cubicBezTo>
                  <a:cubicBezTo>
                    <a:pt x="83935" y="212047"/>
                    <a:pt x="73616" y="215222"/>
                    <a:pt x="63827" y="193526"/>
                  </a:cubicBezTo>
                  <a:cubicBezTo>
                    <a:pt x="54038" y="171830"/>
                    <a:pt x="64356" y="109918"/>
                    <a:pt x="51127" y="80814"/>
                  </a:cubicBezTo>
                  <a:cubicBezTo>
                    <a:pt x="37898" y="51710"/>
                    <a:pt x="4031" y="-10203"/>
                    <a:pt x="327" y="14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E148200E-831B-4CFB-A737-4DA03C392110}"/>
                </a:ext>
              </a:extLst>
            </p:cNvPr>
            <p:cNvSpPr/>
            <p:nvPr/>
          </p:nvSpPr>
          <p:spPr>
            <a:xfrm>
              <a:off x="3085691" y="5348523"/>
              <a:ext cx="212977" cy="170368"/>
            </a:xfrm>
            <a:custGeom>
              <a:avLst/>
              <a:gdLst>
                <a:gd name="connsiteX0" fmla="*/ 409 w 212977"/>
                <a:gd name="connsiteY0" fmla="*/ 2940 h 170368"/>
                <a:gd name="connsiteX1" fmla="*/ 149634 w 212977"/>
                <a:gd name="connsiteY1" fmla="*/ 23577 h 170368"/>
                <a:gd name="connsiteX2" fmla="*/ 195672 w 212977"/>
                <a:gd name="connsiteY2" fmla="*/ 169627 h 170368"/>
                <a:gd name="connsiteX3" fmla="*/ 195672 w 212977"/>
                <a:gd name="connsiteY3" fmla="*/ 79140 h 170368"/>
                <a:gd name="connsiteX4" fmla="*/ 200434 w 212977"/>
                <a:gd name="connsiteY4" fmla="*/ 52152 h 170368"/>
                <a:gd name="connsiteX5" fmla="*/ 409 w 212977"/>
                <a:gd name="connsiteY5" fmla="*/ 2940 h 1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977" h="170368">
                  <a:moveTo>
                    <a:pt x="409" y="2940"/>
                  </a:moveTo>
                  <a:cubicBezTo>
                    <a:pt x="-8058" y="-1823"/>
                    <a:pt x="117090" y="-4204"/>
                    <a:pt x="149634" y="23577"/>
                  </a:cubicBezTo>
                  <a:cubicBezTo>
                    <a:pt x="182178" y="51358"/>
                    <a:pt x="187999" y="160367"/>
                    <a:pt x="195672" y="169627"/>
                  </a:cubicBezTo>
                  <a:cubicBezTo>
                    <a:pt x="203345" y="178887"/>
                    <a:pt x="194878" y="98719"/>
                    <a:pt x="195672" y="79140"/>
                  </a:cubicBezTo>
                  <a:cubicBezTo>
                    <a:pt x="196466" y="59561"/>
                    <a:pt x="230861" y="62471"/>
                    <a:pt x="200434" y="52152"/>
                  </a:cubicBezTo>
                  <a:cubicBezTo>
                    <a:pt x="170007" y="41833"/>
                    <a:pt x="8876" y="7703"/>
                    <a:pt x="409" y="29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E536E7E8-6134-4EE1-AFE2-8B323DE2219B}"/>
                </a:ext>
              </a:extLst>
            </p:cNvPr>
            <p:cNvSpPr/>
            <p:nvPr/>
          </p:nvSpPr>
          <p:spPr>
            <a:xfrm>
              <a:off x="3577240" y="4612881"/>
              <a:ext cx="472523" cy="1245404"/>
            </a:xfrm>
            <a:custGeom>
              <a:avLst/>
              <a:gdLst>
                <a:gd name="connsiteX0" fmla="*/ 16860 w 472523"/>
                <a:gd name="connsiteY0" fmla="*/ 18386 h 1245404"/>
                <a:gd name="connsiteX1" fmla="*/ 50727 w 472523"/>
                <a:gd name="connsiteY1" fmla="*/ 56486 h 1245404"/>
                <a:gd name="connsiteX2" fmla="*/ 359760 w 472523"/>
                <a:gd name="connsiteY2" fmla="*/ 581419 h 1245404"/>
                <a:gd name="connsiteX3" fmla="*/ 359760 w 472523"/>
                <a:gd name="connsiteY3" fmla="*/ 695719 h 1245404"/>
                <a:gd name="connsiteX4" fmla="*/ 414793 w 472523"/>
                <a:gd name="connsiteY4" fmla="*/ 1233352 h 1245404"/>
                <a:gd name="connsiteX5" fmla="*/ 406327 w 472523"/>
                <a:gd name="connsiteY5" fmla="*/ 1030152 h 1245404"/>
                <a:gd name="connsiteX6" fmla="*/ 452893 w 472523"/>
                <a:gd name="connsiteY6" fmla="*/ 577186 h 1245404"/>
                <a:gd name="connsiteX7" fmla="*/ 38027 w 472523"/>
                <a:gd name="connsiteY7" fmla="*/ 90352 h 1245404"/>
                <a:gd name="connsiteX8" fmla="*/ 16860 w 472523"/>
                <a:gd name="connsiteY8" fmla="*/ 18386 h 124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523" h="1245404">
                  <a:moveTo>
                    <a:pt x="16860" y="18386"/>
                  </a:moveTo>
                  <a:cubicBezTo>
                    <a:pt x="18977" y="12742"/>
                    <a:pt x="-6423" y="-37353"/>
                    <a:pt x="50727" y="56486"/>
                  </a:cubicBezTo>
                  <a:cubicBezTo>
                    <a:pt x="107877" y="150325"/>
                    <a:pt x="308255" y="474880"/>
                    <a:pt x="359760" y="581419"/>
                  </a:cubicBezTo>
                  <a:cubicBezTo>
                    <a:pt x="411266" y="687958"/>
                    <a:pt x="350588" y="587064"/>
                    <a:pt x="359760" y="695719"/>
                  </a:cubicBezTo>
                  <a:cubicBezTo>
                    <a:pt x="368932" y="804374"/>
                    <a:pt x="407032" y="1177613"/>
                    <a:pt x="414793" y="1233352"/>
                  </a:cubicBezTo>
                  <a:cubicBezTo>
                    <a:pt x="422554" y="1289091"/>
                    <a:pt x="399977" y="1139513"/>
                    <a:pt x="406327" y="1030152"/>
                  </a:cubicBezTo>
                  <a:cubicBezTo>
                    <a:pt x="412677" y="920791"/>
                    <a:pt x="514276" y="733819"/>
                    <a:pt x="452893" y="577186"/>
                  </a:cubicBezTo>
                  <a:cubicBezTo>
                    <a:pt x="391510" y="420553"/>
                    <a:pt x="107171" y="180663"/>
                    <a:pt x="38027" y="90352"/>
                  </a:cubicBezTo>
                  <a:cubicBezTo>
                    <a:pt x="-31117" y="41"/>
                    <a:pt x="14743" y="24030"/>
                    <a:pt x="16860" y="183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0EF09BED-84D3-4DDC-BCCC-8C7E16CE3EC8}"/>
                </a:ext>
              </a:extLst>
            </p:cNvPr>
            <p:cNvSpPr/>
            <p:nvPr/>
          </p:nvSpPr>
          <p:spPr>
            <a:xfrm>
              <a:off x="3560856" y="4676376"/>
              <a:ext cx="1150935" cy="286440"/>
            </a:xfrm>
            <a:custGeom>
              <a:avLst/>
              <a:gdLst>
                <a:gd name="connsiteX0" fmla="*/ 7844 w 1150935"/>
                <a:gd name="connsiteY0" fmla="*/ 22624 h 286440"/>
                <a:gd name="connsiteX1" fmla="*/ 139077 w 1150935"/>
                <a:gd name="connsiteY1" fmla="*/ 5691 h 286440"/>
                <a:gd name="connsiteX2" fmla="*/ 414244 w 1150935"/>
                <a:gd name="connsiteY2" fmla="*/ 14157 h 286440"/>
                <a:gd name="connsiteX3" fmla="*/ 528544 w 1150935"/>
                <a:gd name="connsiteY3" fmla="*/ 153857 h 286440"/>
                <a:gd name="connsiteX4" fmla="*/ 579344 w 1150935"/>
                <a:gd name="connsiteY4" fmla="*/ 285091 h 286440"/>
                <a:gd name="connsiteX5" fmla="*/ 651311 w 1150935"/>
                <a:gd name="connsiteY5" fmla="*/ 69191 h 286440"/>
                <a:gd name="connsiteX6" fmla="*/ 816411 w 1150935"/>
                <a:gd name="connsiteY6" fmla="*/ 9924 h 286440"/>
                <a:gd name="connsiteX7" fmla="*/ 1150844 w 1150935"/>
                <a:gd name="connsiteY7" fmla="*/ 5691 h 286440"/>
                <a:gd name="connsiteX8" fmla="*/ 782544 w 1150935"/>
                <a:gd name="connsiteY8" fmla="*/ 48024 h 286440"/>
                <a:gd name="connsiteX9" fmla="*/ 562411 w 1150935"/>
                <a:gd name="connsiteY9" fmla="*/ 285091 h 286440"/>
                <a:gd name="connsiteX10" fmla="*/ 359211 w 1150935"/>
                <a:gd name="connsiteY10" fmla="*/ 60724 h 286440"/>
                <a:gd name="connsiteX11" fmla="*/ 7844 w 1150935"/>
                <a:gd name="connsiteY11" fmla="*/ 22624 h 28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935" h="286440">
                  <a:moveTo>
                    <a:pt x="7844" y="22624"/>
                  </a:moveTo>
                  <a:cubicBezTo>
                    <a:pt x="-28845" y="13452"/>
                    <a:pt x="71344" y="7102"/>
                    <a:pt x="139077" y="5691"/>
                  </a:cubicBezTo>
                  <a:cubicBezTo>
                    <a:pt x="206810" y="4280"/>
                    <a:pt x="349333" y="-10537"/>
                    <a:pt x="414244" y="14157"/>
                  </a:cubicBezTo>
                  <a:cubicBezTo>
                    <a:pt x="479155" y="38851"/>
                    <a:pt x="501027" y="108701"/>
                    <a:pt x="528544" y="153857"/>
                  </a:cubicBezTo>
                  <a:cubicBezTo>
                    <a:pt x="556061" y="199013"/>
                    <a:pt x="558883" y="299202"/>
                    <a:pt x="579344" y="285091"/>
                  </a:cubicBezTo>
                  <a:cubicBezTo>
                    <a:pt x="599805" y="270980"/>
                    <a:pt x="611800" y="115052"/>
                    <a:pt x="651311" y="69191"/>
                  </a:cubicBezTo>
                  <a:cubicBezTo>
                    <a:pt x="690822" y="23330"/>
                    <a:pt x="733156" y="20507"/>
                    <a:pt x="816411" y="9924"/>
                  </a:cubicBezTo>
                  <a:cubicBezTo>
                    <a:pt x="899666" y="-659"/>
                    <a:pt x="1156488" y="-659"/>
                    <a:pt x="1150844" y="5691"/>
                  </a:cubicBezTo>
                  <a:cubicBezTo>
                    <a:pt x="1145200" y="12041"/>
                    <a:pt x="880616" y="1457"/>
                    <a:pt x="782544" y="48024"/>
                  </a:cubicBezTo>
                  <a:cubicBezTo>
                    <a:pt x="684472" y="94591"/>
                    <a:pt x="632966" y="282974"/>
                    <a:pt x="562411" y="285091"/>
                  </a:cubicBezTo>
                  <a:cubicBezTo>
                    <a:pt x="491856" y="287208"/>
                    <a:pt x="445994" y="105174"/>
                    <a:pt x="359211" y="60724"/>
                  </a:cubicBezTo>
                  <a:cubicBezTo>
                    <a:pt x="272428" y="16274"/>
                    <a:pt x="44533" y="31796"/>
                    <a:pt x="7844" y="226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FBF88402-9462-4EF2-893A-D1766053537E}"/>
                </a:ext>
              </a:extLst>
            </p:cNvPr>
            <p:cNvSpPr/>
            <p:nvPr/>
          </p:nvSpPr>
          <p:spPr>
            <a:xfrm>
              <a:off x="4263116" y="4722019"/>
              <a:ext cx="368179" cy="1146523"/>
            </a:xfrm>
            <a:custGeom>
              <a:avLst/>
              <a:gdLst>
                <a:gd name="connsiteX0" fmla="*/ 368151 w 368179"/>
                <a:gd name="connsiteY0" fmla="*/ 2381 h 1146523"/>
                <a:gd name="connsiteX1" fmla="*/ 118384 w 368179"/>
                <a:gd name="connsiteY1" fmla="*/ 383381 h 1146523"/>
                <a:gd name="connsiteX2" fmla="*/ 84517 w 368179"/>
                <a:gd name="connsiteY2" fmla="*/ 468048 h 1146523"/>
                <a:gd name="connsiteX3" fmla="*/ 46417 w 368179"/>
                <a:gd name="connsiteY3" fmla="*/ 654314 h 1146523"/>
                <a:gd name="connsiteX4" fmla="*/ 21017 w 368179"/>
                <a:gd name="connsiteY4" fmla="*/ 1119981 h 1146523"/>
                <a:gd name="connsiteX5" fmla="*/ 4084 w 368179"/>
                <a:gd name="connsiteY5" fmla="*/ 1035314 h 1146523"/>
                <a:gd name="connsiteX6" fmla="*/ 101451 w 368179"/>
                <a:gd name="connsiteY6" fmla="*/ 586581 h 1146523"/>
                <a:gd name="connsiteX7" fmla="*/ 368151 w 368179"/>
                <a:gd name="connsiteY7" fmla="*/ 2381 h 11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179" h="1146523">
                  <a:moveTo>
                    <a:pt x="368151" y="2381"/>
                  </a:moveTo>
                  <a:cubicBezTo>
                    <a:pt x="370973" y="-31486"/>
                    <a:pt x="165656" y="305770"/>
                    <a:pt x="118384" y="383381"/>
                  </a:cubicBezTo>
                  <a:cubicBezTo>
                    <a:pt x="71112" y="460992"/>
                    <a:pt x="96511" y="422893"/>
                    <a:pt x="84517" y="468048"/>
                  </a:cubicBezTo>
                  <a:cubicBezTo>
                    <a:pt x="72522" y="513204"/>
                    <a:pt x="57000" y="545659"/>
                    <a:pt x="46417" y="654314"/>
                  </a:cubicBezTo>
                  <a:cubicBezTo>
                    <a:pt x="35834" y="762970"/>
                    <a:pt x="28072" y="1056481"/>
                    <a:pt x="21017" y="1119981"/>
                  </a:cubicBezTo>
                  <a:cubicBezTo>
                    <a:pt x="13962" y="1183481"/>
                    <a:pt x="-9322" y="1124214"/>
                    <a:pt x="4084" y="1035314"/>
                  </a:cubicBezTo>
                  <a:cubicBezTo>
                    <a:pt x="17490" y="946414"/>
                    <a:pt x="37245" y="765087"/>
                    <a:pt x="101451" y="586581"/>
                  </a:cubicBezTo>
                  <a:cubicBezTo>
                    <a:pt x="165656" y="408076"/>
                    <a:pt x="365329" y="36248"/>
                    <a:pt x="368151" y="23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6FF72E9B-A00F-4643-A7D0-E7532D239276}"/>
                </a:ext>
              </a:extLst>
            </p:cNvPr>
            <p:cNvSpPr/>
            <p:nvPr/>
          </p:nvSpPr>
          <p:spPr>
            <a:xfrm>
              <a:off x="3873500" y="5786967"/>
              <a:ext cx="567483" cy="76309"/>
            </a:xfrm>
            <a:custGeom>
              <a:avLst/>
              <a:gdLst>
                <a:gd name="connsiteX0" fmla="*/ 0 w 567483"/>
                <a:gd name="connsiteY0" fmla="*/ 0 h 76309"/>
                <a:gd name="connsiteX1" fmla="*/ 127000 w 567483"/>
                <a:gd name="connsiteY1" fmla="*/ 0 h 76309"/>
                <a:gd name="connsiteX2" fmla="*/ 558800 w 567483"/>
                <a:gd name="connsiteY2" fmla="*/ 8466 h 76309"/>
                <a:gd name="connsiteX3" fmla="*/ 385233 w 567483"/>
                <a:gd name="connsiteY3" fmla="*/ 76200 h 76309"/>
                <a:gd name="connsiteX4" fmla="*/ 0 w 567483"/>
                <a:gd name="connsiteY4" fmla="*/ 0 h 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483" h="76309">
                  <a:moveTo>
                    <a:pt x="0" y="0"/>
                  </a:moveTo>
                  <a:lnTo>
                    <a:pt x="127000" y="0"/>
                  </a:lnTo>
                  <a:lnTo>
                    <a:pt x="558800" y="8466"/>
                  </a:lnTo>
                  <a:cubicBezTo>
                    <a:pt x="601839" y="21166"/>
                    <a:pt x="475544" y="74083"/>
                    <a:pt x="385233" y="76200"/>
                  </a:cubicBezTo>
                  <a:cubicBezTo>
                    <a:pt x="294922" y="78317"/>
                    <a:pt x="155927" y="4974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671326A0-3570-4B95-95A9-13C3173A3390}"/>
                </a:ext>
              </a:extLst>
            </p:cNvPr>
            <p:cNvSpPr/>
            <p:nvPr/>
          </p:nvSpPr>
          <p:spPr>
            <a:xfrm>
              <a:off x="4601937" y="4607489"/>
              <a:ext cx="319880" cy="451791"/>
            </a:xfrm>
            <a:custGeom>
              <a:avLst/>
              <a:gdLst>
                <a:gd name="connsiteX0" fmla="*/ 300263 w 319880"/>
                <a:gd name="connsiteY0" fmla="*/ 23778 h 451791"/>
                <a:gd name="connsiteX1" fmla="*/ 8163 w 319880"/>
                <a:gd name="connsiteY1" fmla="*/ 447111 h 451791"/>
                <a:gd name="connsiteX2" fmla="*/ 97063 w 319880"/>
                <a:gd name="connsiteY2" fmla="*/ 239678 h 451791"/>
                <a:gd name="connsiteX3" fmla="*/ 266396 w 319880"/>
                <a:gd name="connsiteY3" fmla="*/ 74578 h 451791"/>
                <a:gd name="connsiteX4" fmla="*/ 300263 w 319880"/>
                <a:gd name="connsiteY4" fmla="*/ 23778 h 4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880" h="451791">
                  <a:moveTo>
                    <a:pt x="300263" y="23778"/>
                  </a:moveTo>
                  <a:cubicBezTo>
                    <a:pt x="257224" y="85867"/>
                    <a:pt x="42030" y="411128"/>
                    <a:pt x="8163" y="447111"/>
                  </a:cubicBezTo>
                  <a:cubicBezTo>
                    <a:pt x="-25704" y="483094"/>
                    <a:pt x="54024" y="301767"/>
                    <a:pt x="97063" y="239678"/>
                  </a:cubicBezTo>
                  <a:cubicBezTo>
                    <a:pt x="140102" y="177589"/>
                    <a:pt x="224768" y="112678"/>
                    <a:pt x="266396" y="74578"/>
                  </a:cubicBezTo>
                  <a:cubicBezTo>
                    <a:pt x="308024" y="36478"/>
                    <a:pt x="343302" y="-38311"/>
                    <a:pt x="300263" y="237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DFEFA2A4-98CA-4723-ADB1-EE22764B144D}"/>
                </a:ext>
              </a:extLst>
            </p:cNvPr>
            <p:cNvSpPr/>
            <p:nvPr/>
          </p:nvSpPr>
          <p:spPr>
            <a:xfrm>
              <a:off x="4784393" y="4654817"/>
              <a:ext cx="473812" cy="63645"/>
            </a:xfrm>
            <a:custGeom>
              <a:avLst/>
              <a:gdLst>
                <a:gd name="connsiteX0" fmla="*/ 16207 w 473812"/>
                <a:gd name="connsiteY0" fmla="*/ 61116 h 63645"/>
                <a:gd name="connsiteX1" fmla="*/ 448007 w 473812"/>
                <a:gd name="connsiteY1" fmla="*/ 50533 h 63645"/>
                <a:gd name="connsiteX2" fmla="*/ 399324 w 473812"/>
                <a:gd name="connsiteY2" fmla="*/ 23016 h 63645"/>
                <a:gd name="connsiteX3" fmla="*/ 189774 w 473812"/>
                <a:gd name="connsiteY3" fmla="*/ 3966 h 63645"/>
                <a:gd name="connsiteX4" fmla="*/ 98757 w 473812"/>
                <a:gd name="connsiteY4" fmla="*/ 3966 h 63645"/>
                <a:gd name="connsiteX5" fmla="*/ 16207 w 473812"/>
                <a:gd name="connsiteY5" fmla="*/ 61116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812" h="63645">
                  <a:moveTo>
                    <a:pt x="16207" y="61116"/>
                  </a:moveTo>
                  <a:cubicBezTo>
                    <a:pt x="74415" y="68877"/>
                    <a:pt x="384154" y="56883"/>
                    <a:pt x="448007" y="50533"/>
                  </a:cubicBezTo>
                  <a:cubicBezTo>
                    <a:pt x="511860" y="44183"/>
                    <a:pt x="442363" y="30777"/>
                    <a:pt x="399324" y="23016"/>
                  </a:cubicBezTo>
                  <a:cubicBezTo>
                    <a:pt x="356285" y="15255"/>
                    <a:pt x="239868" y="7141"/>
                    <a:pt x="189774" y="3966"/>
                  </a:cubicBezTo>
                  <a:cubicBezTo>
                    <a:pt x="139680" y="791"/>
                    <a:pt x="124157" y="-3090"/>
                    <a:pt x="98757" y="3966"/>
                  </a:cubicBezTo>
                  <a:cubicBezTo>
                    <a:pt x="73357" y="11022"/>
                    <a:pt x="-42001" y="53355"/>
                    <a:pt x="16207" y="61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52B374-3A59-4594-BEB3-D73B5A61157C}"/>
                </a:ext>
              </a:extLst>
            </p:cNvPr>
            <p:cNvSpPr/>
            <p:nvPr/>
          </p:nvSpPr>
          <p:spPr>
            <a:xfrm>
              <a:off x="5143907" y="4642331"/>
              <a:ext cx="353475" cy="542923"/>
            </a:xfrm>
            <a:custGeom>
              <a:avLst/>
              <a:gdLst>
                <a:gd name="connsiteX0" fmla="*/ 12293 w 353475"/>
                <a:gd name="connsiteY0" fmla="*/ 22802 h 542923"/>
                <a:gd name="connsiteX1" fmla="*/ 272643 w 353475"/>
                <a:gd name="connsiteY1" fmla="*/ 403802 h 542923"/>
                <a:gd name="connsiteX2" fmla="*/ 350960 w 353475"/>
                <a:gd name="connsiteY2" fmla="*/ 541386 h 542923"/>
                <a:gd name="connsiteX3" fmla="*/ 198560 w 353475"/>
                <a:gd name="connsiteY3" fmla="*/ 329719 h 542923"/>
                <a:gd name="connsiteX4" fmla="*/ 158343 w 353475"/>
                <a:gd name="connsiteY4" fmla="*/ 158269 h 542923"/>
                <a:gd name="connsiteX5" fmla="*/ 52510 w 353475"/>
                <a:gd name="connsiteY5" fmla="*/ 54552 h 542923"/>
                <a:gd name="connsiteX6" fmla="*/ 12293 w 353475"/>
                <a:gd name="connsiteY6" fmla="*/ 22802 h 5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75" h="542923">
                  <a:moveTo>
                    <a:pt x="12293" y="22802"/>
                  </a:moveTo>
                  <a:cubicBezTo>
                    <a:pt x="48982" y="81010"/>
                    <a:pt x="216199" y="317371"/>
                    <a:pt x="272643" y="403802"/>
                  </a:cubicBezTo>
                  <a:cubicBezTo>
                    <a:pt x="329087" y="490233"/>
                    <a:pt x="363307" y="553733"/>
                    <a:pt x="350960" y="541386"/>
                  </a:cubicBezTo>
                  <a:cubicBezTo>
                    <a:pt x="338613" y="529039"/>
                    <a:pt x="230663" y="393572"/>
                    <a:pt x="198560" y="329719"/>
                  </a:cubicBezTo>
                  <a:cubicBezTo>
                    <a:pt x="166457" y="265866"/>
                    <a:pt x="182685" y="204130"/>
                    <a:pt x="158343" y="158269"/>
                  </a:cubicBezTo>
                  <a:cubicBezTo>
                    <a:pt x="134001" y="112408"/>
                    <a:pt x="74382" y="75366"/>
                    <a:pt x="52510" y="54552"/>
                  </a:cubicBezTo>
                  <a:cubicBezTo>
                    <a:pt x="30638" y="33738"/>
                    <a:pt x="-24396" y="-35406"/>
                    <a:pt x="12293" y="2280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F1617334-C19F-46FA-8F8D-1C9761600269}"/>
                </a:ext>
              </a:extLst>
            </p:cNvPr>
            <p:cNvSpPr/>
            <p:nvPr/>
          </p:nvSpPr>
          <p:spPr>
            <a:xfrm>
              <a:off x="4574916" y="4986557"/>
              <a:ext cx="323559" cy="848938"/>
            </a:xfrm>
            <a:custGeom>
              <a:avLst/>
              <a:gdLst>
                <a:gd name="connsiteX0" fmla="*/ 259 w 323559"/>
                <a:gd name="connsiteY0" fmla="*/ 83918 h 848938"/>
                <a:gd name="connsiteX1" fmla="*/ 257434 w 323559"/>
                <a:gd name="connsiteY1" fmla="*/ 55343 h 848938"/>
                <a:gd name="connsiteX2" fmla="*/ 232034 w 323559"/>
                <a:gd name="connsiteY2" fmla="*/ 166468 h 848938"/>
                <a:gd name="connsiteX3" fmla="*/ 206634 w 323559"/>
                <a:gd name="connsiteY3" fmla="*/ 544293 h 848938"/>
                <a:gd name="connsiteX4" fmla="*/ 276484 w 323559"/>
                <a:gd name="connsiteY4" fmla="*/ 842743 h 848938"/>
                <a:gd name="connsiteX5" fmla="*/ 273309 w 323559"/>
                <a:gd name="connsiteY5" fmla="*/ 706218 h 848938"/>
                <a:gd name="connsiteX6" fmla="*/ 273309 w 323559"/>
                <a:gd name="connsiteY6" fmla="*/ 245843 h 848938"/>
                <a:gd name="connsiteX7" fmla="*/ 311409 w 323559"/>
                <a:gd name="connsiteY7" fmla="*/ 4543 h 848938"/>
                <a:gd name="connsiteX8" fmla="*/ 259 w 323559"/>
                <a:gd name="connsiteY8" fmla="*/ 83918 h 84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559" h="848938">
                  <a:moveTo>
                    <a:pt x="259" y="83918"/>
                  </a:moveTo>
                  <a:cubicBezTo>
                    <a:pt x="-8737" y="92385"/>
                    <a:pt x="218805" y="41585"/>
                    <a:pt x="257434" y="55343"/>
                  </a:cubicBezTo>
                  <a:cubicBezTo>
                    <a:pt x="296063" y="69101"/>
                    <a:pt x="240501" y="84976"/>
                    <a:pt x="232034" y="166468"/>
                  </a:cubicBezTo>
                  <a:cubicBezTo>
                    <a:pt x="223567" y="247960"/>
                    <a:pt x="199226" y="431581"/>
                    <a:pt x="206634" y="544293"/>
                  </a:cubicBezTo>
                  <a:cubicBezTo>
                    <a:pt x="214042" y="657005"/>
                    <a:pt x="265372" y="815756"/>
                    <a:pt x="276484" y="842743"/>
                  </a:cubicBezTo>
                  <a:cubicBezTo>
                    <a:pt x="287596" y="869730"/>
                    <a:pt x="273838" y="805701"/>
                    <a:pt x="273309" y="706218"/>
                  </a:cubicBezTo>
                  <a:cubicBezTo>
                    <a:pt x="272780" y="606735"/>
                    <a:pt x="266959" y="362789"/>
                    <a:pt x="273309" y="245843"/>
                  </a:cubicBezTo>
                  <a:cubicBezTo>
                    <a:pt x="279659" y="128897"/>
                    <a:pt x="351626" y="31001"/>
                    <a:pt x="311409" y="4543"/>
                  </a:cubicBezTo>
                  <a:cubicBezTo>
                    <a:pt x="271192" y="-21915"/>
                    <a:pt x="9255" y="75451"/>
                    <a:pt x="259" y="839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CFC83212-BB81-41E7-8A5B-D8BD2D8A0F9E}"/>
                </a:ext>
              </a:extLst>
            </p:cNvPr>
            <p:cNvSpPr/>
            <p:nvPr/>
          </p:nvSpPr>
          <p:spPr>
            <a:xfrm>
              <a:off x="5419152" y="4638317"/>
              <a:ext cx="75722" cy="709821"/>
            </a:xfrm>
            <a:custGeom>
              <a:avLst/>
              <a:gdLst>
                <a:gd name="connsiteX0" fmla="*/ 67248 w 75722"/>
                <a:gd name="connsiteY0" fmla="*/ 6708 h 709821"/>
                <a:gd name="connsiteX1" fmla="*/ 70423 w 75722"/>
                <a:gd name="connsiteY1" fmla="*/ 682983 h 709821"/>
                <a:gd name="connsiteX2" fmla="*/ 573 w 75722"/>
                <a:gd name="connsiteY2" fmla="*/ 552808 h 709821"/>
                <a:gd name="connsiteX3" fmla="*/ 38673 w 75722"/>
                <a:gd name="connsiteY3" fmla="*/ 346433 h 709821"/>
                <a:gd name="connsiteX4" fmla="*/ 67248 w 75722"/>
                <a:gd name="connsiteY4" fmla="*/ 6708 h 7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22" h="709821">
                  <a:moveTo>
                    <a:pt x="67248" y="6708"/>
                  </a:moveTo>
                  <a:cubicBezTo>
                    <a:pt x="72540" y="62800"/>
                    <a:pt x="81536" y="591966"/>
                    <a:pt x="70423" y="682983"/>
                  </a:cubicBezTo>
                  <a:cubicBezTo>
                    <a:pt x="59310" y="774000"/>
                    <a:pt x="5865" y="608900"/>
                    <a:pt x="573" y="552808"/>
                  </a:cubicBezTo>
                  <a:cubicBezTo>
                    <a:pt x="-4719" y="496716"/>
                    <a:pt x="28090" y="430570"/>
                    <a:pt x="38673" y="346433"/>
                  </a:cubicBezTo>
                  <a:cubicBezTo>
                    <a:pt x="49256" y="262296"/>
                    <a:pt x="61956" y="-49384"/>
                    <a:pt x="67248" y="67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6C75527E-383A-4882-A6D7-D03ADFCB3FD2}"/>
                </a:ext>
              </a:extLst>
            </p:cNvPr>
            <p:cNvSpPr/>
            <p:nvPr/>
          </p:nvSpPr>
          <p:spPr>
            <a:xfrm>
              <a:off x="5451123" y="4640195"/>
              <a:ext cx="435799" cy="1253349"/>
            </a:xfrm>
            <a:custGeom>
              <a:avLst/>
              <a:gdLst>
                <a:gd name="connsiteX0" fmla="*/ 352 w 435799"/>
                <a:gd name="connsiteY0" fmla="*/ 68330 h 1253349"/>
                <a:gd name="connsiteX1" fmla="*/ 327377 w 435799"/>
                <a:gd name="connsiteY1" fmla="*/ 55630 h 1253349"/>
                <a:gd name="connsiteX2" fmla="*/ 352777 w 435799"/>
                <a:gd name="connsiteY2" fmla="*/ 103255 h 1253349"/>
                <a:gd name="connsiteX3" fmla="*/ 308327 w 435799"/>
                <a:gd name="connsiteY3" fmla="*/ 274705 h 1253349"/>
                <a:gd name="connsiteX4" fmla="*/ 349602 w 435799"/>
                <a:gd name="connsiteY4" fmla="*/ 1208155 h 1253349"/>
                <a:gd name="connsiteX5" fmla="*/ 327377 w 435799"/>
                <a:gd name="connsiteY5" fmla="*/ 1001780 h 1253349"/>
                <a:gd name="connsiteX6" fmla="*/ 416277 w 435799"/>
                <a:gd name="connsiteY6" fmla="*/ 87380 h 1253349"/>
                <a:gd name="connsiteX7" fmla="*/ 397227 w 435799"/>
                <a:gd name="connsiteY7" fmla="*/ 36580 h 1253349"/>
                <a:gd name="connsiteX8" fmla="*/ 352 w 435799"/>
                <a:gd name="connsiteY8" fmla="*/ 68330 h 1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99" h="1253349">
                  <a:moveTo>
                    <a:pt x="352" y="68330"/>
                  </a:moveTo>
                  <a:cubicBezTo>
                    <a:pt x="-11290" y="71505"/>
                    <a:pt x="268640" y="49809"/>
                    <a:pt x="327377" y="55630"/>
                  </a:cubicBezTo>
                  <a:cubicBezTo>
                    <a:pt x="386115" y="61451"/>
                    <a:pt x="355952" y="66743"/>
                    <a:pt x="352777" y="103255"/>
                  </a:cubicBezTo>
                  <a:cubicBezTo>
                    <a:pt x="349602" y="139767"/>
                    <a:pt x="308856" y="90555"/>
                    <a:pt x="308327" y="274705"/>
                  </a:cubicBezTo>
                  <a:cubicBezTo>
                    <a:pt x="307798" y="458855"/>
                    <a:pt x="346427" y="1086976"/>
                    <a:pt x="349602" y="1208155"/>
                  </a:cubicBezTo>
                  <a:cubicBezTo>
                    <a:pt x="352777" y="1329334"/>
                    <a:pt x="316265" y="1188576"/>
                    <a:pt x="327377" y="1001780"/>
                  </a:cubicBezTo>
                  <a:cubicBezTo>
                    <a:pt x="338489" y="814984"/>
                    <a:pt x="404635" y="248247"/>
                    <a:pt x="416277" y="87380"/>
                  </a:cubicBezTo>
                  <a:cubicBezTo>
                    <a:pt x="427919" y="-73487"/>
                    <a:pt x="462314" y="37109"/>
                    <a:pt x="397227" y="36580"/>
                  </a:cubicBezTo>
                  <a:cubicBezTo>
                    <a:pt x="332140" y="36051"/>
                    <a:pt x="11994" y="65155"/>
                    <a:pt x="352" y="683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EEBD0DD0-052B-45F6-AAD5-FAAFEBC11B9D}"/>
                </a:ext>
              </a:extLst>
            </p:cNvPr>
            <p:cNvSpPr/>
            <p:nvPr/>
          </p:nvSpPr>
          <p:spPr>
            <a:xfrm>
              <a:off x="4786930" y="5171498"/>
              <a:ext cx="420021" cy="714061"/>
            </a:xfrm>
            <a:custGeom>
              <a:avLst/>
              <a:gdLst>
                <a:gd name="connsiteX0" fmla="*/ 970 w 420021"/>
                <a:gd name="connsiteY0" fmla="*/ 699077 h 714061"/>
                <a:gd name="connsiteX1" fmla="*/ 404195 w 420021"/>
                <a:gd name="connsiteY1" fmla="*/ 686377 h 714061"/>
                <a:gd name="connsiteX2" fmla="*/ 343870 w 420021"/>
                <a:gd name="connsiteY2" fmla="*/ 429202 h 714061"/>
                <a:gd name="connsiteX3" fmla="*/ 394670 w 420021"/>
                <a:gd name="connsiteY3" fmla="*/ 577 h 714061"/>
                <a:gd name="connsiteX4" fmla="*/ 391495 w 420021"/>
                <a:gd name="connsiteY4" fmla="*/ 343477 h 714061"/>
                <a:gd name="connsiteX5" fmla="*/ 293070 w 420021"/>
                <a:gd name="connsiteY5" fmla="*/ 616527 h 714061"/>
                <a:gd name="connsiteX6" fmla="*/ 970 w 420021"/>
                <a:gd name="connsiteY6" fmla="*/ 699077 h 71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21" h="714061">
                  <a:moveTo>
                    <a:pt x="970" y="699077"/>
                  </a:moveTo>
                  <a:cubicBezTo>
                    <a:pt x="19491" y="710719"/>
                    <a:pt x="347045" y="731356"/>
                    <a:pt x="404195" y="686377"/>
                  </a:cubicBezTo>
                  <a:cubicBezTo>
                    <a:pt x="461345" y="641398"/>
                    <a:pt x="345458" y="543502"/>
                    <a:pt x="343870" y="429202"/>
                  </a:cubicBezTo>
                  <a:cubicBezTo>
                    <a:pt x="342283" y="314902"/>
                    <a:pt x="386733" y="14864"/>
                    <a:pt x="394670" y="577"/>
                  </a:cubicBezTo>
                  <a:cubicBezTo>
                    <a:pt x="402607" y="-13710"/>
                    <a:pt x="408428" y="240819"/>
                    <a:pt x="391495" y="343477"/>
                  </a:cubicBezTo>
                  <a:cubicBezTo>
                    <a:pt x="374562" y="446135"/>
                    <a:pt x="351807" y="556731"/>
                    <a:pt x="293070" y="616527"/>
                  </a:cubicBezTo>
                  <a:cubicBezTo>
                    <a:pt x="234333" y="676323"/>
                    <a:pt x="-17551" y="687435"/>
                    <a:pt x="970" y="6990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B168ABBA-C7B5-45AF-9959-E001FAAAD7DC}"/>
                </a:ext>
              </a:extLst>
            </p:cNvPr>
            <p:cNvSpPr/>
            <p:nvPr/>
          </p:nvSpPr>
          <p:spPr>
            <a:xfrm>
              <a:off x="5070349" y="5222661"/>
              <a:ext cx="802312" cy="648854"/>
            </a:xfrm>
            <a:custGeom>
              <a:avLst/>
              <a:gdLst>
                <a:gd name="connsiteX0" fmla="*/ 126 w 802312"/>
                <a:gd name="connsiteY0" fmla="*/ 214 h 648854"/>
                <a:gd name="connsiteX1" fmla="*/ 336676 w 802312"/>
                <a:gd name="connsiteY1" fmla="*/ 451064 h 648854"/>
                <a:gd name="connsiteX2" fmla="*/ 403351 w 802312"/>
                <a:gd name="connsiteY2" fmla="*/ 635214 h 648854"/>
                <a:gd name="connsiteX3" fmla="*/ 489076 w 802312"/>
                <a:gd name="connsiteY3" fmla="*/ 635214 h 648854"/>
                <a:gd name="connsiteX4" fmla="*/ 800226 w 802312"/>
                <a:gd name="connsiteY4" fmla="*/ 635214 h 648854"/>
                <a:gd name="connsiteX5" fmla="*/ 612901 w 802312"/>
                <a:gd name="connsiteY5" fmla="*/ 571714 h 648854"/>
                <a:gd name="connsiteX6" fmla="*/ 377951 w 802312"/>
                <a:gd name="connsiteY6" fmla="*/ 393914 h 648854"/>
                <a:gd name="connsiteX7" fmla="*/ 126 w 802312"/>
                <a:gd name="connsiteY7" fmla="*/ 21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2" h="648854">
                  <a:moveTo>
                    <a:pt x="126" y="214"/>
                  </a:moveTo>
                  <a:cubicBezTo>
                    <a:pt x="-6753" y="9739"/>
                    <a:pt x="269472" y="345231"/>
                    <a:pt x="336676" y="451064"/>
                  </a:cubicBezTo>
                  <a:cubicBezTo>
                    <a:pt x="403880" y="556897"/>
                    <a:pt x="377951" y="604522"/>
                    <a:pt x="403351" y="635214"/>
                  </a:cubicBezTo>
                  <a:cubicBezTo>
                    <a:pt x="428751" y="665906"/>
                    <a:pt x="489076" y="635214"/>
                    <a:pt x="489076" y="635214"/>
                  </a:cubicBezTo>
                  <a:cubicBezTo>
                    <a:pt x="555222" y="635214"/>
                    <a:pt x="779589" y="645797"/>
                    <a:pt x="800226" y="635214"/>
                  </a:cubicBezTo>
                  <a:cubicBezTo>
                    <a:pt x="820864" y="624631"/>
                    <a:pt x="683280" y="611931"/>
                    <a:pt x="612901" y="571714"/>
                  </a:cubicBezTo>
                  <a:cubicBezTo>
                    <a:pt x="542522" y="531497"/>
                    <a:pt x="477964" y="486518"/>
                    <a:pt x="377951" y="393914"/>
                  </a:cubicBezTo>
                  <a:cubicBezTo>
                    <a:pt x="277939" y="301310"/>
                    <a:pt x="7005" y="-9311"/>
                    <a:pt x="126" y="2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99116063-330E-4CFB-AE0B-5E83D5BE7E9C}"/>
                </a:ext>
              </a:extLst>
            </p:cNvPr>
            <p:cNvSpPr/>
            <p:nvPr/>
          </p:nvSpPr>
          <p:spPr>
            <a:xfrm>
              <a:off x="5818206" y="4638083"/>
              <a:ext cx="338755" cy="489718"/>
            </a:xfrm>
            <a:custGeom>
              <a:avLst/>
              <a:gdLst>
                <a:gd name="connsiteX0" fmla="*/ 1569 w 338755"/>
                <a:gd name="connsiteY0" fmla="*/ 489542 h 489718"/>
                <a:gd name="connsiteX1" fmla="*/ 331769 w 338755"/>
                <a:gd name="connsiteY1" fmla="*/ 32342 h 489718"/>
                <a:gd name="connsiteX2" fmla="*/ 211119 w 338755"/>
                <a:gd name="connsiteY2" fmla="*/ 86317 h 489718"/>
                <a:gd name="connsiteX3" fmla="*/ 1569 w 338755"/>
                <a:gd name="connsiteY3" fmla="*/ 489542 h 48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755" h="489718">
                  <a:moveTo>
                    <a:pt x="1569" y="489542"/>
                  </a:moveTo>
                  <a:cubicBezTo>
                    <a:pt x="21677" y="480546"/>
                    <a:pt x="296844" y="99546"/>
                    <a:pt x="331769" y="32342"/>
                  </a:cubicBezTo>
                  <a:cubicBezTo>
                    <a:pt x="366694" y="-34862"/>
                    <a:pt x="261919" y="12234"/>
                    <a:pt x="211119" y="86317"/>
                  </a:cubicBezTo>
                  <a:cubicBezTo>
                    <a:pt x="160319" y="160400"/>
                    <a:pt x="-18539" y="498538"/>
                    <a:pt x="1569" y="4895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D67753EC-5475-4AD4-812D-5310622C6218}"/>
                </a:ext>
              </a:extLst>
            </p:cNvPr>
            <p:cNvSpPr/>
            <p:nvPr/>
          </p:nvSpPr>
          <p:spPr>
            <a:xfrm>
              <a:off x="5794094" y="5009754"/>
              <a:ext cx="403849" cy="845378"/>
            </a:xfrm>
            <a:custGeom>
              <a:avLst/>
              <a:gdLst>
                <a:gd name="connsiteX0" fmla="*/ 281 w 403849"/>
                <a:gd name="connsiteY0" fmla="*/ 57546 h 845378"/>
                <a:gd name="connsiteX1" fmla="*/ 330481 w 403849"/>
                <a:gd name="connsiteY1" fmla="*/ 57546 h 845378"/>
                <a:gd name="connsiteX2" fmla="*/ 298731 w 403849"/>
                <a:gd name="connsiteY2" fmla="*/ 79771 h 845378"/>
                <a:gd name="connsiteX3" fmla="*/ 311431 w 403849"/>
                <a:gd name="connsiteY3" fmla="*/ 654446 h 845378"/>
                <a:gd name="connsiteX4" fmla="*/ 301906 w 403849"/>
                <a:gd name="connsiteY4" fmla="*/ 844946 h 845378"/>
                <a:gd name="connsiteX5" fmla="*/ 295556 w 403849"/>
                <a:gd name="connsiteY5" fmla="*/ 683021 h 845378"/>
                <a:gd name="connsiteX6" fmla="*/ 393981 w 403849"/>
                <a:gd name="connsiteY6" fmla="*/ 44846 h 845378"/>
                <a:gd name="connsiteX7" fmla="*/ 281 w 403849"/>
                <a:gd name="connsiteY7" fmla="*/ 57546 h 8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49" h="845378">
                  <a:moveTo>
                    <a:pt x="281" y="57546"/>
                  </a:moveTo>
                  <a:cubicBezTo>
                    <a:pt x="-10302" y="59663"/>
                    <a:pt x="280739" y="53842"/>
                    <a:pt x="330481" y="57546"/>
                  </a:cubicBezTo>
                  <a:cubicBezTo>
                    <a:pt x="380223" y="61250"/>
                    <a:pt x="301906" y="-19712"/>
                    <a:pt x="298731" y="79771"/>
                  </a:cubicBezTo>
                  <a:cubicBezTo>
                    <a:pt x="295556" y="179254"/>
                    <a:pt x="310902" y="526917"/>
                    <a:pt x="311431" y="654446"/>
                  </a:cubicBezTo>
                  <a:cubicBezTo>
                    <a:pt x="311960" y="781975"/>
                    <a:pt x="304552" y="840184"/>
                    <a:pt x="301906" y="844946"/>
                  </a:cubicBezTo>
                  <a:cubicBezTo>
                    <a:pt x="299260" y="849708"/>
                    <a:pt x="280210" y="816371"/>
                    <a:pt x="295556" y="683021"/>
                  </a:cubicBezTo>
                  <a:cubicBezTo>
                    <a:pt x="310902" y="549671"/>
                    <a:pt x="440018" y="151738"/>
                    <a:pt x="393981" y="44846"/>
                  </a:cubicBezTo>
                  <a:cubicBezTo>
                    <a:pt x="347944" y="-62046"/>
                    <a:pt x="10864" y="55429"/>
                    <a:pt x="281" y="575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D84584FE-6B05-4B61-8DAA-569ABECADD33}"/>
                </a:ext>
              </a:extLst>
            </p:cNvPr>
            <p:cNvSpPr/>
            <p:nvPr/>
          </p:nvSpPr>
          <p:spPr>
            <a:xfrm>
              <a:off x="6165743" y="4683773"/>
              <a:ext cx="822055" cy="289835"/>
            </a:xfrm>
            <a:custGeom>
              <a:avLst/>
              <a:gdLst>
                <a:gd name="connsiteX0" fmla="*/ 107 w 822055"/>
                <a:gd name="connsiteY0" fmla="*/ 12052 h 289835"/>
                <a:gd name="connsiteX1" fmla="*/ 454132 w 822055"/>
                <a:gd name="connsiteY1" fmla="*/ 53327 h 289835"/>
                <a:gd name="connsiteX2" fmla="*/ 809732 w 822055"/>
                <a:gd name="connsiteY2" fmla="*/ 288277 h 289835"/>
                <a:gd name="connsiteX3" fmla="*/ 717657 w 822055"/>
                <a:gd name="connsiteY3" fmla="*/ 148577 h 289835"/>
                <a:gd name="connsiteX4" fmla="*/ 495407 w 822055"/>
                <a:gd name="connsiteY4" fmla="*/ 12052 h 289835"/>
                <a:gd name="connsiteX5" fmla="*/ 107 w 822055"/>
                <a:gd name="connsiteY5" fmla="*/ 12052 h 28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055" h="289835">
                  <a:moveTo>
                    <a:pt x="107" y="12052"/>
                  </a:moveTo>
                  <a:cubicBezTo>
                    <a:pt x="-6772" y="18931"/>
                    <a:pt x="319195" y="7290"/>
                    <a:pt x="454132" y="53327"/>
                  </a:cubicBezTo>
                  <a:cubicBezTo>
                    <a:pt x="589069" y="99364"/>
                    <a:pt x="765811" y="272402"/>
                    <a:pt x="809732" y="288277"/>
                  </a:cubicBezTo>
                  <a:cubicBezTo>
                    <a:pt x="853653" y="304152"/>
                    <a:pt x="770044" y="194614"/>
                    <a:pt x="717657" y="148577"/>
                  </a:cubicBezTo>
                  <a:cubicBezTo>
                    <a:pt x="665270" y="102540"/>
                    <a:pt x="615528" y="35335"/>
                    <a:pt x="495407" y="12052"/>
                  </a:cubicBezTo>
                  <a:cubicBezTo>
                    <a:pt x="375286" y="-11231"/>
                    <a:pt x="6986" y="5173"/>
                    <a:pt x="107" y="12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6917665B-70E1-41EB-8438-43CBF3C788FE}"/>
                </a:ext>
              </a:extLst>
            </p:cNvPr>
            <p:cNvSpPr/>
            <p:nvPr/>
          </p:nvSpPr>
          <p:spPr>
            <a:xfrm>
              <a:off x="6254281" y="5122019"/>
              <a:ext cx="845229" cy="724832"/>
            </a:xfrm>
            <a:custGeom>
              <a:avLst/>
              <a:gdLst>
                <a:gd name="connsiteX0" fmla="*/ 778344 w 845229"/>
                <a:gd name="connsiteY0" fmla="*/ 5606 h 724832"/>
                <a:gd name="connsiteX1" fmla="*/ 784694 w 845229"/>
                <a:gd name="connsiteY1" fmla="*/ 56406 h 724832"/>
                <a:gd name="connsiteX2" fmla="*/ 768819 w 845229"/>
                <a:gd name="connsiteY2" fmla="*/ 316756 h 724832"/>
                <a:gd name="connsiteX3" fmla="*/ 575144 w 845229"/>
                <a:gd name="connsiteY3" fmla="*/ 529481 h 724832"/>
                <a:gd name="connsiteX4" fmla="*/ 3644 w 845229"/>
                <a:gd name="connsiteY4" fmla="*/ 719981 h 724832"/>
                <a:gd name="connsiteX5" fmla="*/ 340194 w 845229"/>
                <a:gd name="connsiteY5" fmla="*/ 669181 h 724832"/>
                <a:gd name="connsiteX6" fmla="*/ 533869 w 845229"/>
                <a:gd name="connsiteY6" fmla="*/ 681881 h 724832"/>
                <a:gd name="connsiteX7" fmla="*/ 737069 w 845229"/>
                <a:gd name="connsiteY7" fmla="*/ 504081 h 724832"/>
                <a:gd name="connsiteX8" fmla="*/ 845019 w 845229"/>
                <a:gd name="connsiteY8" fmla="*/ 145306 h 724832"/>
                <a:gd name="connsiteX9" fmla="*/ 778344 w 845229"/>
                <a:gd name="connsiteY9" fmla="*/ 5606 h 7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5229" h="724832">
                  <a:moveTo>
                    <a:pt x="778344" y="5606"/>
                  </a:moveTo>
                  <a:cubicBezTo>
                    <a:pt x="768290" y="-9211"/>
                    <a:pt x="786282" y="4548"/>
                    <a:pt x="784694" y="56406"/>
                  </a:cubicBezTo>
                  <a:cubicBezTo>
                    <a:pt x="783107" y="108264"/>
                    <a:pt x="803744" y="237910"/>
                    <a:pt x="768819" y="316756"/>
                  </a:cubicBezTo>
                  <a:cubicBezTo>
                    <a:pt x="733894" y="395602"/>
                    <a:pt x="702673" y="462277"/>
                    <a:pt x="575144" y="529481"/>
                  </a:cubicBezTo>
                  <a:cubicBezTo>
                    <a:pt x="447615" y="596685"/>
                    <a:pt x="42802" y="696698"/>
                    <a:pt x="3644" y="719981"/>
                  </a:cubicBezTo>
                  <a:cubicBezTo>
                    <a:pt x="-35514" y="743264"/>
                    <a:pt x="251823" y="675531"/>
                    <a:pt x="340194" y="669181"/>
                  </a:cubicBezTo>
                  <a:cubicBezTo>
                    <a:pt x="428565" y="662831"/>
                    <a:pt x="467723" y="709398"/>
                    <a:pt x="533869" y="681881"/>
                  </a:cubicBezTo>
                  <a:cubicBezTo>
                    <a:pt x="600015" y="654364"/>
                    <a:pt x="685211" y="593510"/>
                    <a:pt x="737069" y="504081"/>
                  </a:cubicBezTo>
                  <a:cubicBezTo>
                    <a:pt x="788927" y="414652"/>
                    <a:pt x="840786" y="234735"/>
                    <a:pt x="845019" y="145306"/>
                  </a:cubicBezTo>
                  <a:cubicBezTo>
                    <a:pt x="849252" y="55877"/>
                    <a:pt x="788398" y="20423"/>
                    <a:pt x="778344" y="5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A4F43167-6BFD-4D41-B260-258617881F09}"/>
                </a:ext>
              </a:extLst>
            </p:cNvPr>
            <p:cNvSpPr/>
            <p:nvPr/>
          </p:nvSpPr>
          <p:spPr>
            <a:xfrm>
              <a:off x="6405777" y="4905292"/>
              <a:ext cx="85237" cy="691395"/>
            </a:xfrm>
            <a:custGeom>
              <a:avLst/>
              <a:gdLst>
                <a:gd name="connsiteX0" fmla="*/ 1373 w 85237"/>
                <a:gd name="connsiteY0" fmla="*/ 6433 h 691395"/>
                <a:gd name="connsiteX1" fmla="*/ 33123 w 85237"/>
                <a:gd name="connsiteY1" fmla="*/ 666833 h 691395"/>
                <a:gd name="connsiteX2" fmla="*/ 68048 w 85237"/>
                <a:gd name="connsiteY2" fmla="*/ 530308 h 691395"/>
                <a:gd name="connsiteX3" fmla="*/ 80748 w 85237"/>
                <a:gd name="connsiteY3" fmla="*/ 339808 h 691395"/>
                <a:gd name="connsiteX4" fmla="*/ 1373 w 85237"/>
                <a:gd name="connsiteY4" fmla="*/ 6433 h 69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37" h="691395">
                  <a:moveTo>
                    <a:pt x="1373" y="6433"/>
                  </a:moveTo>
                  <a:cubicBezTo>
                    <a:pt x="-6564" y="60937"/>
                    <a:pt x="22011" y="579521"/>
                    <a:pt x="33123" y="666833"/>
                  </a:cubicBezTo>
                  <a:cubicBezTo>
                    <a:pt x="44235" y="754145"/>
                    <a:pt x="60111" y="584812"/>
                    <a:pt x="68048" y="530308"/>
                  </a:cubicBezTo>
                  <a:cubicBezTo>
                    <a:pt x="75985" y="475804"/>
                    <a:pt x="93448" y="420241"/>
                    <a:pt x="80748" y="339808"/>
                  </a:cubicBezTo>
                  <a:cubicBezTo>
                    <a:pt x="68048" y="259375"/>
                    <a:pt x="9310" y="-48071"/>
                    <a:pt x="1373" y="64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AB176128-5F16-4E3E-9BE3-C7379845C8EB}"/>
                </a:ext>
              </a:extLst>
            </p:cNvPr>
            <p:cNvSpPr/>
            <p:nvPr/>
          </p:nvSpPr>
          <p:spPr>
            <a:xfrm>
              <a:off x="6314225" y="4988610"/>
              <a:ext cx="517245" cy="548035"/>
            </a:xfrm>
            <a:custGeom>
              <a:avLst/>
              <a:gdLst>
                <a:gd name="connsiteX0" fmla="*/ 54825 w 517245"/>
                <a:gd name="connsiteY0" fmla="*/ 2490 h 548035"/>
                <a:gd name="connsiteX1" fmla="*/ 315175 w 517245"/>
                <a:gd name="connsiteY1" fmla="*/ 97740 h 548035"/>
                <a:gd name="connsiteX2" fmla="*/ 372325 w 517245"/>
                <a:gd name="connsiteY2" fmla="*/ 234265 h 548035"/>
                <a:gd name="connsiteX3" fmla="*/ 369150 w 517245"/>
                <a:gd name="connsiteY3" fmla="*/ 389840 h 548035"/>
                <a:gd name="connsiteX4" fmla="*/ 850 w 517245"/>
                <a:gd name="connsiteY4" fmla="*/ 545415 h 548035"/>
                <a:gd name="connsiteX5" fmla="*/ 273900 w 517245"/>
                <a:gd name="connsiteY5" fmla="*/ 481915 h 548035"/>
                <a:gd name="connsiteX6" fmla="*/ 470750 w 517245"/>
                <a:gd name="connsiteY6" fmla="*/ 408890 h 548035"/>
                <a:gd name="connsiteX7" fmla="*/ 483450 w 517245"/>
                <a:gd name="connsiteY7" fmla="*/ 199340 h 548035"/>
                <a:gd name="connsiteX8" fmla="*/ 54825 w 517245"/>
                <a:gd name="connsiteY8" fmla="*/ 2490 h 54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45" h="548035">
                  <a:moveTo>
                    <a:pt x="54825" y="2490"/>
                  </a:moveTo>
                  <a:cubicBezTo>
                    <a:pt x="26779" y="-14443"/>
                    <a:pt x="262258" y="59111"/>
                    <a:pt x="315175" y="97740"/>
                  </a:cubicBezTo>
                  <a:cubicBezTo>
                    <a:pt x="368092" y="136369"/>
                    <a:pt x="363329" y="185582"/>
                    <a:pt x="372325" y="234265"/>
                  </a:cubicBezTo>
                  <a:cubicBezTo>
                    <a:pt x="381321" y="282948"/>
                    <a:pt x="431063" y="337982"/>
                    <a:pt x="369150" y="389840"/>
                  </a:cubicBezTo>
                  <a:cubicBezTo>
                    <a:pt x="307237" y="441698"/>
                    <a:pt x="16725" y="530069"/>
                    <a:pt x="850" y="545415"/>
                  </a:cubicBezTo>
                  <a:cubicBezTo>
                    <a:pt x="-15025" y="560761"/>
                    <a:pt x="195583" y="504669"/>
                    <a:pt x="273900" y="481915"/>
                  </a:cubicBezTo>
                  <a:cubicBezTo>
                    <a:pt x="352217" y="459161"/>
                    <a:pt x="435825" y="455986"/>
                    <a:pt x="470750" y="408890"/>
                  </a:cubicBezTo>
                  <a:cubicBezTo>
                    <a:pt x="505675" y="361794"/>
                    <a:pt x="548538" y="265486"/>
                    <a:pt x="483450" y="199340"/>
                  </a:cubicBezTo>
                  <a:cubicBezTo>
                    <a:pt x="418363" y="133194"/>
                    <a:pt x="82871" y="19423"/>
                    <a:pt x="54825" y="24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DB8074B2-39D6-4863-B11E-2BBB19F5194E}"/>
                </a:ext>
              </a:extLst>
            </p:cNvPr>
            <p:cNvSpPr/>
            <p:nvPr/>
          </p:nvSpPr>
          <p:spPr>
            <a:xfrm>
              <a:off x="3428944" y="4631267"/>
              <a:ext cx="1234533" cy="1319405"/>
            </a:xfrm>
            <a:custGeom>
              <a:avLst/>
              <a:gdLst>
                <a:gd name="connsiteX0" fmla="*/ 56 w 1234533"/>
                <a:gd name="connsiteY0" fmla="*/ 38100 h 1319405"/>
                <a:gd name="connsiteX1" fmla="*/ 533456 w 1234533"/>
                <a:gd name="connsiteY1" fmla="*/ 50800 h 1319405"/>
                <a:gd name="connsiteX2" fmla="*/ 677389 w 1234533"/>
                <a:gd name="connsiteY2" fmla="*/ 309033 h 1319405"/>
                <a:gd name="connsiteX3" fmla="*/ 749356 w 1234533"/>
                <a:gd name="connsiteY3" fmla="*/ 63500 h 1319405"/>
                <a:gd name="connsiteX4" fmla="*/ 1231956 w 1234533"/>
                <a:gd name="connsiteY4" fmla="*/ 127000 h 1319405"/>
                <a:gd name="connsiteX5" fmla="*/ 935623 w 1234533"/>
                <a:gd name="connsiteY5" fmla="*/ 457200 h 1319405"/>
                <a:gd name="connsiteX6" fmla="*/ 817089 w 1234533"/>
                <a:gd name="connsiteY6" fmla="*/ 1278466 h 1319405"/>
                <a:gd name="connsiteX7" fmla="*/ 491123 w 1234533"/>
                <a:gd name="connsiteY7" fmla="*/ 1185333 h 1319405"/>
                <a:gd name="connsiteX8" fmla="*/ 719723 w 1234533"/>
                <a:gd name="connsiteY8" fmla="*/ 1096433 h 1319405"/>
                <a:gd name="connsiteX9" fmla="*/ 516523 w 1234533"/>
                <a:gd name="connsiteY9" fmla="*/ 762000 h 1319405"/>
                <a:gd name="connsiteX10" fmla="*/ 499589 w 1234533"/>
                <a:gd name="connsiteY10" fmla="*/ 461433 h 1319405"/>
                <a:gd name="connsiteX11" fmla="*/ 56 w 1234533"/>
                <a:gd name="connsiteY11" fmla="*/ 38100 h 13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533" h="1319405">
                  <a:moveTo>
                    <a:pt x="56" y="38100"/>
                  </a:moveTo>
                  <a:cubicBezTo>
                    <a:pt x="5701" y="-30339"/>
                    <a:pt x="420567" y="5644"/>
                    <a:pt x="533456" y="50800"/>
                  </a:cubicBezTo>
                  <a:cubicBezTo>
                    <a:pt x="646345" y="95956"/>
                    <a:pt x="641406" y="306916"/>
                    <a:pt x="677389" y="309033"/>
                  </a:cubicBezTo>
                  <a:cubicBezTo>
                    <a:pt x="713372" y="311150"/>
                    <a:pt x="656928" y="93839"/>
                    <a:pt x="749356" y="63500"/>
                  </a:cubicBezTo>
                  <a:cubicBezTo>
                    <a:pt x="841784" y="33161"/>
                    <a:pt x="1200912" y="61383"/>
                    <a:pt x="1231956" y="127000"/>
                  </a:cubicBezTo>
                  <a:cubicBezTo>
                    <a:pt x="1263000" y="192617"/>
                    <a:pt x="1004767" y="265289"/>
                    <a:pt x="935623" y="457200"/>
                  </a:cubicBezTo>
                  <a:cubicBezTo>
                    <a:pt x="866479" y="649111"/>
                    <a:pt x="891172" y="1157110"/>
                    <a:pt x="817089" y="1278466"/>
                  </a:cubicBezTo>
                  <a:cubicBezTo>
                    <a:pt x="743006" y="1399822"/>
                    <a:pt x="507351" y="1215672"/>
                    <a:pt x="491123" y="1185333"/>
                  </a:cubicBezTo>
                  <a:cubicBezTo>
                    <a:pt x="474895" y="1154994"/>
                    <a:pt x="715490" y="1166988"/>
                    <a:pt x="719723" y="1096433"/>
                  </a:cubicBezTo>
                  <a:cubicBezTo>
                    <a:pt x="723956" y="1025878"/>
                    <a:pt x="553212" y="867833"/>
                    <a:pt x="516523" y="762000"/>
                  </a:cubicBezTo>
                  <a:cubicBezTo>
                    <a:pt x="479834" y="656167"/>
                    <a:pt x="582139" y="584200"/>
                    <a:pt x="499589" y="461433"/>
                  </a:cubicBezTo>
                  <a:cubicBezTo>
                    <a:pt x="417039" y="338666"/>
                    <a:pt x="-5589" y="106539"/>
                    <a:pt x="56" y="38100"/>
                  </a:cubicBezTo>
                  <a:close/>
                </a:path>
              </a:pathLst>
            </a:custGeom>
            <a:solidFill>
              <a:srgbClr val="FEFD0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45" name="グループ化 1644">
            <a:extLst>
              <a:ext uri="{FF2B5EF4-FFF2-40B4-BE49-F238E27FC236}">
                <a16:creationId xmlns:a16="http://schemas.microsoft.com/office/drawing/2014/main" id="{17019423-C846-4A80-B902-66E76FB3ABE9}"/>
              </a:ext>
            </a:extLst>
          </p:cNvPr>
          <p:cNvGrpSpPr/>
          <p:nvPr/>
        </p:nvGrpSpPr>
        <p:grpSpPr>
          <a:xfrm rot="20827778">
            <a:off x="5617613" y="4410605"/>
            <a:ext cx="580233" cy="689786"/>
            <a:chOff x="4274023" y="1589638"/>
            <a:chExt cx="919797" cy="1093464"/>
          </a:xfrm>
        </p:grpSpPr>
        <p:sp>
          <p:nvSpPr>
            <p:cNvPr id="1646" name="フリーフォーム: 図形 1645">
              <a:extLst>
                <a:ext uri="{FF2B5EF4-FFF2-40B4-BE49-F238E27FC236}">
                  <a16:creationId xmlns:a16="http://schemas.microsoft.com/office/drawing/2014/main" id="{F3C8C678-432C-49FD-85B2-E060371D18E9}"/>
                </a:ext>
              </a:extLst>
            </p:cNvPr>
            <p:cNvSpPr/>
            <p:nvPr/>
          </p:nvSpPr>
          <p:spPr>
            <a:xfrm>
              <a:off x="4618995" y="1827866"/>
              <a:ext cx="66439" cy="26485"/>
            </a:xfrm>
            <a:custGeom>
              <a:avLst/>
              <a:gdLst>
                <a:gd name="connsiteX0" fmla="*/ 647 w 217900"/>
                <a:gd name="connsiteY0" fmla="*/ 21408 h 86862"/>
                <a:gd name="connsiteX1" fmla="*/ 81609 w 217900"/>
                <a:gd name="connsiteY1" fmla="*/ 770 h 86862"/>
                <a:gd name="connsiteX2" fmla="*/ 130822 w 217900"/>
                <a:gd name="connsiteY2" fmla="*/ 8708 h 86862"/>
                <a:gd name="connsiteX3" fmla="*/ 211784 w 217900"/>
                <a:gd name="connsiteY3" fmla="*/ 48395 h 86862"/>
                <a:gd name="connsiteX4" fmla="*/ 211784 w 217900"/>
                <a:gd name="connsiteY4" fmla="*/ 86495 h 86862"/>
                <a:gd name="connsiteX5" fmla="*/ 208609 w 217900"/>
                <a:gd name="connsiteY5" fmla="*/ 65858 h 86862"/>
                <a:gd name="connsiteX6" fmla="*/ 181622 w 217900"/>
                <a:gd name="connsiteY6" fmla="*/ 35695 h 86862"/>
                <a:gd name="connsiteX7" fmla="*/ 129234 w 217900"/>
                <a:gd name="connsiteY7" fmla="*/ 10295 h 86862"/>
                <a:gd name="connsiteX8" fmla="*/ 647 w 217900"/>
                <a:gd name="connsiteY8" fmla="*/ 21408 h 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900" h="86862">
                  <a:moveTo>
                    <a:pt x="647" y="21408"/>
                  </a:moveTo>
                  <a:cubicBezTo>
                    <a:pt x="-7291" y="19820"/>
                    <a:pt x="59913" y="2887"/>
                    <a:pt x="81609" y="770"/>
                  </a:cubicBezTo>
                  <a:cubicBezTo>
                    <a:pt x="103305" y="-1347"/>
                    <a:pt x="109126" y="771"/>
                    <a:pt x="130822" y="8708"/>
                  </a:cubicBezTo>
                  <a:cubicBezTo>
                    <a:pt x="152518" y="16645"/>
                    <a:pt x="198290" y="35431"/>
                    <a:pt x="211784" y="48395"/>
                  </a:cubicBezTo>
                  <a:cubicBezTo>
                    <a:pt x="225278" y="61359"/>
                    <a:pt x="212313" y="83585"/>
                    <a:pt x="211784" y="86495"/>
                  </a:cubicBezTo>
                  <a:cubicBezTo>
                    <a:pt x="211255" y="89406"/>
                    <a:pt x="213636" y="74325"/>
                    <a:pt x="208609" y="65858"/>
                  </a:cubicBezTo>
                  <a:cubicBezTo>
                    <a:pt x="203582" y="57391"/>
                    <a:pt x="194851" y="44955"/>
                    <a:pt x="181622" y="35695"/>
                  </a:cubicBezTo>
                  <a:cubicBezTo>
                    <a:pt x="168393" y="26435"/>
                    <a:pt x="157809" y="12941"/>
                    <a:pt x="129234" y="10295"/>
                  </a:cubicBezTo>
                  <a:cubicBezTo>
                    <a:pt x="100659" y="7649"/>
                    <a:pt x="8585" y="22996"/>
                    <a:pt x="647" y="21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: 図形 1646">
              <a:extLst>
                <a:ext uri="{FF2B5EF4-FFF2-40B4-BE49-F238E27FC236}">
                  <a16:creationId xmlns:a16="http://schemas.microsoft.com/office/drawing/2014/main" id="{18E3FB94-BEF2-49CC-8F5F-C6C36C004A9C}"/>
                </a:ext>
              </a:extLst>
            </p:cNvPr>
            <p:cNvSpPr/>
            <p:nvPr/>
          </p:nvSpPr>
          <p:spPr>
            <a:xfrm>
              <a:off x="4610480" y="1832891"/>
              <a:ext cx="73565" cy="15541"/>
            </a:xfrm>
            <a:custGeom>
              <a:avLst/>
              <a:gdLst>
                <a:gd name="connsiteX0" fmla="*/ 0 w 241270"/>
                <a:gd name="connsiteY0" fmla="*/ 50966 h 50971"/>
                <a:gd name="connsiteX1" fmla="*/ 96837 w 241270"/>
                <a:gd name="connsiteY1" fmla="*/ 9691 h 50971"/>
                <a:gd name="connsiteX2" fmla="*/ 157162 w 241270"/>
                <a:gd name="connsiteY2" fmla="*/ 9691 h 50971"/>
                <a:gd name="connsiteX3" fmla="*/ 234950 w 241270"/>
                <a:gd name="connsiteY3" fmla="*/ 39854 h 50971"/>
                <a:gd name="connsiteX4" fmla="*/ 223837 w 241270"/>
                <a:gd name="connsiteY4" fmla="*/ 39854 h 50971"/>
                <a:gd name="connsiteX5" fmla="*/ 122237 w 241270"/>
                <a:gd name="connsiteY5" fmla="*/ 3341 h 50971"/>
                <a:gd name="connsiteX6" fmla="*/ 95250 w 241270"/>
                <a:gd name="connsiteY6" fmla="*/ 6516 h 50971"/>
                <a:gd name="connsiteX7" fmla="*/ 0 w 241270"/>
                <a:gd name="connsiteY7" fmla="*/ 50966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70" h="50971">
                  <a:moveTo>
                    <a:pt x="0" y="50966"/>
                  </a:moveTo>
                  <a:cubicBezTo>
                    <a:pt x="265" y="51495"/>
                    <a:pt x="70643" y="16570"/>
                    <a:pt x="96837" y="9691"/>
                  </a:cubicBezTo>
                  <a:cubicBezTo>
                    <a:pt x="123031" y="2812"/>
                    <a:pt x="134143" y="4664"/>
                    <a:pt x="157162" y="9691"/>
                  </a:cubicBezTo>
                  <a:cubicBezTo>
                    <a:pt x="180181" y="14718"/>
                    <a:pt x="223838" y="34827"/>
                    <a:pt x="234950" y="39854"/>
                  </a:cubicBezTo>
                  <a:cubicBezTo>
                    <a:pt x="246062" y="44881"/>
                    <a:pt x="242622" y="45939"/>
                    <a:pt x="223837" y="39854"/>
                  </a:cubicBezTo>
                  <a:cubicBezTo>
                    <a:pt x="205052" y="33769"/>
                    <a:pt x="143668" y="8897"/>
                    <a:pt x="122237" y="3341"/>
                  </a:cubicBezTo>
                  <a:cubicBezTo>
                    <a:pt x="100806" y="-2215"/>
                    <a:pt x="111125" y="-628"/>
                    <a:pt x="95250" y="6516"/>
                  </a:cubicBezTo>
                  <a:cubicBezTo>
                    <a:pt x="79375" y="13660"/>
                    <a:pt x="-265" y="50437"/>
                    <a:pt x="0" y="5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: 図形 1647">
              <a:extLst>
                <a:ext uri="{FF2B5EF4-FFF2-40B4-BE49-F238E27FC236}">
                  <a16:creationId xmlns:a16="http://schemas.microsoft.com/office/drawing/2014/main" id="{2BE8584B-06D1-4C4C-9F34-19B4C483D7F3}"/>
                </a:ext>
              </a:extLst>
            </p:cNvPr>
            <p:cNvSpPr/>
            <p:nvPr/>
          </p:nvSpPr>
          <p:spPr>
            <a:xfrm>
              <a:off x="4612561" y="1847931"/>
              <a:ext cx="71021" cy="4372"/>
            </a:xfrm>
            <a:custGeom>
              <a:avLst/>
              <a:gdLst>
                <a:gd name="connsiteX0" fmla="*/ 1113 w 232929"/>
                <a:gd name="connsiteY0" fmla="*/ 14339 h 14339"/>
                <a:gd name="connsiteX1" fmla="*/ 69376 w 232929"/>
                <a:gd name="connsiteY1" fmla="*/ 52 h 14339"/>
                <a:gd name="connsiteX2" fmla="*/ 124938 w 232929"/>
                <a:gd name="connsiteY2" fmla="*/ 9577 h 14339"/>
                <a:gd name="connsiteX3" fmla="*/ 196376 w 232929"/>
                <a:gd name="connsiteY3" fmla="*/ 7989 h 14339"/>
                <a:gd name="connsiteX4" fmla="*/ 232888 w 232929"/>
                <a:gd name="connsiteY4" fmla="*/ 6402 h 14339"/>
                <a:gd name="connsiteX5" fmla="*/ 190026 w 232929"/>
                <a:gd name="connsiteY5" fmla="*/ 6402 h 14339"/>
                <a:gd name="connsiteX6" fmla="*/ 128113 w 232929"/>
                <a:gd name="connsiteY6" fmla="*/ 52 h 14339"/>
                <a:gd name="connsiteX7" fmla="*/ 1113 w 232929"/>
                <a:gd name="connsiteY7" fmla="*/ 14339 h 1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29" h="14339">
                  <a:moveTo>
                    <a:pt x="1113" y="14339"/>
                  </a:moveTo>
                  <a:cubicBezTo>
                    <a:pt x="-8676" y="14339"/>
                    <a:pt x="48739" y="846"/>
                    <a:pt x="69376" y="52"/>
                  </a:cubicBezTo>
                  <a:cubicBezTo>
                    <a:pt x="90013" y="-742"/>
                    <a:pt x="103771" y="8254"/>
                    <a:pt x="124938" y="9577"/>
                  </a:cubicBezTo>
                  <a:cubicBezTo>
                    <a:pt x="146105" y="10900"/>
                    <a:pt x="178384" y="8518"/>
                    <a:pt x="196376" y="7989"/>
                  </a:cubicBezTo>
                  <a:cubicBezTo>
                    <a:pt x="214368" y="7460"/>
                    <a:pt x="233946" y="6666"/>
                    <a:pt x="232888" y="6402"/>
                  </a:cubicBezTo>
                  <a:cubicBezTo>
                    <a:pt x="231830" y="6137"/>
                    <a:pt x="207488" y="7460"/>
                    <a:pt x="190026" y="6402"/>
                  </a:cubicBezTo>
                  <a:cubicBezTo>
                    <a:pt x="172564" y="5344"/>
                    <a:pt x="154042" y="1110"/>
                    <a:pt x="128113" y="52"/>
                  </a:cubicBezTo>
                  <a:cubicBezTo>
                    <a:pt x="102184" y="-1006"/>
                    <a:pt x="10902" y="14339"/>
                    <a:pt x="1113" y="14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: 図形 1648">
              <a:extLst>
                <a:ext uri="{FF2B5EF4-FFF2-40B4-BE49-F238E27FC236}">
                  <a16:creationId xmlns:a16="http://schemas.microsoft.com/office/drawing/2014/main" id="{E61D7D80-BE21-480B-955F-F3DCC4572659}"/>
                </a:ext>
              </a:extLst>
            </p:cNvPr>
            <p:cNvSpPr/>
            <p:nvPr/>
          </p:nvSpPr>
          <p:spPr>
            <a:xfrm>
              <a:off x="4610566" y="1834360"/>
              <a:ext cx="35675" cy="14558"/>
            </a:xfrm>
            <a:custGeom>
              <a:avLst/>
              <a:gdLst>
                <a:gd name="connsiteX0" fmla="*/ 115605 w 117003"/>
                <a:gd name="connsiteY0" fmla="*/ 111 h 47745"/>
                <a:gd name="connsiteX1" fmla="*/ 12418 w 117003"/>
                <a:gd name="connsiteY1" fmla="*/ 36623 h 47745"/>
                <a:gd name="connsiteX2" fmla="*/ 2893 w 117003"/>
                <a:gd name="connsiteY2" fmla="*/ 41386 h 47745"/>
                <a:gd name="connsiteX3" fmla="*/ 21943 w 117003"/>
                <a:gd name="connsiteY3" fmla="*/ 41386 h 47745"/>
                <a:gd name="connsiteX4" fmla="*/ 82268 w 117003"/>
                <a:gd name="connsiteY4" fmla="*/ 47736 h 47745"/>
                <a:gd name="connsiteX5" fmla="*/ 60043 w 117003"/>
                <a:gd name="connsiteY5" fmla="*/ 39798 h 47745"/>
                <a:gd name="connsiteX6" fmla="*/ 71155 w 117003"/>
                <a:gd name="connsiteY6" fmla="*/ 25511 h 47745"/>
                <a:gd name="connsiteX7" fmla="*/ 115605 w 117003"/>
                <a:gd name="connsiteY7" fmla="*/ 111 h 4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03" h="47745">
                  <a:moveTo>
                    <a:pt x="115605" y="111"/>
                  </a:moveTo>
                  <a:cubicBezTo>
                    <a:pt x="105816" y="1963"/>
                    <a:pt x="31203" y="29744"/>
                    <a:pt x="12418" y="36623"/>
                  </a:cubicBezTo>
                  <a:cubicBezTo>
                    <a:pt x="-6367" y="43502"/>
                    <a:pt x="1306" y="40592"/>
                    <a:pt x="2893" y="41386"/>
                  </a:cubicBezTo>
                  <a:cubicBezTo>
                    <a:pt x="4480" y="42180"/>
                    <a:pt x="8714" y="40328"/>
                    <a:pt x="21943" y="41386"/>
                  </a:cubicBezTo>
                  <a:cubicBezTo>
                    <a:pt x="35172" y="42444"/>
                    <a:pt x="75918" y="48001"/>
                    <a:pt x="82268" y="47736"/>
                  </a:cubicBezTo>
                  <a:cubicBezTo>
                    <a:pt x="88618" y="47471"/>
                    <a:pt x="61895" y="43502"/>
                    <a:pt x="60043" y="39798"/>
                  </a:cubicBezTo>
                  <a:cubicBezTo>
                    <a:pt x="58191" y="36094"/>
                    <a:pt x="61365" y="31067"/>
                    <a:pt x="71155" y="25511"/>
                  </a:cubicBezTo>
                  <a:cubicBezTo>
                    <a:pt x="80944" y="19955"/>
                    <a:pt x="125394" y="-1741"/>
                    <a:pt x="115605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: 図形 1649">
              <a:extLst>
                <a:ext uri="{FF2B5EF4-FFF2-40B4-BE49-F238E27FC236}">
                  <a16:creationId xmlns:a16="http://schemas.microsoft.com/office/drawing/2014/main" id="{26BFB756-1814-4912-AE26-9E880573D2BE}"/>
                </a:ext>
              </a:extLst>
            </p:cNvPr>
            <p:cNvSpPr/>
            <p:nvPr/>
          </p:nvSpPr>
          <p:spPr>
            <a:xfrm>
              <a:off x="4607576" y="1846015"/>
              <a:ext cx="63000" cy="7366"/>
            </a:xfrm>
            <a:custGeom>
              <a:avLst/>
              <a:gdLst>
                <a:gd name="connsiteX0" fmla="*/ 204787 w 206622"/>
                <a:gd name="connsiteY0" fmla="*/ 22212 h 24157"/>
                <a:gd name="connsiteX1" fmla="*/ 131762 w 206622"/>
                <a:gd name="connsiteY1" fmla="*/ 22212 h 24157"/>
                <a:gd name="connsiteX2" fmla="*/ 88900 w 206622"/>
                <a:gd name="connsiteY2" fmla="*/ 12687 h 24157"/>
                <a:gd name="connsiteX3" fmla="*/ 41275 w 206622"/>
                <a:gd name="connsiteY3" fmla="*/ 17449 h 24157"/>
                <a:gd name="connsiteX4" fmla="*/ 0 w 206622"/>
                <a:gd name="connsiteY4" fmla="*/ 22212 h 24157"/>
                <a:gd name="connsiteX5" fmla="*/ 41275 w 206622"/>
                <a:gd name="connsiteY5" fmla="*/ 3162 h 24157"/>
                <a:gd name="connsiteX6" fmla="*/ 49212 w 206622"/>
                <a:gd name="connsiteY6" fmla="*/ 1574 h 24157"/>
                <a:gd name="connsiteX7" fmla="*/ 204787 w 206622"/>
                <a:gd name="connsiteY7" fmla="*/ 22212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622" h="24157">
                  <a:moveTo>
                    <a:pt x="204787" y="22212"/>
                  </a:moveTo>
                  <a:cubicBezTo>
                    <a:pt x="218545" y="25652"/>
                    <a:pt x="151076" y="23799"/>
                    <a:pt x="131762" y="22212"/>
                  </a:cubicBezTo>
                  <a:cubicBezTo>
                    <a:pt x="112448" y="20625"/>
                    <a:pt x="103981" y="13481"/>
                    <a:pt x="88900" y="12687"/>
                  </a:cubicBezTo>
                  <a:cubicBezTo>
                    <a:pt x="73819" y="11893"/>
                    <a:pt x="56092" y="15862"/>
                    <a:pt x="41275" y="17449"/>
                  </a:cubicBezTo>
                  <a:cubicBezTo>
                    <a:pt x="26458" y="19036"/>
                    <a:pt x="0" y="24593"/>
                    <a:pt x="0" y="22212"/>
                  </a:cubicBezTo>
                  <a:cubicBezTo>
                    <a:pt x="0" y="19831"/>
                    <a:pt x="33073" y="6602"/>
                    <a:pt x="41275" y="3162"/>
                  </a:cubicBezTo>
                  <a:cubicBezTo>
                    <a:pt x="49477" y="-278"/>
                    <a:pt x="23547" y="-1072"/>
                    <a:pt x="49212" y="1574"/>
                  </a:cubicBezTo>
                  <a:cubicBezTo>
                    <a:pt x="74876" y="4220"/>
                    <a:pt x="191029" y="18772"/>
                    <a:pt x="204787" y="22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: 図形 1650">
              <a:extLst>
                <a:ext uri="{FF2B5EF4-FFF2-40B4-BE49-F238E27FC236}">
                  <a16:creationId xmlns:a16="http://schemas.microsoft.com/office/drawing/2014/main" id="{B7829F65-AD59-4604-92A0-1CB3A2482FA1}"/>
                </a:ext>
              </a:extLst>
            </p:cNvPr>
            <p:cNvSpPr/>
            <p:nvPr/>
          </p:nvSpPr>
          <p:spPr>
            <a:xfrm>
              <a:off x="4652091" y="1842747"/>
              <a:ext cx="33876" cy="6754"/>
            </a:xfrm>
            <a:custGeom>
              <a:avLst/>
              <a:gdLst>
                <a:gd name="connsiteX0" fmla="*/ 54 w 111103"/>
                <a:gd name="connsiteY0" fmla="*/ 21814 h 22151"/>
                <a:gd name="connsiteX1" fmla="*/ 61966 w 111103"/>
                <a:gd name="connsiteY1" fmla="*/ 13877 h 22151"/>
                <a:gd name="connsiteX2" fmla="*/ 109591 w 111103"/>
                <a:gd name="connsiteY2" fmla="*/ 12289 h 22151"/>
                <a:gd name="connsiteX3" fmla="*/ 96891 w 111103"/>
                <a:gd name="connsiteY3" fmla="*/ 2764 h 22151"/>
                <a:gd name="connsiteX4" fmla="*/ 73079 w 111103"/>
                <a:gd name="connsiteY4" fmla="*/ 1177 h 22151"/>
                <a:gd name="connsiteX5" fmla="*/ 54 w 111103"/>
                <a:gd name="connsiteY5" fmla="*/ 21814 h 2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03" h="22151">
                  <a:moveTo>
                    <a:pt x="54" y="21814"/>
                  </a:moveTo>
                  <a:cubicBezTo>
                    <a:pt x="-1798" y="23931"/>
                    <a:pt x="43710" y="15464"/>
                    <a:pt x="61966" y="13877"/>
                  </a:cubicBezTo>
                  <a:cubicBezTo>
                    <a:pt x="80222" y="12289"/>
                    <a:pt x="109591" y="12289"/>
                    <a:pt x="109591" y="12289"/>
                  </a:cubicBezTo>
                  <a:cubicBezTo>
                    <a:pt x="115412" y="10437"/>
                    <a:pt x="102976" y="4616"/>
                    <a:pt x="96891" y="2764"/>
                  </a:cubicBezTo>
                  <a:cubicBezTo>
                    <a:pt x="90806" y="912"/>
                    <a:pt x="85779" y="-1469"/>
                    <a:pt x="73079" y="1177"/>
                  </a:cubicBezTo>
                  <a:cubicBezTo>
                    <a:pt x="60379" y="3823"/>
                    <a:pt x="1906" y="19697"/>
                    <a:pt x="54" y="21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: 図形 1651">
              <a:extLst>
                <a:ext uri="{FF2B5EF4-FFF2-40B4-BE49-F238E27FC236}">
                  <a16:creationId xmlns:a16="http://schemas.microsoft.com/office/drawing/2014/main" id="{37865350-86C3-4808-AA08-2E687AE365AB}"/>
                </a:ext>
              </a:extLst>
            </p:cNvPr>
            <p:cNvSpPr/>
            <p:nvPr/>
          </p:nvSpPr>
          <p:spPr>
            <a:xfrm>
              <a:off x="4634184" y="1832972"/>
              <a:ext cx="42238" cy="16049"/>
            </a:xfrm>
            <a:custGeom>
              <a:avLst/>
              <a:gdLst>
                <a:gd name="connsiteX0" fmla="*/ 138159 w 138528"/>
                <a:gd name="connsiteY0" fmla="*/ 39589 h 52636"/>
                <a:gd name="connsiteX1" fmla="*/ 28621 w 138528"/>
                <a:gd name="connsiteY1" fmla="*/ 52289 h 52636"/>
                <a:gd name="connsiteX2" fmla="*/ 6396 w 138528"/>
                <a:gd name="connsiteY2" fmla="*/ 47526 h 52636"/>
                <a:gd name="connsiteX3" fmla="*/ 27034 w 138528"/>
                <a:gd name="connsiteY3" fmla="*/ 31651 h 52636"/>
                <a:gd name="connsiteX4" fmla="*/ 46 w 138528"/>
                <a:gd name="connsiteY4" fmla="*/ 26889 h 52636"/>
                <a:gd name="connsiteX5" fmla="*/ 34971 w 138528"/>
                <a:gd name="connsiteY5" fmla="*/ 3076 h 52636"/>
                <a:gd name="connsiteX6" fmla="*/ 63546 w 138528"/>
                <a:gd name="connsiteY6" fmla="*/ 3076 h 52636"/>
                <a:gd name="connsiteX7" fmla="*/ 138159 w 138528"/>
                <a:gd name="connsiteY7" fmla="*/ 39589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28" h="52636">
                  <a:moveTo>
                    <a:pt x="138159" y="39589"/>
                  </a:moveTo>
                  <a:cubicBezTo>
                    <a:pt x="132338" y="47791"/>
                    <a:pt x="50581" y="50966"/>
                    <a:pt x="28621" y="52289"/>
                  </a:cubicBezTo>
                  <a:cubicBezTo>
                    <a:pt x="6661" y="53612"/>
                    <a:pt x="6660" y="50966"/>
                    <a:pt x="6396" y="47526"/>
                  </a:cubicBezTo>
                  <a:cubicBezTo>
                    <a:pt x="6132" y="44086"/>
                    <a:pt x="28092" y="35090"/>
                    <a:pt x="27034" y="31651"/>
                  </a:cubicBezTo>
                  <a:cubicBezTo>
                    <a:pt x="25976" y="28212"/>
                    <a:pt x="-1277" y="31651"/>
                    <a:pt x="46" y="26889"/>
                  </a:cubicBezTo>
                  <a:cubicBezTo>
                    <a:pt x="1369" y="22127"/>
                    <a:pt x="24388" y="7045"/>
                    <a:pt x="34971" y="3076"/>
                  </a:cubicBezTo>
                  <a:cubicBezTo>
                    <a:pt x="45554" y="-893"/>
                    <a:pt x="47671" y="-1157"/>
                    <a:pt x="63546" y="3076"/>
                  </a:cubicBezTo>
                  <a:cubicBezTo>
                    <a:pt x="79421" y="7309"/>
                    <a:pt x="143980" y="31387"/>
                    <a:pt x="138159" y="39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: 図形 1652">
              <a:extLst>
                <a:ext uri="{FF2B5EF4-FFF2-40B4-BE49-F238E27FC236}">
                  <a16:creationId xmlns:a16="http://schemas.microsoft.com/office/drawing/2014/main" id="{8226A9F7-8A91-408E-BAC0-F1EDB16FCB57}"/>
                </a:ext>
              </a:extLst>
            </p:cNvPr>
            <p:cNvSpPr/>
            <p:nvPr/>
          </p:nvSpPr>
          <p:spPr>
            <a:xfrm>
              <a:off x="4738385" y="1819610"/>
              <a:ext cx="66332" cy="24960"/>
            </a:xfrm>
            <a:custGeom>
              <a:avLst/>
              <a:gdLst>
                <a:gd name="connsiteX0" fmla="*/ 1198 w 217549"/>
                <a:gd name="connsiteY0" fmla="*/ 81824 h 81861"/>
                <a:gd name="connsiteX1" fmla="*/ 50411 w 217549"/>
                <a:gd name="connsiteY1" fmla="*/ 21499 h 81861"/>
                <a:gd name="connsiteX2" fmla="*/ 101211 w 217549"/>
                <a:gd name="connsiteY2" fmla="*/ 5624 h 81861"/>
                <a:gd name="connsiteX3" fmla="*/ 150423 w 217549"/>
                <a:gd name="connsiteY3" fmla="*/ 862 h 81861"/>
                <a:gd name="connsiteX4" fmla="*/ 217098 w 217549"/>
                <a:gd name="connsiteY4" fmla="*/ 21499 h 81861"/>
                <a:gd name="connsiteX5" fmla="*/ 175823 w 217549"/>
                <a:gd name="connsiteY5" fmla="*/ 7212 h 81861"/>
                <a:gd name="connsiteX6" fmla="*/ 102798 w 217549"/>
                <a:gd name="connsiteY6" fmla="*/ 11974 h 81861"/>
                <a:gd name="connsiteX7" fmla="*/ 1198 w 217549"/>
                <a:gd name="connsiteY7" fmla="*/ 81824 h 8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49" h="81861">
                  <a:moveTo>
                    <a:pt x="1198" y="81824"/>
                  </a:moveTo>
                  <a:cubicBezTo>
                    <a:pt x="-7533" y="83412"/>
                    <a:pt x="33742" y="34199"/>
                    <a:pt x="50411" y="21499"/>
                  </a:cubicBezTo>
                  <a:cubicBezTo>
                    <a:pt x="67080" y="8799"/>
                    <a:pt x="84542" y="9063"/>
                    <a:pt x="101211" y="5624"/>
                  </a:cubicBezTo>
                  <a:cubicBezTo>
                    <a:pt x="117880" y="2185"/>
                    <a:pt x="131109" y="-1784"/>
                    <a:pt x="150423" y="862"/>
                  </a:cubicBezTo>
                  <a:cubicBezTo>
                    <a:pt x="169737" y="3508"/>
                    <a:pt x="212865" y="20441"/>
                    <a:pt x="217098" y="21499"/>
                  </a:cubicBezTo>
                  <a:cubicBezTo>
                    <a:pt x="221331" y="22557"/>
                    <a:pt x="194873" y="8799"/>
                    <a:pt x="175823" y="7212"/>
                  </a:cubicBezTo>
                  <a:cubicBezTo>
                    <a:pt x="156773" y="5625"/>
                    <a:pt x="130579" y="1126"/>
                    <a:pt x="102798" y="11974"/>
                  </a:cubicBezTo>
                  <a:cubicBezTo>
                    <a:pt x="75017" y="22822"/>
                    <a:pt x="9929" y="80236"/>
                    <a:pt x="1198" y="81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: 図形 1653">
              <a:extLst>
                <a:ext uri="{FF2B5EF4-FFF2-40B4-BE49-F238E27FC236}">
                  <a16:creationId xmlns:a16="http://schemas.microsoft.com/office/drawing/2014/main" id="{6903F697-CE8F-4C98-94CF-0504F6729F26}"/>
                </a:ext>
              </a:extLst>
            </p:cNvPr>
            <p:cNvSpPr/>
            <p:nvPr/>
          </p:nvSpPr>
          <p:spPr>
            <a:xfrm>
              <a:off x="4737958" y="1825547"/>
              <a:ext cx="42429" cy="19897"/>
            </a:xfrm>
            <a:custGeom>
              <a:avLst/>
              <a:gdLst>
                <a:gd name="connsiteX0" fmla="*/ 139122 w 139156"/>
                <a:gd name="connsiteY0" fmla="*/ 63938 h 65255"/>
                <a:gd name="connsiteX1" fmla="*/ 64510 w 139156"/>
                <a:gd name="connsiteY1" fmla="*/ 59175 h 65255"/>
                <a:gd name="connsiteX2" fmla="*/ 1010 w 139156"/>
                <a:gd name="connsiteY2" fmla="*/ 54413 h 65255"/>
                <a:gd name="connsiteX3" fmla="*/ 29585 w 139156"/>
                <a:gd name="connsiteY3" fmla="*/ 41713 h 65255"/>
                <a:gd name="connsiteX4" fmla="*/ 83560 w 139156"/>
                <a:gd name="connsiteY4" fmla="*/ 438 h 65255"/>
                <a:gd name="connsiteX5" fmla="*/ 64510 w 139156"/>
                <a:gd name="connsiteY5" fmla="*/ 21075 h 65255"/>
                <a:gd name="connsiteX6" fmla="*/ 58160 w 139156"/>
                <a:gd name="connsiteY6" fmla="*/ 38538 h 65255"/>
                <a:gd name="connsiteX7" fmla="*/ 74035 w 139156"/>
                <a:gd name="connsiteY7" fmla="*/ 62350 h 65255"/>
                <a:gd name="connsiteX8" fmla="*/ 139122 w 139156"/>
                <a:gd name="connsiteY8" fmla="*/ 63938 h 6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56" h="65255">
                  <a:moveTo>
                    <a:pt x="139122" y="63938"/>
                  </a:moveTo>
                  <a:cubicBezTo>
                    <a:pt x="137535" y="63409"/>
                    <a:pt x="64510" y="59175"/>
                    <a:pt x="64510" y="59175"/>
                  </a:cubicBezTo>
                  <a:cubicBezTo>
                    <a:pt x="41491" y="57588"/>
                    <a:pt x="6831" y="57323"/>
                    <a:pt x="1010" y="54413"/>
                  </a:cubicBezTo>
                  <a:cubicBezTo>
                    <a:pt x="-4811" y="51503"/>
                    <a:pt x="15827" y="50709"/>
                    <a:pt x="29585" y="41713"/>
                  </a:cubicBezTo>
                  <a:cubicBezTo>
                    <a:pt x="43343" y="32717"/>
                    <a:pt x="77739" y="3878"/>
                    <a:pt x="83560" y="438"/>
                  </a:cubicBezTo>
                  <a:cubicBezTo>
                    <a:pt x="89381" y="-3002"/>
                    <a:pt x="68743" y="14725"/>
                    <a:pt x="64510" y="21075"/>
                  </a:cubicBezTo>
                  <a:cubicBezTo>
                    <a:pt x="60277" y="27425"/>
                    <a:pt x="56573" y="31659"/>
                    <a:pt x="58160" y="38538"/>
                  </a:cubicBezTo>
                  <a:cubicBezTo>
                    <a:pt x="59747" y="45417"/>
                    <a:pt x="61070" y="57323"/>
                    <a:pt x="74035" y="62350"/>
                  </a:cubicBezTo>
                  <a:cubicBezTo>
                    <a:pt x="87000" y="67377"/>
                    <a:pt x="140709" y="64467"/>
                    <a:pt x="139122" y="63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: 図形 1654">
              <a:extLst>
                <a:ext uri="{FF2B5EF4-FFF2-40B4-BE49-F238E27FC236}">
                  <a16:creationId xmlns:a16="http://schemas.microsoft.com/office/drawing/2014/main" id="{AF57C26B-006A-480A-91F5-DA291ADEB3B7}"/>
                </a:ext>
              </a:extLst>
            </p:cNvPr>
            <p:cNvSpPr/>
            <p:nvPr/>
          </p:nvSpPr>
          <p:spPr>
            <a:xfrm>
              <a:off x="4757127" y="1823861"/>
              <a:ext cx="57142" cy="15873"/>
            </a:xfrm>
            <a:custGeom>
              <a:avLst/>
              <a:gdLst>
                <a:gd name="connsiteX0" fmla="*/ 53 w 187407"/>
                <a:gd name="connsiteY0" fmla="*/ 23432 h 52060"/>
                <a:gd name="connsiteX1" fmla="*/ 87366 w 187407"/>
                <a:gd name="connsiteY1" fmla="*/ 9145 h 52060"/>
                <a:gd name="connsiteX2" fmla="*/ 114353 w 187407"/>
                <a:gd name="connsiteY2" fmla="*/ 10732 h 52060"/>
                <a:gd name="connsiteX3" fmla="*/ 160391 w 187407"/>
                <a:gd name="connsiteY3" fmla="*/ 37720 h 52060"/>
                <a:gd name="connsiteX4" fmla="*/ 187378 w 187407"/>
                <a:gd name="connsiteY4" fmla="*/ 52007 h 52060"/>
                <a:gd name="connsiteX5" fmla="*/ 155628 w 187407"/>
                <a:gd name="connsiteY5" fmla="*/ 32957 h 52060"/>
                <a:gd name="connsiteX6" fmla="*/ 104828 w 187407"/>
                <a:gd name="connsiteY6" fmla="*/ 4382 h 52060"/>
                <a:gd name="connsiteX7" fmla="*/ 74666 w 187407"/>
                <a:gd name="connsiteY7" fmla="*/ 1207 h 52060"/>
                <a:gd name="connsiteX8" fmla="*/ 53 w 187407"/>
                <a:gd name="connsiteY8" fmla="*/ 23432 h 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07" h="52060">
                  <a:moveTo>
                    <a:pt x="53" y="23432"/>
                  </a:moveTo>
                  <a:cubicBezTo>
                    <a:pt x="2170" y="24755"/>
                    <a:pt x="68316" y="11262"/>
                    <a:pt x="87366" y="9145"/>
                  </a:cubicBezTo>
                  <a:cubicBezTo>
                    <a:pt x="106416" y="7028"/>
                    <a:pt x="102182" y="5970"/>
                    <a:pt x="114353" y="10732"/>
                  </a:cubicBezTo>
                  <a:cubicBezTo>
                    <a:pt x="126524" y="15494"/>
                    <a:pt x="148220" y="30841"/>
                    <a:pt x="160391" y="37720"/>
                  </a:cubicBezTo>
                  <a:cubicBezTo>
                    <a:pt x="172562" y="44599"/>
                    <a:pt x="188172" y="52801"/>
                    <a:pt x="187378" y="52007"/>
                  </a:cubicBezTo>
                  <a:cubicBezTo>
                    <a:pt x="186584" y="51213"/>
                    <a:pt x="169386" y="40895"/>
                    <a:pt x="155628" y="32957"/>
                  </a:cubicBezTo>
                  <a:cubicBezTo>
                    <a:pt x="141870" y="25020"/>
                    <a:pt x="118322" y="9674"/>
                    <a:pt x="104828" y="4382"/>
                  </a:cubicBezTo>
                  <a:cubicBezTo>
                    <a:pt x="91334" y="-910"/>
                    <a:pt x="89483" y="-645"/>
                    <a:pt x="74666" y="1207"/>
                  </a:cubicBezTo>
                  <a:cubicBezTo>
                    <a:pt x="59849" y="3059"/>
                    <a:pt x="-2064" y="22109"/>
                    <a:pt x="53" y="2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: 図形 1655">
              <a:extLst>
                <a:ext uri="{FF2B5EF4-FFF2-40B4-BE49-F238E27FC236}">
                  <a16:creationId xmlns:a16="http://schemas.microsoft.com/office/drawing/2014/main" id="{B1F60EE3-C866-4118-9FA8-184E24723ABE}"/>
                </a:ext>
              </a:extLst>
            </p:cNvPr>
            <p:cNvSpPr/>
            <p:nvPr/>
          </p:nvSpPr>
          <p:spPr>
            <a:xfrm>
              <a:off x="4778433" y="1829735"/>
              <a:ext cx="32457" cy="8795"/>
            </a:xfrm>
            <a:custGeom>
              <a:avLst/>
              <a:gdLst>
                <a:gd name="connsiteX0" fmla="*/ 26 w 106448"/>
                <a:gd name="connsiteY0" fmla="*/ 8929 h 28844"/>
                <a:gd name="connsiteX1" fmla="*/ 65114 w 106448"/>
                <a:gd name="connsiteY1" fmla="*/ 21629 h 28844"/>
                <a:gd name="connsiteX2" fmla="*/ 106389 w 106448"/>
                <a:gd name="connsiteY2" fmla="*/ 27979 h 28844"/>
                <a:gd name="connsiteX3" fmla="*/ 73051 w 106448"/>
                <a:gd name="connsiteY3" fmla="*/ 2579 h 28844"/>
                <a:gd name="connsiteX4" fmla="*/ 26 w 106448"/>
                <a:gd name="connsiteY4" fmla="*/ 8929 h 2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8" h="28844">
                  <a:moveTo>
                    <a:pt x="26" y="8929"/>
                  </a:moveTo>
                  <a:cubicBezTo>
                    <a:pt x="-1297" y="12104"/>
                    <a:pt x="47387" y="18454"/>
                    <a:pt x="65114" y="21629"/>
                  </a:cubicBezTo>
                  <a:cubicBezTo>
                    <a:pt x="82841" y="24804"/>
                    <a:pt x="105066" y="31154"/>
                    <a:pt x="106389" y="27979"/>
                  </a:cubicBezTo>
                  <a:cubicBezTo>
                    <a:pt x="107712" y="24804"/>
                    <a:pt x="86809" y="9987"/>
                    <a:pt x="73051" y="2579"/>
                  </a:cubicBezTo>
                  <a:cubicBezTo>
                    <a:pt x="59293" y="-4829"/>
                    <a:pt x="1349" y="5754"/>
                    <a:pt x="26" y="8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: 図形 1656">
              <a:extLst>
                <a:ext uri="{FF2B5EF4-FFF2-40B4-BE49-F238E27FC236}">
                  <a16:creationId xmlns:a16="http://schemas.microsoft.com/office/drawing/2014/main" id="{880AD3CB-B697-4172-8D2F-A6EA73AD273A}"/>
                </a:ext>
              </a:extLst>
            </p:cNvPr>
            <p:cNvSpPr/>
            <p:nvPr/>
          </p:nvSpPr>
          <p:spPr>
            <a:xfrm>
              <a:off x="4748887" y="1823722"/>
              <a:ext cx="41519" cy="19445"/>
            </a:xfrm>
            <a:custGeom>
              <a:avLst/>
              <a:gdLst>
                <a:gd name="connsiteX0" fmla="*/ 92 w 136171"/>
                <a:gd name="connsiteY0" fmla="*/ 46111 h 63773"/>
                <a:gd name="connsiteX1" fmla="*/ 50892 w 136171"/>
                <a:gd name="connsiteY1" fmla="*/ 41349 h 63773"/>
                <a:gd name="connsiteX2" fmla="*/ 54067 w 136171"/>
                <a:gd name="connsiteY2" fmla="*/ 55636 h 63773"/>
                <a:gd name="connsiteX3" fmla="*/ 114392 w 136171"/>
                <a:gd name="connsiteY3" fmla="*/ 63574 h 63773"/>
                <a:gd name="connsiteX4" fmla="*/ 135029 w 136171"/>
                <a:gd name="connsiteY4" fmla="*/ 47699 h 63773"/>
                <a:gd name="connsiteX5" fmla="*/ 125504 w 136171"/>
                <a:gd name="connsiteY5" fmla="*/ 23886 h 63773"/>
                <a:gd name="connsiteX6" fmla="*/ 135029 w 136171"/>
                <a:gd name="connsiteY6" fmla="*/ 8011 h 63773"/>
                <a:gd name="connsiteX7" fmla="*/ 93754 w 136171"/>
                <a:gd name="connsiteY7" fmla="*/ 74 h 63773"/>
                <a:gd name="connsiteX8" fmla="*/ 65179 w 136171"/>
                <a:gd name="connsiteY8" fmla="*/ 4836 h 63773"/>
                <a:gd name="connsiteX9" fmla="*/ 92 w 136171"/>
                <a:gd name="connsiteY9" fmla="*/ 46111 h 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71" h="63773">
                  <a:moveTo>
                    <a:pt x="92" y="46111"/>
                  </a:moveTo>
                  <a:cubicBezTo>
                    <a:pt x="-2289" y="52196"/>
                    <a:pt x="41896" y="39762"/>
                    <a:pt x="50892" y="41349"/>
                  </a:cubicBezTo>
                  <a:cubicBezTo>
                    <a:pt x="59888" y="42936"/>
                    <a:pt x="43484" y="51932"/>
                    <a:pt x="54067" y="55636"/>
                  </a:cubicBezTo>
                  <a:cubicBezTo>
                    <a:pt x="64650" y="59340"/>
                    <a:pt x="100898" y="64897"/>
                    <a:pt x="114392" y="63574"/>
                  </a:cubicBezTo>
                  <a:cubicBezTo>
                    <a:pt x="127886" y="62251"/>
                    <a:pt x="133177" y="54314"/>
                    <a:pt x="135029" y="47699"/>
                  </a:cubicBezTo>
                  <a:cubicBezTo>
                    <a:pt x="136881" y="41084"/>
                    <a:pt x="125504" y="30501"/>
                    <a:pt x="125504" y="23886"/>
                  </a:cubicBezTo>
                  <a:cubicBezTo>
                    <a:pt x="125504" y="17271"/>
                    <a:pt x="140321" y="11980"/>
                    <a:pt x="135029" y="8011"/>
                  </a:cubicBezTo>
                  <a:cubicBezTo>
                    <a:pt x="129737" y="4042"/>
                    <a:pt x="105396" y="603"/>
                    <a:pt x="93754" y="74"/>
                  </a:cubicBezTo>
                  <a:cubicBezTo>
                    <a:pt x="82112" y="-455"/>
                    <a:pt x="77350" y="1926"/>
                    <a:pt x="65179" y="4836"/>
                  </a:cubicBezTo>
                  <a:cubicBezTo>
                    <a:pt x="53008" y="7746"/>
                    <a:pt x="2473" y="40026"/>
                    <a:pt x="92" y="46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: 図形 1657">
              <a:extLst>
                <a:ext uri="{FF2B5EF4-FFF2-40B4-BE49-F238E27FC236}">
                  <a16:creationId xmlns:a16="http://schemas.microsoft.com/office/drawing/2014/main" id="{BBD2C984-D23C-4D93-A051-DA939479AB9E}"/>
                </a:ext>
              </a:extLst>
            </p:cNvPr>
            <p:cNvSpPr/>
            <p:nvPr/>
          </p:nvSpPr>
          <p:spPr>
            <a:xfrm>
              <a:off x="4746004" y="1837735"/>
              <a:ext cx="60110" cy="10808"/>
            </a:xfrm>
            <a:custGeom>
              <a:avLst/>
              <a:gdLst>
                <a:gd name="connsiteX0" fmla="*/ 22 w 197143"/>
                <a:gd name="connsiteY0" fmla="*/ 16028 h 35447"/>
                <a:gd name="connsiteX1" fmla="*/ 74634 w 197143"/>
                <a:gd name="connsiteY1" fmla="*/ 30316 h 35447"/>
                <a:gd name="connsiteX2" fmla="*/ 117497 w 197143"/>
                <a:gd name="connsiteY2" fmla="*/ 22378 h 35447"/>
                <a:gd name="connsiteX3" fmla="*/ 196872 w 197143"/>
                <a:gd name="connsiteY3" fmla="*/ 1741 h 35447"/>
                <a:gd name="connsiteX4" fmla="*/ 141309 w 197143"/>
                <a:gd name="connsiteY4" fmla="*/ 4916 h 35447"/>
                <a:gd name="connsiteX5" fmla="*/ 82572 w 197143"/>
                <a:gd name="connsiteY5" fmla="*/ 35078 h 35447"/>
                <a:gd name="connsiteX6" fmla="*/ 22 w 197143"/>
                <a:gd name="connsiteY6" fmla="*/ 16028 h 3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43" h="35447">
                  <a:moveTo>
                    <a:pt x="22" y="16028"/>
                  </a:moveTo>
                  <a:cubicBezTo>
                    <a:pt x="-1301" y="15234"/>
                    <a:pt x="55055" y="29258"/>
                    <a:pt x="74634" y="30316"/>
                  </a:cubicBezTo>
                  <a:cubicBezTo>
                    <a:pt x="94213" y="31374"/>
                    <a:pt x="97124" y="27140"/>
                    <a:pt x="117497" y="22378"/>
                  </a:cubicBezTo>
                  <a:cubicBezTo>
                    <a:pt x="137870" y="17616"/>
                    <a:pt x="192903" y="4651"/>
                    <a:pt x="196872" y="1741"/>
                  </a:cubicBezTo>
                  <a:cubicBezTo>
                    <a:pt x="200841" y="-1169"/>
                    <a:pt x="160359" y="-640"/>
                    <a:pt x="141309" y="4916"/>
                  </a:cubicBezTo>
                  <a:cubicBezTo>
                    <a:pt x="122259" y="10472"/>
                    <a:pt x="107443" y="31639"/>
                    <a:pt x="82572" y="35078"/>
                  </a:cubicBezTo>
                  <a:cubicBezTo>
                    <a:pt x="57701" y="38517"/>
                    <a:pt x="1345" y="16822"/>
                    <a:pt x="22" y="16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: 図形 1658">
              <a:extLst>
                <a:ext uri="{FF2B5EF4-FFF2-40B4-BE49-F238E27FC236}">
                  <a16:creationId xmlns:a16="http://schemas.microsoft.com/office/drawing/2014/main" id="{FE464798-19DE-4F39-B82B-F222B58515A2}"/>
                </a:ext>
              </a:extLst>
            </p:cNvPr>
            <p:cNvSpPr/>
            <p:nvPr/>
          </p:nvSpPr>
          <p:spPr>
            <a:xfrm>
              <a:off x="4637835" y="1851316"/>
              <a:ext cx="41543" cy="13298"/>
            </a:xfrm>
            <a:custGeom>
              <a:avLst/>
              <a:gdLst>
                <a:gd name="connsiteX0" fmla="*/ 135708 w 136247"/>
                <a:gd name="connsiteY0" fmla="*/ 62 h 43614"/>
                <a:gd name="connsiteX1" fmla="*/ 69033 w 136247"/>
                <a:gd name="connsiteY1" fmla="*/ 33400 h 43614"/>
                <a:gd name="connsiteX2" fmla="*/ 32520 w 136247"/>
                <a:gd name="connsiteY2" fmla="*/ 34987 h 43614"/>
                <a:gd name="connsiteX3" fmla="*/ 770 w 136247"/>
                <a:gd name="connsiteY3" fmla="*/ 42925 h 43614"/>
                <a:gd name="connsiteX4" fmla="*/ 65858 w 136247"/>
                <a:gd name="connsiteY4" fmla="*/ 39750 h 43614"/>
                <a:gd name="connsiteX5" fmla="*/ 99195 w 136247"/>
                <a:gd name="connsiteY5" fmla="*/ 42925 h 43614"/>
                <a:gd name="connsiteX6" fmla="*/ 135708 w 136247"/>
                <a:gd name="connsiteY6" fmla="*/ 62 h 4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47" h="43614">
                  <a:moveTo>
                    <a:pt x="135708" y="62"/>
                  </a:moveTo>
                  <a:cubicBezTo>
                    <a:pt x="130681" y="-1525"/>
                    <a:pt x="86231" y="27579"/>
                    <a:pt x="69033" y="33400"/>
                  </a:cubicBezTo>
                  <a:cubicBezTo>
                    <a:pt x="51835" y="39221"/>
                    <a:pt x="43897" y="33400"/>
                    <a:pt x="32520" y="34987"/>
                  </a:cubicBezTo>
                  <a:cubicBezTo>
                    <a:pt x="21143" y="36575"/>
                    <a:pt x="-4786" y="42131"/>
                    <a:pt x="770" y="42925"/>
                  </a:cubicBezTo>
                  <a:cubicBezTo>
                    <a:pt x="6326" y="43719"/>
                    <a:pt x="49454" y="39750"/>
                    <a:pt x="65858" y="39750"/>
                  </a:cubicBezTo>
                  <a:cubicBezTo>
                    <a:pt x="82262" y="39750"/>
                    <a:pt x="89141" y="45571"/>
                    <a:pt x="99195" y="42925"/>
                  </a:cubicBezTo>
                  <a:cubicBezTo>
                    <a:pt x="109249" y="40279"/>
                    <a:pt x="140735" y="1649"/>
                    <a:pt x="135708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: 図形 1659">
              <a:extLst>
                <a:ext uri="{FF2B5EF4-FFF2-40B4-BE49-F238E27FC236}">
                  <a16:creationId xmlns:a16="http://schemas.microsoft.com/office/drawing/2014/main" id="{3805F527-63B1-43A4-B7F3-E14F5A4CE89C}"/>
                </a:ext>
              </a:extLst>
            </p:cNvPr>
            <p:cNvSpPr/>
            <p:nvPr/>
          </p:nvSpPr>
          <p:spPr>
            <a:xfrm>
              <a:off x="4742068" y="1845957"/>
              <a:ext cx="50829" cy="14388"/>
            </a:xfrm>
            <a:custGeom>
              <a:avLst/>
              <a:gdLst>
                <a:gd name="connsiteX0" fmla="*/ 229 w 166703"/>
                <a:gd name="connsiteY0" fmla="*/ 177 h 47188"/>
                <a:gd name="connsiteX1" fmla="*/ 85954 w 166703"/>
                <a:gd name="connsiteY1" fmla="*/ 30339 h 47188"/>
                <a:gd name="connsiteX2" fmla="*/ 165329 w 166703"/>
                <a:gd name="connsiteY2" fmla="*/ 30339 h 47188"/>
                <a:gd name="connsiteX3" fmla="*/ 138341 w 166703"/>
                <a:gd name="connsiteY3" fmla="*/ 38277 h 47188"/>
                <a:gd name="connsiteX4" fmla="*/ 112941 w 166703"/>
                <a:gd name="connsiteY4" fmla="*/ 46214 h 47188"/>
                <a:gd name="connsiteX5" fmla="*/ 229 w 166703"/>
                <a:gd name="connsiteY5" fmla="*/ 177 h 4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03" h="47188">
                  <a:moveTo>
                    <a:pt x="229" y="177"/>
                  </a:moveTo>
                  <a:cubicBezTo>
                    <a:pt x="-4269" y="-2469"/>
                    <a:pt x="58437" y="25312"/>
                    <a:pt x="85954" y="30339"/>
                  </a:cubicBezTo>
                  <a:cubicBezTo>
                    <a:pt x="113471" y="35366"/>
                    <a:pt x="156598" y="29016"/>
                    <a:pt x="165329" y="30339"/>
                  </a:cubicBezTo>
                  <a:cubicBezTo>
                    <a:pt x="174060" y="31662"/>
                    <a:pt x="138341" y="38277"/>
                    <a:pt x="138341" y="38277"/>
                  </a:cubicBezTo>
                  <a:cubicBezTo>
                    <a:pt x="129610" y="40923"/>
                    <a:pt x="132785" y="50183"/>
                    <a:pt x="112941" y="46214"/>
                  </a:cubicBezTo>
                  <a:cubicBezTo>
                    <a:pt x="93097" y="42245"/>
                    <a:pt x="4727" y="2823"/>
                    <a:pt x="229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: 図形 1660">
              <a:extLst>
                <a:ext uri="{FF2B5EF4-FFF2-40B4-BE49-F238E27FC236}">
                  <a16:creationId xmlns:a16="http://schemas.microsoft.com/office/drawing/2014/main" id="{4339AC51-D766-49EA-8B61-9B782466DC70}"/>
                </a:ext>
              </a:extLst>
            </p:cNvPr>
            <p:cNvSpPr/>
            <p:nvPr/>
          </p:nvSpPr>
          <p:spPr>
            <a:xfrm>
              <a:off x="4672220" y="1897319"/>
              <a:ext cx="19615" cy="29526"/>
            </a:xfrm>
            <a:custGeom>
              <a:avLst/>
              <a:gdLst>
                <a:gd name="connsiteX0" fmla="*/ 29286 w 64331"/>
                <a:gd name="connsiteY0" fmla="*/ 0 h 96837"/>
                <a:gd name="connsiteX1" fmla="*/ 711 w 64331"/>
                <a:gd name="connsiteY1" fmla="*/ 74612 h 96837"/>
                <a:gd name="connsiteX2" fmla="*/ 64211 w 64331"/>
                <a:gd name="connsiteY2" fmla="*/ 96837 h 96837"/>
                <a:gd name="connsiteX3" fmla="*/ 16586 w 64331"/>
                <a:gd name="connsiteY3" fmla="*/ 74612 h 96837"/>
                <a:gd name="connsiteX4" fmla="*/ 29286 w 64331"/>
                <a:gd name="connsiteY4" fmla="*/ 0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1" h="96837">
                  <a:moveTo>
                    <a:pt x="29286" y="0"/>
                  </a:moveTo>
                  <a:cubicBezTo>
                    <a:pt x="26640" y="0"/>
                    <a:pt x="-5110" y="58473"/>
                    <a:pt x="711" y="74612"/>
                  </a:cubicBezTo>
                  <a:cubicBezTo>
                    <a:pt x="6532" y="90751"/>
                    <a:pt x="61565" y="96837"/>
                    <a:pt x="64211" y="96837"/>
                  </a:cubicBezTo>
                  <a:cubicBezTo>
                    <a:pt x="66857" y="96837"/>
                    <a:pt x="25053" y="85460"/>
                    <a:pt x="16586" y="74612"/>
                  </a:cubicBezTo>
                  <a:cubicBezTo>
                    <a:pt x="8119" y="63764"/>
                    <a:pt x="31932" y="0"/>
                    <a:pt x="2928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: 図形 1661">
              <a:extLst>
                <a:ext uri="{FF2B5EF4-FFF2-40B4-BE49-F238E27FC236}">
                  <a16:creationId xmlns:a16="http://schemas.microsoft.com/office/drawing/2014/main" id="{05B6CA79-5312-48EE-8861-833E5BB7B6DA}"/>
                </a:ext>
              </a:extLst>
            </p:cNvPr>
            <p:cNvSpPr/>
            <p:nvPr/>
          </p:nvSpPr>
          <p:spPr>
            <a:xfrm>
              <a:off x="4731480" y="1893360"/>
              <a:ext cx="26574" cy="32434"/>
            </a:xfrm>
            <a:custGeom>
              <a:avLst/>
              <a:gdLst>
                <a:gd name="connsiteX0" fmla="*/ 3205 w 87156"/>
                <a:gd name="connsiteY0" fmla="*/ 282 h 106373"/>
                <a:gd name="connsiteX1" fmla="*/ 80992 w 87156"/>
                <a:gd name="connsiteY1" fmla="*/ 65369 h 106373"/>
                <a:gd name="connsiteX2" fmla="*/ 73055 w 87156"/>
                <a:gd name="connsiteY2" fmla="*/ 78069 h 106373"/>
                <a:gd name="connsiteX3" fmla="*/ 30 w 87156"/>
                <a:gd name="connsiteY3" fmla="*/ 105057 h 106373"/>
                <a:gd name="connsiteX4" fmla="*/ 82580 w 87156"/>
                <a:gd name="connsiteY4" fmla="*/ 93944 h 106373"/>
                <a:gd name="connsiteX5" fmla="*/ 3205 w 87156"/>
                <a:gd name="connsiteY5" fmla="*/ 282 h 1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6" h="106373">
                  <a:moveTo>
                    <a:pt x="3205" y="282"/>
                  </a:moveTo>
                  <a:cubicBezTo>
                    <a:pt x="2940" y="-4480"/>
                    <a:pt x="69351" y="52405"/>
                    <a:pt x="80992" y="65369"/>
                  </a:cubicBezTo>
                  <a:cubicBezTo>
                    <a:pt x="92633" y="78333"/>
                    <a:pt x="86549" y="71454"/>
                    <a:pt x="73055" y="78069"/>
                  </a:cubicBezTo>
                  <a:cubicBezTo>
                    <a:pt x="59561" y="84684"/>
                    <a:pt x="-1558" y="102411"/>
                    <a:pt x="30" y="105057"/>
                  </a:cubicBezTo>
                  <a:cubicBezTo>
                    <a:pt x="1617" y="107703"/>
                    <a:pt x="82316" y="107438"/>
                    <a:pt x="82580" y="93944"/>
                  </a:cubicBezTo>
                  <a:cubicBezTo>
                    <a:pt x="82844" y="80450"/>
                    <a:pt x="3470" y="5044"/>
                    <a:pt x="3205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: 図形 1662">
              <a:extLst>
                <a:ext uri="{FF2B5EF4-FFF2-40B4-BE49-F238E27FC236}">
                  <a16:creationId xmlns:a16="http://schemas.microsoft.com/office/drawing/2014/main" id="{E4469CBA-D4FB-4411-884A-C1FC2EA2AEB8}"/>
                </a:ext>
              </a:extLst>
            </p:cNvPr>
            <p:cNvSpPr/>
            <p:nvPr/>
          </p:nvSpPr>
          <p:spPr>
            <a:xfrm>
              <a:off x="4693721" y="1818881"/>
              <a:ext cx="12622" cy="43229"/>
            </a:xfrm>
            <a:custGeom>
              <a:avLst/>
              <a:gdLst>
                <a:gd name="connsiteX0" fmla="*/ 44 w 41398"/>
                <a:gd name="connsiteY0" fmla="*/ 78 h 141778"/>
                <a:gd name="connsiteX1" fmla="*/ 31794 w 41398"/>
                <a:gd name="connsiteY1" fmla="*/ 77865 h 141778"/>
                <a:gd name="connsiteX2" fmla="*/ 28619 w 41398"/>
                <a:gd name="connsiteY2" fmla="*/ 141365 h 141778"/>
                <a:gd name="connsiteX3" fmla="*/ 36556 w 41398"/>
                <a:gd name="connsiteY3" fmla="*/ 103265 h 141778"/>
                <a:gd name="connsiteX4" fmla="*/ 39731 w 41398"/>
                <a:gd name="connsiteY4" fmla="*/ 63578 h 141778"/>
                <a:gd name="connsiteX5" fmla="*/ 44 w 41398"/>
                <a:gd name="connsiteY5" fmla="*/ 78 h 1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98" h="141778">
                  <a:moveTo>
                    <a:pt x="44" y="78"/>
                  </a:moveTo>
                  <a:cubicBezTo>
                    <a:pt x="-1279" y="2459"/>
                    <a:pt x="27032" y="54317"/>
                    <a:pt x="31794" y="77865"/>
                  </a:cubicBezTo>
                  <a:cubicBezTo>
                    <a:pt x="36556" y="101413"/>
                    <a:pt x="27825" y="137132"/>
                    <a:pt x="28619" y="141365"/>
                  </a:cubicBezTo>
                  <a:cubicBezTo>
                    <a:pt x="29413" y="145598"/>
                    <a:pt x="34704" y="116229"/>
                    <a:pt x="36556" y="103265"/>
                  </a:cubicBezTo>
                  <a:cubicBezTo>
                    <a:pt x="38408" y="90301"/>
                    <a:pt x="44229" y="77072"/>
                    <a:pt x="39731" y="63578"/>
                  </a:cubicBezTo>
                  <a:cubicBezTo>
                    <a:pt x="35233" y="50084"/>
                    <a:pt x="1367" y="-2303"/>
                    <a:pt x="44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: 図形 1663">
              <a:extLst>
                <a:ext uri="{FF2B5EF4-FFF2-40B4-BE49-F238E27FC236}">
                  <a16:creationId xmlns:a16="http://schemas.microsoft.com/office/drawing/2014/main" id="{AAD53E8F-3FB6-4540-A869-EB498EE39AE3}"/>
                </a:ext>
              </a:extLst>
            </p:cNvPr>
            <p:cNvSpPr/>
            <p:nvPr/>
          </p:nvSpPr>
          <p:spPr>
            <a:xfrm>
              <a:off x="4716930" y="1812053"/>
              <a:ext cx="13778" cy="47139"/>
            </a:xfrm>
            <a:custGeom>
              <a:avLst/>
              <a:gdLst>
                <a:gd name="connsiteX0" fmla="*/ 39814 w 45188"/>
                <a:gd name="connsiteY0" fmla="*/ 244 h 154601"/>
                <a:gd name="connsiteX1" fmla="*/ 17589 w 45188"/>
                <a:gd name="connsiteY1" fmla="*/ 66919 h 154601"/>
                <a:gd name="connsiteX2" fmla="*/ 44577 w 45188"/>
                <a:gd name="connsiteY2" fmla="*/ 152644 h 154601"/>
                <a:gd name="connsiteX3" fmla="*/ 33464 w 45188"/>
                <a:gd name="connsiteY3" fmla="*/ 124069 h 154601"/>
                <a:gd name="connsiteX4" fmla="*/ 127 w 45188"/>
                <a:gd name="connsiteY4" fmla="*/ 90731 h 154601"/>
                <a:gd name="connsiteX5" fmla="*/ 39814 w 45188"/>
                <a:gd name="connsiteY5" fmla="*/ 244 h 15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88" h="154601">
                  <a:moveTo>
                    <a:pt x="39814" y="244"/>
                  </a:moveTo>
                  <a:cubicBezTo>
                    <a:pt x="42724" y="-3725"/>
                    <a:pt x="16795" y="41519"/>
                    <a:pt x="17589" y="66919"/>
                  </a:cubicBezTo>
                  <a:cubicBezTo>
                    <a:pt x="18383" y="92319"/>
                    <a:pt x="41931" y="143119"/>
                    <a:pt x="44577" y="152644"/>
                  </a:cubicBezTo>
                  <a:cubicBezTo>
                    <a:pt x="47223" y="162169"/>
                    <a:pt x="40872" y="134388"/>
                    <a:pt x="33464" y="124069"/>
                  </a:cubicBezTo>
                  <a:cubicBezTo>
                    <a:pt x="26056" y="113750"/>
                    <a:pt x="2773" y="108458"/>
                    <a:pt x="127" y="90731"/>
                  </a:cubicBezTo>
                  <a:cubicBezTo>
                    <a:pt x="-2519" y="73004"/>
                    <a:pt x="36904" y="4213"/>
                    <a:pt x="3981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: 図形 1664">
              <a:extLst>
                <a:ext uri="{FF2B5EF4-FFF2-40B4-BE49-F238E27FC236}">
                  <a16:creationId xmlns:a16="http://schemas.microsoft.com/office/drawing/2014/main" id="{005834B7-EA1D-45C5-A64F-02769966B6D1}"/>
                </a:ext>
              </a:extLst>
            </p:cNvPr>
            <p:cNvSpPr/>
            <p:nvPr/>
          </p:nvSpPr>
          <p:spPr>
            <a:xfrm>
              <a:off x="4692040" y="1873117"/>
              <a:ext cx="12916" cy="38771"/>
            </a:xfrm>
            <a:custGeom>
              <a:avLst/>
              <a:gdLst>
                <a:gd name="connsiteX0" fmla="*/ 42068 w 42362"/>
                <a:gd name="connsiteY0" fmla="*/ 0 h 127158"/>
                <a:gd name="connsiteX1" fmla="*/ 23018 w 42362"/>
                <a:gd name="connsiteY1" fmla="*/ 68262 h 127158"/>
                <a:gd name="connsiteX2" fmla="*/ 7143 w 42362"/>
                <a:gd name="connsiteY2" fmla="*/ 87312 h 127158"/>
                <a:gd name="connsiteX3" fmla="*/ 793 w 42362"/>
                <a:gd name="connsiteY3" fmla="*/ 127000 h 127158"/>
                <a:gd name="connsiteX4" fmla="*/ 793 w 42362"/>
                <a:gd name="connsiteY4" fmla="*/ 100012 h 127158"/>
                <a:gd name="connsiteX5" fmla="*/ 7143 w 42362"/>
                <a:gd name="connsiteY5" fmla="*/ 69850 h 127158"/>
                <a:gd name="connsiteX6" fmla="*/ 42068 w 42362"/>
                <a:gd name="connsiteY6" fmla="*/ 0 h 1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62" h="127158">
                  <a:moveTo>
                    <a:pt x="42068" y="0"/>
                  </a:moveTo>
                  <a:cubicBezTo>
                    <a:pt x="44714" y="-265"/>
                    <a:pt x="28839" y="53710"/>
                    <a:pt x="23018" y="68262"/>
                  </a:cubicBezTo>
                  <a:cubicBezTo>
                    <a:pt x="17197" y="82814"/>
                    <a:pt x="10847" y="77522"/>
                    <a:pt x="7143" y="87312"/>
                  </a:cubicBezTo>
                  <a:cubicBezTo>
                    <a:pt x="3439" y="97102"/>
                    <a:pt x="1851" y="124883"/>
                    <a:pt x="793" y="127000"/>
                  </a:cubicBezTo>
                  <a:cubicBezTo>
                    <a:pt x="-265" y="129117"/>
                    <a:pt x="-265" y="109537"/>
                    <a:pt x="793" y="100012"/>
                  </a:cubicBezTo>
                  <a:cubicBezTo>
                    <a:pt x="1851" y="90487"/>
                    <a:pt x="2116" y="81492"/>
                    <a:pt x="7143" y="69850"/>
                  </a:cubicBezTo>
                  <a:cubicBezTo>
                    <a:pt x="12170" y="58208"/>
                    <a:pt x="39422" y="265"/>
                    <a:pt x="420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: 図形 1665">
              <a:extLst>
                <a:ext uri="{FF2B5EF4-FFF2-40B4-BE49-F238E27FC236}">
                  <a16:creationId xmlns:a16="http://schemas.microsoft.com/office/drawing/2014/main" id="{B6DA41F8-CA96-46F6-BEEA-FBE53FAA64AA}"/>
                </a:ext>
              </a:extLst>
            </p:cNvPr>
            <p:cNvSpPr/>
            <p:nvPr/>
          </p:nvSpPr>
          <p:spPr>
            <a:xfrm>
              <a:off x="4719829" y="1858065"/>
              <a:ext cx="15075" cy="48691"/>
            </a:xfrm>
            <a:custGeom>
              <a:avLst/>
              <a:gdLst>
                <a:gd name="connsiteX0" fmla="*/ 144 w 49442"/>
                <a:gd name="connsiteY0" fmla="*/ 153 h 159692"/>
                <a:gd name="connsiteX1" fmla="*/ 33481 w 49442"/>
                <a:gd name="connsiteY1" fmla="*/ 100166 h 159692"/>
                <a:gd name="connsiteX2" fmla="*/ 8081 w 49442"/>
                <a:gd name="connsiteY2" fmla="*/ 158903 h 159692"/>
                <a:gd name="connsiteX3" fmla="*/ 16019 w 49442"/>
                <a:gd name="connsiteY3" fmla="*/ 130328 h 159692"/>
                <a:gd name="connsiteX4" fmla="*/ 49356 w 49442"/>
                <a:gd name="connsiteY4" fmla="*/ 77941 h 159692"/>
                <a:gd name="connsiteX5" fmla="*/ 144 w 49442"/>
                <a:gd name="connsiteY5" fmla="*/ 153 h 1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42" h="159692">
                  <a:moveTo>
                    <a:pt x="144" y="153"/>
                  </a:moveTo>
                  <a:cubicBezTo>
                    <a:pt x="-2502" y="3857"/>
                    <a:pt x="32158" y="73708"/>
                    <a:pt x="33481" y="100166"/>
                  </a:cubicBezTo>
                  <a:cubicBezTo>
                    <a:pt x="34804" y="126624"/>
                    <a:pt x="10991" y="153876"/>
                    <a:pt x="8081" y="158903"/>
                  </a:cubicBezTo>
                  <a:cubicBezTo>
                    <a:pt x="5171" y="163930"/>
                    <a:pt x="9140" y="143822"/>
                    <a:pt x="16019" y="130328"/>
                  </a:cubicBezTo>
                  <a:cubicBezTo>
                    <a:pt x="22898" y="116834"/>
                    <a:pt x="51208" y="95139"/>
                    <a:pt x="49356" y="77941"/>
                  </a:cubicBezTo>
                  <a:cubicBezTo>
                    <a:pt x="47504" y="60743"/>
                    <a:pt x="2790" y="-3551"/>
                    <a:pt x="144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: 図形 1666">
              <a:extLst>
                <a:ext uri="{FF2B5EF4-FFF2-40B4-BE49-F238E27FC236}">
                  <a16:creationId xmlns:a16="http://schemas.microsoft.com/office/drawing/2014/main" id="{1EE72C6B-5491-420E-9157-672C3A3CAF44}"/>
                </a:ext>
              </a:extLst>
            </p:cNvPr>
            <p:cNvSpPr/>
            <p:nvPr/>
          </p:nvSpPr>
          <p:spPr>
            <a:xfrm>
              <a:off x="4692760" y="1924386"/>
              <a:ext cx="38775" cy="13041"/>
            </a:xfrm>
            <a:custGeom>
              <a:avLst/>
              <a:gdLst>
                <a:gd name="connsiteX0" fmla="*/ 20 w 127169"/>
                <a:gd name="connsiteY0" fmla="*/ 126 h 42771"/>
                <a:gd name="connsiteX1" fmla="*/ 52407 w 127169"/>
                <a:gd name="connsiteY1" fmla="*/ 36638 h 42771"/>
                <a:gd name="connsiteX2" fmla="*/ 84157 w 127169"/>
                <a:gd name="connsiteY2" fmla="*/ 39813 h 42771"/>
                <a:gd name="connsiteX3" fmla="*/ 127020 w 127169"/>
                <a:gd name="connsiteY3" fmla="*/ 6476 h 42771"/>
                <a:gd name="connsiteX4" fmla="*/ 96857 w 127169"/>
                <a:gd name="connsiteY4" fmla="*/ 22351 h 42771"/>
                <a:gd name="connsiteX5" fmla="*/ 58757 w 127169"/>
                <a:gd name="connsiteY5" fmla="*/ 23938 h 42771"/>
                <a:gd name="connsiteX6" fmla="*/ 20 w 127169"/>
                <a:gd name="connsiteY6" fmla="*/ 126 h 4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69" h="42771">
                  <a:moveTo>
                    <a:pt x="20" y="126"/>
                  </a:moveTo>
                  <a:cubicBezTo>
                    <a:pt x="-1038" y="2243"/>
                    <a:pt x="38384" y="30024"/>
                    <a:pt x="52407" y="36638"/>
                  </a:cubicBezTo>
                  <a:cubicBezTo>
                    <a:pt x="66430" y="43252"/>
                    <a:pt x="71722" y="44840"/>
                    <a:pt x="84157" y="39813"/>
                  </a:cubicBezTo>
                  <a:cubicBezTo>
                    <a:pt x="96593" y="34786"/>
                    <a:pt x="124903" y="9386"/>
                    <a:pt x="127020" y="6476"/>
                  </a:cubicBezTo>
                  <a:cubicBezTo>
                    <a:pt x="129137" y="3566"/>
                    <a:pt x="108234" y="19441"/>
                    <a:pt x="96857" y="22351"/>
                  </a:cubicBezTo>
                  <a:cubicBezTo>
                    <a:pt x="85480" y="25261"/>
                    <a:pt x="70928" y="24732"/>
                    <a:pt x="58757" y="23938"/>
                  </a:cubicBezTo>
                  <a:cubicBezTo>
                    <a:pt x="46586" y="23144"/>
                    <a:pt x="1078" y="-1991"/>
                    <a:pt x="2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: 図形 1667">
              <a:extLst>
                <a:ext uri="{FF2B5EF4-FFF2-40B4-BE49-F238E27FC236}">
                  <a16:creationId xmlns:a16="http://schemas.microsoft.com/office/drawing/2014/main" id="{0110CF3B-C94D-4598-B86B-034BE76FDDE0}"/>
                </a:ext>
              </a:extLst>
            </p:cNvPr>
            <p:cNvSpPr/>
            <p:nvPr/>
          </p:nvSpPr>
          <p:spPr>
            <a:xfrm>
              <a:off x="4702376" y="1902631"/>
              <a:ext cx="32553" cy="13211"/>
            </a:xfrm>
            <a:custGeom>
              <a:avLst/>
              <a:gdLst>
                <a:gd name="connsiteX0" fmla="*/ 234 w 106763"/>
                <a:gd name="connsiteY0" fmla="*/ 40 h 43328"/>
                <a:gd name="connsiteX1" fmla="*/ 39921 w 106763"/>
                <a:gd name="connsiteY1" fmla="*/ 41315 h 43328"/>
                <a:gd name="connsiteX2" fmla="*/ 106596 w 106763"/>
                <a:gd name="connsiteY2" fmla="*/ 36553 h 43328"/>
                <a:gd name="connsiteX3" fmla="*/ 57384 w 106763"/>
                <a:gd name="connsiteY3" fmla="*/ 33378 h 43328"/>
                <a:gd name="connsiteX4" fmla="*/ 234 w 106763"/>
                <a:gd name="connsiteY4" fmla="*/ 40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63" h="43328">
                  <a:moveTo>
                    <a:pt x="234" y="40"/>
                  </a:moveTo>
                  <a:cubicBezTo>
                    <a:pt x="-2677" y="1363"/>
                    <a:pt x="22194" y="35230"/>
                    <a:pt x="39921" y="41315"/>
                  </a:cubicBezTo>
                  <a:cubicBezTo>
                    <a:pt x="57648" y="47400"/>
                    <a:pt x="103685" y="37876"/>
                    <a:pt x="106596" y="36553"/>
                  </a:cubicBezTo>
                  <a:cubicBezTo>
                    <a:pt x="109507" y="35230"/>
                    <a:pt x="73788" y="36288"/>
                    <a:pt x="57384" y="33378"/>
                  </a:cubicBezTo>
                  <a:cubicBezTo>
                    <a:pt x="40980" y="30468"/>
                    <a:pt x="3145" y="-1283"/>
                    <a:pt x="23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: 図形 1668">
              <a:extLst>
                <a:ext uri="{FF2B5EF4-FFF2-40B4-BE49-F238E27FC236}">
                  <a16:creationId xmlns:a16="http://schemas.microsoft.com/office/drawing/2014/main" id="{FBC9CFA7-6A05-42FF-B6A3-ED17CD472889}"/>
                </a:ext>
              </a:extLst>
            </p:cNvPr>
            <p:cNvSpPr/>
            <p:nvPr/>
          </p:nvSpPr>
          <p:spPr>
            <a:xfrm>
              <a:off x="4649371" y="1951403"/>
              <a:ext cx="73509" cy="19071"/>
            </a:xfrm>
            <a:custGeom>
              <a:avLst/>
              <a:gdLst>
                <a:gd name="connsiteX0" fmla="*/ 1036 w 241089"/>
                <a:gd name="connsiteY0" fmla="*/ 62332 h 62546"/>
                <a:gd name="connsiteX1" fmla="*/ 69299 w 241089"/>
                <a:gd name="connsiteY1" fmla="*/ 24232 h 62546"/>
                <a:gd name="connsiteX2" fmla="*/ 189949 w 241089"/>
                <a:gd name="connsiteY2" fmla="*/ 13120 h 62546"/>
                <a:gd name="connsiteX3" fmla="*/ 240749 w 241089"/>
                <a:gd name="connsiteY3" fmla="*/ 11532 h 62546"/>
                <a:gd name="connsiteX4" fmla="*/ 207411 w 241089"/>
                <a:gd name="connsiteY4" fmla="*/ 5182 h 62546"/>
                <a:gd name="connsiteX5" fmla="*/ 120099 w 241089"/>
                <a:gd name="connsiteY5" fmla="*/ 5182 h 62546"/>
                <a:gd name="connsiteX6" fmla="*/ 1036 w 241089"/>
                <a:gd name="connsiteY6" fmla="*/ 62332 h 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089" h="62546">
                  <a:moveTo>
                    <a:pt x="1036" y="62332"/>
                  </a:moveTo>
                  <a:cubicBezTo>
                    <a:pt x="-7431" y="65507"/>
                    <a:pt x="37814" y="32434"/>
                    <a:pt x="69299" y="24232"/>
                  </a:cubicBezTo>
                  <a:cubicBezTo>
                    <a:pt x="100784" y="16030"/>
                    <a:pt x="161374" y="15237"/>
                    <a:pt x="189949" y="13120"/>
                  </a:cubicBezTo>
                  <a:cubicBezTo>
                    <a:pt x="218524" y="11003"/>
                    <a:pt x="237839" y="12855"/>
                    <a:pt x="240749" y="11532"/>
                  </a:cubicBezTo>
                  <a:cubicBezTo>
                    <a:pt x="243659" y="10209"/>
                    <a:pt x="227519" y="6240"/>
                    <a:pt x="207411" y="5182"/>
                  </a:cubicBezTo>
                  <a:cubicBezTo>
                    <a:pt x="187303" y="4124"/>
                    <a:pt x="152643" y="-5930"/>
                    <a:pt x="120099" y="5182"/>
                  </a:cubicBezTo>
                  <a:cubicBezTo>
                    <a:pt x="87555" y="16294"/>
                    <a:pt x="9503" y="59157"/>
                    <a:pt x="1036" y="62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: 図形 1669">
              <a:extLst>
                <a:ext uri="{FF2B5EF4-FFF2-40B4-BE49-F238E27FC236}">
                  <a16:creationId xmlns:a16="http://schemas.microsoft.com/office/drawing/2014/main" id="{FBF4B767-DC94-4EE9-84FB-F513A870FA54}"/>
                </a:ext>
              </a:extLst>
            </p:cNvPr>
            <p:cNvSpPr/>
            <p:nvPr/>
          </p:nvSpPr>
          <p:spPr>
            <a:xfrm>
              <a:off x="4712495" y="1952983"/>
              <a:ext cx="68519" cy="14521"/>
            </a:xfrm>
            <a:custGeom>
              <a:avLst/>
              <a:gdLst>
                <a:gd name="connsiteX0" fmla="*/ 383 w 224721"/>
                <a:gd name="connsiteY0" fmla="*/ 15875 h 47625"/>
                <a:gd name="connsiteX1" fmla="*/ 100396 w 224721"/>
                <a:gd name="connsiteY1" fmla="*/ 6350 h 47625"/>
                <a:gd name="connsiteX2" fmla="*/ 155958 w 224721"/>
                <a:gd name="connsiteY2" fmla="*/ 14288 h 47625"/>
                <a:gd name="connsiteX3" fmla="*/ 224221 w 224721"/>
                <a:gd name="connsiteY3" fmla="*/ 47625 h 47625"/>
                <a:gd name="connsiteX4" fmla="*/ 184533 w 224721"/>
                <a:gd name="connsiteY4" fmla="*/ 14288 h 47625"/>
                <a:gd name="connsiteX5" fmla="*/ 140083 w 224721"/>
                <a:gd name="connsiteY5" fmla="*/ 0 h 47625"/>
                <a:gd name="connsiteX6" fmla="*/ 383 w 224721"/>
                <a:gd name="connsiteY6" fmla="*/ 1587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721" h="47625">
                  <a:moveTo>
                    <a:pt x="383" y="15875"/>
                  </a:moveTo>
                  <a:cubicBezTo>
                    <a:pt x="-6231" y="16933"/>
                    <a:pt x="74467" y="6614"/>
                    <a:pt x="100396" y="6350"/>
                  </a:cubicBezTo>
                  <a:cubicBezTo>
                    <a:pt x="126325" y="6086"/>
                    <a:pt x="135321" y="7409"/>
                    <a:pt x="155958" y="14288"/>
                  </a:cubicBezTo>
                  <a:cubicBezTo>
                    <a:pt x="176595" y="21167"/>
                    <a:pt x="219459" y="47625"/>
                    <a:pt x="224221" y="47625"/>
                  </a:cubicBezTo>
                  <a:cubicBezTo>
                    <a:pt x="228983" y="47625"/>
                    <a:pt x="198556" y="22225"/>
                    <a:pt x="184533" y="14288"/>
                  </a:cubicBezTo>
                  <a:cubicBezTo>
                    <a:pt x="170510" y="6351"/>
                    <a:pt x="164954" y="2911"/>
                    <a:pt x="140083" y="0"/>
                  </a:cubicBezTo>
                  <a:lnTo>
                    <a:pt x="383" y="158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: 図形 1670">
              <a:extLst>
                <a:ext uri="{FF2B5EF4-FFF2-40B4-BE49-F238E27FC236}">
                  <a16:creationId xmlns:a16="http://schemas.microsoft.com/office/drawing/2014/main" id="{D23DB52F-A717-48B5-BEE2-6F4B4E814849}"/>
                </a:ext>
              </a:extLst>
            </p:cNvPr>
            <p:cNvSpPr/>
            <p:nvPr/>
          </p:nvSpPr>
          <p:spPr>
            <a:xfrm>
              <a:off x="4677756" y="1959029"/>
              <a:ext cx="37820" cy="5220"/>
            </a:xfrm>
            <a:custGeom>
              <a:avLst/>
              <a:gdLst>
                <a:gd name="connsiteX0" fmla="*/ 18 w 124039"/>
                <a:gd name="connsiteY0" fmla="*/ 809 h 17121"/>
                <a:gd name="connsiteX1" fmla="*/ 90506 w 124039"/>
                <a:gd name="connsiteY1" fmla="*/ 16684 h 17121"/>
                <a:gd name="connsiteX2" fmla="*/ 123843 w 124039"/>
                <a:gd name="connsiteY2" fmla="*/ 11921 h 17121"/>
                <a:gd name="connsiteX3" fmla="*/ 98443 w 124039"/>
                <a:gd name="connsiteY3" fmla="*/ 3984 h 17121"/>
                <a:gd name="connsiteX4" fmla="*/ 18 w 124039"/>
                <a:gd name="connsiteY4" fmla="*/ 809 h 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9" h="17121">
                  <a:moveTo>
                    <a:pt x="18" y="809"/>
                  </a:moveTo>
                  <a:cubicBezTo>
                    <a:pt x="-1305" y="2926"/>
                    <a:pt x="69869" y="14832"/>
                    <a:pt x="90506" y="16684"/>
                  </a:cubicBezTo>
                  <a:cubicBezTo>
                    <a:pt x="111144" y="18536"/>
                    <a:pt x="122520" y="14038"/>
                    <a:pt x="123843" y="11921"/>
                  </a:cubicBezTo>
                  <a:cubicBezTo>
                    <a:pt x="125166" y="9804"/>
                    <a:pt x="120139" y="6894"/>
                    <a:pt x="98443" y="3984"/>
                  </a:cubicBezTo>
                  <a:cubicBezTo>
                    <a:pt x="76747" y="1074"/>
                    <a:pt x="1341" y="-1308"/>
                    <a:pt x="18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: 図形 1671">
              <a:extLst>
                <a:ext uri="{FF2B5EF4-FFF2-40B4-BE49-F238E27FC236}">
                  <a16:creationId xmlns:a16="http://schemas.microsoft.com/office/drawing/2014/main" id="{16AA9FF6-1ECC-41F2-A523-0B45A7001410}"/>
                </a:ext>
              </a:extLst>
            </p:cNvPr>
            <p:cNvSpPr/>
            <p:nvPr/>
          </p:nvSpPr>
          <p:spPr>
            <a:xfrm>
              <a:off x="4715516" y="1956855"/>
              <a:ext cx="44532" cy="7781"/>
            </a:xfrm>
            <a:custGeom>
              <a:avLst/>
              <a:gdLst>
                <a:gd name="connsiteX0" fmla="*/ 0 w 146050"/>
                <a:gd name="connsiteY0" fmla="*/ 25400 h 25518"/>
                <a:gd name="connsiteX1" fmla="*/ 96838 w 146050"/>
                <a:gd name="connsiteY1" fmla="*/ 9525 h 25518"/>
                <a:gd name="connsiteX2" fmla="*/ 146050 w 146050"/>
                <a:gd name="connsiteY2" fmla="*/ 9525 h 25518"/>
                <a:gd name="connsiteX3" fmla="*/ 96838 w 146050"/>
                <a:gd name="connsiteY3" fmla="*/ 0 h 25518"/>
                <a:gd name="connsiteX4" fmla="*/ 0 w 146050"/>
                <a:gd name="connsiteY4" fmla="*/ 25400 h 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25518">
                  <a:moveTo>
                    <a:pt x="0" y="25400"/>
                  </a:moveTo>
                  <a:cubicBezTo>
                    <a:pt x="0" y="26987"/>
                    <a:pt x="72496" y="12171"/>
                    <a:pt x="96838" y="9525"/>
                  </a:cubicBezTo>
                  <a:cubicBezTo>
                    <a:pt x="121180" y="6879"/>
                    <a:pt x="146050" y="11112"/>
                    <a:pt x="146050" y="9525"/>
                  </a:cubicBezTo>
                  <a:cubicBezTo>
                    <a:pt x="146050" y="7938"/>
                    <a:pt x="117211" y="0"/>
                    <a:pt x="96838" y="0"/>
                  </a:cubicBezTo>
                  <a:cubicBezTo>
                    <a:pt x="76465" y="0"/>
                    <a:pt x="0" y="23813"/>
                    <a:pt x="0" y="25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: 図形 1672">
              <a:extLst>
                <a:ext uri="{FF2B5EF4-FFF2-40B4-BE49-F238E27FC236}">
                  <a16:creationId xmlns:a16="http://schemas.microsoft.com/office/drawing/2014/main" id="{743FCBDC-DD9A-40A2-9166-C8D7E7B06DBE}"/>
                </a:ext>
              </a:extLst>
            </p:cNvPr>
            <p:cNvSpPr/>
            <p:nvPr/>
          </p:nvSpPr>
          <p:spPr>
            <a:xfrm>
              <a:off x="4725330" y="1963102"/>
              <a:ext cx="59412" cy="45031"/>
            </a:xfrm>
            <a:custGeom>
              <a:avLst/>
              <a:gdLst>
                <a:gd name="connsiteX0" fmla="*/ 194827 w 194853"/>
                <a:gd name="connsiteY0" fmla="*/ 149 h 147687"/>
                <a:gd name="connsiteX1" fmla="*/ 120214 w 194853"/>
                <a:gd name="connsiteY1" fmla="*/ 92224 h 147687"/>
                <a:gd name="connsiteX2" fmla="*/ 86877 w 194853"/>
                <a:gd name="connsiteY2" fmla="*/ 119211 h 147687"/>
                <a:gd name="connsiteX3" fmla="*/ 10677 w 194853"/>
                <a:gd name="connsiteY3" fmla="*/ 144611 h 147687"/>
                <a:gd name="connsiteX4" fmla="*/ 7502 w 194853"/>
                <a:gd name="connsiteY4" fmla="*/ 146199 h 147687"/>
                <a:gd name="connsiteX5" fmla="*/ 75764 w 194853"/>
                <a:gd name="connsiteY5" fmla="*/ 135086 h 147687"/>
                <a:gd name="connsiteX6" fmla="*/ 128152 w 194853"/>
                <a:gd name="connsiteY6" fmla="*/ 116036 h 147687"/>
                <a:gd name="connsiteX7" fmla="*/ 194827 w 194853"/>
                <a:gd name="connsiteY7" fmla="*/ 149 h 1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53" h="147687">
                  <a:moveTo>
                    <a:pt x="194827" y="149"/>
                  </a:moveTo>
                  <a:cubicBezTo>
                    <a:pt x="193504" y="-3820"/>
                    <a:pt x="138206" y="72380"/>
                    <a:pt x="120214" y="92224"/>
                  </a:cubicBezTo>
                  <a:cubicBezTo>
                    <a:pt x="102222" y="112068"/>
                    <a:pt x="105133" y="110480"/>
                    <a:pt x="86877" y="119211"/>
                  </a:cubicBezTo>
                  <a:cubicBezTo>
                    <a:pt x="68621" y="127942"/>
                    <a:pt x="10677" y="144611"/>
                    <a:pt x="10677" y="144611"/>
                  </a:cubicBezTo>
                  <a:cubicBezTo>
                    <a:pt x="-2552" y="149109"/>
                    <a:pt x="-3346" y="147786"/>
                    <a:pt x="7502" y="146199"/>
                  </a:cubicBezTo>
                  <a:cubicBezTo>
                    <a:pt x="18350" y="144612"/>
                    <a:pt x="55656" y="140113"/>
                    <a:pt x="75764" y="135086"/>
                  </a:cubicBezTo>
                  <a:cubicBezTo>
                    <a:pt x="95872" y="130059"/>
                    <a:pt x="108308" y="135350"/>
                    <a:pt x="128152" y="116036"/>
                  </a:cubicBezTo>
                  <a:cubicBezTo>
                    <a:pt x="147996" y="96722"/>
                    <a:pt x="196150" y="4118"/>
                    <a:pt x="194827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: 図形 1673">
              <a:extLst>
                <a:ext uri="{FF2B5EF4-FFF2-40B4-BE49-F238E27FC236}">
                  <a16:creationId xmlns:a16="http://schemas.microsoft.com/office/drawing/2014/main" id="{621AAA54-385B-4BC9-B28A-81940B882E6F}"/>
                </a:ext>
              </a:extLst>
            </p:cNvPr>
            <p:cNvSpPr/>
            <p:nvPr/>
          </p:nvSpPr>
          <p:spPr>
            <a:xfrm>
              <a:off x="4661256" y="1985410"/>
              <a:ext cx="67846" cy="24219"/>
            </a:xfrm>
            <a:custGeom>
              <a:avLst/>
              <a:gdLst>
                <a:gd name="connsiteX0" fmla="*/ 157 w 222515"/>
                <a:gd name="connsiteY0" fmla="*/ 11 h 79431"/>
                <a:gd name="connsiteX1" fmla="*/ 87470 w 222515"/>
                <a:gd name="connsiteY1" fmla="*/ 57161 h 79431"/>
                <a:gd name="connsiteX2" fmla="*/ 222407 w 222515"/>
                <a:gd name="connsiteY2" fmla="*/ 79386 h 79431"/>
                <a:gd name="connsiteX3" fmla="*/ 108107 w 222515"/>
                <a:gd name="connsiteY3" fmla="*/ 52398 h 79431"/>
                <a:gd name="connsiteX4" fmla="*/ 157 w 222515"/>
                <a:gd name="connsiteY4" fmla="*/ 11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15" h="79431">
                  <a:moveTo>
                    <a:pt x="157" y="11"/>
                  </a:moveTo>
                  <a:cubicBezTo>
                    <a:pt x="-3282" y="805"/>
                    <a:pt x="50428" y="43932"/>
                    <a:pt x="87470" y="57161"/>
                  </a:cubicBezTo>
                  <a:cubicBezTo>
                    <a:pt x="124512" y="70390"/>
                    <a:pt x="218968" y="80180"/>
                    <a:pt x="222407" y="79386"/>
                  </a:cubicBezTo>
                  <a:cubicBezTo>
                    <a:pt x="225846" y="78592"/>
                    <a:pt x="146736" y="65098"/>
                    <a:pt x="108107" y="52398"/>
                  </a:cubicBezTo>
                  <a:cubicBezTo>
                    <a:pt x="69478" y="39698"/>
                    <a:pt x="3596" y="-783"/>
                    <a:pt x="15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: 図形 1674">
              <a:extLst>
                <a:ext uri="{FF2B5EF4-FFF2-40B4-BE49-F238E27FC236}">
                  <a16:creationId xmlns:a16="http://schemas.microsoft.com/office/drawing/2014/main" id="{C016E917-902F-4382-8C57-9668434B4DC2}"/>
                </a:ext>
              </a:extLst>
            </p:cNvPr>
            <p:cNvSpPr/>
            <p:nvPr/>
          </p:nvSpPr>
          <p:spPr>
            <a:xfrm>
              <a:off x="4710247" y="1985322"/>
              <a:ext cx="56775" cy="15182"/>
            </a:xfrm>
            <a:custGeom>
              <a:avLst/>
              <a:gdLst>
                <a:gd name="connsiteX0" fmla="*/ 1407 w 186205"/>
                <a:gd name="connsiteY0" fmla="*/ 47924 h 49791"/>
                <a:gd name="connsiteX1" fmla="*/ 72845 w 186205"/>
                <a:gd name="connsiteY1" fmla="*/ 43161 h 49791"/>
                <a:gd name="connsiteX2" fmla="*/ 183970 w 186205"/>
                <a:gd name="connsiteY2" fmla="*/ 299 h 49791"/>
                <a:gd name="connsiteX3" fmla="*/ 136345 w 186205"/>
                <a:gd name="connsiteY3" fmla="*/ 25699 h 49791"/>
                <a:gd name="connsiteX4" fmla="*/ 1407 w 186205"/>
                <a:gd name="connsiteY4" fmla="*/ 47924 h 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05" h="49791">
                  <a:moveTo>
                    <a:pt x="1407" y="47924"/>
                  </a:moveTo>
                  <a:cubicBezTo>
                    <a:pt x="-9176" y="50834"/>
                    <a:pt x="42418" y="51098"/>
                    <a:pt x="72845" y="43161"/>
                  </a:cubicBezTo>
                  <a:cubicBezTo>
                    <a:pt x="103272" y="35224"/>
                    <a:pt x="173387" y="3209"/>
                    <a:pt x="183970" y="299"/>
                  </a:cubicBezTo>
                  <a:cubicBezTo>
                    <a:pt x="194553" y="-2611"/>
                    <a:pt x="165714" y="16439"/>
                    <a:pt x="136345" y="25699"/>
                  </a:cubicBezTo>
                  <a:cubicBezTo>
                    <a:pt x="106976" y="34959"/>
                    <a:pt x="11990" y="45014"/>
                    <a:pt x="1407" y="4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: 図形 1675">
              <a:extLst>
                <a:ext uri="{FF2B5EF4-FFF2-40B4-BE49-F238E27FC236}">
                  <a16:creationId xmlns:a16="http://schemas.microsoft.com/office/drawing/2014/main" id="{E0091887-7A20-4E21-8A1E-182530BC0885}"/>
                </a:ext>
              </a:extLst>
            </p:cNvPr>
            <p:cNvSpPr/>
            <p:nvPr/>
          </p:nvSpPr>
          <p:spPr>
            <a:xfrm>
              <a:off x="4664138" y="1966047"/>
              <a:ext cx="101607" cy="21137"/>
            </a:xfrm>
            <a:custGeom>
              <a:avLst/>
              <a:gdLst>
                <a:gd name="connsiteX0" fmla="*/ 230 w 333242"/>
                <a:gd name="connsiteY0" fmla="*/ 16 h 69324"/>
                <a:gd name="connsiteX1" fmla="*/ 46268 w 333242"/>
                <a:gd name="connsiteY1" fmla="*/ 60341 h 69324"/>
                <a:gd name="connsiteX2" fmla="*/ 81193 w 333242"/>
                <a:gd name="connsiteY2" fmla="*/ 63516 h 69324"/>
                <a:gd name="connsiteX3" fmla="*/ 158980 w 333242"/>
                <a:gd name="connsiteY3" fmla="*/ 66691 h 69324"/>
                <a:gd name="connsiteX4" fmla="*/ 314555 w 333242"/>
                <a:gd name="connsiteY4" fmla="*/ 63516 h 69324"/>
                <a:gd name="connsiteX5" fmla="*/ 330430 w 333242"/>
                <a:gd name="connsiteY5" fmla="*/ 1603 h 69324"/>
                <a:gd name="connsiteX6" fmla="*/ 314555 w 333242"/>
                <a:gd name="connsiteY6" fmla="*/ 28591 h 69324"/>
                <a:gd name="connsiteX7" fmla="*/ 257405 w 333242"/>
                <a:gd name="connsiteY7" fmla="*/ 47641 h 69324"/>
                <a:gd name="connsiteX8" fmla="*/ 66905 w 333242"/>
                <a:gd name="connsiteY8" fmla="*/ 53991 h 69324"/>
                <a:gd name="connsiteX9" fmla="*/ 230 w 333242"/>
                <a:gd name="connsiteY9" fmla="*/ 16 h 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242" h="69324">
                  <a:moveTo>
                    <a:pt x="230" y="16"/>
                  </a:moveTo>
                  <a:cubicBezTo>
                    <a:pt x="-3209" y="1074"/>
                    <a:pt x="32774" y="49758"/>
                    <a:pt x="46268" y="60341"/>
                  </a:cubicBezTo>
                  <a:cubicBezTo>
                    <a:pt x="59762" y="70924"/>
                    <a:pt x="62408" y="62458"/>
                    <a:pt x="81193" y="63516"/>
                  </a:cubicBezTo>
                  <a:cubicBezTo>
                    <a:pt x="99978" y="64574"/>
                    <a:pt x="120086" y="66691"/>
                    <a:pt x="158980" y="66691"/>
                  </a:cubicBezTo>
                  <a:cubicBezTo>
                    <a:pt x="197874" y="66691"/>
                    <a:pt x="285980" y="74364"/>
                    <a:pt x="314555" y="63516"/>
                  </a:cubicBezTo>
                  <a:cubicBezTo>
                    <a:pt x="343130" y="52668"/>
                    <a:pt x="330430" y="7424"/>
                    <a:pt x="330430" y="1603"/>
                  </a:cubicBezTo>
                  <a:cubicBezTo>
                    <a:pt x="330430" y="-4218"/>
                    <a:pt x="326726" y="20918"/>
                    <a:pt x="314555" y="28591"/>
                  </a:cubicBezTo>
                  <a:cubicBezTo>
                    <a:pt x="302384" y="36264"/>
                    <a:pt x="298680" y="43408"/>
                    <a:pt x="257405" y="47641"/>
                  </a:cubicBezTo>
                  <a:cubicBezTo>
                    <a:pt x="216130" y="51874"/>
                    <a:pt x="106857" y="59018"/>
                    <a:pt x="66905" y="53991"/>
                  </a:cubicBezTo>
                  <a:cubicBezTo>
                    <a:pt x="26953" y="48964"/>
                    <a:pt x="3669" y="-1042"/>
                    <a:pt x="23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: 図形 1676">
              <a:extLst>
                <a:ext uri="{FF2B5EF4-FFF2-40B4-BE49-F238E27FC236}">
                  <a16:creationId xmlns:a16="http://schemas.microsoft.com/office/drawing/2014/main" id="{B8525F95-653A-4290-B18F-9C732659090A}"/>
                </a:ext>
              </a:extLst>
            </p:cNvPr>
            <p:cNvSpPr/>
            <p:nvPr/>
          </p:nvSpPr>
          <p:spPr>
            <a:xfrm>
              <a:off x="4735674" y="1784835"/>
              <a:ext cx="59970" cy="23904"/>
            </a:xfrm>
            <a:custGeom>
              <a:avLst/>
              <a:gdLst>
                <a:gd name="connsiteX0" fmla="*/ 564 w 196685"/>
                <a:gd name="connsiteY0" fmla="*/ 78399 h 78399"/>
                <a:gd name="connsiteX1" fmla="*/ 43427 w 196685"/>
                <a:gd name="connsiteY1" fmla="*/ 35537 h 78399"/>
                <a:gd name="connsiteX2" fmla="*/ 192652 w 196685"/>
                <a:gd name="connsiteY2" fmla="*/ 612 h 78399"/>
                <a:gd name="connsiteX3" fmla="*/ 146614 w 196685"/>
                <a:gd name="connsiteY3" fmla="*/ 14899 h 78399"/>
                <a:gd name="connsiteX4" fmla="*/ 65652 w 196685"/>
                <a:gd name="connsiteY4" fmla="*/ 35537 h 78399"/>
                <a:gd name="connsiteX5" fmla="*/ 564 w 196685"/>
                <a:gd name="connsiteY5" fmla="*/ 78399 h 7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685" h="78399">
                  <a:moveTo>
                    <a:pt x="564" y="78399"/>
                  </a:moveTo>
                  <a:cubicBezTo>
                    <a:pt x="-3140" y="78399"/>
                    <a:pt x="11412" y="48501"/>
                    <a:pt x="43427" y="35537"/>
                  </a:cubicBezTo>
                  <a:cubicBezTo>
                    <a:pt x="75442" y="22572"/>
                    <a:pt x="175454" y="4052"/>
                    <a:pt x="192652" y="612"/>
                  </a:cubicBezTo>
                  <a:cubicBezTo>
                    <a:pt x="209850" y="-2828"/>
                    <a:pt x="167781" y="9078"/>
                    <a:pt x="146614" y="14899"/>
                  </a:cubicBezTo>
                  <a:cubicBezTo>
                    <a:pt x="125447" y="20720"/>
                    <a:pt x="88142" y="27599"/>
                    <a:pt x="65652" y="35537"/>
                  </a:cubicBezTo>
                  <a:cubicBezTo>
                    <a:pt x="43162" y="43475"/>
                    <a:pt x="4268" y="78399"/>
                    <a:pt x="564" y="78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: 図形 1677">
              <a:extLst>
                <a:ext uri="{FF2B5EF4-FFF2-40B4-BE49-F238E27FC236}">
                  <a16:creationId xmlns:a16="http://schemas.microsoft.com/office/drawing/2014/main" id="{4C31454E-E847-42BB-B1D4-E8B9BBE548D7}"/>
                </a:ext>
              </a:extLst>
            </p:cNvPr>
            <p:cNvSpPr/>
            <p:nvPr/>
          </p:nvSpPr>
          <p:spPr>
            <a:xfrm>
              <a:off x="4755155" y="1798521"/>
              <a:ext cx="27869" cy="6899"/>
            </a:xfrm>
            <a:custGeom>
              <a:avLst/>
              <a:gdLst>
                <a:gd name="connsiteX0" fmla="*/ 172 w 91401"/>
                <a:gd name="connsiteY0" fmla="*/ 22401 h 22626"/>
                <a:gd name="connsiteX1" fmla="*/ 71610 w 91401"/>
                <a:gd name="connsiteY1" fmla="*/ 11288 h 22626"/>
                <a:gd name="connsiteX2" fmla="*/ 90660 w 91401"/>
                <a:gd name="connsiteY2" fmla="*/ 4938 h 22626"/>
                <a:gd name="connsiteX3" fmla="*/ 52560 w 91401"/>
                <a:gd name="connsiteY3" fmla="*/ 176 h 22626"/>
                <a:gd name="connsiteX4" fmla="*/ 172 w 91401"/>
                <a:gd name="connsiteY4" fmla="*/ 22401 h 2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01" h="22626">
                  <a:moveTo>
                    <a:pt x="172" y="22401"/>
                  </a:moveTo>
                  <a:cubicBezTo>
                    <a:pt x="3347" y="24253"/>
                    <a:pt x="56529" y="14198"/>
                    <a:pt x="71610" y="11288"/>
                  </a:cubicBezTo>
                  <a:cubicBezTo>
                    <a:pt x="86691" y="8378"/>
                    <a:pt x="93835" y="6790"/>
                    <a:pt x="90660" y="4938"/>
                  </a:cubicBezTo>
                  <a:cubicBezTo>
                    <a:pt x="87485" y="3086"/>
                    <a:pt x="66583" y="-882"/>
                    <a:pt x="52560" y="176"/>
                  </a:cubicBezTo>
                  <a:cubicBezTo>
                    <a:pt x="38537" y="1234"/>
                    <a:pt x="-3003" y="20549"/>
                    <a:pt x="172" y="2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: 図形 1678">
              <a:extLst>
                <a:ext uri="{FF2B5EF4-FFF2-40B4-BE49-F238E27FC236}">
                  <a16:creationId xmlns:a16="http://schemas.microsoft.com/office/drawing/2014/main" id="{5E31D5C3-D3DC-4C3C-97D9-3B5009637E1E}"/>
                </a:ext>
              </a:extLst>
            </p:cNvPr>
            <p:cNvSpPr/>
            <p:nvPr/>
          </p:nvSpPr>
          <p:spPr>
            <a:xfrm>
              <a:off x="4603666" y="1793212"/>
              <a:ext cx="39464" cy="16015"/>
            </a:xfrm>
            <a:custGeom>
              <a:avLst/>
              <a:gdLst>
                <a:gd name="connsiteX0" fmla="*/ 122 w 129429"/>
                <a:gd name="connsiteY0" fmla="*/ 52513 h 52524"/>
                <a:gd name="connsiteX1" fmla="*/ 68384 w 129429"/>
                <a:gd name="connsiteY1" fmla="*/ 6475 h 52524"/>
                <a:gd name="connsiteX2" fmla="*/ 128709 w 129429"/>
                <a:gd name="connsiteY2" fmla="*/ 16000 h 52524"/>
                <a:gd name="connsiteX3" fmla="*/ 98547 w 129429"/>
                <a:gd name="connsiteY3" fmla="*/ 8063 h 52524"/>
                <a:gd name="connsiteX4" fmla="*/ 52509 w 129429"/>
                <a:gd name="connsiteY4" fmla="*/ 1713 h 52524"/>
                <a:gd name="connsiteX5" fmla="*/ 122 w 129429"/>
                <a:gd name="connsiteY5" fmla="*/ 52513 h 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29" h="52524">
                  <a:moveTo>
                    <a:pt x="122" y="52513"/>
                  </a:moveTo>
                  <a:cubicBezTo>
                    <a:pt x="2768" y="53307"/>
                    <a:pt x="46953" y="12560"/>
                    <a:pt x="68384" y="6475"/>
                  </a:cubicBezTo>
                  <a:cubicBezTo>
                    <a:pt x="89815" y="390"/>
                    <a:pt x="123682" y="15735"/>
                    <a:pt x="128709" y="16000"/>
                  </a:cubicBezTo>
                  <a:cubicBezTo>
                    <a:pt x="133736" y="16265"/>
                    <a:pt x="111247" y="10444"/>
                    <a:pt x="98547" y="8063"/>
                  </a:cubicBezTo>
                  <a:cubicBezTo>
                    <a:pt x="85847" y="5682"/>
                    <a:pt x="66532" y="-3843"/>
                    <a:pt x="52509" y="1713"/>
                  </a:cubicBezTo>
                  <a:cubicBezTo>
                    <a:pt x="38486" y="7269"/>
                    <a:pt x="-2524" y="51719"/>
                    <a:pt x="122" y="52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: 図形 1679">
              <a:extLst>
                <a:ext uri="{FF2B5EF4-FFF2-40B4-BE49-F238E27FC236}">
                  <a16:creationId xmlns:a16="http://schemas.microsoft.com/office/drawing/2014/main" id="{965C9FF4-640A-4797-9B1B-0486ABE5587C}"/>
                </a:ext>
              </a:extLst>
            </p:cNvPr>
            <p:cNvSpPr/>
            <p:nvPr/>
          </p:nvSpPr>
          <p:spPr>
            <a:xfrm>
              <a:off x="4604661" y="1805045"/>
              <a:ext cx="34897" cy="14384"/>
            </a:xfrm>
            <a:custGeom>
              <a:avLst/>
              <a:gdLst>
                <a:gd name="connsiteX0" fmla="*/ 33 w 114453"/>
                <a:gd name="connsiteY0" fmla="*/ 47042 h 47175"/>
                <a:gd name="connsiteX1" fmla="*/ 58770 w 114453"/>
                <a:gd name="connsiteY1" fmla="*/ 1005 h 47175"/>
                <a:gd name="connsiteX2" fmla="*/ 87345 w 114453"/>
                <a:gd name="connsiteY2" fmla="*/ 15292 h 47175"/>
                <a:gd name="connsiteX3" fmla="*/ 114333 w 114453"/>
                <a:gd name="connsiteY3" fmla="*/ 15292 h 47175"/>
                <a:gd name="connsiteX4" fmla="*/ 95283 w 114453"/>
                <a:gd name="connsiteY4" fmla="*/ 7355 h 47175"/>
                <a:gd name="connsiteX5" fmla="*/ 50833 w 114453"/>
                <a:gd name="connsiteY5" fmla="*/ 15292 h 47175"/>
                <a:gd name="connsiteX6" fmla="*/ 33 w 114453"/>
                <a:gd name="connsiteY6" fmla="*/ 47042 h 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53" h="47175">
                  <a:moveTo>
                    <a:pt x="33" y="47042"/>
                  </a:moveTo>
                  <a:cubicBezTo>
                    <a:pt x="1356" y="44661"/>
                    <a:pt x="44218" y="6297"/>
                    <a:pt x="58770" y="1005"/>
                  </a:cubicBezTo>
                  <a:cubicBezTo>
                    <a:pt x="73322" y="-4287"/>
                    <a:pt x="78085" y="12911"/>
                    <a:pt x="87345" y="15292"/>
                  </a:cubicBezTo>
                  <a:cubicBezTo>
                    <a:pt x="96606" y="17673"/>
                    <a:pt x="113010" y="16615"/>
                    <a:pt x="114333" y="15292"/>
                  </a:cubicBezTo>
                  <a:cubicBezTo>
                    <a:pt x="115656" y="13969"/>
                    <a:pt x="105866" y="7355"/>
                    <a:pt x="95283" y="7355"/>
                  </a:cubicBezTo>
                  <a:cubicBezTo>
                    <a:pt x="84700" y="7355"/>
                    <a:pt x="65120" y="11323"/>
                    <a:pt x="50833" y="15292"/>
                  </a:cubicBezTo>
                  <a:cubicBezTo>
                    <a:pt x="36546" y="19261"/>
                    <a:pt x="-1290" y="49423"/>
                    <a:pt x="33" y="47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: 図形 1680">
              <a:extLst>
                <a:ext uri="{FF2B5EF4-FFF2-40B4-BE49-F238E27FC236}">
                  <a16:creationId xmlns:a16="http://schemas.microsoft.com/office/drawing/2014/main" id="{1AE4CDE8-F9A8-4598-963D-12DBF6E0D385}"/>
                </a:ext>
              </a:extLst>
            </p:cNvPr>
            <p:cNvSpPr/>
            <p:nvPr/>
          </p:nvSpPr>
          <p:spPr>
            <a:xfrm>
              <a:off x="4630313" y="1795515"/>
              <a:ext cx="47258" cy="18265"/>
            </a:xfrm>
            <a:custGeom>
              <a:avLst/>
              <a:gdLst>
                <a:gd name="connsiteX0" fmla="*/ 40 w 154992"/>
                <a:gd name="connsiteY0" fmla="*/ 510 h 59903"/>
                <a:gd name="connsiteX1" fmla="*/ 100053 w 154992"/>
                <a:gd name="connsiteY1" fmla="*/ 11622 h 59903"/>
                <a:gd name="connsiteX2" fmla="*/ 128628 w 154992"/>
                <a:gd name="connsiteY2" fmla="*/ 22735 h 59903"/>
                <a:gd name="connsiteX3" fmla="*/ 154028 w 154992"/>
                <a:gd name="connsiteY3" fmla="*/ 59247 h 59903"/>
                <a:gd name="connsiteX4" fmla="*/ 146090 w 154992"/>
                <a:gd name="connsiteY4" fmla="*/ 44960 h 59903"/>
                <a:gd name="connsiteX5" fmla="*/ 112753 w 154992"/>
                <a:gd name="connsiteY5" fmla="*/ 29085 h 59903"/>
                <a:gd name="connsiteX6" fmla="*/ 40 w 154992"/>
                <a:gd name="connsiteY6" fmla="*/ 510 h 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2" h="59903">
                  <a:moveTo>
                    <a:pt x="40" y="510"/>
                  </a:moveTo>
                  <a:cubicBezTo>
                    <a:pt x="-2077" y="-2400"/>
                    <a:pt x="78622" y="7918"/>
                    <a:pt x="100053" y="11622"/>
                  </a:cubicBezTo>
                  <a:cubicBezTo>
                    <a:pt x="121484" y="15326"/>
                    <a:pt x="119632" y="14798"/>
                    <a:pt x="128628" y="22735"/>
                  </a:cubicBezTo>
                  <a:cubicBezTo>
                    <a:pt x="137624" y="30673"/>
                    <a:pt x="151118" y="55543"/>
                    <a:pt x="154028" y="59247"/>
                  </a:cubicBezTo>
                  <a:cubicBezTo>
                    <a:pt x="156938" y="62951"/>
                    <a:pt x="152969" y="49987"/>
                    <a:pt x="146090" y="44960"/>
                  </a:cubicBezTo>
                  <a:cubicBezTo>
                    <a:pt x="139211" y="39933"/>
                    <a:pt x="133390" y="35435"/>
                    <a:pt x="112753" y="29085"/>
                  </a:cubicBezTo>
                  <a:cubicBezTo>
                    <a:pt x="92116" y="22735"/>
                    <a:pt x="2157" y="3420"/>
                    <a:pt x="40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: 図形 1681">
              <a:extLst>
                <a:ext uri="{FF2B5EF4-FFF2-40B4-BE49-F238E27FC236}">
                  <a16:creationId xmlns:a16="http://schemas.microsoft.com/office/drawing/2014/main" id="{5E1534EC-E6C2-444E-93E0-87CF9E2775D9}"/>
                </a:ext>
              </a:extLst>
            </p:cNvPr>
            <p:cNvSpPr/>
            <p:nvPr/>
          </p:nvSpPr>
          <p:spPr>
            <a:xfrm>
              <a:off x="4639970" y="1806803"/>
              <a:ext cx="29656" cy="4954"/>
            </a:xfrm>
            <a:custGeom>
              <a:avLst/>
              <a:gdLst>
                <a:gd name="connsiteX0" fmla="*/ 119 w 97262"/>
                <a:gd name="connsiteY0" fmla="*/ 15875 h 16249"/>
                <a:gd name="connsiteX1" fmla="*/ 55682 w 97262"/>
                <a:gd name="connsiteY1" fmla="*/ 0 h 16249"/>
                <a:gd name="connsiteX2" fmla="*/ 96957 w 97262"/>
                <a:gd name="connsiteY2" fmla="*/ 15875 h 16249"/>
                <a:gd name="connsiteX3" fmla="*/ 71557 w 97262"/>
                <a:gd name="connsiteY3" fmla="*/ 11113 h 16249"/>
                <a:gd name="connsiteX4" fmla="*/ 119 w 97262"/>
                <a:gd name="connsiteY4" fmla="*/ 15875 h 1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62" h="16249">
                  <a:moveTo>
                    <a:pt x="119" y="15875"/>
                  </a:moveTo>
                  <a:cubicBezTo>
                    <a:pt x="-2527" y="14023"/>
                    <a:pt x="39542" y="0"/>
                    <a:pt x="55682" y="0"/>
                  </a:cubicBezTo>
                  <a:cubicBezTo>
                    <a:pt x="71822" y="0"/>
                    <a:pt x="94311" y="14023"/>
                    <a:pt x="96957" y="15875"/>
                  </a:cubicBezTo>
                  <a:cubicBezTo>
                    <a:pt x="99603" y="17727"/>
                    <a:pt x="84522" y="12171"/>
                    <a:pt x="71557" y="11113"/>
                  </a:cubicBezTo>
                  <a:cubicBezTo>
                    <a:pt x="58592" y="10055"/>
                    <a:pt x="2765" y="17727"/>
                    <a:pt x="119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: 図形 1682">
              <a:extLst>
                <a:ext uri="{FF2B5EF4-FFF2-40B4-BE49-F238E27FC236}">
                  <a16:creationId xmlns:a16="http://schemas.microsoft.com/office/drawing/2014/main" id="{A620C894-BE4C-4E55-89EE-B8DED9585FB5}"/>
                </a:ext>
              </a:extLst>
            </p:cNvPr>
            <p:cNvSpPr/>
            <p:nvPr/>
          </p:nvSpPr>
          <p:spPr>
            <a:xfrm>
              <a:off x="4633912" y="1897319"/>
              <a:ext cx="39565" cy="53742"/>
            </a:xfrm>
            <a:custGeom>
              <a:avLst/>
              <a:gdLst>
                <a:gd name="connsiteX0" fmla="*/ 129524 w 129762"/>
                <a:gd name="connsiteY0" fmla="*/ 0 h 176257"/>
                <a:gd name="connsiteX1" fmla="*/ 39036 w 129762"/>
                <a:gd name="connsiteY1" fmla="*/ 84137 h 176257"/>
                <a:gd name="connsiteX2" fmla="*/ 12049 w 129762"/>
                <a:gd name="connsiteY2" fmla="*/ 174625 h 176257"/>
                <a:gd name="connsiteX3" fmla="*/ 13636 w 129762"/>
                <a:gd name="connsiteY3" fmla="*/ 138112 h 176257"/>
                <a:gd name="connsiteX4" fmla="*/ 8874 w 129762"/>
                <a:gd name="connsiteY4" fmla="*/ 84137 h 176257"/>
                <a:gd name="connsiteX5" fmla="*/ 129524 w 129762"/>
                <a:gd name="connsiteY5" fmla="*/ 0 h 17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62" h="176257">
                  <a:moveTo>
                    <a:pt x="129524" y="0"/>
                  </a:moveTo>
                  <a:cubicBezTo>
                    <a:pt x="134551" y="0"/>
                    <a:pt x="58615" y="55033"/>
                    <a:pt x="39036" y="84137"/>
                  </a:cubicBezTo>
                  <a:cubicBezTo>
                    <a:pt x="19457" y="113241"/>
                    <a:pt x="16282" y="165629"/>
                    <a:pt x="12049" y="174625"/>
                  </a:cubicBezTo>
                  <a:cubicBezTo>
                    <a:pt x="7816" y="183621"/>
                    <a:pt x="14165" y="153193"/>
                    <a:pt x="13636" y="138112"/>
                  </a:cubicBezTo>
                  <a:cubicBezTo>
                    <a:pt x="13107" y="123031"/>
                    <a:pt x="-13351" y="106891"/>
                    <a:pt x="8874" y="84137"/>
                  </a:cubicBezTo>
                  <a:cubicBezTo>
                    <a:pt x="31099" y="61383"/>
                    <a:pt x="124497" y="0"/>
                    <a:pt x="129524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: 図形 1683">
              <a:extLst>
                <a:ext uri="{FF2B5EF4-FFF2-40B4-BE49-F238E27FC236}">
                  <a16:creationId xmlns:a16="http://schemas.microsoft.com/office/drawing/2014/main" id="{979FBEC1-27B6-460E-B694-39FF12273541}"/>
                </a:ext>
              </a:extLst>
            </p:cNvPr>
            <p:cNvSpPr/>
            <p:nvPr/>
          </p:nvSpPr>
          <p:spPr>
            <a:xfrm>
              <a:off x="4742321" y="1885004"/>
              <a:ext cx="62819" cy="70415"/>
            </a:xfrm>
            <a:custGeom>
              <a:avLst/>
              <a:gdLst>
                <a:gd name="connsiteX0" fmla="*/ 2575 w 206028"/>
                <a:gd name="connsiteY0" fmla="*/ 700 h 230939"/>
                <a:gd name="connsiteX1" fmla="*/ 91475 w 206028"/>
                <a:gd name="connsiteY1" fmla="*/ 75313 h 230939"/>
                <a:gd name="connsiteX2" fmla="*/ 170850 w 206028"/>
                <a:gd name="connsiteY2" fmla="*/ 126113 h 230939"/>
                <a:gd name="connsiteX3" fmla="*/ 180375 w 206028"/>
                <a:gd name="connsiteY3" fmla="*/ 229300 h 230939"/>
                <a:gd name="connsiteX4" fmla="*/ 180375 w 206028"/>
                <a:gd name="connsiteY4" fmla="*/ 184850 h 230939"/>
                <a:gd name="connsiteX5" fmla="*/ 197837 w 206028"/>
                <a:gd name="connsiteY5" fmla="*/ 122938 h 230939"/>
                <a:gd name="connsiteX6" fmla="*/ 2575 w 206028"/>
                <a:gd name="connsiteY6" fmla="*/ 700 h 23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8" h="230939">
                  <a:moveTo>
                    <a:pt x="2575" y="700"/>
                  </a:moveTo>
                  <a:cubicBezTo>
                    <a:pt x="-15152" y="-7237"/>
                    <a:pt x="63429" y="54411"/>
                    <a:pt x="91475" y="75313"/>
                  </a:cubicBezTo>
                  <a:cubicBezTo>
                    <a:pt x="119521" y="96215"/>
                    <a:pt x="156033" y="100449"/>
                    <a:pt x="170850" y="126113"/>
                  </a:cubicBezTo>
                  <a:cubicBezTo>
                    <a:pt x="185667" y="151777"/>
                    <a:pt x="178788" y="219511"/>
                    <a:pt x="180375" y="229300"/>
                  </a:cubicBezTo>
                  <a:cubicBezTo>
                    <a:pt x="181963" y="239090"/>
                    <a:pt x="177465" y="202577"/>
                    <a:pt x="180375" y="184850"/>
                  </a:cubicBezTo>
                  <a:cubicBezTo>
                    <a:pt x="183285" y="167123"/>
                    <a:pt x="222708" y="149925"/>
                    <a:pt x="197837" y="122938"/>
                  </a:cubicBezTo>
                  <a:cubicBezTo>
                    <a:pt x="172966" y="95951"/>
                    <a:pt x="20302" y="8637"/>
                    <a:pt x="2575" y="70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: 図形 1684">
              <a:extLst>
                <a:ext uri="{FF2B5EF4-FFF2-40B4-BE49-F238E27FC236}">
                  <a16:creationId xmlns:a16="http://schemas.microsoft.com/office/drawing/2014/main" id="{DB67EF83-5661-4BFD-9C06-1A37C748F4DB}"/>
                </a:ext>
              </a:extLst>
            </p:cNvPr>
            <p:cNvSpPr/>
            <p:nvPr/>
          </p:nvSpPr>
          <p:spPr>
            <a:xfrm>
              <a:off x="4639035" y="1983437"/>
              <a:ext cx="38689" cy="37145"/>
            </a:xfrm>
            <a:custGeom>
              <a:avLst/>
              <a:gdLst>
                <a:gd name="connsiteX0" fmla="*/ 9 w 126887"/>
                <a:gd name="connsiteY0" fmla="*/ 132 h 121825"/>
                <a:gd name="connsiteX1" fmla="*/ 42872 w 126887"/>
                <a:gd name="connsiteY1" fmla="*/ 71569 h 121825"/>
                <a:gd name="connsiteX2" fmla="*/ 123834 w 126887"/>
                <a:gd name="connsiteY2" fmla="*/ 119194 h 121825"/>
                <a:gd name="connsiteX3" fmla="*/ 111134 w 126887"/>
                <a:gd name="connsiteY3" fmla="*/ 116019 h 121825"/>
                <a:gd name="connsiteX4" fmla="*/ 46047 w 126887"/>
                <a:gd name="connsiteY4" fmla="*/ 90619 h 121825"/>
                <a:gd name="connsiteX5" fmla="*/ 9 w 126887"/>
                <a:gd name="connsiteY5" fmla="*/ 132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87" h="121825">
                  <a:moveTo>
                    <a:pt x="9" y="132"/>
                  </a:moveTo>
                  <a:cubicBezTo>
                    <a:pt x="-520" y="-3043"/>
                    <a:pt x="22235" y="51725"/>
                    <a:pt x="42872" y="71569"/>
                  </a:cubicBezTo>
                  <a:cubicBezTo>
                    <a:pt x="63509" y="91413"/>
                    <a:pt x="112457" y="111786"/>
                    <a:pt x="123834" y="119194"/>
                  </a:cubicBezTo>
                  <a:cubicBezTo>
                    <a:pt x="135211" y="126602"/>
                    <a:pt x="111134" y="116019"/>
                    <a:pt x="111134" y="116019"/>
                  </a:cubicBezTo>
                  <a:cubicBezTo>
                    <a:pt x="98169" y="111256"/>
                    <a:pt x="62980" y="104377"/>
                    <a:pt x="46047" y="90619"/>
                  </a:cubicBezTo>
                  <a:cubicBezTo>
                    <a:pt x="29114" y="76861"/>
                    <a:pt x="538" y="3307"/>
                    <a:pt x="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: 図形 1685">
              <a:extLst>
                <a:ext uri="{FF2B5EF4-FFF2-40B4-BE49-F238E27FC236}">
                  <a16:creationId xmlns:a16="http://schemas.microsoft.com/office/drawing/2014/main" id="{1A9D8969-442E-4150-8662-6CD961592E36}"/>
                </a:ext>
              </a:extLst>
            </p:cNvPr>
            <p:cNvSpPr/>
            <p:nvPr/>
          </p:nvSpPr>
          <p:spPr>
            <a:xfrm>
              <a:off x="4784268" y="1964599"/>
              <a:ext cx="32470" cy="77444"/>
            </a:xfrm>
            <a:custGeom>
              <a:avLst/>
              <a:gdLst>
                <a:gd name="connsiteX0" fmla="*/ 106301 w 106492"/>
                <a:gd name="connsiteY0" fmla="*/ 4 h 253994"/>
                <a:gd name="connsiteX1" fmla="*/ 28513 w 106492"/>
                <a:gd name="connsiteY1" fmla="*/ 155579 h 253994"/>
                <a:gd name="connsiteX2" fmla="*/ 17401 w 106492"/>
                <a:gd name="connsiteY2" fmla="*/ 250829 h 253994"/>
                <a:gd name="connsiteX3" fmla="*/ 17401 w 106492"/>
                <a:gd name="connsiteY3" fmla="*/ 223842 h 253994"/>
                <a:gd name="connsiteX4" fmla="*/ 3113 w 106492"/>
                <a:gd name="connsiteY4" fmla="*/ 150817 h 253994"/>
                <a:gd name="connsiteX5" fmla="*/ 106301 w 106492"/>
                <a:gd name="connsiteY5" fmla="*/ 4 h 2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92" h="253994">
                  <a:moveTo>
                    <a:pt x="106301" y="4"/>
                  </a:moveTo>
                  <a:cubicBezTo>
                    <a:pt x="110534" y="798"/>
                    <a:pt x="43330" y="113775"/>
                    <a:pt x="28513" y="155579"/>
                  </a:cubicBezTo>
                  <a:cubicBezTo>
                    <a:pt x="13696" y="197383"/>
                    <a:pt x="19253" y="239452"/>
                    <a:pt x="17401" y="250829"/>
                  </a:cubicBezTo>
                  <a:cubicBezTo>
                    <a:pt x="15549" y="262206"/>
                    <a:pt x="19782" y="240511"/>
                    <a:pt x="17401" y="223842"/>
                  </a:cubicBezTo>
                  <a:cubicBezTo>
                    <a:pt x="15020" y="207173"/>
                    <a:pt x="-8264" y="186271"/>
                    <a:pt x="3113" y="150817"/>
                  </a:cubicBezTo>
                  <a:cubicBezTo>
                    <a:pt x="14490" y="115363"/>
                    <a:pt x="102068" y="-790"/>
                    <a:pt x="10630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: 図形 1686">
              <a:extLst>
                <a:ext uri="{FF2B5EF4-FFF2-40B4-BE49-F238E27FC236}">
                  <a16:creationId xmlns:a16="http://schemas.microsoft.com/office/drawing/2014/main" id="{4D335F88-4334-46BB-BD80-AAB8C15ABCA2}"/>
                </a:ext>
              </a:extLst>
            </p:cNvPr>
            <p:cNvSpPr/>
            <p:nvPr/>
          </p:nvSpPr>
          <p:spPr>
            <a:xfrm>
              <a:off x="4785382" y="1962664"/>
              <a:ext cx="48261" cy="89851"/>
            </a:xfrm>
            <a:custGeom>
              <a:avLst/>
              <a:gdLst>
                <a:gd name="connsiteX0" fmla="*/ 158211 w 158281"/>
                <a:gd name="connsiteY0" fmla="*/ 0 h 294683"/>
                <a:gd name="connsiteX1" fmla="*/ 88361 w 158281"/>
                <a:gd name="connsiteY1" fmla="*/ 152400 h 294683"/>
                <a:gd name="connsiteX2" fmla="*/ 1049 w 158281"/>
                <a:gd name="connsiteY2" fmla="*/ 292100 h 294683"/>
                <a:gd name="connsiteX3" fmla="*/ 42324 w 158281"/>
                <a:gd name="connsiteY3" fmla="*/ 236538 h 294683"/>
                <a:gd name="connsiteX4" fmla="*/ 75661 w 158281"/>
                <a:gd name="connsiteY4" fmla="*/ 153988 h 294683"/>
                <a:gd name="connsiteX5" fmla="*/ 158211 w 158281"/>
                <a:gd name="connsiteY5" fmla="*/ 0 h 29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81" h="294683">
                  <a:moveTo>
                    <a:pt x="158211" y="0"/>
                  </a:moveTo>
                  <a:cubicBezTo>
                    <a:pt x="160328" y="-265"/>
                    <a:pt x="114555" y="103717"/>
                    <a:pt x="88361" y="152400"/>
                  </a:cubicBezTo>
                  <a:cubicBezTo>
                    <a:pt x="62167" y="201083"/>
                    <a:pt x="8722" y="278077"/>
                    <a:pt x="1049" y="292100"/>
                  </a:cubicBezTo>
                  <a:cubicBezTo>
                    <a:pt x="-6624" y="306123"/>
                    <a:pt x="29889" y="259557"/>
                    <a:pt x="42324" y="236538"/>
                  </a:cubicBezTo>
                  <a:cubicBezTo>
                    <a:pt x="54759" y="213519"/>
                    <a:pt x="57669" y="192088"/>
                    <a:pt x="75661" y="153988"/>
                  </a:cubicBezTo>
                  <a:cubicBezTo>
                    <a:pt x="93653" y="115888"/>
                    <a:pt x="156094" y="265"/>
                    <a:pt x="1582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: 図形 1687">
              <a:extLst>
                <a:ext uri="{FF2B5EF4-FFF2-40B4-BE49-F238E27FC236}">
                  <a16:creationId xmlns:a16="http://schemas.microsoft.com/office/drawing/2014/main" id="{7478CAE8-CED5-4423-B4BB-680EBA2CDE16}"/>
                </a:ext>
              </a:extLst>
            </p:cNvPr>
            <p:cNvSpPr/>
            <p:nvPr/>
          </p:nvSpPr>
          <p:spPr>
            <a:xfrm>
              <a:off x="4824379" y="1840015"/>
              <a:ext cx="19264" cy="95686"/>
            </a:xfrm>
            <a:custGeom>
              <a:avLst/>
              <a:gdLst>
                <a:gd name="connsiteX0" fmla="*/ 150 w 63179"/>
                <a:gd name="connsiteY0" fmla="*/ 615 h 313822"/>
                <a:gd name="connsiteX1" fmla="*/ 35075 w 63179"/>
                <a:gd name="connsiteY1" fmla="*/ 102215 h 313822"/>
                <a:gd name="connsiteX2" fmla="*/ 60475 w 63179"/>
                <a:gd name="connsiteY2" fmla="*/ 173652 h 313822"/>
                <a:gd name="connsiteX3" fmla="*/ 60475 w 63179"/>
                <a:gd name="connsiteY3" fmla="*/ 310177 h 313822"/>
                <a:gd name="connsiteX4" fmla="*/ 60475 w 63179"/>
                <a:gd name="connsiteY4" fmla="*/ 264140 h 313822"/>
                <a:gd name="connsiteX5" fmla="*/ 23962 w 63179"/>
                <a:gd name="connsiteY5" fmla="*/ 153015 h 313822"/>
                <a:gd name="connsiteX6" fmla="*/ 150 w 63179"/>
                <a:gd name="connsiteY6" fmla="*/ 615 h 3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79" h="313822">
                  <a:moveTo>
                    <a:pt x="150" y="615"/>
                  </a:moveTo>
                  <a:cubicBezTo>
                    <a:pt x="2002" y="-7852"/>
                    <a:pt x="25021" y="73376"/>
                    <a:pt x="35075" y="102215"/>
                  </a:cubicBezTo>
                  <a:cubicBezTo>
                    <a:pt x="45129" y="131054"/>
                    <a:pt x="56242" y="138992"/>
                    <a:pt x="60475" y="173652"/>
                  </a:cubicBezTo>
                  <a:cubicBezTo>
                    <a:pt x="64708" y="208312"/>
                    <a:pt x="60475" y="310177"/>
                    <a:pt x="60475" y="310177"/>
                  </a:cubicBezTo>
                  <a:cubicBezTo>
                    <a:pt x="60475" y="325258"/>
                    <a:pt x="66560" y="290334"/>
                    <a:pt x="60475" y="264140"/>
                  </a:cubicBezTo>
                  <a:cubicBezTo>
                    <a:pt x="54390" y="237946"/>
                    <a:pt x="34016" y="195613"/>
                    <a:pt x="23962" y="153015"/>
                  </a:cubicBezTo>
                  <a:cubicBezTo>
                    <a:pt x="13908" y="110417"/>
                    <a:pt x="-1702" y="9082"/>
                    <a:pt x="15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: 図形 1688">
              <a:extLst>
                <a:ext uri="{FF2B5EF4-FFF2-40B4-BE49-F238E27FC236}">
                  <a16:creationId xmlns:a16="http://schemas.microsoft.com/office/drawing/2014/main" id="{E2AA3A24-8678-42DE-8801-372EF16C177E}"/>
                </a:ext>
              </a:extLst>
            </p:cNvPr>
            <p:cNvSpPr/>
            <p:nvPr/>
          </p:nvSpPr>
          <p:spPr>
            <a:xfrm>
              <a:off x="4612560" y="1694296"/>
              <a:ext cx="69674" cy="76996"/>
            </a:xfrm>
            <a:custGeom>
              <a:avLst/>
              <a:gdLst>
                <a:gd name="connsiteX0" fmla="*/ 228129 w 228510"/>
                <a:gd name="connsiteY0" fmla="*/ 689 h 252524"/>
                <a:gd name="connsiteX1" fmla="*/ 88429 w 228510"/>
                <a:gd name="connsiteY1" fmla="*/ 59427 h 252524"/>
                <a:gd name="connsiteX2" fmla="*/ 4291 w 228510"/>
                <a:gd name="connsiteY2" fmla="*/ 246752 h 252524"/>
                <a:gd name="connsiteX3" fmla="*/ 15404 w 228510"/>
                <a:gd name="connsiteY3" fmla="*/ 194364 h 252524"/>
                <a:gd name="connsiteX4" fmla="*/ 42391 w 228510"/>
                <a:gd name="connsiteY4" fmla="*/ 89589 h 252524"/>
                <a:gd name="connsiteX5" fmla="*/ 228129 w 228510"/>
                <a:gd name="connsiteY5" fmla="*/ 689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10" h="252524">
                  <a:moveTo>
                    <a:pt x="228129" y="689"/>
                  </a:moveTo>
                  <a:cubicBezTo>
                    <a:pt x="235802" y="-4338"/>
                    <a:pt x="125735" y="18417"/>
                    <a:pt x="88429" y="59427"/>
                  </a:cubicBezTo>
                  <a:cubicBezTo>
                    <a:pt x="51123" y="100438"/>
                    <a:pt x="16462" y="224262"/>
                    <a:pt x="4291" y="246752"/>
                  </a:cubicBezTo>
                  <a:cubicBezTo>
                    <a:pt x="-7880" y="269242"/>
                    <a:pt x="9054" y="220558"/>
                    <a:pt x="15404" y="194364"/>
                  </a:cubicBezTo>
                  <a:cubicBezTo>
                    <a:pt x="21754" y="168170"/>
                    <a:pt x="9054" y="121339"/>
                    <a:pt x="42391" y="89589"/>
                  </a:cubicBezTo>
                  <a:cubicBezTo>
                    <a:pt x="75728" y="57839"/>
                    <a:pt x="220456" y="5716"/>
                    <a:pt x="228129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: 図形 1689">
              <a:extLst>
                <a:ext uri="{FF2B5EF4-FFF2-40B4-BE49-F238E27FC236}">
                  <a16:creationId xmlns:a16="http://schemas.microsoft.com/office/drawing/2014/main" id="{6986207C-CFDF-4504-8831-0AC6518E43FE}"/>
                </a:ext>
              </a:extLst>
            </p:cNvPr>
            <p:cNvSpPr/>
            <p:nvPr/>
          </p:nvSpPr>
          <p:spPr>
            <a:xfrm>
              <a:off x="4687369" y="1695782"/>
              <a:ext cx="95932" cy="59695"/>
            </a:xfrm>
            <a:custGeom>
              <a:avLst/>
              <a:gdLst>
                <a:gd name="connsiteX0" fmla="*/ 238 w 314629"/>
                <a:gd name="connsiteY0" fmla="*/ 581 h 195783"/>
                <a:gd name="connsiteX1" fmla="*/ 125651 w 314629"/>
                <a:gd name="connsiteY1" fmla="*/ 65668 h 195783"/>
                <a:gd name="connsiteX2" fmla="*/ 228838 w 314629"/>
                <a:gd name="connsiteY2" fmla="*/ 121231 h 195783"/>
                <a:gd name="connsiteX3" fmla="*/ 312976 w 314629"/>
                <a:gd name="connsiteY3" fmla="*/ 194256 h 195783"/>
                <a:gd name="connsiteX4" fmla="*/ 274876 w 314629"/>
                <a:gd name="connsiteY4" fmla="*/ 165681 h 195783"/>
                <a:gd name="connsiteX5" fmla="*/ 158988 w 314629"/>
                <a:gd name="connsiteY5" fmla="*/ 105356 h 195783"/>
                <a:gd name="connsiteX6" fmla="*/ 238 w 314629"/>
                <a:gd name="connsiteY6" fmla="*/ 581 h 1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29" h="195783">
                  <a:moveTo>
                    <a:pt x="238" y="581"/>
                  </a:moveTo>
                  <a:cubicBezTo>
                    <a:pt x="-5318" y="-6034"/>
                    <a:pt x="87551" y="45560"/>
                    <a:pt x="125651" y="65668"/>
                  </a:cubicBezTo>
                  <a:cubicBezTo>
                    <a:pt x="163751" y="85776"/>
                    <a:pt x="197617" y="99800"/>
                    <a:pt x="228838" y="121231"/>
                  </a:cubicBezTo>
                  <a:cubicBezTo>
                    <a:pt x="260059" y="142662"/>
                    <a:pt x="305303" y="186848"/>
                    <a:pt x="312976" y="194256"/>
                  </a:cubicBezTo>
                  <a:cubicBezTo>
                    <a:pt x="320649" y="201664"/>
                    <a:pt x="300541" y="180498"/>
                    <a:pt x="274876" y="165681"/>
                  </a:cubicBezTo>
                  <a:cubicBezTo>
                    <a:pt x="249211" y="150864"/>
                    <a:pt x="207407" y="131814"/>
                    <a:pt x="158988" y="105356"/>
                  </a:cubicBezTo>
                  <a:cubicBezTo>
                    <a:pt x="110569" y="78898"/>
                    <a:pt x="5794" y="7196"/>
                    <a:pt x="238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: 図形 1690">
              <a:extLst>
                <a:ext uri="{FF2B5EF4-FFF2-40B4-BE49-F238E27FC236}">
                  <a16:creationId xmlns:a16="http://schemas.microsoft.com/office/drawing/2014/main" id="{42780EB9-5A3D-4F00-A4A4-9EA2AC5EF91C}"/>
                </a:ext>
              </a:extLst>
            </p:cNvPr>
            <p:cNvSpPr/>
            <p:nvPr/>
          </p:nvSpPr>
          <p:spPr>
            <a:xfrm>
              <a:off x="4597873" y="1781631"/>
              <a:ext cx="14182" cy="58216"/>
            </a:xfrm>
            <a:custGeom>
              <a:avLst/>
              <a:gdLst>
                <a:gd name="connsiteX0" fmla="*/ 46108 w 46513"/>
                <a:gd name="connsiteY0" fmla="*/ 8 h 190930"/>
                <a:gd name="connsiteX1" fmla="*/ 22296 w 46513"/>
                <a:gd name="connsiteY1" fmla="*/ 85733 h 190930"/>
                <a:gd name="connsiteX2" fmla="*/ 17533 w 46513"/>
                <a:gd name="connsiteY2" fmla="*/ 188921 h 190930"/>
                <a:gd name="connsiteX3" fmla="*/ 19121 w 46513"/>
                <a:gd name="connsiteY3" fmla="*/ 149233 h 190930"/>
                <a:gd name="connsiteX4" fmla="*/ 71 w 46513"/>
                <a:gd name="connsiteY4" fmla="*/ 90496 h 190930"/>
                <a:gd name="connsiteX5" fmla="*/ 46108 w 46513"/>
                <a:gd name="connsiteY5" fmla="*/ 8 h 19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13" h="190930">
                  <a:moveTo>
                    <a:pt x="46108" y="8"/>
                  </a:moveTo>
                  <a:cubicBezTo>
                    <a:pt x="49812" y="-786"/>
                    <a:pt x="27058" y="54248"/>
                    <a:pt x="22296" y="85733"/>
                  </a:cubicBezTo>
                  <a:cubicBezTo>
                    <a:pt x="17534" y="117218"/>
                    <a:pt x="18062" y="178338"/>
                    <a:pt x="17533" y="188921"/>
                  </a:cubicBezTo>
                  <a:cubicBezTo>
                    <a:pt x="17004" y="199504"/>
                    <a:pt x="22031" y="165637"/>
                    <a:pt x="19121" y="149233"/>
                  </a:cubicBezTo>
                  <a:cubicBezTo>
                    <a:pt x="16211" y="132829"/>
                    <a:pt x="-1252" y="113779"/>
                    <a:pt x="71" y="90496"/>
                  </a:cubicBezTo>
                  <a:cubicBezTo>
                    <a:pt x="1394" y="67213"/>
                    <a:pt x="42404" y="802"/>
                    <a:pt x="4610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: 図形 1691">
              <a:extLst>
                <a:ext uri="{FF2B5EF4-FFF2-40B4-BE49-F238E27FC236}">
                  <a16:creationId xmlns:a16="http://schemas.microsoft.com/office/drawing/2014/main" id="{09BF1AA6-5FB3-4641-A1D0-35541290A327}"/>
                </a:ext>
              </a:extLst>
            </p:cNvPr>
            <p:cNvSpPr/>
            <p:nvPr/>
          </p:nvSpPr>
          <p:spPr>
            <a:xfrm>
              <a:off x="4789732" y="1769354"/>
              <a:ext cx="23259" cy="47266"/>
            </a:xfrm>
            <a:custGeom>
              <a:avLst/>
              <a:gdLst>
                <a:gd name="connsiteX0" fmla="*/ 1070 w 76281"/>
                <a:gd name="connsiteY0" fmla="*/ 584 h 155019"/>
                <a:gd name="connsiteX1" fmla="*/ 75683 w 76281"/>
                <a:gd name="connsiteY1" fmla="*/ 151396 h 155019"/>
                <a:gd name="connsiteX2" fmla="*/ 34408 w 76281"/>
                <a:gd name="connsiteY2" fmla="*/ 100596 h 155019"/>
                <a:gd name="connsiteX3" fmla="*/ 1070 w 76281"/>
                <a:gd name="connsiteY3" fmla="*/ 58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1" h="155019">
                  <a:moveTo>
                    <a:pt x="1070" y="584"/>
                  </a:moveTo>
                  <a:cubicBezTo>
                    <a:pt x="7949" y="9051"/>
                    <a:pt x="70127" y="134727"/>
                    <a:pt x="75683" y="151396"/>
                  </a:cubicBezTo>
                  <a:cubicBezTo>
                    <a:pt x="81239" y="168065"/>
                    <a:pt x="46579" y="123086"/>
                    <a:pt x="34408" y="100596"/>
                  </a:cubicBezTo>
                  <a:cubicBezTo>
                    <a:pt x="22237" y="78106"/>
                    <a:pt x="-5809" y="-7883"/>
                    <a:pt x="1070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: 図形 1692">
              <a:extLst>
                <a:ext uri="{FF2B5EF4-FFF2-40B4-BE49-F238E27FC236}">
                  <a16:creationId xmlns:a16="http://schemas.microsoft.com/office/drawing/2014/main" id="{F75FA196-A0A1-4BA9-84DD-E6A6B220293B}"/>
                </a:ext>
              </a:extLst>
            </p:cNvPr>
            <p:cNvSpPr/>
            <p:nvPr/>
          </p:nvSpPr>
          <p:spPr>
            <a:xfrm>
              <a:off x="4587106" y="1860320"/>
              <a:ext cx="11350" cy="57027"/>
            </a:xfrm>
            <a:custGeom>
              <a:avLst/>
              <a:gdLst>
                <a:gd name="connsiteX0" fmla="*/ 36970 w 37224"/>
                <a:gd name="connsiteY0" fmla="*/ 694 h 187033"/>
                <a:gd name="connsiteX1" fmla="*/ 9983 w 37224"/>
                <a:gd name="connsiteY1" fmla="*/ 70544 h 187033"/>
                <a:gd name="connsiteX2" fmla="*/ 458 w 37224"/>
                <a:gd name="connsiteY2" fmla="*/ 186431 h 187033"/>
                <a:gd name="connsiteX3" fmla="*/ 22683 w 37224"/>
                <a:gd name="connsiteY3" fmla="*/ 111819 h 187033"/>
                <a:gd name="connsiteX4" fmla="*/ 36970 w 37224"/>
                <a:gd name="connsiteY4" fmla="*/ 694 h 1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24" h="187033">
                  <a:moveTo>
                    <a:pt x="36970" y="694"/>
                  </a:moveTo>
                  <a:cubicBezTo>
                    <a:pt x="34853" y="-6185"/>
                    <a:pt x="16068" y="39588"/>
                    <a:pt x="9983" y="70544"/>
                  </a:cubicBezTo>
                  <a:cubicBezTo>
                    <a:pt x="3898" y="101500"/>
                    <a:pt x="-1659" y="179552"/>
                    <a:pt x="458" y="186431"/>
                  </a:cubicBezTo>
                  <a:cubicBezTo>
                    <a:pt x="2575" y="193310"/>
                    <a:pt x="17920" y="139600"/>
                    <a:pt x="22683" y="111819"/>
                  </a:cubicBezTo>
                  <a:cubicBezTo>
                    <a:pt x="27445" y="84038"/>
                    <a:pt x="39087" y="7573"/>
                    <a:pt x="36970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: 図形 1693">
              <a:extLst>
                <a:ext uri="{FF2B5EF4-FFF2-40B4-BE49-F238E27FC236}">
                  <a16:creationId xmlns:a16="http://schemas.microsoft.com/office/drawing/2014/main" id="{5A567698-6078-4E2F-9A41-55F8B82C2EC0}"/>
                </a:ext>
              </a:extLst>
            </p:cNvPr>
            <p:cNvSpPr/>
            <p:nvPr/>
          </p:nvSpPr>
          <p:spPr>
            <a:xfrm>
              <a:off x="4584766" y="1928764"/>
              <a:ext cx="21807" cy="64057"/>
            </a:xfrm>
            <a:custGeom>
              <a:avLst/>
              <a:gdLst>
                <a:gd name="connsiteX0" fmla="*/ 25596 w 71521"/>
                <a:gd name="connsiteY0" fmla="*/ 54 h 210087"/>
                <a:gd name="connsiteX1" fmla="*/ 22421 w 71521"/>
                <a:gd name="connsiteY1" fmla="*/ 92129 h 210087"/>
                <a:gd name="connsiteX2" fmla="*/ 70046 w 71521"/>
                <a:gd name="connsiteY2" fmla="*/ 208017 h 210087"/>
                <a:gd name="connsiteX3" fmla="*/ 54171 w 71521"/>
                <a:gd name="connsiteY3" fmla="*/ 161979 h 210087"/>
                <a:gd name="connsiteX4" fmla="*/ 1784 w 71521"/>
                <a:gd name="connsiteY4" fmla="*/ 104829 h 210087"/>
                <a:gd name="connsiteX5" fmla="*/ 25596 w 71521"/>
                <a:gd name="connsiteY5" fmla="*/ 54 h 2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" h="210087">
                  <a:moveTo>
                    <a:pt x="25596" y="54"/>
                  </a:moveTo>
                  <a:cubicBezTo>
                    <a:pt x="29036" y="-2063"/>
                    <a:pt x="15013" y="57469"/>
                    <a:pt x="22421" y="92129"/>
                  </a:cubicBezTo>
                  <a:cubicBezTo>
                    <a:pt x="29829" y="126790"/>
                    <a:pt x="64754" y="196375"/>
                    <a:pt x="70046" y="208017"/>
                  </a:cubicBezTo>
                  <a:cubicBezTo>
                    <a:pt x="75338" y="219659"/>
                    <a:pt x="65548" y="179177"/>
                    <a:pt x="54171" y="161979"/>
                  </a:cubicBezTo>
                  <a:cubicBezTo>
                    <a:pt x="42794" y="144781"/>
                    <a:pt x="11044" y="129964"/>
                    <a:pt x="1784" y="104829"/>
                  </a:cubicBezTo>
                  <a:cubicBezTo>
                    <a:pt x="-7476" y="79694"/>
                    <a:pt x="22156" y="2171"/>
                    <a:pt x="2559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: 図形 1694">
              <a:extLst>
                <a:ext uri="{FF2B5EF4-FFF2-40B4-BE49-F238E27FC236}">
                  <a16:creationId xmlns:a16="http://schemas.microsoft.com/office/drawing/2014/main" id="{112022F3-2AB5-489C-9DF8-A5826D3DCD81}"/>
                </a:ext>
              </a:extLst>
            </p:cNvPr>
            <p:cNvSpPr/>
            <p:nvPr/>
          </p:nvSpPr>
          <p:spPr>
            <a:xfrm>
              <a:off x="4606605" y="1997441"/>
              <a:ext cx="41679" cy="41186"/>
            </a:xfrm>
            <a:custGeom>
              <a:avLst/>
              <a:gdLst>
                <a:gd name="connsiteX0" fmla="*/ 9 w 136694"/>
                <a:gd name="connsiteY0" fmla="*/ 241 h 135077"/>
                <a:gd name="connsiteX1" fmla="*/ 111134 w 136694"/>
                <a:gd name="connsiteY1" fmla="*/ 109779 h 135077"/>
                <a:gd name="connsiteX2" fmla="*/ 136534 w 136694"/>
                <a:gd name="connsiteY2" fmla="*/ 133591 h 135077"/>
                <a:gd name="connsiteX3" fmla="*/ 104784 w 136694"/>
                <a:gd name="connsiteY3" fmla="*/ 81204 h 135077"/>
                <a:gd name="connsiteX4" fmla="*/ 9 w 136694"/>
                <a:gd name="connsiteY4" fmla="*/ 241 h 1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94" h="135077">
                  <a:moveTo>
                    <a:pt x="9" y="241"/>
                  </a:moveTo>
                  <a:cubicBezTo>
                    <a:pt x="1067" y="5003"/>
                    <a:pt x="88380" y="87554"/>
                    <a:pt x="111134" y="109779"/>
                  </a:cubicBezTo>
                  <a:cubicBezTo>
                    <a:pt x="133888" y="132004"/>
                    <a:pt x="137592" y="138353"/>
                    <a:pt x="136534" y="133591"/>
                  </a:cubicBezTo>
                  <a:cubicBezTo>
                    <a:pt x="135476" y="128829"/>
                    <a:pt x="123834" y="99989"/>
                    <a:pt x="104784" y="81204"/>
                  </a:cubicBezTo>
                  <a:cubicBezTo>
                    <a:pt x="85734" y="62419"/>
                    <a:pt x="-1049" y="-4521"/>
                    <a:pt x="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: 図形 1695">
              <a:extLst>
                <a:ext uri="{FF2B5EF4-FFF2-40B4-BE49-F238E27FC236}">
                  <a16:creationId xmlns:a16="http://schemas.microsoft.com/office/drawing/2014/main" id="{D32A38EE-3D4C-4A79-8099-50E8129F1ACB}"/>
                </a:ext>
              </a:extLst>
            </p:cNvPr>
            <p:cNvSpPr/>
            <p:nvPr/>
          </p:nvSpPr>
          <p:spPr>
            <a:xfrm>
              <a:off x="4622086" y="1987825"/>
              <a:ext cx="40449" cy="69912"/>
            </a:xfrm>
            <a:custGeom>
              <a:avLst/>
              <a:gdLst>
                <a:gd name="connsiteX0" fmla="*/ 35 w 132660"/>
                <a:gd name="connsiteY0" fmla="*/ 28 h 229292"/>
                <a:gd name="connsiteX1" fmla="*/ 73060 w 132660"/>
                <a:gd name="connsiteY1" fmla="*/ 120678 h 229292"/>
                <a:gd name="connsiteX2" fmla="*/ 131797 w 132660"/>
                <a:gd name="connsiteY2" fmla="*/ 228628 h 229292"/>
                <a:gd name="connsiteX3" fmla="*/ 106397 w 132660"/>
                <a:gd name="connsiteY3" fmla="*/ 163541 h 229292"/>
                <a:gd name="connsiteX4" fmla="*/ 82585 w 132660"/>
                <a:gd name="connsiteY4" fmla="*/ 109566 h 229292"/>
                <a:gd name="connsiteX5" fmla="*/ 35 w 132660"/>
                <a:gd name="connsiteY5" fmla="*/ 28 h 2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60" h="229292">
                  <a:moveTo>
                    <a:pt x="35" y="28"/>
                  </a:moveTo>
                  <a:cubicBezTo>
                    <a:pt x="-1552" y="1880"/>
                    <a:pt x="51100" y="82578"/>
                    <a:pt x="73060" y="120678"/>
                  </a:cubicBezTo>
                  <a:cubicBezTo>
                    <a:pt x="95020" y="158778"/>
                    <a:pt x="126241" y="221484"/>
                    <a:pt x="131797" y="228628"/>
                  </a:cubicBezTo>
                  <a:cubicBezTo>
                    <a:pt x="137353" y="235772"/>
                    <a:pt x="114599" y="183385"/>
                    <a:pt x="106397" y="163541"/>
                  </a:cubicBezTo>
                  <a:cubicBezTo>
                    <a:pt x="98195" y="143697"/>
                    <a:pt x="96608" y="130733"/>
                    <a:pt x="82585" y="109566"/>
                  </a:cubicBezTo>
                  <a:cubicBezTo>
                    <a:pt x="68562" y="88399"/>
                    <a:pt x="1622" y="-1824"/>
                    <a:pt x="3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: 図形 1696">
              <a:extLst>
                <a:ext uri="{FF2B5EF4-FFF2-40B4-BE49-F238E27FC236}">
                  <a16:creationId xmlns:a16="http://schemas.microsoft.com/office/drawing/2014/main" id="{27BF03C7-93DF-47D3-88BA-C3E311D4E169}"/>
                </a:ext>
              </a:extLst>
            </p:cNvPr>
            <p:cNvSpPr/>
            <p:nvPr/>
          </p:nvSpPr>
          <p:spPr>
            <a:xfrm>
              <a:off x="4672040" y="2049518"/>
              <a:ext cx="114763" cy="26545"/>
            </a:xfrm>
            <a:custGeom>
              <a:avLst/>
              <a:gdLst>
                <a:gd name="connsiteX0" fmla="*/ 2889 w 376389"/>
                <a:gd name="connsiteY0" fmla="*/ 35817 h 87061"/>
                <a:gd name="connsiteX1" fmla="*/ 104489 w 376389"/>
                <a:gd name="connsiteY1" fmla="*/ 81855 h 87061"/>
                <a:gd name="connsiteX2" fmla="*/ 161639 w 376389"/>
                <a:gd name="connsiteY2" fmla="*/ 77092 h 87061"/>
                <a:gd name="connsiteX3" fmla="*/ 372777 w 376389"/>
                <a:gd name="connsiteY3" fmla="*/ 2480 h 87061"/>
                <a:gd name="connsiteX4" fmla="*/ 290227 w 376389"/>
                <a:gd name="connsiteY4" fmla="*/ 23117 h 87061"/>
                <a:gd name="connsiteX5" fmla="*/ 228314 w 376389"/>
                <a:gd name="connsiteY5" fmla="*/ 75505 h 87061"/>
                <a:gd name="connsiteX6" fmla="*/ 2889 w 376389"/>
                <a:gd name="connsiteY6" fmla="*/ 35817 h 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389" h="87061">
                  <a:moveTo>
                    <a:pt x="2889" y="35817"/>
                  </a:moveTo>
                  <a:cubicBezTo>
                    <a:pt x="-17748" y="36875"/>
                    <a:pt x="78031" y="74976"/>
                    <a:pt x="104489" y="81855"/>
                  </a:cubicBezTo>
                  <a:cubicBezTo>
                    <a:pt x="130947" y="88734"/>
                    <a:pt x="116924" y="90321"/>
                    <a:pt x="161639" y="77092"/>
                  </a:cubicBezTo>
                  <a:cubicBezTo>
                    <a:pt x="206354" y="63863"/>
                    <a:pt x="351346" y="11476"/>
                    <a:pt x="372777" y="2480"/>
                  </a:cubicBezTo>
                  <a:cubicBezTo>
                    <a:pt x="394208" y="-6516"/>
                    <a:pt x="314304" y="10946"/>
                    <a:pt x="290227" y="23117"/>
                  </a:cubicBezTo>
                  <a:cubicBezTo>
                    <a:pt x="266150" y="35288"/>
                    <a:pt x="270118" y="73124"/>
                    <a:pt x="228314" y="75505"/>
                  </a:cubicBezTo>
                  <a:cubicBezTo>
                    <a:pt x="186510" y="77886"/>
                    <a:pt x="23526" y="34759"/>
                    <a:pt x="2889" y="35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楕円 1697">
              <a:extLst>
                <a:ext uri="{FF2B5EF4-FFF2-40B4-BE49-F238E27FC236}">
                  <a16:creationId xmlns:a16="http://schemas.microsoft.com/office/drawing/2014/main" id="{1F947CAB-C6DD-480A-A6A0-2F627B8BB973}"/>
                </a:ext>
              </a:extLst>
            </p:cNvPr>
            <p:cNvSpPr/>
            <p:nvPr/>
          </p:nvSpPr>
          <p:spPr>
            <a:xfrm>
              <a:off x="4644846" y="1836330"/>
              <a:ext cx="13940" cy="13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楕円 1698">
              <a:extLst>
                <a:ext uri="{FF2B5EF4-FFF2-40B4-BE49-F238E27FC236}">
                  <a16:creationId xmlns:a16="http://schemas.microsoft.com/office/drawing/2014/main" id="{4690255D-4E34-46FC-9D08-600BD434E7EC}"/>
                </a:ext>
              </a:extLst>
            </p:cNvPr>
            <p:cNvSpPr/>
            <p:nvPr/>
          </p:nvSpPr>
          <p:spPr>
            <a:xfrm>
              <a:off x="4770212" y="1827133"/>
              <a:ext cx="13940" cy="13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: 図形 1699">
              <a:extLst>
                <a:ext uri="{FF2B5EF4-FFF2-40B4-BE49-F238E27FC236}">
                  <a16:creationId xmlns:a16="http://schemas.microsoft.com/office/drawing/2014/main" id="{7B1F261D-0836-4431-B2E5-D849947815F5}"/>
                </a:ext>
              </a:extLst>
            </p:cNvPr>
            <p:cNvSpPr/>
            <p:nvPr/>
          </p:nvSpPr>
          <p:spPr>
            <a:xfrm>
              <a:off x="4811797" y="1881826"/>
              <a:ext cx="19424" cy="42355"/>
            </a:xfrm>
            <a:custGeom>
              <a:avLst/>
              <a:gdLst>
                <a:gd name="connsiteX0" fmla="*/ 9665 w 63706"/>
                <a:gd name="connsiteY0" fmla="*/ 12 h 138911"/>
                <a:gd name="connsiteX1" fmla="*/ 25540 w 63706"/>
                <a:gd name="connsiteY1" fmla="*/ 90499 h 138911"/>
                <a:gd name="connsiteX2" fmla="*/ 140 w 63706"/>
                <a:gd name="connsiteY2" fmla="*/ 136537 h 138911"/>
                <a:gd name="connsiteX3" fmla="*/ 17602 w 63706"/>
                <a:gd name="connsiteY3" fmla="*/ 128599 h 138911"/>
                <a:gd name="connsiteX4" fmla="*/ 63640 w 63706"/>
                <a:gd name="connsiteY4" fmla="*/ 96849 h 138911"/>
                <a:gd name="connsiteX5" fmla="*/ 9665 w 63706"/>
                <a:gd name="connsiteY5" fmla="*/ 12 h 1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6" h="138911">
                  <a:moveTo>
                    <a:pt x="9665" y="12"/>
                  </a:moveTo>
                  <a:cubicBezTo>
                    <a:pt x="3315" y="-1046"/>
                    <a:pt x="27127" y="67745"/>
                    <a:pt x="25540" y="90499"/>
                  </a:cubicBezTo>
                  <a:cubicBezTo>
                    <a:pt x="23953" y="113253"/>
                    <a:pt x="1463" y="130187"/>
                    <a:pt x="140" y="136537"/>
                  </a:cubicBezTo>
                  <a:cubicBezTo>
                    <a:pt x="-1183" y="142887"/>
                    <a:pt x="7019" y="135214"/>
                    <a:pt x="17602" y="128599"/>
                  </a:cubicBezTo>
                  <a:cubicBezTo>
                    <a:pt x="28185" y="121984"/>
                    <a:pt x="65492" y="115634"/>
                    <a:pt x="63640" y="96849"/>
                  </a:cubicBezTo>
                  <a:cubicBezTo>
                    <a:pt x="61788" y="78064"/>
                    <a:pt x="16015" y="1070"/>
                    <a:pt x="966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: 図形 1700">
              <a:extLst>
                <a:ext uri="{FF2B5EF4-FFF2-40B4-BE49-F238E27FC236}">
                  <a16:creationId xmlns:a16="http://schemas.microsoft.com/office/drawing/2014/main" id="{071F23CE-589C-4FF7-A718-E7CFDF99DF20}"/>
                </a:ext>
              </a:extLst>
            </p:cNvPr>
            <p:cNvSpPr/>
            <p:nvPr/>
          </p:nvSpPr>
          <p:spPr>
            <a:xfrm>
              <a:off x="4613648" y="1894414"/>
              <a:ext cx="13313" cy="59054"/>
            </a:xfrm>
            <a:custGeom>
              <a:avLst/>
              <a:gdLst>
                <a:gd name="connsiteX0" fmla="*/ 43583 w 43664"/>
                <a:gd name="connsiteY0" fmla="*/ 2 h 193679"/>
                <a:gd name="connsiteX1" fmla="*/ 13420 w 43664"/>
                <a:gd name="connsiteY1" fmla="*/ 96839 h 193679"/>
                <a:gd name="connsiteX2" fmla="*/ 34058 w 43664"/>
                <a:gd name="connsiteY2" fmla="*/ 158752 h 193679"/>
                <a:gd name="connsiteX3" fmla="*/ 8658 w 43664"/>
                <a:gd name="connsiteY3" fmla="*/ 193677 h 193679"/>
                <a:gd name="connsiteX4" fmla="*/ 16595 w 43664"/>
                <a:gd name="connsiteY4" fmla="*/ 157164 h 193679"/>
                <a:gd name="connsiteX5" fmla="*/ 2308 w 43664"/>
                <a:gd name="connsiteY5" fmla="*/ 125414 h 193679"/>
                <a:gd name="connsiteX6" fmla="*/ 2308 w 43664"/>
                <a:gd name="connsiteY6" fmla="*/ 100014 h 193679"/>
                <a:gd name="connsiteX7" fmla="*/ 43583 w 43664"/>
                <a:gd name="connsiteY7" fmla="*/ 2 h 19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64" h="193679">
                  <a:moveTo>
                    <a:pt x="43583" y="2"/>
                  </a:moveTo>
                  <a:cubicBezTo>
                    <a:pt x="45435" y="-527"/>
                    <a:pt x="15007" y="70381"/>
                    <a:pt x="13420" y="96839"/>
                  </a:cubicBezTo>
                  <a:cubicBezTo>
                    <a:pt x="11832" y="123297"/>
                    <a:pt x="34852" y="142612"/>
                    <a:pt x="34058" y="158752"/>
                  </a:cubicBezTo>
                  <a:cubicBezTo>
                    <a:pt x="33264" y="174892"/>
                    <a:pt x="11568" y="193942"/>
                    <a:pt x="8658" y="193677"/>
                  </a:cubicBezTo>
                  <a:cubicBezTo>
                    <a:pt x="5748" y="193412"/>
                    <a:pt x="17653" y="168541"/>
                    <a:pt x="16595" y="157164"/>
                  </a:cubicBezTo>
                  <a:cubicBezTo>
                    <a:pt x="15537" y="145787"/>
                    <a:pt x="4689" y="134939"/>
                    <a:pt x="2308" y="125414"/>
                  </a:cubicBezTo>
                  <a:cubicBezTo>
                    <a:pt x="-73" y="115889"/>
                    <a:pt x="-1396" y="117476"/>
                    <a:pt x="2308" y="100014"/>
                  </a:cubicBezTo>
                  <a:cubicBezTo>
                    <a:pt x="6012" y="82552"/>
                    <a:pt x="41731" y="531"/>
                    <a:pt x="435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: 図形 1701">
              <a:extLst>
                <a:ext uri="{FF2B5EF4-FFF2-40B4-BE49-F238E27FC236}">
                  <a16:creationId xmlns:a16="http://schemas.microsoft.com/office/drawing/2014/main" id="{39223730-F867-44AB-AA93-03A01F57F4FB}"/>
                </a:ext>
              </a:extLst>
            </p:cNvPr>
            <p:cNvSpPr/>
            <p:nvPr/>
          </p:nvSpPr>
          <p:spPr>
            <a:xfrm>
              <a:off x="4555449" y="1628589"/>
              <a:ext cx="100628" cy="92491"/>
            </a:xfrm>
            <a:custGeom>
              <a:avLst/>
              <a:gdLst>
                <a:gd name="connsiteX0" fmla="*/ 329711 w 330029"/>
                <a:gd name="connsiteY0" fmla="*/ 92363 h 303342"/>
                <a:gd name="connsiteX1" fmla="*/ 213823 w 330029"/>
                <a:gd name="connsiteY1" fmla="*/ 22513 h 303342"/>
                <a:gd name="connsiteX2" fmla="*/ 10623 w 330029"/>
                <a:gd name="connsiteY2" fmla="*/ 292388 h 303342"/>
                <a:gd name="connsiteX3" fmla="*/ 36023 w 330029"/>
                <a:gd name="connsiteY3" fmla="*/ 232063 h 303342"/>
                <a:gd name="connsiteX4" fmla="*/ 99523 w 330029"/>
                <a:gd name="connsiteY4" fmla="*/ 59026 h 303342"/>
                <a:gd name="connsiteX5" fmla="*/ 180486 w 330029"/>
                <a:gd name="connsiteY5" fmla="*/ 288 h 303342"/>
                <a:gd name="connsiteX6" fmla="*/ 329711 w 330029"/>
                <a:gd name="connsiteY6" fmla="*/ 92363 h 30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29" h="303342">
                  <a:moveTo>
                    <a:pt x="329711" y="92363"/>
                  </a:moveTo>
                  <a:cubicBezTo>
                    <a:pt x="335267" y="96067"/>
                    <a:pt x="267004" y="-10824"/>
                    <a:pt x="213823" y="22513"/>
                  </a:cubicBezTo>
                  <a:cubicBezTo>
                    <a:pt x="160642" y="55850"/>
                    <a:pt x="40256" y="257463"/>
                    <a:pt x="10623" y="292388"/>
                  </a:cubicBezTo>
                  <a:cubicBezTo>
                    <a:pt x="-19010" y="327313"/>
                    <a:pt x="21206" y="270957"/>
                    <a:pt x="36023" y="232063"/>
                  </a:cubicBezTo>
                  <a:cubicBezTo>
                    <a:pt x="50840" y="193169"/>
                    <a:pt x="75446" y="97655"/>
                    <a:pt x="99523" y="59026"/>
                  </a:cubicBezTo>
                  <a:cubicBezTo>
                    <a:pt x="123600" y="20397"/>
                    <a:pt x="142386" y="-2887"/>
                    <a:pt x="180486" y="288"/>
                  </a:cubicBezTo>
                  <a:cubicBezTo>
                    <a:pt x="218586" y="3463"/>
                    <a:pt x="324155" y="88659"/>
                    <a:pt x="329711" y="92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: 図形 1702">
              <a:extLst>
                <a:ext uri="{FF2B5EF4-FFF2-40B4-BE49-F238E27FC236}">
                  <a16:creationId xmlns:a16="http://schemas.microsoft.com/office/drawing/2014/main" id="{22B65281-16AD-45D1-A3C0-2B7DE728FC10}"/>
                </a:ext>
              </a:extLst>
            </p:cNvPr>
            <p:cNvSpPr/>
            <p:nvPr/>
          </p:nvSpPr>
          <p:spPr>
            <a:xfrm>
              <a:off x="4523861" y="1747625"/>
              <a:ext cx="34995" cy="180576"/>
            </a:xfrm>
            <a:custGeom>
              <a:avLst/>
              <a:gdLst>
                <a:gd name="connsiteX0" fmla="*/ 114220 w 114773"/>
                <a:gd name="connsiteY0" fmla="*/ 2528 h 592234"/>
                <a:gd name="connsiteX1" fmla="*/ 44370 w 114773"/>
                <a:gd name="connsiteY1" fmla="*/ 150694 h 592234"/>
                <a:gd name="connsiteX2" fmla="*/ 27437 w 114773"/>
                <a:gd name="connsiteY2" fmla="*/ 571911 h 592234"/>
                <a:gd name="connsiteX3" fmla="*/ 27437 w 114773"/>
                <a:gd name="connsiteY3" fmla="*/ 497828 h 592234"/>
                <a:gd name="connsiteX4" fmla="*/ 2037 w 114773"/>
                <a:gd name="connsiteY4" fmla="*/ 252294 h 592234"/>
                <a:gd name="connsiteX5" fmla="*/ 114220 w 114773"/>
                <a:gd name="connsiteY5" fmla="*/ 2528 h 59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73" h="592234">
                  <a:moveTo>
                    <a:pt x="114220" y="2528"/>
                  </a:moveTo>
                  <a:cubicBezTo>
                    <a:pt x="121275" y="-14405"/>
                    <a:pt x="58834" y="55797"/>
                    <a:pt x="44370" y="150694"/>
                  </a:cubicBezTo>
                  <a:cubicBezTo>
                    <a:pt x="29906" y="245591"/>
                    <a:pt x="30259" y="514056"/>
                    <a:pt x="27437" y="571911"/>
                  </a:cubicBezTo>
                  <a:cubicBezTo>
                    <a:pt x="24615" y="629766"/>
                    <a:pt x="31670" y="551097"/>
                    <a:pt x="27437" y="497828"/>
                  </a:cubicBezTo>
                  <a:cubicBezTo>
                    <a:pt x="23204" y="444559"/>
                    <a:pt x="-8193" y="332727"/>
                    <a:pt x="2037" y="252294"/>
                  </a:cubicBezTo>
                  <a:cubicBezTo>
                    <a:pt x="12267" y="171861"/>
                    <a:pt x="107165" y="19461"/>
                    <a:pt x="114220" y="2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: 図形 1703">
              <a:extLst>
                <a:ext uri="{FF2B5EF4-FFF2-40B4-BE49-F238E27FC236}">
                  <a16:creationId xmlns:a16="http://schemas.microsoft.com/office/drawing/2014/main" id="{BCE9A753-79D7-44F2-B2E4-487097A6FFA1}"/>
                </a:ext>
              </a:extLst>
            </p:cNvPr>
            <p:cNvSpPr/>
            <p:nvPr/>
          </p:nvSpPr>
          <p:spPr>
            <a:xfrm>
              <a:off x="4506381" y="1729938"/>
              <a:ext cx="39406" cy="102344"/>
            </a:xfrm>
            <a:custGeom>
              <a:avLst/>
              <a:gdLst>
                <a:gd name="connsiteX0" fmla="*/ 129218 w 129239"/>
                <a:gd name="connsiteY0" fmla="*/ 1270 h 335659"/>
                <a:gd name="connsiteX1" fmla="*/ 40318 w 129239"/>
                <a:gd name="connsiteY1" fmla="*/ 149437 h 335659"/>
                <a:gd name="connsiteX2" fmla="*/ 101 w 129239"/>
                <a:gd name="connsiteY2" fmla="*/ 333587 h 335659"/>
                <a:gd name="connsiteX3" fmla="*/ 31851 w 129239"/>
                <a:gd name="connsiteY3" fmla="*/ 234103 h 335659"/>
                <a:gd name="connsiteX4" fmla="*/ 129218 w 129239"/>
                <a:gd name="connsiteY4" fmla="*/ 1270 h 3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9" h="335659">
                  <a:moveTo>
                    <a:pt x="129218" y="1270"/>
                  </a:moveTo>
                  <a:cubicBezTo>
                    <a:pt x="130629" y="-12841"/>
                    <a:pt x="61837" y="94051"/>
                    <a:pt x="40318" y="149437"/>
                  </a:cubicBezTo>
                  <a:cubicBezTo>
                    <a:pt x="18799" y="204823"/>
                    <a:pt x="1512" y="319476"/>
                    <a:pt x="101" y="333587"/>
                  </a:cubicBezTo>
                  <a:cubicBezTo>
                    <a:pt x="-1310" y="347698"/>
                    <a:pt x="12096" y="287020"/>
                    <a:pt x="31851" y="234103"/>
                  </a:cubicBezTo>
                  <a:cubicBezTo>
                    <a:pt x="51606" y="181186"/>
                    <a:pt x="127807" y="15381"/>
                    <a:pt x="129218" y="1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: 図形 1704">
              <a:extLst>
                <a:ext uri="{FF2B5EF4-FFF2-40B4-BE49-F238E27FC236}">
                  <a16:creationId xmlns:a16="http://schemas.microsoft.com/office/drawing/2014/main" id="{81DC7FF2-F8B6-4CC4-B6FC-FAC0939D2AF2}"/>
                </a:ext>
              </a:extLst>
            </p:cNvPr>
            <p:cNvSpPr/>
            <p:nvPr/>
          </p:nvSpPr>
          <p:spPr>
            <a:xfrm>
              <a:off x="4632197" y="1603796"/>
              <a:ext cx="130625" cy="92445"/>
            </a:xfrm>
            <a:custGeom>
              <a:avLst/>
              <a:gdLst>
                <a:gd name="connsiteX0" fmla="*/ 112394 w 428412"/>
                <a:gd name="connsiteY0" fmla="*/ 302795 h 303192"/>
                <a:gd name="connsiteX1" fmla="*/ 19261 w 428412"/>
                <a:gd name="connsiteY1" fmla="*/ 146161 h 303192"/>
                <a:gd name="connsiteX2" fmla="*/ 2328 w 428412"/>
                <a:gd name="connsiteY2" fmla="*/ 86895 h 303192"/>
                <a:gd name="connsiteX3" fmla="*/ 53128 w 428412"/>
                <a:gd name="connsiteY3" fmla="*/ 2228 h 303192"/>
                <a:gd name="connsiteX4" fmla="*/ 406611 w 428412"/>
                <a:gd name="connsiteY4" fmla="*/ 184261 h 303192"/>
                <a:gd name="connsiteX5" fmla="*/ 353694 w 428412"/>
                <a:gd name="connsiteY5" fmla="*/ 139811 h 303192"/>
                <a:gd name="connsiteX6" fmla="*/ 53128 w 428412"/>
                <a:gd name="connsiteY6" fmla="*/ 57261 h 303192"/>
                <a:gd name="connsiteX7" fmla="*/ 36194 w 428412"/>
                <a:gd name="connsiteY7" fmla="*/ 95361 h 303192"/>
                <a:gd name="connsiteX8" fmla="*/ 112394 w 428412"/>
                <a:gd name="connsiteY8" fmla="*/ 302795 h 30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412" h="303192">
                  <a:moveTo>
                    <a:pt x="112394" y="302795"/>
                  </a:moveTo>
                  <a:cubicBezTo>
                    <a:pt x="109572" y="311262"/>
                    <a:pt x="37605" y="182144"/>
                    <a:pt x="19261" y="146161"/>
                  </a:cubicBezTo>
                  <a:cubicBezTo>
                    <a:pt x="917" y="110178"/>
                    <a:pt x="-3316" y="110884"/>
                    <a:pt x="2328" y="86895"/>
                  </a:cubicBezTo>
                  <a:cubicBezTo>
                    <a:pt x="7972" y="62906"/>
                    <a:pt x="-14253" y="-14000"/>
                    <a:pt x="53128" y="2228"/>
                  </a:cubicBezTo>
                  <a:cubicBezTo>
                    <a:pt x="120509" y="18456"/>
                    <a:pt x="356517" y="161331"/>
                    <a:pt x="406611" y="184261"/>
                  </a:cubicBezTo>
                  <a:cubicBezTo>
                    <a:pt x="456705" y="207191"/>
                    <a:pt x="412608" y="160978"/>
                    <a:pt x="353694" y="139811"/>
                  </a:cubicBezTo>
                  <a:cubicBezTo>
                    <a:pt x="294780" y="118644"/>
                    <a:pt x="106045" y="64669"/>
                    <a:pt x="53128" y="57261"/>
                  </a:cubicBezTo>
                  <a:cubicBezTo>
                    <a:pt x="211" y="49853"/>
                    <a:pt x="32666" y="55850"/>
                    <a:pt x="36194" y="95361"/>
                  </a:cubicBezTo>
                  <a:cubicBezTo>
                    <a:pt x="39722" y="134872"/>
                    <a:pt x="115216" y="294328"/>
                    <a:pt x="112394" y="302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: 図形 1705">
              <a:extLst>
                <a:ext uri="{FF2B5EF4-FFF2-40B4-BE49-F238E27FC236}">
                  <a16:creationId xmlns:a16="http://schemas.microsoft.com/office/drawing/2014/main" id="{4539FAC2-9909-4ABF-82F0-46B22CCAD4CC}"/>
                </a:ext>
              </a:extLst>
            </p:cNvPr>
            <p:cNvSpPr/>
            <p:nvPr/>
          </p:nvSpPr>
          <p:spPr>
            <a:xfrm>
              <a:off x="4668168" y="1589638"/>
              <a:ext cx="157617" cy="35210"/>
            </a:xfrm>
            <a:custGeom>
              <a:avLst/>
              <a:gdLst>
                <a:gd name="connsiteX0" fmla="*/ 1299 w 516938"/>
                <a:gd name="connsiteY0" fmla="*/ 55012 h 115478"/>
                <a:gd name="connsiteX1" fmla="*/ 164811 w 516938"/>
                <a:gd name="connsiteY1" fmla="*/ 1037 h 115478"/>
                <a:gd name="connsiteX2" fmla="*/ 498186 w 516938"/>
                <a:gd name="connsiteY2" fmla="*/ 110575 h 115478"/>
                <a:gd name="connsiteX3" fmla="*/ 450561 w 516938"/>
                <a:gd name="connsiteY3" fmla="*/ 91525 h 115478"/>
                <a:gd name="connsiteX4" fmla="*/ 245774 w 516938"/>
                <a:gd name="connsiteY4" fmla="*/ 47075 h 115478"/>
                <a:gd name="connsiteX5" fmla="*/ 1299 w 516938"/>
                <a:gd name="connsiteY5" fmla="*/ 55012 h 1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38" h="115478">
                  <a:moveTo>
                    <a:pt x="1299" y="55012"/>
                  </a:moveTo>
                  <a:cubicBezTo>
                    <a:pt x="-12195" y="47339"/>
                    <a:pt x="81997" y="-8223"/>
                    <a:pt x="164811" y="1037"/>
                  </a:cubicBezTo>
                  <a:cubicBezTo>
                    <a:pt x="247625" y="10297"/>
                    <a:pt x="450561" y="95494"/>
                    <a:pt x="498186" y="110575"/>
                  </a:cubicBezTo>
                  <a:cubicBezTo>
                    <a:pt x="545811" y="125656"/>
                    <a:pt x="492630" y="102108"/>
                    <a:pt x="450561" y="91525"/>
                  </a:cubicBezTo>
                  <a:cubicBezTo>
                    <a:pt x="408492" y="80942"/>
                    <a:pt x="318799" y="55806"/>
                    <a:pt x="245774" y="47075"/>
                  </a:cubicBezTo>
                  <a:cubicBezTo>
                    <a:pt x="172749" y="38344"/>
                    <a:pt x="14793" y="62685"/>
                    <a:pt x="1299" y="55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: 図形 1706">
              <a:extLst>
                <a:ext uri="{FF2B5EF4-FFF2-40B4-BE49-F238E27FC236}">
                  <a16:creationId xmlns:a16="http://schemas.microsoft.com/office/drawing/2014/main" id="{BBBDDE27-0D0D-4FE2-A972-426561C126A0}"/>
                </a:ext>
              </a:extLst>
            </p:cNvPr>
            <p:cNvSpPr/>
            <p:nvPr/>
          </p:nvSpPr>
          <p:spPr>
            <a:xfrm>
              <a:off x="4740420" y="1631643"/>
              <a:ext cx="117687" cy="182487"/>
            </a:xfrm>
            <a:custGeom>
              <a:avLst/>
              <a:gdLst>
                <a:gd name="connsiteX0" fmla="*/ 872 w 385978"/>
                <a:gd name="connsiteY0" fmla="*/ 6149 h 598502"/>
                <a:gd name="connsiteX1" fmla="*/ 210422 w 385978"/>
                <a:gd name="connsiteY1" fmla="*/ 69649 h 598502"/>
                <a:gd name="connsiteX2" fmla="*/ 377639 w 385978"/>
                <a:gd name="connsiteY2" fmla="*/ 577649 h 598502"/>
                <a:gd name="connsiteX3" fmla="*/ 358589 w 385978"/>
                <a:gd name="connsiteY3" fmla="*/ 488749 h 598502"/>
                <a:gd name="connsiteX4" fmla="*/ 339539 w 385978"/>
                <a:gd name="connsiteY4" fmla="*/ 376566 h 598502"/>
                <a:gd name="connsiteX5" fmla="*/ 295089 w 385978"/>
                <a:gd name="connsiteY5" fmla="*/ 84466 h 598502"/>
                <a:gd name="connsiteX6" fmla="*/ 872 w 385978"/>
                <a:gd name="connsiteY6" fmla="*/ 6149 h 5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78" h="598502">
                  <a:moveTo>
                    <a:pt x="872" y="6149"/>
                  </a:moveTo>
                  <a:cubicBezTo>
                    <a:pt x="-13239" y="3679"/>
                    <a:pt x="147628" y="-25601"/>
                    <a:pt x="210422" y="69649"/>
                  </a:cubicBezTo>
                  <a:cubicBezTo>
                    <a:pt x="273217" y="164899"/>
                    <a:pt x="352945" y="507799"/>
                    <a:pt x="377639" y="577649"/>
                  </a:cubicBezTo>
                  <a:cubicBezTo>
                    <a:pt x="402333" y="647499"/>
                    <a:pt x="364939" y="522263"/>
                    <a:pt x="358589" y="488749"/>
                  </a:cubicBezTo>
                  <a:cubicBezTo>
                    <a:pt x="352239" y="455235"/>
                    <a:pt x="350122" y="443946"/>
                    <a:pt x="339539" y="376566"/>
                  </a:cubicBezTo>
                  <a:cubicBezTo>
                    <a:pt x="328956" y="309186"/>
                    <a:pt x="345536" y="148672"/>
                    <a:pt x="295089" y="84466"/>
                  </a:cubicBezTo>
                  <a:cubicBezTo>
                    <a:pt x="244642" y="20260"/>
                    <a:pt x="14983" y="8619"/>
                    <a:pt x="872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: 図形 1707">
              <a:extLst>
                <a:ext uri="{FF2B5EF4-FFF2-40B4-BE49-F238E27FC236}">
                  <a16:creationId xmlns:a16="http://schemas.microsoft.com/office/drawing/2014/main" id="{BFC0C01E-3EE1-4229-90AC-B10D80AFD58B}"/>
                </a:ext>
              </a:extLst>
            </p:cNvPr>
            <p:cNvSpPr/>
            <p:nvPr/>
          </p:nvSpPr>
          <p:spPr>
            <a:xfrm>
              <a:off x="4590714" y="1666411"/>
              <a:ext cx="66721" cy="89200"/>
            </a:xfrm>
            <a:custGeom>
              <a:avLst/>
              <a:gdLst>
                <a:gd name="connsiteX0" fmla="*/ 218814 w 218824"/>
                <a:gd name="connsiteY0" fmla="*/ 84736 h 292550"/>
                <a:gd name="connsiteX1" fmla="*/ 108747 w 218824"/>
                <a:gd name="connsiteY1" fmla="*/ 52986 h 292550"/>
                <a:gd name="connsiteX2" fmla="*/ 5031 w 218824"/>
                <a:gd name="connsiteY2" fmla="*/ 281586 h 292550"/>
                <a:gd name="connsiteX3" fmla="*/ 19847 w 218824"/>
                <a:gd name="connsiteY3" fmla="*/ 237136 h 292550"/>
                <a:gd name="connsiteX4" fmla="*/ 51597 w 218824"/>
                <a:gd name="connsiteY4" fmla="*/ 69919 h 292550"/>
                <a:gd name="connsiteX5" fmla="*/ 115097 w 218824"/>
                <a:gd name="connsiteY5" fmla="*/ 69 h 292550"/>
                <a:gd name="connsiteX6" fmla="*/ 218814 w 218824"/>
                <a:gd name="connsiteY6" fmla="*/ 84736 h 2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824" h="292550">
                  <a:moveTo>
                    <a:pt x="218814" y="84736"/>
                  </a:moveTo>
                  <a:cubicBezTo>
                    <a:pt x="217756" y="93556"/>
                    <a:pt x="144377" y="20178"/>
                    <a:pt x="108747" y="52986"/>
                  </a:cubicBezTo>
                  <a:cubicBezTo>
                    <a:pt x="73117" y="85794"/>
                    <a:pt x="19848" y="250894"/>
                    <a:pt x="5031" y="281586"/>
                  </a:cubicBezTo>
                  <a:cubicBezTo>
                    <a:pt x="-9786" y="312278"/>
                    <a:pt x="12086" y="272414"/>
                    <a:pt x="19847" y="237136"/>
                  </a:cubicBezTo>
                  <a:cubicBezTo>
                    <a:pt x="27608" y="201858"/>
                    <a:pt x="35722" y="109430"/>
                    <a:pt x="51597" y="69919"/>
                  </a:cubicBezTo>
                  <a:cubicBezTo>
                    <a:pt x="67472" y="30408"/>
                    <a:pt x="90755" y="-1695"/>
                    <a:pt x="115097" y="69"/>
                  </a:cubicBezTo>
                  <a:cubicBezTo>
                    <a:pt x="139439" y="1833"/>
                    <a:pt x="219872" y="75916"/>
                    <a:pt x="218814" y="84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: 図形 1708">
              <a:extLst>
                <a:ext uri="{FF2B5EF4-FFF2-40B4-BE49-F238E27FC236}">
                  <a16:creationId xmlns:a16="http://schemas.microsoft.com/office/drawing/2014/main" id="{2AB6E50C-8B02-4F3E-B0C8-7DEA767B5F47}"/>
                </a:ext>
              </a:extLst>
            </p:cNvPr>
            <p:cNvSpPr/>
            <p:nvPr/>
          </p:nvSpPr>
          <p:spPr>
            <a:xfrm>
              <a:off x="4470771" y="1886457"/>
              <a:ext cx="44038" cy="96813"/>
            </a:xfrm>
            <a:custGeom>
              <a:avLst/>
              <a:gdLst>
                <a:gd name="connsiteX0" fmla="*/ 144407 w 144431"/>
                <a:gd name="connsiteY0" fmla="*/ 168 h 317518"/>
                <a:gd name="connsiteX1" fmla="*/ 27990 w 144431"/>
                <a:gd name="connsiteY1" fmla="*/ 154685 h 317518"/>
                <a:gd name="connsiteX2" fmla="*/ 473 w 144431"/>
                <a:gd name="connsiteY2" fmla="*/ 313435 h 317518"/>
                <a:gd name="connsiteX3" fmla="*/ 11057 w 144431"/>
                <a:gd name="connsiteY3" fmla="*/ 258402 h 317518"/>
                <a:gd name="connsiteX4" fmla="*/ 17407 w 144431"/>
                <a:gd name="connsiteY4" fmla="*/ 127168 h 317518"/>
                <a:gd name="connsiteX5" fmla="*/ 144407 w 144431"/>
                <a:gd name="connsiteY5" fmla="*/ 168 h 3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31" h="317518">
                  <a:moveTo>
                    <a:pt x="144407" y="168"/>
                  </a:moveTo>
                  <a:cubicBezTo>
                    <a:pt x="146171" y="4754"/>
                    <a:pt x="51979" y="102474"/>
                    <a:pt x="27990" y="154685"/>
                  </a:cubicBezTo>
                  <a:cubicBezTo>
                    <a:pt x="4001" y="206896"/>
                    <a:pt x="3295" y="296149"/>
                    <a:pt x="473" y="313435"/>
                  </a:cubicBezTo>
                  <a:cubicBezTo>
                    <a:pt x="-2349" y="330721"/>
                    <a:pt x="8235" y="289446"/>
                    <a:pt x="11057" y="258402"/>
                  </a:cubicBezTo>
                  <a:cubicBezTo>
                    <a:pt x="13879" y="227358"/>
                    <a:pt x="-4465" y="168796"/>
                    <a:pt x="17407" y="127168"/>
                  </a:cubicBezTo>
                  <a:cubicBezTo>
                    <a:pt x="39279" y="85540"/>
                    <a:pt x="142643" y="-4418"/>
                    <a:pt x="14440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: 図形 1709">
              <a:extLst>
                <a:ext uri="{FF2B5EF4-FFF2-40B4-BE49-F238E27FC236}">
                  <a16:creationId xmlns:a16="http://schemas.microsoft.com/office/drawing/2014/main" id="{975F3189-DB73-4FFC-B1DD-963D94808142}"/>
                </a:ext>
              </a:extLst>
            </p:cNvPr>
            <p:cNvSpPr/>
            <p:nvPr/>
          </p:nvSpPr>
          <p:spPr>
            <a:xfrm>
              <a:off x="4865537" y="1681921"/>
              <a:ext cx="49804" cy="139148"/>
            </a:xfrm>
            <a:custGeom>
              <a:avLst/>
              <a:gdLst>
                <a:gd name="connsiteX0" fmla="*/ 1158 w 163341"/>
                <a:gd name="connsiteY0" fmla="*/ 0 h 456364"/>
                <a:gd name="connsiteX1" fmla="*/ 87942 w 163341"/>
                <a:gd name="connsiteY1" fmla="*/ 110067 h 456364"/>
                <a:gd name="connsiteX2" fmla="*/ 159908 w 163341"/>
                <a:gd name="connsiteY2" fmla="*/ 440267 h 456364"/>
                <a:gd name="connsiteX3" fmla="*/ 140858 w 163341"/>
                <a:gd name="connsiteY3" fmla="*/ 374650 h 456364"/>
                <a:gd name="connsiteX4" fmla="*/ 45608 w 163341"/>
                <a:gd name="connsiteY4" fmla="*/ 110067 h 456364"/>
                <a:gd name="connsiteX5" fmla="*/ 1158 w 163341"/>
                <a:gd name="connsiteY5" fmla="*/ 0 h 45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41" h="456364">
                  <a:moveTo>
                    <a:pt x="1158" y="0"/>
                  </a:moveTo>
                  <a:cubicBezTo>
                    <a:pt x="8214" y="0"/>
                    <a:pt x="61484" y="36689"/>
                    <a:pt x="87942" y="110067"/>
                  </a:cubicBezTo>
                  <a:cubicBezTo>
                    <a:pt x="114400" y="183445"/>
                    <a:pt x="151089" y="396170"/>
                    <a:pt x="159908" y="440267"/>
                  </a:cubicBezTo>
                  <a:cubicBezTo>
                    <a:pt x="168727" y="484364"/>
                    <a:pt x="159908" y="429683"/>
                    <a:pt x="140858" y="374650"/>
                  </a:cubicBezTo>
                  <a:cubicBezTo>
                    <a:pt x="121808" y="319617"/>
                    <a:pt x="70655" y="173920"/>
                    <a:pt x="45608" y="110067"/>
                  </a:cubicBezTo>
                  <a:cubicBezTo>
                    <a:pt x="20561" y="46214"/>
                    <a:pt x="-5898" y="0"/>
                    <a:pt x="11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: 図形 1710">
              <a:extLst>
                <a:ext uri="{FF2B5EF4-FFF2-40B4-BE49-F238E27FC236}">
                  <a16:creationId xmlns:a16="http://schemas.microsoft.com/office/drawing/2014/main" id="{A1E33F12-CC15-4439-999C-6C19FFB28323}"/>
                </a:ext>
              </a:extLst>
            </p:cNvPr>
            <p:cNvSpPr/>
            <p:nvPr/>
          </p:nvSpPr>
          <p:spPr>
            <a:xfrm>
              <a:off x="4660116" y="1640617"/>
              <a:ext cx="155670" cy="128701"/>
            </a:xfrm>
            <a:custGeom>
              <a:avLst/>
              <a:gdLst>
                <a:gd name="connsiteX0" fmla="*/ 77978 w 510551"/>
                <a:gd name="connsiteY0" fmla="*/ 190500 h 422102"/>
                <a:gd name="connsiteX1" fmla="*/ 16595 w 510551"/>
                <a:gd name="connsiteY1" fmla="*/ 0 h 422102"/>
                <a:gd name="connsiteX2" fmla="*/ 420878 w 510551"/>
                <a:gd name="connsiteY2" fmla="*/ 188384 h 422102"/>
                <a:gd name="connsiteX3" fmla="*/ 505545 w 510551"/>
                <a:gd name="connsiteY3" fmla="*/ 410634 h 422102"/>
                <a:gd name="connsiteX4" fmla="*/ 499195 w 510551"/>
                <a:gd name="connsiteY4" fmla="*/ 378884 h 422102"/>
                <a:gd name="connsiteX5" fmla="*/ 486495 w 510551"/>
                <a:gd name="connsiteY5" fmla="*/ 281517 h 422102"/>
                <a:gd name="connsiteX6" fmla="*/ 272712 w 510551"/>
                <a:gd name="connsiteY6" fmla="*/ 131234 h 422102"/>
                <a:gd name="connsiteX7" fmla="*/ 80095 w 510551"/>
                <a:gd name="connsiteY7" fmla="*/ 38100 h 422102"/>
                <a:gd name="connsiteX8" fmla="*/ 77978 w 510551"/>
                <a:gd name="connsiteY8" fmla="*/ 190500 h 4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51" h="422102">
                  <a:moveTo>
                    <a:pt x="77978" y="190500"/>
                  </a:moveTo>
                  <a:cubicBezTo>
                    <a:pt x="67395" y="184150"/>
                    <a:pt x="-40555" y="353"/>
                    <a:pt x="16595" y="0"/>
                  </a:cubicBezTo>
                  <a:cubicBezTo>
                    <a:pt x="73745" y="-353"/>
                    <a:pt x="339386" y="119945"/>
                    <a:pt x="420878" y="188384"/>
                  </a:cubicBezTo>
                  <a:cubicBezTo>
                    <a:pt x="502370" y="256823"/>
                    <a:pt x="492492" y="378884"/>
                    <a:pt x="505545" y="410634"/>
                  </a:cubicBezTo>
                  <a:cubicBezTo>
                    <a:pt x="518598" y="442384"/>
                    <a:pt x="502370" y="400403"/>
                    <a:pt x="499195" y="378884"/>
                  </a:cubicBezTo>
                  <a:cubicBezTo>
                    <a:pt x="496020" y="357365"/>
                    <a:pt x="524242" y="322792"/>
                    <a:pt x="486495" y="281517"/>
                  </a:cubicBezTo>
                  <a:cubicBezTo>
                    <a:pt x="448748" y="240242"/>
                    <a:pt x="340445" y="171803"/>
                    <a:pt x="272712" y="131234"/>
                  </a:cubicBezTo>
                  <a:cubicBezTo>
                    <a:pt x="204979" y="90665"/>
                    <a:pt x="117489" y="31750"/>
                    <a:pt x="80095" y="38100"/>
                  </a:cubicBezTo>
                  <a:cubicBezTo>
                    <a:pt x="42701" y="44450"/>
                    <a:pt x="88561" y="196850"/>
                    <a:pt x="77978" y="190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: 図形 1711">
              <a:extLst>
                <a:ext uri="{FF2B5EF4-FFF2-40B4-BE49-F238E27FC236}">
                  <a16:creationId xmlns:a16="http://schemas.microsoft.com/office/drawing/2014/main" id="{FCEA84EB-96DE-4DFC-B810-186C4B666954}"/>
                </a:ext>
              </a:extLst>
            </p:cNvPr>
            <p:cNvSpPr/>
            <p:nvPr/>
          </p:nvSpPr>
          <p:spPr>
            <a:xfrm>
              <a:off x="4729556" y="1616521"/>
              <a:ext cx="144626" cy="65716"/>
            </a:xfrm>
            <a:custGeom>
              <a:avLst/>
              <a:gdLst>
                <a:gd name="connsiteX0" fmla="*/ 4754 w 474331"/>
                <a:gd name="connsiteY0" fmla="*/ 4943 h 215528"/>
                <a:gd name="connsiteX1" fmla="*/ 279921 w 474331"/>
                <a:gd name="connsiteY1" fmla="*/ 43043 h 215528"/>
                <a:gd name="connsiteX2" fmla="*/ 459837 w 474331"/>
                <a:gd name="connsiteY2" fmla="*/ 210260 h 215528"/>
                <a:gd name="connsiteX3" fmla="*/ 425971 w 474331"/>
                <a:gd name="connsiteY3" fmla="*/ 159460 h 215528"/>
                <a:gd name="connsiteX4" fmla="*/ 129637 w 474331"/>
                <a:gd name="connsiteY4" fmla="*/ 17643 h 215528"/>
                <a:gd name="connsiteX5" fmla="*/ 4754 w 474331"/>
                <a:gd name="connsiteY5" fmla="*/ 4943 h 2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31" h="215528">
                  <a:moveTo>
                    <a:pt x="4754" y="4943"/>
                  </a:moveTo>
                  <a:cubicBezTo>
                    <a:pt x="29801" y="9176"/>
                    <a:pt x="204074" y="8824"/>
                    <a:pt x="279921" y="43043"/>
                  </a:cubicBezTo>
                  <a:cubicBezTo>
                    <a:pt x="355768" y="77262"/>
                    <a:pt x="435495" y="190857"/>
                    <a:pt x="459837" y="210260"/>
                  </a:cubicBezTo>
                  <a:cubicBezTo>
                    <a:pt x="484179" y="229663"/>
                    <a:pt x="481004" y="191563"/>
                    <a:pt x="425971" y="159460"/>
                  </a:cubicBezTo>
                  <a:cubicBezTo>
                    <a:pt x="370938" y="127357"/>
                    <a:pt x="200898" y="43396"/>
                    <a:pt x="129637" y="17643"/>
                  </a:cubicBezTo>
                  <a:cubicBezTo>
                    <a:pt x="58376" y="-8110"/>
                    <a:pt x="-20293" y="710"/>
                    <a:pt x="4754" y="4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: 図形 1712">
              <a:extLst>
                <a:ext uri="{FF2B5EF4-FFF2-40B4-BE49-F238E27FC236}">
                  <a16:creationId xmlns:a16="http://schemas.microsoft.com/office/drawing/2014/main" id="{84B74E20-66DE-461C-BD91-DE2259382994}"/>
                </a:ext>
              </a:extLst>
            </p:cNvPr>
            <p:cNvSpPr/>
            <p:nvPr/>
          </p:nvSpPr>
          <p:spPr>
            <a:xfrm>
              <a:off x="4580475" y="1784931"/>
              <a:ext cx="22582" cy="73673"/>
            </a:xfrm>
            <a:custGeom>
              <a:avLst/>
              <a:gdLst>
                <a:gd name="connsiteX0" fmla="*/ 72477 w 74061"/>
                <a:gd name="connsiteY0" fmla="*/ 826 h 241625"/>
                <a:gd name="connsiteX1" fmla="*/ 49194 w 74061"/>
                <a:gd name="connsiteY1" fmla="*/ 93959 h 241625"/>
                <a:gd name="connsiteX2" fmla="*/ 36494 w 74061"/>
                <a:gd name="connsiteY2" fmla="*/ 237892 h 241625"/>
                <a:gd name="connsiteX3" fmla="*/ 38611 w 74061"/>
                <a:gd name="connsiteY3" fmla="*/ 187092 h 241625"/>
                <a:gd name="connsiteX4" fmla="*/ 511 w 74061"/>
                <a:gd name="connsiteY4" fmla="*/ 55859 h 241625"/>
                <a:gd name="connsiteX5" fmla="*/ 72477 w 74061"/>
                <a:gd name="connsiteY5" fmla="*/ 826 h 2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1" h="241625">
                  <a:moveTo>
                    <a:pt x="72477" y="826"/>
                  </a:moveTo>
                  <a:cubicBezTo>
                    <a:pt x="80591" y="7176"/>
                    <a:pt x="55191" y="54448"/>
                    <a:pt x="49194" y="93959"/>
                  </a:cubicBezTo>
                  <a:cubicBezTo>
                    <a:pt x="43197" y="133470"/>
                    <a:pt x="38258" y="222370"/>
                    <a:pt x="36494" y="237892"/>
                  </a:cubicBezTo>
                  <a:cubicBezTo>
                    <a:pt x="34730" y="253414"/>
                    <a:pt x="44608" y="217431"/>
                    <a:pt x="38611" y="187092"/>
                  </a:cubicBezTo>
                  <a:cubicBezTo>
                    <a:pt x="32614" y="156753"/>
                    <a:pt x="-4781" y="85845"/>
                    <a:pt x="511" y="55859"/>
                  </a:cubicBezTo>
                  <a:cubicBezTo>
                    <a:pt x="5803" y="25873"/>
                    <a:pt x="64363" y="-5524"/>
                    <a:pt x="72477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: 図形 1713">
              <a:extLst>
                <a:ext uri="{FF2B5EF4-FFF2-40B4-BE49-F238E27FC236}">
                  <a16:creationId xmlns:a16="http://schemas.microsoft.com/office/drawing/2014/main" id="{C3F42378-9466-4975-AC50-824E08FC9764}"/>
                </a:ext>
              </a:extLst>
            </p:cNvPr>
            <p:cNvSpPr/>
            <p:nvPr/>
          </p:nvSpPr>
          <p:spPr>
            <a:xfrm>
              <a:off x="4911647" y="1830872"/>
              <a:ext cx="52275" cy="143726"/>
            </a:xfrm>
            <a:custGeom>
              <a:avLst/>
              <a:gdLst>
                <a:gd name="connsiteX0" fmla="*/ 217 w 171446"/>
                <a:gd name="connsiteY0" fmla="*/ 437 h 471377"/>
                <a:gd name="connsiteX1" fmla="*/ 82767 w 171446"/>
                <a:gd name="connsiteY1" fmla="*/ 125320 h 471377"/>
                <a:gd name="connsiteX2" fmla="*/ 169550 w 171446"/>
                <a:gd name="connsiteY2" fmla="*/ 461870 h 471377"/>
                <a:gd name="connsiteX3" fmla="*/ 139917 w 171446"/>
                <a:gd name="connsiteY3" fmla="*/ 353920 h 471377"/>
                <a:gd name="connsiteX4" fmla="*/ 108167 w 171446"/>
                <a:gd name="connsiteY4" fmla="*/ 93570 h 471377"/>
                <a:gd name="connsiteX5" fmla="*/ 217 w 171446"/>
                <a:gd name="connsiteY5" fmla="*/ 437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46" h="471377">
                  <a:moveTo>
                    <a:pt x="217" y="437"/>
                  </a:moveTo>
                  <a:cubicBezTo>
                    <a:pt x="-4016" y="5729"/>
                    <a:pt x="54545" y="48415"/>
                    <a:pt x="82767" y="125320"/>
                  </a:cubicBezTo>
                  <a:cubicBezTo>
                    <a:pt x="110989" y="202226"/>
                    <a:pt x="160025" y="423770"/>
                    <a:pt x="169550" y="461870"/>
                  </a:cubicBezTo>
                  <a:cubicBezTo>
                    <a:pt x="179075" y="499970"/>
                    <a:pt x="150147" y="415303"/>
                    <a:pt x="139917" y="353920"/>
                  </a:cubicBezTo>
                  <a:cubicBezTo>
                    <a:pt x="129687" y="292537"/>
                    <a:pt x="128628" y="148603"/>
                    <a:pt x="108167" y="93570"/>
                  </a:cubicBezTo>
                  <a:cubicBezTo>
                    <a:pt x="87706" y="38537"/>
                    <a:pt x="4450" y="-4855"/>
                    <a:pt x="217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: 図形 1714">
              <a:extLst>
                <a:ext uri="{FF2B5EF4-FFF2-40B4-BE49-F238E27FC236}">
                  <a16:creationId xmlns:a16="http://schemas.microsoft.com/office/drawing/2014/main" id="{213A7A0E-BA02-47E7-B5B5-D7C06EC1DACF}"/>
                </a:ext>
              </a:extLst>
            </p:cNvPr>
            <p:cNvSpPr/>
            <p:nvPr/>
          </p:nvSpPr>
          <p:spPr>
            <a:xfrm>
              <a:off x="4859316" y="1714143"/>
              <a:ext cx="40189" cy="244744"/>
            </a:xfrm>
            <a:custGeom>
              <a:avLst/>
              <a:gdLst>
                <a:gd name="connsiteX0" fmla="*/ 396 w 131808"/>
                <a:gd name="connsiteY0" fmla="*/ 155 h 802687"/>
                <a:gd name="connsiteX1" fmla="*/ 80829 w 131808"/>
                <a:gd name="connsiteY1" fmla="*/ 167372 h 802687"/>
                <a:gd name="connsiteX2" fmla="*/ 68129 w 131808"/>
                <a:gd name="connsiteY2" fmla="*/ 531439 h 802687"/>
                <a:gd name="connsiteX3" fmla="*/ 127396 w 131808"/>
                <a:gd name="connsiteY3" fmla="*/ 787555 h 802687"/>
                <a:gd name="connsiteX4" fmla="*/ 116812 w 131808"/>
                <a:gd name="connsiteY4" fmla="*/ 738872 h 802687"/>
                <a:gd name="connsiteX5" fmla="*/ 32146 w 131808"/>
                <a:gd name="connsiteY5" fmla="*/ 457355 h 802687"/>
                <a:gd name="connsiteX6" fmla="*/ 49079 w 131808"/>
                <a:gd name="connsiteY6" fmla="*/ 192772 h 802687"/>
                <a:gd name="connsiteX7" fmla="*/ 396 w 131808"/>
                <a:gd name="connsiteY7" fmla="*/ 155 h 80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08" h="802687">
                  <a:moveTo>
                    <a:pt x="396" y="155"/>
                  </a:moveTo>
                  <a:cubicBezTo>
                    <a:pt x="5688" y="-4078"/>
                    <a:pt x="69540" y="78825"/>
                    <a:pt x="80829" y="167372"/>
                  </a:cubicBezTo>
                  <a:cubicBezTo>
                    <a:pt x="92118" y="255919"/>
                    <a:pt x="60368" y="428075"/>
                    <a:pt x="68129" y="531439"/>
                  </a:cubicBezTo>
                  <a:cubicBezTo>
                    <a:pt x="75890" y="634803"/>
                    <a:pt x="119282" y="752983"/>
                    <a:pt x="127396" y="787555"/>
                  </a:cubicBezTo>
                  <a:cubicBezTo>
                    <a:pt x="135510" y="822127"/>
                    <a:pt x="132687" y="793905"/>
                    <a:pt x="116812" y="738872"/>
                  </a:cubicBezTo>
                  <a:cubicBezTo>
                    <a:pt x="100937" y="683839"/>
                    <a:pt x="43435" y="548372"/>
                    <a:pt x="32146" y="457355"/>
                  </a:cubicBezTo>
                  <a:cubicBezTo>
                    <a:pt x="20857" y="366338"/>
                    <a:pt x="53665" y="266855"/>
                    <a:pt x="49079" y="192772"/>
                  </a:cubicBezTo>
                  <a:cubicBezTo>
                    <a:pt x="44493" y="118689"/>
                    <a:pt x="-4896" y="4388"/>
                    <a:pt x="396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: 図形 1715">
              <a:extLst>
                <a:ext uri="{FF2B5EF4-FFF2-40B4-BE49-F238E27FC236}">
                  <a16:creationId xmlns:a16="http://schemas.microsoft.com/office/drawing/2014/main" id="{B1F9EEDE-D3B2-4EBA-A121-A936924DF631}"/>
                </a:ext>
              </a:extLst>
            </p:cNvPr>
            <p:cNvSpPr/>
            <p:nvPr/>
          </p:nvSpPr>
          <p:spPr>
            <a:xfrm>
              <a:off x="4549509" y="1729006"/>
              <a:ext cx="45001" cy="233093"/>
            </a:xfrm>
            <a:custGeom>
              <a:avLst/>
              <a:gdLst>
                <a:gd name="connsiteX0" fmla="*/ 146521 w 147591"/>
                <a:gd name="connsiteY0" fmla="*/ 2209 h 764474"/>
                <a:gd name="connsiteX1" fmla="*/ 70321 w 147591"/>
                <a:gd name="connsiteY1" fmla="*/ 116509 h 764474"/>
                <a:gd name="connsiteX2" fmla="*/ 23754 w 147591"/>
                <a:gd name="connsiteY2" fmla="*/ 730343 h 764474"/>
                <a:gd name="connsiteX3" fmla="*/ 23754 w 147591"/>
                <a:gd name="connsiteY3" fmla="*/ 658376 h 764474"/>
                <a:gd name="connsiteX4" fmla="*/ 11054 w 147591"/>
                <a:gd name="connsiteY4" fmla="*/ 427659 h 764474"/>
                <a:gd name="connsiteX5" fmla="*/ 8937 w 147591"/>
                <a:gd name="connsiteY5" fmla="*/ 154609 h 764474"/>
                <a:gd name="connsiteX6" fmla="*/ 146521 w 147591"/>
                <a:gd name="connsiteY6" fmla="*/ 2209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91" h="764474">
                  <a:moveTo>
                    <a:pt x="146521" y="2209"/>
                  </a:moveTo>
                  <a:cubicBezTo>
                    <a:pt x="156752" y="-4141"/>
                    <a:pt x="90782" y="-4847"/>
                    <a:pt x="70321" y="116509"/>
                  </a:cubicBezTo>
                  <a:cubicBezTo>
                    <a:pt x="49860" y="237865"/>
                    <a:pt x="31515" y="640032"/>
                    <a:pt x="23754" y="730343"/>
                  </a:cubicBezTo>
                  <a:cubicBezTo>
                    <a:pt x="15993" y="820654"/>
                    <a:pt x="25871" y="708823"/>
                    <a:pt x="23754" y="658376"/>
                  </a:cubicBezTo>
                  <a:cubicBezTo>
                    <a:pt x="21637" y="607929"/>
                    <a:pt x="13523" y="511620"/>
                    <a:pt x="11054" y="427659"/>
                  </a:cubicBezTo>
                  <a:cubicBezTo>
                    <a:pt x="8585" y="343698"/>
                    <a:pt x="-11171" y="225164"/>
                    <a:pt x="8937" y="154609"/>
                  </a:cubicBezTo>
                  <a:cubicBezTo>
                    <a:pt x="29045" y="84054"/>
                    <a:pt x="136290" y="8559"/>
                    <a:pt x="146521" y="2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: 図形 1716">
              <a:extLst>
                <a:ext uri="{FF2B5EF4-FFF2-40B4-BE49-F238E27FC236}">
                  <a16:creationId xmlns:a16="http://schemas.microsoft.com/office/drawing/2014/main" id="{4204FBFC-D165-488E-B228-D441FE6C87BE}"/>
                </a:ext>
              </a:extLst>
            </p:cNvPr>
            <p:cNvSpPr/>
            <p:nvPr/>
          </p:nvSpPr>
          <p:spPr>
            <a:xfrm>
              <a:off x="4483878" y="1937625"/>
              <a:ext cx="55896" cy="158577"/>
            </a:xfrm>
            <a:custGeom>
              <a:avLst/>
              <a:gdLst>
                <a:gd name="connsiteX0" fmla="*/ 181853 w 183322"/>
                <a:gd name="connsiteY0" fmla="*/ 1687 h 520086"/>
                <a:gd name="connsiteX1" fmla="*/ 86603 w 183322"/>
                <a:gd name="connsiteY1" fmla="*/ 164670 h 520086"/>
                <a:gd name="connsiteX2" fmla="*/ 48503 w 183322"/>
                <a:gd name="connsiteY2" fmla="*/ 334003 h 520086"/>
                <a:gd name="connsiteX3" fmla="*/ 61203 w 183322"/>
                <a:gd name="connsiteY3" fmla="*/ 513920 h 520086"/>
                <a:gd name="connsiteX4" fmla="*/ 46386 w 183322"/>
                <a:gd name="connsiteY4" fmla="*/ 458887 h 520086"/>
                <a:gd name="connsiteX5" fmla="*/ 4053 w 183322"/>
                <a:gd name="connsiteY5" fmla="*/ 270503 h 520086"/>
                <a:gd name="connsiteX6" fmla="*/ 181853 w 183322"/>
                <a:gd name="connsiteY6" fmla="*/ 1687 h 5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22" h="520086">
                  <a:moveTo>
                    <a:pt x="181853" y="1687"/>
                  </a:moveTo>
                  <a:cubicBezTo>
                    <a:pt x="195611" y="-15952"/>
                    <a:pt x="108828" y="109284"/>
                    <a:pt x="86603" y="164670"/>
                  </a:cubicBezTo>
                  <a:cubicBezTo>
                    <a:pt x="64378" y="220056"/>
                    <a:pt x="52736" y="275795"/>
                    <a:pt x="48503" y="334003"/>
                  </a:cubicBezTo>
                  <a:cubicBezTo>
                    <a:pt x="44270" y="392211"/>
                    <a:pt x="61556" y="493106"/>
                    <a:pt x="61203" y="513920"/>
                  </a:cubicBezTo>
                  <a:cubicBezTo>
                    <a:pt x="60850" y="534734"/>
                    <a:pt x="55911" y="499456"/>
                    <a:pt x="46386" y="458887"/>
                  </a:cubicBezTo>
                  <a:cubicBezTo>
                    <a:pt x="36861" y="418318"/>
                    <a:pt x="-14644" y="345292"/>
                    <a:pt x="4053" y="270503"/>
                  </a:cubicBezTo>
                  <a:cubicBezTo>
                    <a:pt x="22750" y="195714"/>
                    <a:pt x="168095" y="19326"/>
                    <a:pt x="181853" y="1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: 図形 1717">
              <a:extLst>
                <a:ext uri="{FF2B5EF4-FFF2-40B4-BE49-F238E27FC236}">
                  <a16:creationId xmlns:a16="http://schemas.microsoft.com/office/drawing/2014/main" id="{D9CF6E70-D1BE-47C9-985B-FE6F4DAA82E1}"/>
                </a:ext>
              </a:extLst>
            </p:cNvPr>
            <p:cNvSpPr/>
            <p:nvPr/>
          </p:nvSpPr>
          <p:spPr>
            <a:xfrm>
              <a:off x="4567026" y="1975455"/>
              <a:ext cx="77666" cy="204919"/>
            </a:xfrm>
            <a:custGeom>
              <a:avLst/>
              <a:gdLst>
                <a:gd name="connsiteX0" fmla="*/ 34037 w 254721"/>
                <a:gd name="connsiteY0" fmla="*/ 4616 h 672074"/>
                <a:gd name="connsiteX1" fmla="*/ 25571 w 254721"/>
                <a:gd name="connsiteY1" fmla="*/ 182416 h 672074"/>
                <a:gd name="connsiteX2" fmla="*/ 38271 w 254721"/>
                <a:gd name="connsiteY2" fmla="*/ 383499 h 672074"/>
                <a:gd name="connsiteX3" fmla="*/ 241471 w 254721"/>
                <a:gd name="connsiteY3" fmla="*/ 652316 h 672074"/>
                <a:gd name="connsiteX4" fmla="*/ 226654 w 254721"/>
                <a:gd name="connsiteY4" fmla="*/ 639616 h 672074"/>
                <a:gd name="connsiteX5" fmla="*/ 158921 w 254721"/>
                <a:gd name="connsiteY5" fmla="*/ 542249 h 672074"/>
                <a:gd name="connsiteX6" fmla="*/ 6521 w 254721"/>
                <a:gd name="connsiteY6" fmla="*/ 377149 h 672074"/>
                <a:gd name="connsiteX7" fmla="*/ 34037 w 254721"/>
                <a:gd name="connsiteY7" fmla="*/ 4616 h 6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21" h="672074">
                  <a:moveTo>
                    <a:pt x="34037" y="4616"/>
                  </a:moveTo>
                  <a:cubicBezTo>
                    <a:pt x="37212" y="-27840"/>
                    <a:pt x="24865" y="119269"/>
                    <a:pt x="25571" y="182416"/>
                  </a:cubicBezTo>
                  <a:cubicBezTo>
                    <a:pt x="26277" y="245563"/>
                    <a:pt x="2288" y="305182"/>
                    <a:pt x="38271" y="383499"/>
                  </a:cubicBezTo>
                  <a:cubicBezTo>
                    <a:pt x="74254" y="461816"/>
                    <a:pt x="210074" y="609630"/>
                    <a:pt x="241471" y="652316"/>
                  </a:cubicBezTo>
                  <a:cubicBezTo>
                    <a:pt x="272868" y="695002"/>
                    <a:pt x="240412" y="657960"/>
                    <a:pt x="226654" y="639616"/>
                  </a:cubicBezTo>
                  <a:cubicBezTo>
                    <a:pt x="212896" y="621272"/>
                    <a:pt x="195610" y="585994"/>
                    <a:pt x="158921" y="542249"/>
                  </a:cubicBezTo>
                  <a:cubicBezTo>
                    <a:pt x="122232" y="498505"/>
                    <a:pt x="30157" y="462521"/>
                    <a:pt x="6521" y="377149"/>
                  </a:cubicBezTo>
                  <a:cubicBezTo>
                    <a:pt x="-17115" y="291777"/>
                    <a:pt x="30862" y="37072"/>
                    <a:pt x="34037" y="4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: 図形 1718">
              <a:extLst>
                <a:ext uri="{FF2B5EF4-FFF2-40B4-BE49-F238E27FC236}">
                  <a16:creationId xmlns:a16="http://schemas.microsoft.com/office/drawing/2014/main" id="{F1E44F35-0CFC-460E-BC41-B5B1FAF9E7E7}"/>
                </a:ext>
              </a:extLst>
            </p:cNvPr>
            <p:cNvSpPr/>
            <p:nvPr/>
          </p:nvSpPr>
          <p:spPr>
            <a:xfrm>
              <a:off x="4683290" y="1691951"/>
              <a:ext cx="108449" cy="91927"/>
            </a:xfrm>
            <a:custGeom>
              <a:avLst/>
              <a:gdLst>
                <a:gd name="connsiteX0" fmla="*/ 6207 w 355681"/>
                <a:gd name="connsiteY0" fmla="*/ 13673 h 301492"/>
                <a:gd name="connsiteX1" fmla="*/ 128973 w 355681"/>
                <a:gd name="connsiteY1" fmla="*/ 11556 h 301492"/>
                <a:gd name="connsiteX2" fmla="*/ 334290 w 355681"/>
                <a:gd name="connsiteY2" fmla="*/ 144906 h 301492"/>
                <a:gd name="connsiteX3" fmla="*/ 351223 w 355681"/>
                <a:gd name="connsiteY3" fmla="*/ 299423 h 301492"/>
                <a:gd name="connsiteX4" fmla="*/ 351223 w 355681"/>
                <a:gd name="connsiteY4" fmla="*/ 238039 h 301492"/>
                <a:gd name="connsiteX5" fmla="*/ 351223 w 355681"/>
                <a:gd name="connsiteY5" fmla="*/ 125856 h 301492"/>
                <a:gd name="connsiteX6" fmla="*/ 321590 w 355681"/>
                <a:gd name="connsiteY6" fmla="*/ 70823 h 301492"/>
                <a:gd name="connsiteX7" fmla="*/ 6207 w 355681"/>
                <a:gd name="connsiteY7" fmla="*/ 13673 h 3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81" h="301492">
                  <a:moveTo>
                    <a:pt x="6207" y="13673"/>
                  </a:moveTo>
                  <a:cubicBezTo>
                    <a:pt x="-25896" y="3795"/>
                    <a:pt x="74293" y="-10316"/>
                    <a:pt x="128973" y="11556"/>
                  </a:cubicBezTo>
                  <a:cubicBezTo>
                    <a:pt x="183654" y="33428"/>
                    <a:pt x="297248" y="96928"/>
                    <a:pt x="334290" y="144906"/>
                  </a:cubicBezTo>
                  <a:cubicBezTo>
                    <a:pt x="371332" y="192884"/>
                    <a:pt x="348401" y="283901"/>
                    <a:pt x="351223" y="299423"/>
                  </a:cubicBezTo>
                  <a:cubicBezTo>
                    <a:pt x="354045" y="314945"/>
                    <a:pt x="351223" y="238039"/>
                    <a:pt x="351223" y="238039"/>
                  </a:cubicBezTo>
                  <a:cubicBezTo>
                    <a:pt x="351223" y="209111"/>
                    <a:pt x="356162" y="153725"/>
                    <a:pt x="351223" y="125856"/>
                  </a:cubicBezTo>
                  <a:cubicBezTo>
                    <a:pt x="346284" y="97987"/>
                    <a:pt x="377682" y="90931"/>
                    <a:pt x="321590" y="70823"/>
                  </a:cubicBezTo>
                  <a:cubicBezTo>
                    <a:pt x="265498" y="50715"/>
                    <a:pt x="38310" y="23551"/>
                    <a:pt x="6207" y="1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: 図形 1719">
              <a:extLst>
                <a:ext uri="{FF2B5EF4-FFF2-40B4-BE49-F238E27FC236}">
                  <a16:creationId xmlns:a16="http://schemas.microsoft.com/office/drawing/2014/main" id="{224779B1-7AB7-49AD-9A02-02596C141269}"/>
                </a:ext>
              </a:extLst>
            </p:cNvPr>
            <p:cNvSpPr/>
            <p:nvPr/>
          </p:nvSpPr>
          <p:spPr>
            <a:xfrm>
              <a:off x="4777288" y="1773549"/>
              <a:ext cx="51933" cy="70230"/>
            </a:xfrm>
            <a:custGeom>
              <a:avLst/>
              <a:gdLst>
                <a:gd name="connsiteX0" fmla="*/ 606 w 170325"/>
                <a:gd name="connsiteY0" fmla="*/ 56 h 230334"/>
                <a:gd name="connsiteX1" fmla="*/ 95856 w 170325"/>
                <a:gd name="connsiteY1" fmla="*/ 50856 h 230334"/>
                <a:gd name="connsiteX2" fmla="*/ 167823 w 170325"/>
                <a:gd name="connsiteY2" fmla="*/ 228656 h 230334"/>
                <a:gd name="connsiteX3" fmla="*/ 153006 w 170325"/>
                <a:gd name="connsiteY3" fmla="*/ 135522 h 230334"/>
                <a:gd name="connsiteX4" fmla="*/ 144539 w 170325"/>
                <a:gd name="connsiteY4" fmla="*/ 57206 h 230334"/>
                <a:gd name="connsiteX5" fmla="*/ 606 w 170325"/>
                <a:gd name="connsiteY5" fmla="*/ 56 h 2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325" h="230334">
                  <a:moveTo>
                    <a:pt x="606" y="56"/>
                  </a:moveTo>
                  <a:cubicBezTo>
                    <a:pt x="-7508" y="-1002"/>
                    <a:pt x="67986" y="12756"/>
                    <a:pt x="95856" y="50856"/>
                  </a:cubicBezTo>
                  <a:cubicBezTo>
                    <a:pt x="123726" y="88956"/>
                    <a:pt x="158298" y="214545"/>
                    <a:pt x="167823" y="228656"/>
                  </a:cubicBezTo>
                  <a:cubicBezTo>
                    <a:pt x="177348" y="242767"/>
                    <a:pt x="156887" y="164097"/>
                    <a:pt x="153006" y="135522"/>
                  </a:cubicBezTo>
                  <a:cubicBezTo>
                    <a:pt x="149125" y="106947"/>
                    <a:pt x="165353" y="78725"/>
                    <a:pt x="144539" y="57206"/>
                  </a:cubicBezTo>
                  <a:cubicBezTo>
                    <a:pt x="123725" y="35687"/>
                    <a:pt x="8720" y="1114"/>
                    <a:pt x="6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: 図形 1720">
              <a:extLst>
                <a:ext uri="{FF2B5EF4-FFF2-40B4-BE49-F238E27FC236}">
                  <a16:creationId xmlns:a16="http://schemas.microsoft.com/office/drawing/2014/main" id="{9B260191-A9F3-4B5F-94D7-2B72758AAA29}"/>
                </a:ext>
              </a:extLst>
            </p:cNvPr>
            <p:cNvSpPr/>
            <p:nvPr/>
          </p:nvSpPr>
          <p:spPr>
            <a:xfrm>
              <a:off x="4831199" y="1881338"/>
              <a:ext cx="39546" cy="247007"/>
            </a:xfrm>
            <a:custGeom>
              <a:avLst/>
              <a:gdLst>
                <a:gd name="connsiteX0" fmla="*/ 50276 w 129698"/>
                <a:gd name="connsiteY0" fmla="*/ 22 h 810110"/>
                <a:gd name="connsiteX1" fmla="*/ 20643 w 129698"/>
                <a:gd name="connsiteY1" fmla="*/ 198989 h 810110"/>
                <a:gd name="connsiteX2" fmla="*/ 16410 w 129698"/>
                <a:gd name="connsiteY2" fmla="*/ 325989 h 810110"/>
                <a:gd name="connsiteX3" fmla="*/ 120126 w 129698"/>
                <a:gd name="connsiteY3" fmla="*/ 787422 h 810110"/>
                <a:gd name="connsiteX4" fmla="*/ 111660 w 129698"/>
                <a:gd name="connsiteY4" fmla="*/ 709105 h 810110"/>
                <a:gd name="connsiteX5" fmla="*/ 1593 w 129698"/>
                <a:gd name="connsiteY5" fmla="*/ 446639 h 810110"/>
                <a:gd name="connsiteX6" fmla="*/ 46043 w 129698"/>
                <a:gd name="connsiteY6" fmla="*/ 211689 h 810110"/>
                <a:gd name="connsiteX7" fmla="*/ 50276 w 129698"/>
                <a:gd name="connsiteY7" fmla="*/ 22 h 8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98" h="810110">
                  <a:moveTo>
                    <a:pt x="50276" y="22"/>
                  </a:moveTo>
                  <a:cubicBezTo>
                    <a:pt x="46043" y="-2095"/>
                    <a:pt x="26287" y="144661"/>
                    <a:pt x="20643" y="198989"/>
                  </a:cubicBezTo>
                  <a:cubicBezTo>
                    <a:pt x="14999" y="253317"/>
                    <a:pt x="-170" y="227917"/>
                    <a:pt x="16410" y="325989"/>
                  </a:cubicBezTo>
                  <a:cubicBezTo>
                    <a:pt x="32990" y="424061"/>
                    <a:pt x="104251" y="723569"/>
                    <a:pt x="120126" y="787422"/>
                  </a:cubicBezTo>
                  <a:cubicBezTo>
                    <a:pt x="136001" y="851275"/>
                    <a:pt x="131416" y="765902"/>
                    <a:pt x="111660" y="709105"/>
                  </a:cubicBezTo>
                  <a:cubicBezTo>
                    <a:pt x="91905" y="652308"/>
                    <a:pt x="12529" y="529542"/>
                    <a:pt x="1593" y="446639"/>
                  </a:cubicBezTo>
                  <a:cubicBezTo>
                    <a:pt x="-9343" y="363736"/>
                    <a:pt x="39340" y="278364"/>
                    <a:pt x="46043" y="211689"/>
                  </a:cubicBezTo>
                  <a:cubicBezTo>
                    <a:pt x="52746" y="145014"/>
                    <a:pt x="54509" y="2139"/>
                    <a:pt x="5027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: 図形 1721">
              <a:extLst>
                <a:ext uri="{FF2B5EF4-FFF2-40B4-BE49-F238E27FC236}">
                  <a16:creationId xmlns:a16="http://schemas.microsoft.com/office/drawing/2014/main" id="{8FB0429A-39B5-441F-A6E7-FD982E310383}"/>
                </a:ext>
              </a:extLst>
            </p:cNvPr>
            <p:cNvSpPr/>
            <p:nvPr/>
          </p:nvSpPr>
          <p:spPr>
            <a:xfrm>
              <a:off x="4915652" y="1886792"/>
              <a:ext cx="81576" cy="207891"/>
            </a:xfrm>
            <a:custGeom>
              <a:avLst/>
              <a:gdLst>
                <a:gd name="connsiteX0" fmla="*/ 35763 w 267545"/>
                <a:gd name="connsiteY0" fmla="*/ 1187 h 681820"/>
                <a:gd name="connsiteX1" fmla="*/ 26238 w 267545"/>
                <a:gd name="connsiteY1" fmla="*/ 172637 h 681820"/>
                <a:gd name="connsiteX2" fmla="*/ 108788 w 267545"/>
                <a:gd name="connsiteY2" fmla="*/ 407587 h 681820"/>
                <a:gd name="connsiteX3" fmla="*/ 261188 w 267545"/>
                <a:gd name="connsiteY3" fmla="*/ 674287 h 681820"/>
                <a:gd name="connsiteX4" fmla="*/ 226263 w 267545"/>
                <a:gd name="connsiteY4" fmla="*/ 594912 h 681820"/>
                <a:gd name="connsiteX5" fmla="*/ 111963 w 267545"/>
                <a:gd name="connsiteY5" fmla="*/ 452037 h 681820"/>
                <a:gd name="connsiteX6" fmla="*/ 838 w 267545"/>
                <a:gd name="connsiteY6" fmla="*/ 258362 h 681820"/>
                <a:gd name="connsiteX7" fmla="*/ 35763 w 267545"/>
                <a:gd name="connsiteY7" fmla="*/ 1187 h 6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545" h="681820">
                  <a:moveTo>
                    <a:pt x="35763" y="1187"/>
                  </a:moveTo>
                  <a:cubicBezTo>
                    <a:pt x="39996" y="-13100"/>
                    <a:pt x="14067" y="104904"/>
                    <a:pt x="26238" y="172637"/>
                  </a:cubicBezTo>
                  <a:cubicBezTo>
                    <a:pt x="38409" y="240370"/>
                    <a:pt x="69630" y="323979"/>
                    <a:pt x="108788" y="407587"/>
                  </a:cubicBezTo>
                  <a:cubicBezTo>
                    <a:pt x="147946" y="491195"/>
                    <a:pt x="241609" y="643066"/>
                    <a:pt x="261188" y="674287"/>
                  </a:cubicBezTo>
                  <a:cubicBezTo>
                    <a:pt x="280767" y="705508"/>
                    <a:pt x="251134" y="631954"/>
                    <a:pt x="226263" y="594912"/>
                  </a:cubicBezTo>
                  <a:cubicBezTo>
                    <a:pt x="201392" y="557870"/>
                    <a:pt x="149534" y="508129"/>
                    <a:pt x="111963" y="452037"/>
                  </a:cubicBezTo>
                  <a:cubicBezTo>
                    <a:pt x="74392" y="395945"/>
                    <a:pt x="7717" y="331387"/>
                    <a:pt x="838" y="258362"/>
                  </a:cubicBezTo>
                  <a:cubicBezTo>
                    <a:pt x="-6041" y="185337"/>
                    <a:pt x="31530" y="15474"/>
                    <a:pt x="35763" y="1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: 図形 1722">
              <a:extLst>
                <a:ext uri="{FF2B5EF4-FFF2-40B4-BE49-F238E27FC236}">
                  <a16:creationId xmlns:a16="http://schemas.microsoft.com/office/drawing/2014/main" id="{249D435E-EAA3-4300-8155-B79CF0735D01}"/>
                </a:ext>
              </a:extLst>
            </p:cNvPr>
            <p:cNvSpPr/>
            <p:nvPr/>
          </p:nvSpPr>
          <p:spPr>
            <a:xfrm>
              <a:off x="4873105" y="1951047"/>
              <a:ext cx="111058" cy="180090"/>
            </a:xfrm>
            <a:custGeom>
              <a:avLst/>
              <a:gdLst>
                <a:gd name="connsiteX0" fmla="*/ 20789 w 364238"/>
                <a:gd name="connsiteY0" fmla="*/ 0 h 590640"/>
                <a:gd name="connsiteX1" fmla="*/ 41956 w 364238"/>
                <a:gd name="connsiteY1" fmla="*/ 201083 h 590640"/>
                <a:gd name="connsiteX2" fmla="*/ 348873 w 364238"/>
                <a:gd name="connsiteY2" fmla="*/ 571500 h 590640"/>
                <a:gd name="connsiteX3" fmla="*/ 300189 w 364238"/>
                <a:gd name="connsiteY3" fmla="*/ 522817 h 590640"/>
                <a:gd name="connsiteX4" fmla="*/ 143556 w 364238"/>
                <a:gd name="connsiteY4" fmla="*/ 395817 h 590640"/>
                <a:gd name="connsiteX5" fmla="*/ 5973 w 364238"/>
                <a:gd name="connsiteY5" fmla="*/ 201083 h 590640"/>
                <a:gd name="connsiteX6" fmla="*/ 20789 w 364238"/>
                <a:gd name="connsiteY6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38" h="590640">
                  <a:moveTo>
                    <a:pt x="20789" y="0"/>
                  </a:moveTo>
                  <a:cubicBezTo>
                    <a:pt x="26786" y="0"/>
                    <a:pt x="-12725" y="105833"/>
                    <a:pt x="41956" y="201083"/>
                  </a:cubicBezTo>
                  <a:cubicBezTo>
                    <a:pt x="96637" y="296333"/>
                    <a:pt x="305834" y="517878"/>
                    <a:pt x="348873" y="571500"/>
                  </a:cubicBezTo>
                  <a:cubicBezTo>
                    <a:pt x="391912" y="625122"/>
                    <a:pt x="334408" y="552097"/>
                    <a:pt x="300189" y="522817"/>
                  </a:cubicBezTo>
                  <a:cubicBezTo>
                    <a:pt x="265970" y="493537"/>
                    <a:pt x="192592" y="449439"/>
                    <a:pt x="143556" y="395817"/>
                  </a:cubicBezTo>
                  <a:cubicBezTo>
                    <a:pt x="94520" y="342195"/>
                    <a:pt x="23612" y="265289"/>
                    <a:pt x="5973" y="201083"/>
                  </a:cubicBezTo>
                  <a:cubicBezTo>
                    <a:pt x="-11666" y="136877"/>
                    <a:pt x="14792" y="0"/>
                    <a:pt x="20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: 図形 1723">
              <a:extLst>
                <a:ext uri="{FF2B5EF4-FFF2-40B4-BE49-F238E27FC236}">
                  <a16:creationId xmlns:a16="http://schemas.microsoft.com/office/drawing/2014/main" id="{F12B4B6A-2973-4339-AC10-5BCF79AF3835}"/>
                </a:ext>
              </a:extLst>
            </p:cNvPr>
            <p:cNvSpPr/>
            <p:nvPr/>
          </p:nvSpPr>
          <p:spPr>
            <a:xfrm>
              <a:off x="4809872" y="2050327"/>
              <a:ext cx="89100" cy="152458"/>
            </a:xfrm>
            <a:custGeom>
              <a:avLst/>
              <a:gdLst>
                <a:gd name="connsiteX0" fmla="*/ 20741 w 292221"/>
                <a:gd name="connsiteY0" fmla="*/ 356 h 500015"/>
                <a:gd name="connsiteX1" fmla="*/ 22858 w 292221"/>
                <a:gd name="connsiteY1" fmla="*/ 137939 h 500015"/>
                <a:gd name="connsiteX2" fmla="*/ 285324 w 292221"/>
                <a:gd name="connsiteY2" fmla="*/ 487189 h 500015"/>
                <a:gd name="connsiteX3" fmla="*/ 204891 w 292221"/>
                <a:gd name="connsiteY3" fmla="*/ 400406 h 500015"/>
                <a:gd name="connsiteX4" fmla="*/ 86358 w 292221"/>
                <a:gd name="connsiteY4" fmla="*/ 171806 h 500015"/>
                <a:gd name="connsiteX5" fmla="*/ 20741 w 292221"/>
                <a:gd name="connsiteY5" fmla="*/ 356 h 50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500015">
                  <a:moveTo>
                    <a:pt x="20741" y="356"/>
                  </a:moveTo>
                  <a:cubicBezTo>
                    <a:pt x="10158" y="-5288"/>
                    <a:pt x="-21239" y="56800"/>
                    <a:pt x="22858" y="137939"/>
                  </a:cubicBezTo>
                  <a:cubicBezTo>
                    <a:pt x="66955" y="219078"/>
                    <a:pt x="254985" y="443445"/>
                    <a:pt x="285324" y="487189"/>
                  </a:cubicBezTo>
                  <a:cubicBezTo>
                    <a:pt x="315663" y="530934"/>
                    <a:pt x="238052" y="452970"/>
                    <a:pt x="204891" y="400406"/>
                  </a:cubicBezTo>
                  <a:cubicBezTo>
                    <a:pt x="171730" y="347842"/>
                    <a:pt x="116697" y="235659"/>
                    <a:pt x="86358" y="171806"/>
                  </a:cubicBezTo>
                  <a:cubicBezTo>
                    <a:pt x="56019" y="107953"/>
                    <a:pt x="31324" y="6000"/>
                    <a:pt x="20741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: 図形 1724">
              <a:extLst>
                <a:ext uri="{FF2B5EF4-FFF2-40B4-BE49-F238E27FC236}">
                  <a16:creationId xmlns:a16="http://schemas.microsoft.com/office/drawing/2014/main" id="{755DEAAE-939A-4910-8159-78ABA812C23A}"/>
                </a:ext>
              </a:extLst>
            </p:cNvPr>
            <p:cNvSpPr/>
            <p:nvPr/>
          </p:nvSpPr>
          <p:spPr>
            <a:xfrm>
              <a:off x="4527512" y="1857992"/>
              <a:ext cx="46500" cy="310445"/>
            </a:xfrm>
            <a:custGeom>
              <a:avLst/>
              <a:gdLst>
                <a:gd name="connsiteX0" fmla="*/ 48272 w 152505"/>
                <a:gd name="connsiteY0" fmla="*/ 390 h 1018165"/>
                <a:gd name="connsiteX1" fmla="*/ 19697 w 152505"/>
                <a:gd name="connsiteY1" fmla="*/ 413140 h 1018165"/>
                <a:gd name="connsiteX2" fmla="*/ 19697 w 152505"/>
                <a:gd name="connsiteY2" fmla="*/ 594115 h 1018165"/>
                <a:gd name="connsiteX3" fmla="*/ 149872 w 152505"/>
                <a:gd name="connsiteY3" fmla="*/ 1006865 h 1018165"/>
                <a:gd name="connsiteX4" fmla="*/ 99072 w 152505"/>
                <a:gd name="connsiteY4" fmla="*/ 883040 h 1018165"/>
                <a:gd name="connsiteX5" fmla="*/ 3822 w 152505"/>
                <a:gd name="connsiteY5" fmla="*/ 683015 h 1018165"/>
                <a:gd name="connsiteX6" fmla="*/ 22872 w 152505"/>
                <a:gd name="connsiteY6" fmla="*/ 492515 h 1018165"/>
                <a:gd name="connsiteX7" fmla="*/ 48272 w 152505"/>
                <a:gd name="connsiteY7" fmla="*/ 390 h 101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5" h="1018165">
                  <a:moveTo>
                    <a:pt x="48272" y="390"/>
                  </a:moveTo>
                  <a:cubicBezTo>
                    <a:pt x="47743" y="-12839"/>
                    <a:pt x="24460" y="314186"/>
                    <a:pt x="19697" y="413140"/>
                  </a:cubicBezTo>
                  <a:cubicBezTo>
                    <a:pt x="14934" y="512094"/>
                    <a:pt x="-1999" y="495161"/>
                    <a:pt x="19697" y="594115"/>
                  </a:cubicBezTo>
                  <a:cubicBezTo>
                    <a:pt x="41393" y="693069"/>
                    <a:pt x="136643" y="958711"/>
                    <a:pt x="149872" y="1006865"/>
                  </a:cubicBezTo>
                  <a:cubicBezTo>
                    <a:pt x="163101" y="1055019"/>
                    <a:pt x="123414" y="937015"/>
                    <a:pt x="99072" y="883040"/>
                  </a:cubicBezTo>
                  <a:cubicBezTo>
                    <a:pt x="74730" y="829065"/>
                    <a:pt x="16522" y="748102"/>
                    <a:pt x="3822" y="683015"/>
                  </a:cubicBezTo>
                  <a:cubicBezTo>
                    <a:pt x="-8878" y="617928"/>
                    <a:pt x="13347" y="600465"/>
                    <a:pt x="22872" y="492515"/>
                  </a:cubicBezTo>
                  <a:cubicBezTo>
                    <a:pt x="32397" y="384565"/>
                    <a:pt x="48801" y="13619"/>
                    <a:pt x="48272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: 図形 1725">
              <a:extLst>
                <a:ext uri="{FF2B5EF4-FFF2-40B4-BE49-F238E27FC236}">
                  <a16:creationId xmlns:a16="http://schemas.microsoft.com/office/drawing/2014/main" id="{3F041595-A668-4392-A135-45F699A57D41}"/>
                </a:ext>
              </a:extLst>
            </p:cNvPr>
            <p:cNvSpPr/>
            <p:nvPr/>
          </p:nvSpPr>
          <p:spPr>
            <a:xfrm>
              <a:off x="4791347" y="2160116"/>
              <a:ext cx="35077" cy="134042"/>
            </a:xfrm>
            <a:custGeom>
              <a:avLst/>
              <a:gdLst>
                <a:gd name="connsiteX0" fmla="*/ 114834 w 115041"/>
                <a:gd name="connsiteY0" fmla="*/ 116 h 439616"/>
                <a:gd name="connsiteX1" fmla="*/ 33871 w 115041"/>
                <a:gd name="connsiteY1" fmla="*/ 141404 h 439616"/>
                <a:gd name="connsiteX2" fmla="*/ 71971 w 115041"/>
                <a:gd name="connsiteY2" fmla="*/ 430329 h 439616"/>
                <a:gd name="connsiteX3" fmla="*/ 62446 w 115041"/>
                <a:gd name="connsiteY3" fmla="*/ 355716 h 439616"/>
                <a:gd name="connsiteX4" fmla="*/ 17996 w 115041"/>
                <a:gd name="connsiteY4" fmla="*/ 227129 h 439616"/>
                <a:gd name="connsiteX5" fmla="*/ 5296 w 115041"/>
                <a:gd name="connsiteY5" fmla="*/ 162041 h 439616"/>
                <a:gd name="connsiteX6" fmla="*/ 114834 w 115041"/>
                <a:gd name="connsiteY6" fmla="*/ 116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41" h="439616">
                  <a:moveTo>
                    <a:pt x="114834" y="116"/>
                  </a:moveTo>
                  <a:cubicBezTo>
                    <a:pt x="119597" y="-3324"/>
                    <a:pt x="41015" y="69702"/>
                    <a:pt x="33871" y="141404"/>
                  </a:cubicBezTo>
                  <a:cubicBezTo>
                    <a:pt x="26727" y="213106"/>
                    <a:pt x="67209" y="394610"/>
                    <a:pt x="71971" y="430329"/>
                  </a:cubicBezTo>
                  <a:cubicBezTo>
                    <a:pt x="76733" y="466048"/>
                    <a:pt x="71442" y="389583"/>
                    <a:pt x="62446" y="355716"/>
                  </a:cubicBezTo>
                  <a:cubicBezTo>
                    <a:pt x="53450" y="321849"/>
                    <a:pt x="27521" y="259408"/>
                    <a:pt x="17996" y="227129"/>
                  </a:cubicBezTo>
                  <a:cubicBezTo>
                    <a:pt x="8471" y="194850"/>
                    <a:pt x="-8727" y="196966"/>
                    <a:pt x="5296" y="162041"/>
                  </a:cubicBezTo>
                  <a:cubicBezTo>
                    <a:pt x="19319" y="127116"/>
                    <a:pt x="110071" y="3556"/>
                    <a:pt x="114834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: 図形 1726">
              <a:extLst>
                <a:ext uri="{FF2B5EF4-FFF2-40B4-BE49-F238E27FC236}">
                  <a16:creationId xmlns:a16="http://schemas.microsoft.com/office/drawing/2014/main" id="{B487C315-08CE-489F-9403-8900B6882F88}"/>
                </a:ext>
              </a:extLst>
            </p:cNvPr>
            <p:cNvSpPr/>
            <p:nvPr/>
          </p:nvSpPr>
          <p:spPr>
            <a:xfrm>
              <a:off x="4596548" y="2156891"/>
              <a:ext cx="53950" cy="125128"/>
            </a:xfrm>
            <a:custGeom>
              <a:avLst/>
              <a:gdLst>
                <a:gd name="connsiteX0" fmla="*/ 175868 w 176940"/>
                <a:gd name="connsiteY0" fmla="*/ 1166 h 410382"/>
                <a:gd name="connsiteX1" fmla="*/ 79030 w 176940"/>
                <a:gd name="connsiteY1" fmla="*/ 118641 h 410382"/>
                <a:gd name="connsiteX2" fmla="*/ 44105 w 176940"/>
                <a:gd name="connsiteY2" fmla="*/ 191666 h 410382"/>
                <a:gd name="connsiteX3" fmla="*/ 96493 w 176940"/>
                <a:gd name="connsiteY3" fmla="*/ 399629 h 410382"/>
                <a:gd name="connsiteX4" fmla="*/ 85380 w 176940"/>
                <a:gd name="connsiteY4" fmla="*/ 364704 h 410382"/>
                <a:gd name="connsiteX5" fmla="*/ 26643 w 176940"/>
                <a:gd name="connsiteY5" fmla="*/ 228179 h 410382"/>
                <a:gd name="connsiteX6" fmla="*/ 9180 w 176940"/>
                <a:gd name="connsiteY6" fmla="*/ 196429 h 410382"/>
                <a:gd name="connsiteX7" fmla="*/ 175868 w 176940"/>
                <a:gd name="connsiteY7" fmla="*/ 1166 h 41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940" h="410382">
                  <a:moveTo>
                    <a:pt x="175868" y="1166"/>
                  </a:moveTo>
                  <a:cubicBezTo>
                    <a:pt x="187510" y="-11799"/>
                    <a:pt x="100990" y="86891"/>
                    <a:pt x="79030" y="118641"/>
                  </a:cubicBezTo>
                  <a:cubicBezTo>
                    <a:pt x="57069" y="150391"/>
                    <a:pt x="41195" y="144835"/>
                    <a:pt x="44105" y="191666"/>
                  </a:cubicBezTo>
                  <a:cubicBezTo>
                    <a:pt x="47015" y="238497"/>
                    <a:pt x="89614" y="370789"/>
                    <a:pt x="96493" y="399629"/>
                  </a:cubicBezTo>
                  <a:cubicBezTo>
                    <a:pt x="103372" y="428469"/>
                    <a:pt x="97022" y="393279"/>
                    <a:pt x="85380" y="364704"/>
                  </a:cubicBezTo>
                  <a:cubicBezTo>
                    <a:pt x="73738" y="336129"/>
                    <a:pt x="39343" y="256225"/>
                    <a:pt x="26643" y="228179"/>
                  </a:cubicBezTo>
                  <a:cubicBezTo>
                    <a:pt x="13943" y="200133"/>
                    <a:pt x="-14633" y="230825"/>
                    <a:pt x="9180" y="196429"/>
                  </a:cubicBezTo>
                  <a:cubicBezTo>
                    <a:pt x="32992" y="162033"/>
                    <a:pt x="164226" y="14131"/>
                    <a:pt x="175868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: 図形 1727">
              <a:extLst>
                <a:ext uri="{FF2B5EF4-FFF2-40B4-BE49-F238E27FC236}">
                  <a16:creationId xmlns:a16="http://schemas.microsoft.com/office/drawing/2014/main" id="{B1440A29-85E0-4A26-B585-65DA7BEF08B9}"/>
                </a:ext>
              </a:extLst>
            </p:cNvPr>
            <p:cNvSpPr/>
            <p:nvPr/>
          </p:nvSpPr>
          <p:spPr>
            <a:xfrm>
              <a:off x="4498207" y="2111555"/>
              <a:ext cx="66627" cy="124615"/>
            </a:xfrm>
            <a:custGeom>
              <a:avLst/>
              <a:gdLst>
                <a:gd name="connsiteX0" fmla="*/ 47546 w 218517"/>
                <a:gd name="connsiteY0" fmla="*/ 631 h 408701"/>
                <a:gd name="connsiteX1" fmla="*/ 11033 w 218517"/>
                <a:gd name="connsiteY1" fmla="*/ 141919 h 408701"/>
                <a:gd name="connsiteX2" fmla="*/ 209471 w 218517"/>
                <a:gd name="connsiteY2" fmla="*/ 399094 h 408701"/>
                <a:gd name="connsiteX3" fmla="*/ 166608 w 218517"/>
                <a:gd name="connsiteY3" fmla="*/ 338769 h 408701"/>
                <a:gd name="connsiteX4" fmla="*/ 4683 w 218517"/>
                <a:gd name="connsiteY4" fmla="*/ 194306 h 408701"/>
                <a:gd name="connsiteX5" fmla="*/ 47546 w 218517"/>
                <a:gd name="connsiteY5" fmla="*/ 631 h 4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517" h="408701">
                  <a:moveTo>
                    <a:pt x="47546" y="631"/>
                  </a:moveTo>
                  <a:cubicBezTo>
                    <a:pt x="48604" y="-8100"/>
                    <a:pt x="-15954" y="75509"/>
                    <a:pt x="11033" y="141919"/>
                  </a:cubicBezTo>
                  <a:cubicBezTo>
                    <a:pt x="38020" y="208329"/>
                    <a:pt x="183542" y="366286"/>
                    <a:pt x="209471" y="399094"/>
                  </a:cubicBezTo>
                  <a:cubicBezTo>
                    <a:pt x="235400" y="431902"/>
                    <a:pt x="200739" y="372900"/>
                    <a:pt x="166608" y="338769"/>
                  </a:cubicBezTo>
                  <a:cubicBezTo>
                    <a:pt x="132477" y="304638"/>
                    <a:pt x="26908" y="246164"/>
                    <a:pt x="4683" y="194306"/>
                  </a:cubicBezTo>
                  <a:cubicBezTo>
                    <a:pt x="-17542" y="142448"/>
                    <a:pt x="46488" y="9362"/>
                    <a:pt x="47546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: 図形 1728">
              <a:extLst>
                <a:ext uri="{FF2B5EF4-FFF2-40B4-BE49-F238E27FC236}">
                  <a16:creationId xmlns:a16="http://schemas.microsoft.com/office/drawing/2014/main" id="{1B22C972-DDFC-4369-920D-10622A1E3269}"/>
                </a:ext>
              </a:extLst>
            </p:cNvPr>
            <p:cNvSpPr/>
            <p:nvPr/>
          </p:nvSpPr>
          <p:spPr>
            <a:xfrm>
              <a:off x="4645121" y="2064557"/>
              <a:ext cx="24090" cy="116424"/>
            </a:xfrm>
            <a:custGeom>
              <a:avLst/>
              <a:gdLst>
                <a:gd name="connsiteX0" fmla="*/ 158 w 79009"/>
                <a:gd name="connsiteY0" fmla="*/ 252 h 381835"/>
                <a:gd name="connsiteX1" fmla="*/ 55192 w 79009"/>
                <a:gd name="connsiteY1" fmla="*/ 165352 h 381835"/>
                <a:gd name="connsiteX2" fmla="*/ 76358 w 79009"/>
                <a:gd name="connsiteY2" fmla="*/ 377019 h 381835"/>
                <a:gd name="connsiteX3" fmla="*/ 72125 w 79009"/>
                <a:gd name="connsiteY3" fmla="*/ 298702 h 381835"/>
                <a:gd name="connsiteX4" fmla="*/ 74242 w 79009"/>
                <a:gd name="connsiteY4" fmla="*/ 131486 h 381835"/>
                <a:gd name="connsiteX5" fmla="*/ 158 w 79009"/>
                <a:gd name="connsiteY5" fmla="*/ 252 h 3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09" h="381835">
                  <a:moveTo>
                    <a:pt x="158" y="252"/>
                  </a:moveTo>
                  <a:cubicBezTo>
                    <a:pt x="-3017" y="5896"/>
                    <a:pt x="42492" y="102558"/>
                    <a:pt x="55192" y="165352"/>
                  </a:cubicBezTo>
                  <a:cubicBezTo>
                    <a:pt x="67892" y="228146"/>
                    <a:pt x="73536" y="354794"/>
                    <a:pt x="76358" y="377019"/>
                  </a:cubicBezTo>
                  <a:cubicBezTo>
                    <a:pt x="79180" y="399244"/>
                    <a:pt x="72478" y="339624"/>
                    <a:pt x="72125" y="298702"/>
                  </a:cubicBezTo>
                  <a:cubicBezTo>
                    <a:pt x="71772" y="257780"/>
                    <a:pt x="86237" y="178053"/>
                    <a:pt x="74242" y="131486"/>
                  </a:cubicBezTo>
                  <a:cubicBezTo>
                    <a:pt x="62247" y="84919"/>
                    <a:pt x="3333" y="-5392"/>
                    <a:pt x="158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: 図形 1729">
              <a:extLst>
                <a:ext uri="{FF2B5EF4-FFF2-40B4-BE49-F238E27FC236}">
                  <a16:creationId xmlns:a16="http://schemas.microsoft.com/office/drawing/2014/main" id="{E86CCB3D-EC9D-49CD-AD9E-521FA23F2AE5}"/>
                </a:ext>
              </a:extLst>
            </p:cNvPr>
            <p:cNvSpPr/>
            <p:nvPr/>
          </p:nvSpPr>
          <p:spPr>
            <a:xfrm>
              <a:off x="4776815" y="2071088"/>
              <a:ext cx="17026" cy="73447"/>
            </a:xfrm>
            <a:custGeom>
              <a:avLst/>
              <a:gdLst>
                <a:gd name="connsiteX0" fmla="*/ 48725 w 55839"/>
                <a:gd name="connsiteY0" fmla="*/ 0 h 240884"/>
                <a:gd name="connsiteX1" fmla="*/ 33908 w 55839"/>
                <a:gd name="connsiteY1" fmla="*/ 137583 h 240884"/>
                <a:gd name="connsiteX2" fmla="*/ 41 w 55839"/>
                <a:gd name="connsiteY2" fmla="*/ 239183 h 240884"/>
                <a:gd name="connsiteX3" fmla="*/ 27558 w 55839"/>
                <a:gd name="connsiteY3" fmla="*/ 196850 h 240884"/>
                <a:gd name="connsiteX4" fmla="*/ 55075 w 55839"/>
                <a:gd name="connsiteY4" fmla="*/ 139700 h 240884"/>
                <a:gd name="connsiteX5" fmla="*/ 48725 w 55839"/>
                <a:gd name="connsiteY5" fmla="*/ 0 h 2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39" h="240884">
                  <a:moveTo>
                    <a:pt x="48725" y="0"/>
                  </a:moveTo>
                  <a:cubicBezTo>
                    <a:pt x="45197" y="-353"/>
                    <a:pt x="42022" y="97719"/>
                    <a:pt x="33908" y="137583"/>
                  </a:cubicBezTo>
                  <a:cubicBezTo>
                    <a:pt x="25794" y="177447"/>
                    <a:pt x="1099" y="229305"/>
                    <a:pt x="41" y="239183"/>
                  </a:cubicBezTo>
                  <a:cubicBezTo>
                    <a:pt x="-1017" y="249061"/>
                    <a:pt x="18386" y="213431"/>
                    <a:pt x="27558" y="196850"/>
                  </a:cubicBezTo>
                  <a:cubicBezTo>
                    <a:pt x="36730" y="180269"/>
                    <a:pt x="52253" y="169333"/>
                    <a:pt x="55075" y="139700"/>
                  </a:cubicBezTo>
                  <a:cubicBezTo>
                    <a:pt x="57897" y="110067"/>
                    <a:pt x="52253" y="353"/>
                    <a:pt x="487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: 図形 1730">
              <a:extLst>
                <a:ext uri="{FF2B5EF4-FFF2-40B4-BE49-F238E27FC236}">
                  <a16:creationId xmlns:a16="http://schemas.microsoft.com/office/drawing/2014/main" id="{2561AC87-B310-4359-B993-71A134D5B91E}"/>
                </a:ext>
              </a:extLst>
            </p:cNvPr>
            <p:cNvSpPr/>
            <p:nvPr/>
          </p:nvSpPr>
          <p:spPr>
            <a:xfrm>
              <a:off x="4477082" y="2175630"/>
              <a:ext cx="66529" cy="107906"/>
            </a:xfrm>
            <a:custGeom>
              <a:avLst/>
              <a:gdLst>
                <a:gd name="connsiteX0" fmla="*/ 115242 w 218196"/>
                <a:gd name="connsiteY0" fmla="*/ 4266 h 353899"/>
                <a:gd name="connsiteX1" fmla="*/ 178742 w 218196"/>
                <a:gd name="connsiteY1" fmla="*/ 167250 h 353899"/>
                <a:gd name="connsiteX2" fmla="*/ 942 w 218196"/>
                <a:gd name="connsiteY2" fmla="*/ 351400 h 353899"/>
                <a:gd name="connsiteX3" fmla="*/ 113125 w 218196"/>
                <a:gd name="connsiteY3" fmla="*/ 266733 h 353899"/>
                <a:gd name="connsiteX4" fmla="*/ 216842 w 218196"/>
                <a:gd name="connsiteY4" fmla="*/ 165133 h 353899"/>
                <a:gd name="connsiteX5" fmla="*/ 170275 w 218196"/>
                <a:gd name="connsiteY5" fmla="*/ 57183 h 353899"/>
                <a:gd name="connsiteX6" fmla="*/ 115242 w 218196"/>
                <a:gd name="connsiteY6" fmla="*/ 4266 h 3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96" h="353899">
                  <a:moveTo>
                    <a:pt x="115242" y="4266"/>
                  </a:moveTo>
                  <a:cubicBezTo>
                    <a:pt x="116653" y="22610"/>
                    <a:pt x="197792" y="109394"/>
                    <a:pt x="178742" y="167250"/>
                  </a:cubicBezTo>
                  <a:cubicBezTo>
                    <a:pt x="159692" y="225106"/>
                    <a:pt x="11878" y="334819"/>
                    <a:pt x="942" y="351400"/>
                  </a:cubicBezTo>
                  <a:cubicBezTo>
                    <a:pt x="-9994" y="367981"/>
                    <a:pt x="77142" y="297777"/>
                    <a:pt x="113125" y="266733"/>
                  </a:cubicBezTo>
                  <a:cubicBezTo>
                    <a:pt x="149108" y="235689"/>
                    <a:pt x="207317" y="200058"/>
                    <a:pt x="216842" y="165133"/>
                  </a:cubicBezTo>
                  <a:cubicBezTo>
                    <a:pt x="226367" y="130208"/>
                    <a:pt x="182975" y="83288"/>
                    <a:pt x="170275" y="57183"/>
                  </a:cubicBezTo>
                  <a:cubicBezTo>
                    <a:pt x="157575" y="31078"/>
                    <a:pt x="113831" y="-14078"/>
                    <a:pt x="115242" y="4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: 図形 1731">
              <a:extLst>
                <a:ext uri="{FF2B5EF4-FFF2-40B4-BE49-F238E27FC236}">
                  <a16:creationId xmlns:a16="http://schemas.microsoft.com/office/drawing/2014/main" id="{55CD8CF2-9E35-4D2A-803A-14BF0D9E5817}"/>
                </a:ext>
              </a:extLst>
            </p:cNvPr>
            <p:cNvSpPr/>
            <p:nvPr/>
          </p:nvSpPr>
          <p:spPr>
            <a:xfrm>
              <a:off x="4539011" y="2216575"/>
              <a:ext cx="85026" cy="61228"/>
            </a:xfrm>
            <a:custGeom>
              <a:avLst/>
              <a:gdLst>
                <a:gd name="connsiteX0" fmla="*/ 1032 w 278861"/>
                <a:gd name="connsiteY0" fmla="*/ 685 h 200809"/>
                <a:gd name="connsiteX1" fmla="*/ 47070 w 278861"/>
                <a:gd name="connsiteY1" fmla="*/ 116572 h 200809"/>
                <a:gd name="connsiteX2" fmla="*/ 131207 w 278861"/>
                <a:gd name="connsiteY2" fmla="*/ 199122 h 200809"/>
                <a:gd name="connsiteX3" fmla="*/ 278845 w 278861"/>
                <a:gd name="connsiteY3" fmla="*/ 173722 h 200809"/>
                <a:gd name="connsiteX4" fmla="*/ 121682 w 278861"/>
                <a:gd name="connsiteY4" fmla="*/ 192772 h 200809"/>
                <a:gd name="connsiteX5" fmla="*/ 89932 w 278861"/>
                <a:gd name="connsiteY5" fmla="*/ 173722 h 200809"/>
                <a:gd name="connsiteX6" fmla="*/ 1032 w 278861"/>
                <a:gd name="connsiteY6" fmla="*/ 685 h 20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61" h="200809">
                  <a:moveTo>
                    <a:pt x="1032" y="685"/>
                  </a:moveTo>
                  <a:cubicBezTo>
                    <a:pt x="-6112" y="-8840"/>
                    <a:pt x="25374" y="83499"/>
                    <a:pt x="47070" y="116572"/>
                  </a:cubicBezTo>
                  <a:cubicBezTo>
                    <a:pt x="68766" y="149645"/>
                    <a:pt x="92578" y="189597"/>
                    <a:pt x="131207" y="199122"/>
                  </a:cubicBezTo>
                  <a:cubicBezTo>
                    <a:pt x="169836" y="208647"/>
                    <a:pt x="280433" y="174780"/>
                    <a:pt x="278845" y="173722"/>
                  </a:cubicBezTo>
                  <a:cubicBezTo>
                    <a:pt x="277257" y="172664"/>
                    <a:pt x="153167" y="192772"/>
                    <a:pt x="121682" y="192772"/>
                  </a:cubicBezTo>
                  <a:cubicBezTo>
                    <a:pt x="90197" y="192772"/>
                    <a:pt x="108982" y="197799"/>
                    <a:pt x="89932" y="173722"/>
                  </a:cubicBezTo>
                  <a:cubicBezTo>
                    <a:pt x="70882" y="149645"/>
                    <a:pt x="8176" y="10210"/>
                    <a:pt x="1032" y="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: 図形 1732">
              <a:extLst>
                <a:ext uri="{FF2B5EF4-FFF2-40B4-BE49-F238E27FC236}">
                  <a16:creationId xmlns:a16="http://schemas.microsoft.com/office/drawing/2014/main" id="{2F53C9B3-1CC8-4DD8-9F96-E90F0BB27D8F}"/>
                </a:ext>
              </a:extLst>
            </p:cNvPr>
            <p:cNvSpPr/>
            <p:nvPr/>
          </p:nvSpPr>
          <p:spPr>
            <a:xfrm>
              <a:off x="4552235" y="2195701"/>
              <a:ext cx="80524" cy="95869"/>
            </a:xfrm>
            <a:custGeom>
              <a:avLst/>
              <a:gdLst>
                <a:gd name="connsiteX0" fmla="*/ 264050 w 264096"/>
                <a:gd name="connsiteY0" fmla="*/ 883 h 314421"/>
                <a:gd name="connsiteX1" fmla="*/ 78312 w 264096"/>
                <a:gd name="connsiteY1" fmla="*/ 146933 h 314421"/>
                <a:gd name="connsiteX2" fmla="*/ 2112 w 264096"/>
                <a:gd name="connsiteY2" fmla="*/ 308858 h 314421"/>
                <a:gd name="connsiteX3" fmla="*/ 22750 w 264096"/>
                <a:gd name="connsiteY3" fmla="*/ 264408 h 314421"/>
                <a:gd name="connsiteX4" fmla="*/ 38625 w 264096"/>
                <a:gd name="connsiteY4" fmla="*/ 142171 h 314421"/>
                <a:gd name="connsiteX5" fmla="*/ 95775 w 264096"/>
                <a:gd name="connsiteY5" fmla="*/ 88196 h 314421"/>
                <a:gd name="connsiteX6" fmla="*/ 264050 w 264096"/>
                <a:gd name="connsiteY6" fmla="*/ 883 h 31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6" h="314421">
                  <a:moveTo>
                    <a:pt x="264050" y="883"/>
                  </a:moveTo>
                  <a:cubicBezTo>
                    <a:pt x="261139" y="10673"/>
                    <a:pt x="121968" y="95604"/>
                    <a:pt x="78312" y="146933"/>
                  </a:cubicBezTo>
                  <a:cubicBezTo>
                    <a:pt x="34656" y="198262"/>
                    <a:pt x="11372" y="289279"/>
                    <a:pt x="2112" y="308858"/>
                  </a:cubicBezTo>
                  <a:cubicBezTo>
                    <a:pt x="-7148" y="328437"/>
                    <a:pt x="16665" y="292189"/>
                    <a:pt x="22750" y="264408"/>
                  </a:cubicBezTo>
                  <a:cubicBezTo>
                    <a:pt x="28835" y="236627"/>
                    <a:pt x="26454" y="171540"/>
                    <a:pt x="38625" y="142171"/>
                  </a:cubicBezTo>
                  <a:cubicBezTo>
                    <a:pt x="50796" y="112802"/>
                    <a:pt x="58469" y="110950"/>
                    <a:pt x="95775" y="88196"/>
                  </a:cubicBezTo>
                  <a:cubicBezTo>
                    <a:pt x="133081" y="65442"/>
                    <a:pt x="266961" y="-8907"/>
                    <a:pt x="264050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: 図形 1733">
              <a:extLst>
                <a:ext uri="{FF2B5EF4-FFF2-40B4-BE49-F238E27FC236}">
                  <a16:creationId xmlns:a16="http://schemas.microsoft.com/office/drawing/2014/main" id="{E42F54BF-9BDB-4543-B7BB-66D06F0289C4}"/>
                </a:ext>
              </a:extLst>
            </p:cNvPr>
            <p:cNvSpPr/>
            <p:nvPr/>
          </p:nvSpPr>
          <p:spPr>
            <a:xfrm>
              <a:off x="4544426" y="2269060"/>
              <a:ext cx="45260" cy="81777"/>
            </a:xfrm>
            <a:custGeom>
              <a:avLst/>
              <a:gdLst>
                <a:gd name="connsiteX0" fmla="*/ 3911 w 148440"/>
                <a:gd name="connsiteY0" fmla="*/ 1588 h 268205"/>
                <a:gd name="connsiteX1" fmla="*/ 3911 w 148440"/>
                <a:gd name="connsiteY1" fmla="*/ 71438 h 268205"/>
                <a:gd name="connsiteX2" fmla="*/ 53123 w 148440"/>
                <a:gd name="connsiteY2" fmla="*/ 158751 h 268205"/>
                <a:gd name="connsiteX3" fmla="*/ 142023 w 148440"/>
                <a:gd name="connsiteY3" fmla="*/ 263526 h 268205"/>
                <a:gd name="connsiteX4" fmla="*/ 129323 w 148440"/>
                <a:gd name="connsiteY4" fmla="*/ 242888 h 268205"/>
                <a:gd name="connsiteX5" fmla="*/ 32486 w 148440"/>
                <a:gd name="connsiteY5" fmla="*/ 179388 h 268205"/>
                <a:gd name="connsiteX6" fmla="*/ 736 w 148440"/>
                <a:gd name="connsiteY6" fmla="*/ 141288 h 268205"/>
                <a:gd name="connsiteX7" fmla="*/ 3911 w 148440"/>
                <a:gd name="connsiteY7" fmla="*/ 1588 h 26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40" h="268205">
                  <a:moveTo>
                    <a:pt x="3911" y="1588"/>
                  </a:moveTo>
                  <a:cubicBezTo>
                    <a:pt x="4440" y="-10054"/>
                    <a:pt x="-4291" y="45244"/>
                    <a:pt x="3911" y="71438"/>
                  </a:cubicBezTo>
                  <a:cubicBezTo>
                    <a:pt x="12113" y="97632"/>
                    <a:pt x="30104" y="126736"/>
                    <a:pt x="53123" y="158751"/>
                  </a:cubicBezTo>
                  <a:cubicBezTo>
                    <a:pt x="76142" y="190766"/>
                    <a:pt x="129323" y="249503"/>
                    <a:pt x="142023" y="263526"/>
                  </a:cubicBezTo>
                  <a:cubicBezTo>
                    <a:pt x="154723" y="277549"/>
                    <a:pt x="147579" y="256911"/>
                    <a:pt x="129323" y="242888"/>
                  </a:cubicBezTo>
                  <a:cubicBezTo>
                    <a:pt x="111067" y="228865"/>
                    <a:pt x="53917" y="196321"/>
                    <a:pt x="32486" y="179388"/>
                  </a:cubicBezTo>
                  <a:cubicBezTo>
                    <a:pt x="11055" y="162455"/>
                    <a:pt x="3382" y="170127"/>
                    <a:pt x="736" y="141288"/>
                  </a:cubicBezTo>
                  <a:cubicBezTo>
                    <a:pt x="-1910" y="112449"/>
                    <a:pt x="3382" y="13230"/>
                    <a:pt x="3911" y="1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: 図形 1734">
              <a:extLst>
                <a:ext uri="{FF2B5EF4-FFF2-40B4-BE49-F238E27FC236}">
                  <a16:creationId xmlns:a16="http://schemas.microsoft.com/office/drawing/2014/main" id="{E2CE244A-40BF-4B08-8352-4189CCDF7F5B}"/>
                </a:ext>
              </a:extLst>
            </p:cNvPr>
            <p:cNvSpPr/>
            <p:nvPr/>
          </p:nvSpPr>
          <p:spPr>
            <a:xfrm>
              <a:off x="4652876" y="2198857"/>
              <a:ext cx="101781" cy="21961"/>
            </a:xfrm>
            <a:custGeom>
              <a:avLst/>
              <a:gdLst>
                <a:gd name="connsiteX0" fmla="*/ 123 w 333810"/>
                <a:gd name="connsiteY0" fmla="*/ 58 h 72026"/>
                <a:gd name="connsiteX1" fmla="*/ 125007 w 333810"/>
                <a:gd name="connsiteY1" fmla="*/ 72025 h 72026"/>
                <a:gd name="connsiteX2" fmla="*/ 332440 w 333810"/>
                <a:gd name="connsiteY2" fmla="*/ 2175 h 72026"/>
                <a:gd name="connsiteX3" fmla="*/ 211790 w 333810"/>
                <a:gd name="connsiteY3" fmla="*/ 40275 h 72026"/>
                <a:gd name="connsiteX4" fmla="*/ 146173 w 333810"/>
                <a:gd name="connsiteY4" fmla="*/ 59325 h 72026"/>
                <a:gd name="connsiteX5" fmla="*/ 123 w 333810"/>
                <a:gd name="connsiteY5" fmla="*/ 58 h 7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10" h="72026">
                  <a:moveTo>
                    <a:pt x="123" y="58"/>
                  </a:moveTo>
                  <a:cubicBezTo>
                    <a:pt x="-3405" y="2175"/>
                    <a:pt x="69621" y="71672"/>
                    <a:pt x="125007" y="72025"/>
                  </a:cubicBezTo>
                  <a:cubicBezTo>
                    <a:pt x="180393" y="72378"/>
                    <a:pt x="317976" y="7467"/>
                    <a:pt x="332440" y="2175"/>
                  </a:cubicBezTo>
                  <a:cubicBezTo>
                    <a:pt x="346904" y="-3117"/>
                    <a:pt x="242834" y="30750"/>
                    <a:pt x="211790" y="40275"/>
                  </a:cubicBezTo>
                  <a:cubicBezTo>
                    <a:pt x="180746" y="49800"/>
                    <a:pt x="178628" y="64264"/>
                    <a:pt x="146173" y="59325"/>
                  </a:cubicBezTo>
                  <a:cubicBezTo>
                    <a:pt x="113718" y="54386"/>
                    <a:pt x="3651" y="-2059"/>
                    <a:pt x="123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: 図形 1735">
              <a:extLst>
                <a:ext uri="{FF2B5EF4-FFF2-40B4-BE49-F238E27FC236}">
                  <a16:creationId xmlns:a16="http://schemas.microsoft.com/office/drawing/2014/main" id="{116E8B5A-1045-4101-9BFC-3E3430F6F4D4}"/>
                </a:ext>
              </a:extLst>
            </p:cNvPr>
            <p:cNvSpPr/>
            <p:nvPr/>
          </p:nvSpPr>
          <p:spPr>
            <a:xfrm>
              <a:off x="4433576" y="2124265"/>
              <a:ext cx="101890" cy="53703"/>
            </a:xfrm>
            <a:custGeom>
              <a:avLst/>
              <a:gdLst>
                <a:gd name="connsiteX0" fmla="*/ 334130 w 334170"/>
                <a:gd name="connsiteY0" fmla="*/ 220 h 176131"/>
                <a:gd name="connsiteX1" fmla="*/ 319843 w 334170"/>
                <a:gd name="connsiteY1" fmla="*/ 119283 h 176131"/>
                <a:gd name="connsiteX2" fmla="*/ 256343 w 334170"/>
                <a:gd name="connsiteY2" fmla="*/ 141508 h 176131"/>
                <a:gd name="connsiteX3" fmla="*/ 5518 w 334170"/>
                <a:gd name="connsiteY3" fmla="*/ 141508 h 176131"/>
                <a:gd name="connsiteX4" fmla="*/ 99180 w 334170"/>
                <a:gd name="connsiteY4" fmla="*/ 139920 h 176131"/>
                <a:gd name="connsiteX5" fmla="*/ 286505 w 334170"/>
                <a:gd name="connsiteY5" fmla="*/ 174845 h 176131"/>
                <a:gd name="connsiteX6" fmla="*/ 323018 w 334170"/>
                <a:gd name="connsiteY6" fmla="*/ 152620 h 176131"/>
                <a:gd name="connsiteX7" fmla="*/ 334130 w 334170"/>
                <a:gd name="connsiteY7" fmla="*/ 220 h 17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70" h="176131">
                  <a:moveTo>
                    <a:pt x="334130" y="220"/>
                  </a:moveTo>
                  <a:cubicBezTo>
                    <a:pt x="333601" y="-5336"/>
                    <a:pt x="332807" y="95735"/>
                    <a:pt x="319843" y="119283"/>
                  </a:cubicBezTo>
                  <a:cubicBezTo>
                    <a:pt x="306879" y="142831"/>
                    <a:pt x="308730" y="137804"/>
                    <a:pt x="256343" y="141508"/>
                  </a:cubicBezTo>
                  <a:cubicBezTo>
                    <a:pt x="203955" y="145212"/>
                    <a:pt x="31712" y="141773"/>
                    <a:pt x="5518" y="141508"/>
                  </a:cubicBezTo>
                  <a:cubicBezTo>
                    <a:pt x="-20676" y="141243"/>
                    <a:pt x="52349" y="134364"/>
                    <a:pt x="99180" y="139920"/>
                  </a:cubicBezTo>
                  <a:cubicBezTo>
                    <a:pt x="146011" y="145476"/>
                    <a:pt x="249199" y="172728"/>
                    <a:pt x="286505" y="174845"/>
                  </a:cubicBezTo>
                  <a:cubicBezTo>
                    <a:pt x="323811" y="176962"/>
                    <a:pt x="316139" y="179872"/>
                    <a:pt x="323018" y="152620"/>
                  </a:cubicBezTo>
                  <a:cubicBezTo>
                    <a:pt x="329897" y="125368"/>
                    <a:pt x="334659" y="5776"/>
                    <a:pt x="334130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: 図形 1736">
              <a:extLst>
                <a:ext uri="{FF2B5EF4-FFF2-40B4-BE49-F238E27FC236}">
                  <a16:creationId xmlns:a16="http://schemas.microsoft.com/office/drawing/2014/main" id="{B2A7CFB5-7D81-4978-BEB0-9C42D0CEAD51}"/>
                </a:ext>
              </a:extLst>
            </p:cNvPr>
            <p:cNvSpPr/>
            <p:nvPr/>
          </p:nvSpPr>
          <p:spPr>
            <a:xfrm>
              <a:off x="4356775" y="2177450"/>
              <a:ext cx="125526" cy="51275"/>
            </a:xfrm>
            <a:custGeom>
              <a:avLst/>
              <a:gdLst>
                <a:gd name="connsiteX0" fmla="*/ 411389 w 411687"/>
                <a:gd name="connsiteY0" fmla="*/ 6766 h 168166"/>
                <a:gd name="connsiteX1" fmla="*/ 254227 w 411687"/>
                <a:gd name="connsiteY1" fmla="*/ 17879 h 168166"/>
                <a:gd name="connsiteX2" fmla="*/ 8164 w 411687"/>
                <a:gd name="connsiteY2" fmla="*/ 163929 h 168166"/>
                <a:gd name="connsiteX3" fmla="*/ 73252 w 411687"/>
                <a:gd name="connsiteY3" fmla="*/ 122654 h 168166"/>
                <a:gd name="connsiteX4" fmla="*/ 216127 w 411687"/>
                <a:gd name="connsiteY4" fmla="*/ 57566 h 168166"/>
                <a:gd name="connsiteX5" fmla="*/ 411389 w 411687"/>
                <a:gd name="connsiteY5" fmla="*/ 6766 h 1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87" h="168166">
                  <a:moveTo>
                    <a:pt x="411389" y="6766"/>
                  </a:moveTo>
                  <a:cubicBezTo>
                    <a:pt x="417739" y="152"/>
                    <a:pt x="321431" y="-8315"/>
                    <a:pt x="254227" y="17879"/>
                  </a:cubicBezTo>
                  <a:cubicBezTo>
                    <a:pt x="187023" y="44073"/>
                    <a:pt x="38326" y="146467"/>
                    <a:pt x="8164" y="163929"/>
                  </a:cubicBezTo>
                  <a:cubicBezTo>
                    <a:pt x="-21998" y="181391"/>
                    <a:pt x="38591" y="140381"/>
                    <a:pt x="73252" y="122654"/>
                  </a:cubicBezTo>
                  <a:cubicBezTo>
                    <a:pt x="107913" y="104927"/>
                    <a:pt x="160300" y="75822"/>
                    <a:pt x="216127" y="57566"/>
                  </a:cubicBezTo>
                  <a:cubicBezTo>
                    <a:pt x="271954" y="39310"/>
                    <a:pt x="405039" y="13380"/>
                    <a:pt x="411389" y="6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: 図形 1737">
              <a:extLst>
                <a:ext uri="{FF2B5EF4-FFF2-40B4-BE49-F238E27FC236}">
                  <a16:creationId xmlns:a16="http://schemas.microsoft.com/office/drawing/2014/main" id="{BD635484-ED58-4687-A464-1BB8E8801243}"/>
                </a:ext>
              </a:extLst>
            </p:cNvPr>
            <p:cNvSpPr/>
            <p:nvPr/>
          </p:nvSpPr>
          <p:spPr>
            <a:xfrm>
              <a:off x="4878099" y="2049702"/>
              <a:ext cx="121935" cy="160690"/>
            </a:xfrm>
            <a:custGeom>
              <a:avLst/>
              <a:gdLst>
                <a:gd name="connsiteX0" fmla="*/ 6527 w 399911"/>
                <a:gd name="connsiteY0" fmla="*/ 289 h 527014"/>
                <a:gd name="connsiteX1" fmla="*/ 36160 w 399911"/>
                <a:gd name="connsiteY1" fmla="*/ 241589 h 527014"/>
                <a:gd name="connsiteX2" fmla="*/ 370594 w 399911"/>
                <a:gd name="connsiteY2" fmla="*/ 510406 h 527014"/>
                <a:gd name="connsiteX3" fmla="*/ 351544 w 399911"/>
                <a:gd name="connsiteY3" fmla="*/ 485006 h 527014"/>
                <a:gd name="connsiteX4" fmla="*/ 93310 w 399911"/>
                <a:gd name="connsiteY4" fmla="*/ 377056 h 527014"/>
                <a:gd name="connsiteX5" fmla="*/ 12877 w 399911"/>
                <a:gd name="connsiteY5" fmla="*/ 290272 h 527014"/>
                <a:gd name="connsiteX6" fmla="*/ 6527 w 399911"/>
                <a:gd name="connsiteY6" fmla="*/ 289 h 5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911" h="527014">
                  <a:moveTo>
                    <a:pt x="6527" y="289"/>
                  </a:moveTo>
                  <a:cubicBezTo>
                    <a:pt x="10407" y="-7825"/>
                    <a:pt x="-24518" y="156570"/>
                    <a:pt x="36160" y="241589"/>
                  </a:cubicBezTo>
                  <a:cubicBezTo>
                    <a:pt x="96838" y="326608"/>
                    <a:pt x="318030" y="469837"/>
                    <a:pt x="370594" y="510406"/>
                  </a:cubicBezTo>
                  <a:cubicBezTo>
                    <a:pt x="423158" y="550976"/>
                    <a:pt x="397758" y="507231"/>
                    <a:pt x="351544" y="485006"/>
                  </a:cubicBezTo>
                  <a:cubicBezTo>
                    <a:pt x="305330" y="462781"/>
                    <a:pt x="149755" y="409512"/>
                    <a:pt x="93310" y="377056"/>
                  </a:cubicBezTo>
                  <a:cubicBezTo>
                    <a:pt x="36866" y="344600"/>
                    <a:pt x="28752" y="349539"/>
                    <a:pt x="12877" y="290272"/>
                  </a:cubicBezTo>
                  <a:cubicBezTo>
                    <a:pt x="-2998" y="231005"/>
                    <a:pt x="2647" y="8403"/>
                    <a:pt x="6527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: 図形 1738">
              <a:extLst>
                <a:ext uri="{FF2B5EF4-FFF2-40B4-BE49-F238E27FC236}">
                  <a16:creationId xmlns:a16="http://schemas.microsoft.com/office/drawing/2014/main" id="{5BB022A3-0BFA-4715-9086-F40373778981}"/>
                </a:ext>
              </a:extLst>
            </p:cNvPr>
            <p:cNvSpPr/>
            <p:nvPr/>
          </p:nvSpPr>
          <p:spPr>
            <a:xfrm>
              <a:off x="4971723" y="2157493"/>
              <a:ext cx="84891" cy="45273"/>
            </a:xfrm>
            <a:custGeom>
              <a:avLst/>
              <a:gdLst>
                <a:gd name="connsiteX0" fmla="*/ 35 w 278418"/>
                <a:gd name="connsiteY0" fmla="*/ 250 h 148483"/>
                <a:gd name="connsiteX1" fmla="*/ 209585 w 278418"/>
                <a:gd name="connsiteY1" fmla="*/ 72217 h 148483"/>
                <a:gd name="connsiteX2" fmla="*/ 277318 w 278418"/>
                <a:gd name="connsiteY2" fmla="*/ 148417 h 148483"/>
                <a:gd name="connsiteX3" fmla="*/ 249801 w 278418"/>
                <a:gd name="connsiteY3" fmla="*/ 84917 h 148483"/>
                <a:gd name="connsiteX4" fmla="*/ 226518 w 278418"/>
                <a:gd name="connsiteY4" fmla="*/ 48934 h 148483"/>
                <a:gd name="connsiteX5" fmla="*/ 35 w 278418"/>
                <a:gd name="connsiteY5" fmla="*/ 250 h 1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18" h="148483">
                  <a:moveTo>
                    <a:pt x="35" y="250"/>
                  </a:moveTo>
                  <a:cubicBezTo>
                    <a:pt x="-2787" y="4131"/>
                    <a:pt x="163371" y="47523"/>
                    <a:pt x="209585" y="72217"/>
                  </a:cubicBezTo>
                  <a:cubicBezTo>
                    <a:pt x="255799" y="96911"/>
                    <a:pt x="270615" y="146300"/>
                    <a:pt x="277318" y="148417"/>
                  </a:cubicBezTo>
                  <a:cubicBezTo>
                    <a:pt x="284021" y="150534"/>
                    <a:pt x="258268" y="101498"/>
                    <a:pt x="249801" y="84917"/>
                  </a:cubicBezTo>
                  <a:cubicBezTo>
                    <a:pt x="241334" y="68337"/>
                    <a:pt x="267793" y="59164"/>
                    <a:pt x="226518" y="48934"/>
                  </a:cubicBezTo>
                  <a:cubicBezTo>
                    <a:pt x="185243" y="38704"/>
                    <a:pt x="2857" y="-3631"/>
                    <a:pt x="35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: 図形 1739">
              <a:extLst>
                <a:ext uri="{FF2B5EF4-FFF2-40B4-BE49-F238E27FC236}">
                  <a16:creationId xmlns:a16="http://schemas.microsoft.com/office/drawing/2014/main" id="{2A262228-D513-4745-A7F8-B8EB09BBAA58}"/>
                </a:ext>
              </a:extLst>
            </p:cNvPr>
            <p:cNvSpPr/>
            <p:nvPr/>
          </p:nvSpPr>
          <p:spPr>
            <a:xfrm>
              <a:off x="5065117" y="2205303"/>
              <a:ext cx="52847" cy="88716"/>
            </a:xfrm>
            <a:custGeom>
              <a:avLst/>
              <a:gdLst>
                <a:gd name="connsiteX0" fmla="*/ 645 w 173322"/>
                <a:gd name="connsiteY0" fmla="*/ 82 h 290963"/>
                <a:gd name="connsiteX1" fmla="*/ 91662 w 173322"/>
                <a:gd name="connsiteY1" fmla="*/ 84748 h 290963"/>
                <a:gd name="connsiteX2" fmla="*/ 172095 w 173322"/>
                <a:gd name="connsiteY2" fmla="*/ 287948 h 290963"/>
                <a:gd name="connsiteX3" fmla="*/ 140345 w 173322"/>
                <a:gd name="connsiteY3" fmla="*/ 199048 h 290963"/>
                <a:gd name="connsiteX4" fmla="*/ 140345 w 173322"/>
                <a:gd name="connsiteY4" fmla="*/ 97448 h 290963"/>
                <a:gd name="connsiteX5" fmla="*/ 645 w 173322"/>
                <a:gd name="connsiteY5" fmla="*/ 82 h 2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22" h="290963">
                  <a:moveTo>
                    <a:pt x="645" y="82"/>
                  </a:moveTo>
                  <a:cubicBezTo>
                    <a:pt x="-7469" y="-2035"/>
                    <a:pt x="63087" y="36770"/>
                    <a:pt x="91662" y="84748"/>
                  </a:cubicBezTo>
                  <a:cubicBezTo>
                    <a:pt x="120237" y="132726"/>
                    <a:pt x="163981" y="268898"/>
                    <a:pt x="172095" y="287948"/>
                  </a:cubicBezTo>
                  <a:cubicBezTo>
                    <a:pt x="180209" y="306998"/>
                    <a:pt x="145637" y="230798"/>
                    <a:pt x="140345" y="199048"/>
                  </a:cubicBezTo>
                  <a:cubicBezTo>
                    <a:pt x="135053" y="167298"/>
                    <a:pt x="160453" y="128845"/>
                    <a:pt x="140345" y="97448"/>
                  </a:cubicBezTo>
                  <a:cubicBezTo>
                    <a:pt x="120237" y="66051"/>
                    <a:pt x="8759" y="2199"/>
                    <a:pt x="645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: 図形 1740">
              <a:extLst>
                <a:ext uri="{FF2B5EF4-FFF2-40B4-BE49-F238E27FC236}">
                  <a16:creationId xmlns:a16="http://schemas.microsoft.com/office/drawing/2014/main" id="{3DBEC8C4-AB90-4531-8D63-21E13AAEA9A6}"/>
                </a:ext>
              </a:extLst>
            </p:cNvPr>
            <p:cNvSpPr/>
            <p:nvPr/>
          </p:nvSpPr>
          <p:spPr>
            <a:xfrm>
              <a:off x="4819195" y="2260595"/>
              <a:ext cx="68803" cy="57669"/>
            </a:xfrm>
            <a:custGeom>
              <a:avLst/>
              <a:gdLst>
                <a:gd name="connsiteX0" fmla="*/ 220882 w 225653"/>
                <a:gd name="connsiteY0" fmla="*/ 775 h 189137"/>
                <a:gd name="connsiteX1" fmla="*/ 7098 w 225653"/>
                <a:gd name="connsiteY1" fmla="*/ 182808 h 189137"/>
                <a:gd name="connsiteX2" fmla="*/ 60015 w 225653"/>
                <a:gd name="connsiteY2" fmla="*/ 144708 h 189137"/>
                <a:gd name="connsiteX3" fmla="*/ 148915 w 225653"/>
                <a:gd name="connsiteY3" fmla="*/ 117192 h 189137"/>
                <a:gd name="connsiteX4" fmla="*/ 220882 w 225653"/>
                <a:gd name="connsiteY4" fmla="*/ 775 h 18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53" h="189137">
                  <a:moveTo>
                    <a:pt x="220882" y="775"/>
                  </a:moveTo>
                  <a:cubicBezTo>
                    <a:pt x="197246" y="11711"/>
                    <a:pt x="33909" y="158819"/>
                    <a:pt x="7098" y="182808"/>
                  </a:cubicBezTo>
                  <a:cubicBezTo>
                    <a:pt x="-19713" y="206797"/>
                    <a:pt x="36379" y="155644"/>
                    <a:pt x="60015" y="144708"/>
                  </a:cubicBezTo>
                  <a:cubicBezTo>
                    <a:pt x="83651" y="133772"/>
                    <a:pt x="123868" y="136595"/>
                    <a:pt x="148915" y="117192"/>
                  </a:cubicBezTo>
                  <a:cubicBezTo>
                    <a:pt x="173962" y="97789"/>
                    <a:pt x="244518" y="-10161"/>
                    <a:pt x="220882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: 図形 1741">
              <a:extLst>
                <a:ext uri="{FF2B5EF4-FFF2-40B4-BE49-F238E27FC236}">
                  <a16:creationId xmlns:a16="http://schemas.microsoft.com/office/drawing/2014/main" id="{05D354DA-CF56-4D7A-BFC0-EEE28E66DCB4}"/>
                </a:ext>
              </a:extLst>
            </p:cNvPr>
            <p:cNvSpPr/>
            <p:nvPr/>
          </p:nvSpPr>
          <p:spPr>
            <a:xfrm>
              <a:off x="4306624" y="2225364"/>
              <a:ext cx="68136" cy="198465"/>
            </a:xfrm>
            <a:custGeom>
              <a:avLst/>
              <a:gdLst>
                <a:gd name="connsiteX0" fmla="*/ 223444 w 223465"/>
                <a:gd name="connsiteY0" fmla="*/ 4137 h 650905"/>
                <a:gd name="connsiteX1" fmla="*/ 119727 w 223465"/>
                <a:gd name="connsiteY1" fmla="*/ 150187 h 650905"/>
                <a:gd name="connsiteX2" fmla="*/ 7544 w 223465"/>
                <a:gd name="connsiteY2" fmla="*/ 622203 h 650905"/>
                <a:gd name="connsiteX3" fmla="*/ 16011 w 223465"/>
                <a:gd name="connsiteY3" fmla="*/ 567170 h 650905"/>
                <a:gd name="connsiteX4" fmla="*/ 62577 w 223465"/>
                <a:gd name="connsiteY4" fmla="*/ 306820 h 650905"/>
                <a:gd name="connsiteX5" fmla="*/ 111261 w 223465"/>
                <a:gd name="connsiteY5" fmla="*/ 63403 h 650905"/>
                <a:gd name="connsiteX6" fmla="*/ 223444 w 223465"/>
                <a:gd name="connsiteY6" fmla="*/ 4137 h 6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465" h="650905">
                  <a:moveTo>
                    <a:pt x="223444" y="4137"/>
                  </a:moveTo>
                  <a:cubicBezTo>
                    <a:pt x="224855" y="18601"/>
                    <a:pt x="155710" y="47176"/>
                    <a:pt x="119727" y="150187"/>
                  </a:cubicBezTo>
                  <a:cubicBezTo>
                    <a:pt x="83744" y="253198"/>
                    <a:pt x="24830" y="552706"/>
                    <a:pt x="7544" y="622203"/>
                  </a:cubicBezTo>
                  <a:cubicBezTo>
                    <a:pt x="-9742" y="691700"/>
                    <a:pt x="6839" y="619734"/>
                    <a:pt x="16011" y="567170"/>
                  </a:cubicBezTo>
                  <a:cubicBezTo>
                    <a:pt x="25183" y="514606"/>
                    <a:pt x="46702" y="390781"/>
                    <a:pt x="62577" y="306820"/>
                  </a:cubicBezTo>
                  <a:cubicBezTo>
                    <a:pt x="78452" y="222859"/>
                    <a:pt x="84450" y="112792"/>
                    <a:pt x="111261" y="63403"/>
                  </a:cubicBezTo>
                  <a:cubicBezTo>
                    <a:pt x="138072" y="14014"/>
                    <a:pt x="222033" y="-10327"/>
                    <a:pt x="223444" y="4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: 図形 1742">
              <a:extLst>
                <a:ext uri="{FF2B5EF4-FFF2-40B4-BE49-F238E27FC236}">
                  <a16:creationId xmlns:a16="http://schemas.microsoft.com/office/drawing/2014/main" id="{8CB82989-956B-43F3-A019-5752ECAA7EDF}"/>
                </a:ext>
              </a:extLst>
            </p:cNvPr>
            <p:cNvSpPr/>
            <p:nvPr/>
          </p:nvSpPr>
          <p:spPr>
            <a:xfrm>
              <a:off x="4274023" y="2428958"/>
              <a:ext cx="26542" cy="130723"/>
            </a:xfrm>
            <a:custGeom>
              <a:avLst/>
              <a:gdLst>
                <a:gd name="connsiteX0" fmla="*/ 86949 w 87050"/>
                <a:gd name="connsiteY0" fmla="*/ 1045 h 428731"/>
                <a:gd name="connsiteX1" fmla="*/ 23449 w 87050"/>
                <a:gd name="connsiteY1" fmla="*/ 180962 h 428731"/>
                <a:gd name="connsiteX2" fmla="*/ 29799 w 87050"/>
                <a:gd name="connsiteY2" fmla="*/ 371462 h 428731"/>
                <a:gd name="connsiteX3" fmla="*/ 48849 w 87050"/>
                <a:gd name="connsiteY3" fmla="*/ 428612 h 428731"/>
                <a:gd name="connsiteX4" fmla="*/ 12866 w 87050"/>
                <a:gd name="connsiteY4" fmla="*/ 360878 h 428731"/>
                <a:gd name="connsiteX5" fmla="*/ 6516 w 87050"/>
                <a:gd name="connsiteY5" fmla="*/ 265628 h 428731"/>
                <a:gd name="connsiteX6" fmla="*/ 86949 w 87050"/>
                <a:gd name="connsiteY6" fmla="*/ 1045 h 42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50" h="428731">
                  <a:moveTo>
                    <a:pt x="86949" y="1045"/>
                  </a:moveTo>
                  <a:cubicBezTo>
                    <a:pt x="89771" y="-13066"/>
                    <a:pt x="32974" y="119226"/>
                    <a:pt x="23449" y="180962"/>
                  </a:cubicBezTo>
                  <a:cubicBezTo>
                    <a:pt x="13924" y="242698"/>
                    <a:pt x="25566" y="330187"/>
                    <a:pt x="29799" y="371462"/>
                  </a:cubicBezTo>
                  <a:cubicBezTo>
                    <a:pt x="34032" y="412737"/>
                    <a:pt x="51671" y="430376"/>
                    <a:pt x="48849" y="428612"/>
                  </a:cubicBezTo>
                  <a:cubicBezTo>
                    <a:pt x="46027" y="426848"/>
                    <a:pt x="19921" y="388042"/>
                    <a:pt x="12866" y="360878"/>
                  </a:cubicBezTo>
                  <a:cubicBezTo>
                    <a:pt x="5811" y="333714"/>
                    <a:pt x="-8301" y="325600"/>
                    <a:pt x="6516" y="265628"/>
                  </a:cubicBezTo>
                  <a:cubicBezTo>
                    <a:pt x="21333" y="205656"/>
                    <a:pt x="84127" y="15156"/>
                    <a:pt x="86949" y="1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: 図形 1743">
              <a:extLst>
                <a:ext uri="{FF2B5EF4-FFF2-40B4-BE49-F238E27FC236}">
                  <a16:creationId xmlns:a16="http://schemas.microsoft.com/office/drawing/2014/main" id="{F0FA71D1-0C3C-4AD6-9CA0-A4DBE43CF7B1}"/>
                </a:ext>
              </a:extLst>
            </p:cNvPr>
            <p:cNvSpPr/>
            <p:nvPr/>
          </p:nvSpPr>
          <p:spPr>
            <a:xfrm>
              <a:off x="4279393" y="2558235"/>
              <a:ext cx="12439" cy="88700"/>
            </a:xfrm>
            <a:custGeom>
              <a:avLst/>
              <a:gdLst>
                <a:gd name="connsiteX0" fmla="*/ 11127 w 40795"/>
                <a:gd name="connsiteY0" fmla="*/ 918 h 290910"/>
                <a:gd name="connsiteX1" fmla="*/ 15 w 40795"/>
                <a:gd name="connsiteY1" fmla="*/ 129505 h 290910"/>
                <a:gd name="connsiteX2" fmla="*/ 9540 w 40795"/>
                <a:gd name="connsiteY2" fmla="*/ 200943 h 290910"/>
                <a:gd name="connsiteX3" fmla="*/ 39702 w 40795"/>
                <a:gd name="connsiteY3" fmla="*/ 289843 h 290910"/>
                <a:gd name="connsiteX4" fmla="*/ 33352 w 40795"/>
                <a:gd name="connsiteY4" fmla="*/ 246980 h 290910"/>
                <a:gd name="connsiteX5" fmla="*/ 25415 w 40795"/>
                <a:gd name="connsiteY5" fmla="*/ 200943 h 290910"/>
                <a:gd name="connsiteX6" fmla="*/ 11127 w 40795"/>
                <a:gd name="connsiteY6" fmla="*/ 918 h 29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95" h="290910">
                  <a:moveTo>
                    <a:pt x="11127" y="918"/>
                  </a:moveTo>
                  <a:cubicBezTo>
                    <a:pt x="6894" y="-10988"/>
                    <a:pt x="279" y="96168"/>
                    <a:pt x="15" y="129505"/>
                  </a:cubicBezTo>
                  <a:cubicBezTo>
                    <a:pt x="-249" y="162842"/>
                    <a:pt x="2926" y="174220"/>
                    <a:pt x="9540" y="200943"/>
                  </a:cubicBezTo>
                  <a:cubicBezTo>
                    <a:pt x="16154" y="227666"/>
                    <a:pt x="35733" y="282170"/>
                    <a:pt x="39702" y="289843"/>
                  </a:cubicBezTo>
                  <a:cubicBezTo>
                    <a:pt x="43671" y="297516"/>
                    <a:pt x="35733" y="261797"/>
                    <a:pt x="33352" y="246980"/>
                  </a:cubicBezTo>
                  <a:cubicBezTo>
                    <a:pt x="30971" y="232163"/>
                    <a:pt x="28325" y="241689"/>
                    <a:pt x="25415" y="200943"/>
                  </a:cubicBezTo>
                  <a:cubicBezTo>
                    <a:pt x="22505" y="160197"/>
                    <a:pt x="15360" y="12824"/>
                    <a:pt x="11127" y="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: 図形 1744">
              <a:extLst>
                <a:ext uri="{FF2B5EF4-FFF2-40B4-BE49-F238E27FC236}">
                  <a16:creationId xmlns:a16="http://schemas.microsoft.com/office/drawing/2014/main" id="{AD33318D-65BF-4C71-AC63-CDE5F062E651}"/>
                </a:ext>
              </a:extLst>
            </p:cNvPr>
            <p:cNvSpPr/>
            <p:nvPr/>
          </p:nvSpPr>
          <p:spPr>
            <a:xfrm>
              <a:off x="4290549" y="2551470"/>
              <a:ext cx="52744" cy="86922"/>
            </a:xfrm>
            <a:custGeom>
              <a:avLst/>
              <a:gdLst>
                <a:gd name="connsiteX0" fmla="*/ 172978 w 172983"/>
                <a:gd name="connsiteY0" fmla="*/ 880 h 285078"/>
                <a:gd name="connsiteX1" fmla="*/ 63440 w 172983"/>
                <a:gd name="connsiteY1" fmla="*/ 104067 h 285078"/>
                <a:gd name="connsiteX2" fmla="*/ 26928 w 172983"/>
                <a:gd name="connsiteY2" fmla="*/ 145342 h 285078"/>
                <a:gd name="connsiteX3" fmla="*/ 4703 w 172983"/>
                <a:gd name="connsiteY3" fmla="*/ 283455 h 285078"/>
                <a:gd name="connsiteX4" fmla="*/ 4703 w 172983"/>
                <a:gd name="connsiteY4" fmla="*/ 224717 h 285078"/>
                <a:gd name="connsiteX5" fmla="*/ 4703 w 172983"/>
                <a:gd name="connsiteY5" fmla="*/ 140580 h 285078"/>
                <a:gd name="connsiteX6" fmla="*/ 68203 w 172983"/>
                <a:gd name="connsiteY6" fmla="*/ 58030 h 285078"/>
                <a:gd name="connsiteX7" fmla="*/ 172978 w 172983"/>
                <a:gd name="connsiteY7" fmla="*/ 880 h 28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83" h="285078">
                  <a:moveTo>
                    <a:pt x="172978" y="880"/>
                  </a:moveTo>
                  <a:cubicBezTo>
                    <a:pt x="172184" y="8553"/>
                    <a:pt x="87782" y="79990"/>
                    <a:pt x="63440" y="104067"/>
                  </a:cubicBezTo>
                  <a:cubicBezTo>
                    <a:pt x="39098" y="128144"/>
                    <a:pt x="36717" y="115444"/>
                    <a:pt x="26928" y="145342"/>
                  </a:cubicBezTo>
                  <a:cubicBezTo>
                    <a:pt x="17139" y="175240"/>
                    <a:pt x="8407" y="270226"/>
                    <a:pt x="4703" y="283455"/>
                  </a:cubicBezTo>
                  <a:cubicBezTo>
                    <a:pt x="999" y="296684"/>
                    <a:pt x="4703" y="224717"/>
                    <a:pt x="4703" y="224717"/>
                  </a:cubicBezTo>
                  <a:cubicBezTo>
                    <a:pt x="4703" y="200905"/>
                    <a:pt x="-5880" y="168361"/>
                    <a:pt x="4703" y="140580"/>
                  </a:cubicBezTo>
                  <a:cubicBezTo>
                    <a:pt x="15286" y="112799"/>
                    <a:pt x="43597" y="78403"/>
                    <a:pt x="68203" y="58030"/>
                  </a:cubicBezTo>
                  <a:cubicBezTo>
                    <a:pt x="92809" y="37657"/>
                    <a:pt x="173772" y="-6793"/>
                    <a:pt x="172978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: 図形 1745">
              <a:extLst>
                <a:ext uri="{FF2B5EF4-FFF2-40B4-BE49-F238E27FC236}">
                  <a16:creationId xmlns:a16="http://schemas.microsoft.com/office/drawing/2014/main" id="{DB52531B-B11E-4655-B5A1-17BC064136E3}"/>
                </a:ext>
              </a:extLst>
            </p:cNvPr>
            <p:cNvSpPr/>
            <p:nvPr/>
          </p:nvSpPr>
          <p:spPr>
            <a:xfrm>
              <a:off x="4343170" y="2562871"/>
              <a:ext cx="70006" cy="110933"/>
            </a:xfrm>
            <a:custGeom>
              <a:avLst/>
              <a:gdLst>
                <a:gd name="connsiteX0" fmla="*/ 397 w 229599"/>
                <a:gd name="connsiteY0" fmla="*/ 0 h 363827"/>
                <a:gd name="connsiteX1" fmla="*/ 101997 w 229599"/>
                <a:gd name="connsiteY1" fmla="*/ 52388 h 363827"/>
                <a:gd name="connsiteX2" fmla="*/ 144859 w 229599"/>
                <a:gd name="connsiteY2" fmla="*/ 119063 h 363827"/>
                <a:gd name="connsiteX3" fmla="*/ 227409 w 229599"/>
                <a:gd name="connsiteY3" fmla="*/ 357188 h 363827"/>
                <a:gd name="connsiteX4" fmla="*/ 200422 w 229599"/>
                <a:gd name="connsiteY4" fmla="*/ 276225 h 363827"/>
                <a:gd name="connsiteX5" fmla="*/ 143272 w 229599"/>
                <a:gd name="connsiteY5" fmla="*/ 52388 h 363827"/>
                <a:gd name="connsiteX6" fmla="*/ 397 w 229599"/>
                <a:gd name="connsiteY6" fmla="*/ 0 h 3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99" h="363827">
                  <a:moveTo>
                    <a:pt x="397" y="0"/>
                  </a:moveTo>
                  <a:cubicBezTo>
                    <a:pt x="-6482" y="0"/>
                    <a:pt x="77920" y="32544"/>
                    <a:pt x="101997" y="52388"/>
                  </a:cubicBezTo>
                  <a:cubicBezTo>
                    <a:pt x="126074" y="72232"/>
                    <a:pt x="123957" y="68263"/>
                    <a:pt x="144859" y="119063"/>
                  </a:cubicBezTo>
                  <a:cubicBezTo>
                    <a:pt x="165761" y="169863"/>
                    <a:pt x="218148" y="330994"/>
                    <a:pt x="227409" y="357188"/>
                  </a:cubicBezTo>
                  <a:cubicBezTo>
                    <a:pt x="236670" y="383382"/>
                    <a:pt x="214445" y="327025"/>
                    <a:pt x="200422" y="276225"/>
                  </a:cubicBezTo>
                  <a:cubicBezTo>
                    <a:pt x="186399" y="225425"/>
                    <a:pt x="177668" y="96573"/>
                    <a:pt x="143272" y="52388"/>
                  </a:cubicBezTo>
                  <a:cubicBezTo>
                    <a:pt x="108876" y="8203"/>
                    <a:pt x="7276" y="0"/>
                    <a:pt x="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: 図形 1746">
              <a:extLst>
                <a:ext uri="{FF2B5EF4-FFF2-40B4-BE49-F238E27FC236}">
                  <a16:creationId xmlns:a16="http://schemas.microsoft.com/office/drawing/2014/main" id="{48B72418-A449-49E4-815C-E1D5E5CCE3F6}"/>
                </a:ext>
              </a:extLst>
            </p:cNvPr>
            <p:cNvSpPr/>
            <p:nvPr/>
          </p:nvSpPr>
          <p:spPr>
            <a:xfrm>
              <a:off x="5099811" y="2244154"/>
              <a:ext cx="53363" cy="191501"/>
            </a:xfrm>
            <a:custGeom>
              <a:avLst/>
              <a:gdLst>
                <a:gd name="connsiteX0" fmla="*/ 103 w 175013"/>
                <a:gd name="connsiteY0" fmla="*/ 7070 h 628066"/>
                <a:gd name="connsiteX1" fmla="*/ 82653 w 175013"/>
                <a:gd name="connsiteY1" fmla="*/ 248370 h 628066"/>
                <a:gd name="connsiteX2" fmla="*/ 171553 w 175013"/>
                <a:gd name="connsiteY2" fmla="*/ 623020 h 628066"/>
                <a:gd name="connsiteX3" fmla="*/ 152503 w 175013"/>
                <a:gd name="connsiteY3" fmla="*/ 448395 h 628066"/>
                <a:gd name="connsiteX4" fmla="*/ 111228 w 175013"/>
                <a:gd name="connsiteY4" fmla="*/ 216620 h 628066"/>
                <a:gd name="connsiteX5" fmla="*/ 66778 w 175013"/>
                <a:gd name="connsiteY5" fmla="*/ 76920 h 628066"/>
                <a:gd name="connsiteX6" fmla="*/ 103 w 175013"/>
                <a:gd name="connsiteY6" fmla="*/ 7070 h 6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013" h="628066">
                  <a:moveTo>
                    <a:pt x="103" y="7070"/>
                  </a:moveTo>
                  <a:cubicBezTo>
                    <a:pt x="2749" y="35645"/>
                    <a:pt x="54078" y="145712"/>
                    <a:pt x="82653" y="248370"/>
                  </a:cubicBezTo>
                  <a:cubicBezTo>
                    <a:pt x="111228" y="351028"/>
                    <a:pt x="159911" y="589683"/>
                    <a:pt x="171553" y="623020"/>
                  </a:cubicBezTo>
                  <a:cubicBezTo>
                    <a:pt x="183195" y="656357"/>
                    <a:pt x="162557" y="516128"/>
                    <a:pt x="152503" y="448395"/>
                  </a:cubicBezTo>
                  <a:cubicBezTo>
                    <a:pt x="142449" y="380662"/>
                    <a:pt x="125515" y="278532"/>
                    <a:pt x="111228" y="216620"/>
                  </a:cubicBezTo>
                  <a:cubicBezTo>
                    <a:pt x="96941" y="154708"/>
                    <a:pt x="87416" y="110258"/>
                    <a:pt x="66778" y="76920"/>
                  </a:cubicBezTo>
                  <a:cubicBezTo>
                    <a:pt x="46141" y="43583"/>
                    <a:pt x="-2543" y="-21505"/>
                    <a:pt x="103" y="7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: 図形 1747">
              <a:extLst>
                <a:ext uri="{FF2B5EF4-FFF2-40B4-BE49-F238E27FC236}">
                  <a16:creationId xmlns:a16="http://schemas.microsoft.com/office/drawing/2014/main" id="{0755EB24-60C8-41C0-8B9E-29A14B1FE20E}"/>
                </a:ext>
              </a:extLst>
            </p:cNvPr>
            <p:cNvSpPr/>
            <p:nvPr/>
          </p:nvSpPr>
          <p:spPr>
            <a:xfrm>
              <a:off x="5150289" y="2429234"/>
              <a:ext cx="43531" cy="241410"/>
            </a:xfrm>
            <a:custGeom>
              <a:avLst/>
              <a:gdLst>
                <a:gd name="connsiteX0" fmla="*/ 9176 w 142770"/>
                <a:gd name="connsiteY0" fmla="*/ 3315 h 791751"/>
                <a:gd name="connsiteX1" fmla="*/ 136176 w 142770"/>
                <a:gd name="connsiteY1" fmla="*/ 746265 h 791751"/>
                <a:gd name="connsiteX2" fmla="*/ 113951 w 142770"/>
                <a:gd name="connsiteY2" fmla="*/ 685940 h 791751"/>
                <a:gd name="connsiteX3" fmla="*/ 21876 w 142770"/>
                <a:gd name="connsiteY3" fmla="*/ 482740 h 791751"/>
                <a:gd name="connsiteX4" fmla="*/ 9176 w 142770"/>
                <a:gd name="connsiteY4" fmla="*/ 3315 h 79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70" h="791751">
                  <a:moveTo>
                    <a:pt x="9176" y="3315"/>
                  </a:moveTo>
                  <a:cubicBezTo>
                    <a:pt x="28226" y="47236"/>
                    <a:pt x="118714" y="632494"/>
                    <a:pt x="136176" y="746265"/>
                  </a:cubicBezTo>
                  <a:cubicBezTo>
                    <a:pt x="153638" y="860036"/>
                    <a:pt x="133001" y="729861"/>
                    <a:pt x="113951" y="685940"/>
                  </a:cubicBezTo>
                  <a:cubicBezTo>
                    <a:pt x="94901" y="642019"/>
                    <a:pt x="39868" y="601273"/>
                    <a:pt x="21876" y="482740"/>
                  </a:cubicBezTo>
                  <a:cubicBezTo>
                    <a:pt x="3884" y="364207"/>
                    <a:pt x="-9874" y="-40606"/>
                    <a:pt x="9176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: 図形 1748">
              <a:extLst>
                <a:ext uri="{FF2B5EF4-FFF2-40B4-BE49-F238E27FC236}">
                  <a16:creationId xmlns:a16="http://schemas.microsoft.com/office/drawing/2014/main" id="{4F9D95A5-8DC9-4998-A381-8B843ADF28D8}"/>
                </a:ext>
              </a:extLst>
            </p:cNvPr>
            <p:cNvSpPr/>
            <p:nvPr/>
          </p:nvSpPr>
          <p:spPr>
            <a:xfrm>
              <a:off x="4711918" y="2597111"/>
              <a:ext cx="95601" cy="69292"/>
            </a:xfrm>
            <a:custGeom>
              <a:avLst/>
              <a:gdLst>
                <a:gd name="connsiteX0" fmla="*/ 313424 w 313541"/>
                <a:gd name="connsiteY0" fmla="*/ 416 h 227256"/>
                <a:gd name="connsiteX1" fmla="*/ 186424 w 313541"/>
                <a:gd name="connsiteY1" fmla="*/ 55978 h 227256"/>
                <a:gd name="connsiteX2" fmla="*/ 111812 w 313541"/>
                <a:gd name="connsiteY2" fmla="*/ 113128 h 227256"/>
                <a:gd name="connsiteX3" fmla="*/ 3862 w 313541"/>
                <a:gd name="connsiteY3" fmla="*/ 224253 h 227256"/>
                <a:gd name="connsiteX4" fmla="*/ 37199 w 313541"/>
                <a:gd name="connsiteY4" fmla="*/ 186153 h 227256"/>
                <a:gd name="connsiteX5" fmla="*/ 162612 w 313541"/>
                <a:gd name="connsiteY5" fmla="*/ 86141 h 227256"/>
                <a:gd name="connsiteX6" fmla="*/ 313424 w 313541"/>
                <a:gd name="connsiteY6" fmla="*/ 416 h 22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541" h="227256">
                  <a:moveTo>
                    <a:pt x="313424" y="416"/>
                  </a:moveTo>
                  <a:cubicBezTo>
                    <a:pt x="317393" y="-4611"/>
                    <a:pt x="220026" y="37193"/>
                    <a:pt x="186424" y="55978"/>
                  </a:cubicBezTo>
                  <a:cubicBezTo>
                    <a:pt x="152822" y="74763"/>
                    <a:pt x="142239" y="85082"/>
                    <a:pt x="111812" y="113128"/>
                  </a:cubicBezTo>
                  <a:cubicBezTo>
                    <a:pt x="81385" y="141174"/>
                    <a:pt x="16297" y="212082"/>
                    <a:pt x="3862" y="224253"/>
                  </a:cubicBezTo>
                  <a:cubicBezTo>
                    <a:pt x="-8573" y="236424"/>
                    <a:pt x="10741" y="209172"/>
                    <a:pt x="37199" y="186153"/>
                  </a:cubicBezTo>
                  <a:cubicBezTo>
                    <a:pt x="63657" y="163134"/>
                    <a:pt x="117368" y="114716"/>
                    <a:pt x="162612" y="86141"/>
                  </a:cubicBezTo>
                  <a:cubicBezTo>
                    <a:pt x="207856" y="57566"/>
                    <a:pt x="309455" y="5443"/>
                    <a:pt x="313424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: 図形 1749">
              <a:extLst>
                <a:ext uri="{FF2B5EF4-FFF2-40B4-BE49-F238E27FC236}">
                  <a16:creationId xmlns:a16="http://schemas.microsoft.com/office/drawing/2014/main" id="{3174C9D0-ECCE-43D1-ADC3-0551F8FD44AA}"/>
                </a:ext>
              </a:extLst>
            </p:cNvPr>
            <p:cNvSpPr/>
            <p:nvPr/>
          </p:nvSpPr>
          <p:spPr>
            <a:xfrm>
              <a:off x="4791489" y="2583103"/>
              <a:ext cx="71208" cy="18788"/>
            </a:xfrm>
            <a:custGeom>
              <a:avLst/>
              <a:gdLst>
                <a:gd name="connsiteX0" fmla="*/ 69 w 233542"/>
                <a:gd name="connsiteY0" fmla="*/ 60645 h 61618"/>
                <a:gd name="connsiteX1" fmla="*/ 103256 w 233542"/>
                <a:gd name="connsiteY1" fmla="*/ 28895 h 61618"/>
                <a:gd name="connsiteX2" fmla="*/ 192156 w 233542"/>
                <a:gd name="connsiteY2" fmla="*/ 3495 h 61618"/>
                <a:gd name="connsiteX3" fmla="*/ 233431 w 233542"/>
                <a:gd name="connsiteY3" fmla="*/ 1908 h 61618"/>
                <a:gd name="connsiteX4" fmla="*/ 181044 w 233542"/>
                <a:gd name="connsiteY4" fmla="*/ 19370 h 61618"/>
                <a:gd name="connsiteX5" fmla="*/ 119131 w 233542"/>
                <a:gd name="connsiteY5" fmla="*/ 51120 h 61618"/>
                <a:gd name="connsiteX6" fmla="*/ 69 w 233542"/>
                <a:gd name="connsiteY6" fmla="*/ 60645 h 6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42" h="61618">
                  <a:moveTo>
                    <a:pt x="69" y="60645"/>
                  </a:moveTo>
                  <a:cubicBezTo>
                    <a:pt x="-2577" y="56941"/>
                    <a:pt x="71242" y="38420"/>
                    <a:pt x="103256" y="28895"/>
                  </a:cubicBezTo>
                  <a:cubicBezTo>
                    <a:pt x="135270" y="19370"/>
                    <a:pt x="170460" y="7993"/>
                    <a:pt x="192156" y="3495"/>
                  </a:cubicBezTo>
                  <a:cubicBezTo>
                    <a:pt x="213852" y="-1003"/>
                    <a:pt x="235283" y="-738"/>
                    <a:pt x="233431" y="1908"/>
                  </a:cubicBezTo>
                  <a:cubicBezTo>
                    <a:pt x="231579" y="4554"/>
                    <a:pt x="200094" y="11168"/>
                    <a:pt x="181044" y="19370"/>
                  </a:cubicBezTo>
                  <a:cubicBezTo>
                    <a:pt x="161994" y="27572"/>
                    <a:pt x="148235" y="45564"/>
                    <a:pt x="119131" y="51120"/>
                  </a:cubicBezTo>
                  <a:cubicBezTo>
                    <a:pt x="90027" y="56676"/>
                    <a:pt x="2715" y="64349"/>
                    <a:pt x="69" y="6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: 図形 1750">
              <a:extLst>
                <a:ext uri="{FF2B5EF4-FFF2-40B4-BE49-F238E27FC236}">
                  <a16:creationId xmlns:a16="http://schemas.microsoft.com/office/drawing/2014/main" id="{DECB6A2D-DB0A-4B77-B68E-2CF9B38ACFF1}"/>
                </a:ext>
              </a:extLst>
            </p:cNvPr>
            <p:cNvSpPr/>
            <p:nvPr/>
          </p:nvSpPr>
          <p:spPr>
            <a:xfrm>
              <a:off x="4855681" y="2580749"/>
              <a:ext cx="42096" cy="9483"/>
            </a:xfrm>
            <a:custGeom>
              <a:avLst/>
              <a:gdLst>
                <a:gd name="connsiteX0" fmla="*/ 2265 w 138063"/>
                <a:gd name="connsiteY0" fmla="*/ 20740 h 31102"/>
                <a:gd name="connsiteX1" fmla="*/ 137202 w 138063"/>
                <a:gd name="connsiteY1" fmla="*/ 30265 h 31102"/>
                <a:gd name="connsiteX2" fmla="*/ 57827 w 138063"/>
                <a:gd name="connsiteY2" fmla="*/ 103 h 31102"/>
                <a:gd name="connsiteX3" fmla="*/ 2265 w 138063"/>
                <a:gd name="connsiteY3" fmla="*/ 20740 h 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63" h="31102">
                  <a:moveTo>
                    <a:pt x="2265" y="20740"/>
                  </a:moveTo>
                  <a:cubicBezTo>
                    <a:pt x="15494" y="25767"/>
                    <a:pt x="127942" y="33704"/>
                    <a:pt x="137202" y="30265"/>
                  </a:cubicBezTo>
                  <a:cubicBezTo>
                    <a:pt x="146462" y="26826"/>
                    <a:pt x="78464" y="1690"/>
                    <a:pt x="57827" y="103"/>
                  </a:cubicBezTo>
                  <a:cubicBezTo>
                    <a:pt x="37190" y="-1484"/>
                    <a:pt x="-10964" y="15713"/>
                    <a:pt x="2265" y="20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: 図形 1751">
              <a:extLst>
                <a:ext uri="{FF2B5EF4-FFF2-40B4-BE49-F238E27FC236}">
                  <a16:creationId xmlns:a16="http://schemas.microsoft.com/office/drawing/2014/main" id="{1BC64ED5-86E6-4A36-A1C0-CF96F08AD339}"/>
                </a:ext>
              </a:extLst>
            </p:cNvPr>
            <p:cNvSpPr/>
            <p:nvPr/>
          </p:nvSpPr>
          <p:spPr>
            <a:xfrm>
              <a:off x="4886783" y="2585351"/>
              <a:ext cx="40946" cy="13366"/>
            </a:xfrm>
            <a:custGeom>
              <a:avLst/>
              <a:gdLst>
                <a:gd name="connsiteX0" fmla="*/ 269 w 134291"/>
                <a:gd name="connsiteY0" fmla="*/ 5646 h 43837"/>
                <a:gd name="connsiteX1" fmla="*/ 90757 w 134291"/>
                <a:gd name="connsiteY1" fmla="*/ 2471 h 43837"/>
                <a:gd name="connsiteX2" fmla="*/ 130444 w 134291"/>
                <a:gd name="connsiteY2" fmla="*/ 43746 h 43837"/>
                <a:gd name="connsiteX3" fmla="*/ 122507 w 134291"/>
                <a:gd name="connsiteY3" fmla="*/ 13584 h 43837"/>
                <a:gd name="connsiteX4" fmla="*/ 269 w 134291"/>
                <a:gd name="connsiteY4" fmla="*/ 5646 h 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91" h="43837">
                  <a:moveTo>
                    <a:pt x="269" y="5646"/>
                  </a:moveTo>
                  <a:cubicBezTo>
                    <a:pt x="-5023" y="3794"/>
                    <a:pt x="69061" y="-3879"/>
                    <a:pt x="90757" y="2471"/>
                  </a:cubicBezTo>
                  <a:cubicBezTo>
                    <a:pt x="112453" y="8821"/>
                    <a:pt x="125152" y="41894"/>
                    <a:pt x="130444" y="43746"/>
                  </a:cubicBezTo>
                  <a:cubicBezTo>
                    <a:pt x="135736" y="45598"/>
                    <a:pt x="137588" y="18876"/>
                    <a:pt x="122507" y="13584"/>
                  </a:cubicBezTo>
                  <a:cubicBezTo>
                    <a:pt x="107426" y="8292"/>
                    <a:pt x="5561" y="7498"/>
                    <a:pt x="269" y="5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: 図形 1752">
              <a:extLst>
                <a:ext uri="{FF2B5EF4-FFF2-40B4-BE49-F238E27FC236}">
                  <a16:creationId xmlns:a16="http://schemas.microsoft.com/office/drawing/2014/main" id="{BADD515D-5DC0-43E1-8E35-43251F91A3DB}"/>
                </a:ext>
              </a:extLst>
            </p:cNvPr>
            <p:cNvSpPr/>
            <p:nvPr/>
          </p:nvSpPr>
          <p:spPr>
            <a:xfrm>
              <a:off x="4882503" y="2585100"/>
              <a:ext cx="45064" cy="15123"/>
            </a:xfrm>
            <a:custGeom>
              <a:avLst/>
              <a:gdLst>
                <a:gd name="connsiteX0" fmla="*/ 22 w 147798"/>
                <a:gd name="connsiteY0" fmla="*/ 119 h 49598"/>
                <a:gd name="connsiteX1" fmla="*/ 52409 w 147798"/>
                <a:gd name="connsiteY1" fmla="*/ 41394 h 49598"/>
                <a:gd name="connsiteX2" fmla="*/ 147659 w 147798"/>
                <a:gd name="connsiteY2" fmla="*/ 49332 h 49598"/>
                <a:gd name="connsiteX3" fmla="*/ 73047 w 147798"/>
                <a:gd name="connsiteY3" fmla="*/ 36632 h 49598"/>
                <a:gd name="connsiteX4" fmla="*/ 46059 w 147798"/>
                <a:gd name="connsiteY4" fmla="*/ 28694 h 49598"/>
                <a:gd name="connsiteX5" fmla="*/ 22 w 147798"/>
                <a:gd name="connsiteY5" fmla="*/ 119 h 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8" h="49598">
                  <a:moveTo>
                    <a:pt x="22" y="119"/>
                  </a:moveTo>
                  <a:cubicBezTo>
                    <a:pt x="1080" y="2236"/>
                    <a:pt x="27803" y="33192"/>
                    <a:pt x="52409" y="41394"/>
                  </a:cubicBezTo>
                  <a:cubicBezTo>
                    <a:pt x="77015" y="49596"/>
                    <a:pt x="144219" y="50126"/>
                    <a:pt x="147659" y="49332"/>
                  </a:cubicBezTo>
                  <a:cubicBezTo>
                    <a:pt x="151099" y="48538"/>
                    <a:pt x="89980" y="40072"/>
                    <a:pt x="73047" y="36632"/>
                  </a:cubicBezTo>
                  <a:cubicBezTo>
                    <a:pt x="56114" y="33192"/>
                    <a:pt x="56907" y="32663"/>
                    <a:pt x="46059" y="28694"/>
                  </a:cubicBezTo>
                  <a:cubicBezTo>
                    <a:pt x="35211" y="24725"/>
                    <a:pt x="-1036" y="-1998"/>
                    <a:pt x="22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: 図形 1753">
              <a:extLst>
                <a:ext uri="{FF2B5EF4-FFF2-40B4-BE49-F238E27FC236}">
                  <a16:creationId xmlns:a16="http://schemas.microsoft.com/office/drawing/2014/main" id="{AB2E0462-A0D4-4EDA-91B7-05B5823C7C70}"/>
                </a:ext>
              </a:extLst>
            </p:cNvPr>
            <p:cNvSpPr/>
            <p:nvPr/>
          </p:nvSpPr>
          <p:spPr>
            <a:xfrm>
              <a:off x="4824264" y="2597374"/>
              <a:ext cx="52070" cy="24561"/>
            </a:xfrm>
            <a:custGeom>
              <a:avLst/>
              <a:gdLst>
                <a:gd name="connsiteX0" fmla="*/ 528 w 170773"/>
                <a:gd name="connsiteY0" fmla="*/ 80516 h 80553"/>
                <a:gd name="connsiteX1" fmla="*/ 105303 w 170773"/>
                <a:gd name="connsiteY1" fmla="*/ 13841 h 80553"/>
                <a:gd name="connsiteX2" fmla="*/ 170390 w 170773"/>
                <a:gd name="connsiteY2" fmla="*/ 4316 h 80553"/>
                <a:gd name="connsiteX3" fmla="*/ 129115 w 170773"/>
                <a:gd name="connsiteY3" fmla="*/ 1141 h 80553"/>
                <a:gd name="connsiteX4" fmla="*/ 65615 w 170773"/>
                <a:gd name="connsiteY4" fmla="*/ 23366 h 80553"/>
                <a:gd name="connsiteX5" fmla="*/ 528 w 170773"/>
                <a:gd name="connsiteY5" fmla="*/ 80516 h 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773" h="80553">
                  <a:moveTo>
                    <a:pt x="528" y="80516"/>
                  </a:moveTo>
                  <a:cubicBezTo>
                    <a:pt x="7143" y="78929"/>
                    <a:pt x="76993" y="26541"/>
                    <a:pt x="105303" y="13841"/>
                  </a:cubicBezTo>
                  <a:cubicBezTo>
                    <a:pt x="133613" y="1141"/>
                    <a:pt x="166421" y="6433"/>
                    <a:pt x="170390" y="4316"/>
                  </a:cubicBezTo>
                  <a:cubicBezTo>
                    <a:pt x="174359" y="2199"/>
                    <a:pt x="146578" y="-2034"/>
                    <a:pt x="129115" y="1141"/>
                  </a:cubicBezTo>
                  <a:cubicBezTo>
                    <a:pt x="111653" y="4316"/>
                    <a:pt x="79903" y="13576"/>
                    <a:pt x="65615" y="23366"/>
                  </a:cubicBezTo>
                  <a:cubicBezTo>
                    <a:pt x="51328" y="33156"/>
                    <a:pt x="-6087" y="82103"/>
                    <a:pt x="528" y="80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: 図形 1754">
              <a:extLst>
                <a:ext uri="{FF2B5EF4-FFF2-40B4-BE49-F238E27FC236}">
                  <a16:creationId xmlns:a16="http://schemas.microsoft.com/office/drawing/2014/main" id="{A6EE1C87-BE34-4757-A2E8-DB123D3798BA}"/>
                </a:ext>
              </a:extLst>
            </p:cNvPr>
            <p:cNvSpPr/>
            <p:nvPr/>
          </p:nvSpPr>
          <p:spPr>
            <a:xfrm>
              <a:off x="4875715" y="2603481"/>
              <a:ext cx="29106" cy="5008"/>
            </a:xfrm>
            <a:custGeom>
              <a:avLst/>
              <a:gdLst>
                <a:gd name="connsiteX0" fmla="*/ 57 w 95459"/>
                <a:gd name="connsiteY0" fmla="*/ 162 h 16425"/>
                <a:gd name="connsiteX1" fmla="*/ 57207 w 95459"/>
                <a:gd name="connsiteY1" fmla="*/ 16037 h 16425"/>
                <a:gd name="connsiteX2" fmla="*/ 95307 w 95459"/>
                <a:gd name="connsiteY2" fmla="*/ 11275 h 16425"/>
                <a:gd name="connsiteX3" fmla="*/ 68319 w 95459"/>
                <a:gd name="connsiteY3" fmla="*/ 8100 h 16425"/>
                <a:gd name="connsiteX4" fmla="*/ 57 w 95459"/>
                <a:gd name="connsiteY4" fmla="*/ 162 h 1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59" h="16425">
                  <a:moveTo>
                    <a:pt x="57" y="162"/>
                  </a:moveTo>
                  <a:cubicBezTo>
                    <a:pt x="-1795" y="1485"/>
                    <a:pt x="41332" y="14185"/>
                    <a:pt x="57207" y="16037"/>
                  </a:cubicBezTo>
                  <a:cubicBezTo>
                    <a:pt x="73082" y="17889"/>
                    <a:pt x="93455" y="12598"/>
                    <a:pt x="95307" y="11275"/>
                  </a:cubicBezTo>
                  <a:cubicBezTo>
                    <a:pt x="97159" y="9952"/>
                    <a:pt x="81813" y="10217"/>
                    <a:pt x="68319" y="8100"/>
                  </a:cubicBezTo>
                  <a:cubicBezTo>
                    <a:pt x="54825" y="5983"/>
                    <a:pt x="1909" y="-1161"/>
                    <a:pt x="57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: 図形 1755">
              <a:extLst>
                <a:ext uri="{FF2B5EF4-FFF2-40B4-BE49-F238E27FC236}">
                  <a16:creationId xmlns:a16="http://schemas.microsoft.com/office/drawing/2014/main" id="{E4856D6E-A108-46F8-8183-9851C82E9640}"/>
                </a:ext>
              </a:extLst>
            </p:cNvPr>
            <p:cNvSpPr/>
            <p:nvPr/>
          </p:nvSpPr>
          <p:spPr>
            <a:xfrm>
              <a:off x="4821456" y="2601497"/>
              <a:ext cx="95436" cy="18544"/>
            </a:xfrm>
            <a:custGeom>
              <a:avLst/>
              <a:gdLst>
                <a:gd name="connsiteX0" fmla="*/ 210 w 313003"/>
                <a:gd name="connsiteY0" fmla="*/ 59056 h 60819"/>
                <a:gd name="connsiteX1" fmla="*/ 163722 w 313003"/>
                <a:gd name="connsiteY1" fmla="*/ 55881 h 60819"/>
                <a:gd name="connsiteX2" fmla="*/ 254210 w 313003"/>
                <a:gd name="connsiteY2" fmla="*/ 33656 h 60819"/>
                <a:gd name="connsiteX3" fmla="*/ 312947 w 313003"/>
                <a:gd name="connsiteY3" fmla="*/ 318 h 60819"/>
                <a:gd name="connsiteX4" fmla="*/ 263735 w 313003"/>
                <a:gd name="connsiteY4" fmla="*/ 17781 h 60819"/>
                <a:gd name="connsiteX5" fmla="*/ 200235 w 313003"/>
                <a:gd name="connsiteY5" fmla="*/ 33656 h 60819"/>
                <a:gd name="connsiteX6" fmla="*/ 210 w 313003"/>
                <a:gd name="connsiteY6" fmla="*/ 59056 h 6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03" h="60819">
                  <a:moveTo>
                    <a:pt x="210" y="59056"/>
                  </a:moveTo>
                  <a:cubicBezTo>
                    <a:pt x="-5876" y="62760"/>
                    <a:pt x="121389" y="60114"/>
                    <a:pt x="163722" y="55881"/>
                  </a:cubicBezTo>
                  <a:cubicBezTo>
                    <a:pt x="206055" y="51648"/>
                    <a:pt x="229339" y="42917"/>
                    <a:pt x="254210" y="33656"/>
                  </a:cubicBezTo>
                  <a:cubicBezTo>
                    <a:pt x="279081" y="24395"/>
                    <a:pt x="311360" y="2964"/>
                    <a:pt x="312947" y="318"/>
                  </a:cubicBezTo>
                  <a:cubicBezTo>
                    <a:pt x="314535" y="-2328"/>
                    <a:pt x="282520" y="12225"/>
                    <a:pt x="263735" y="17781"/>
                  </a:cubicBezTo>
                  <a:cubicBezTo>
                    <a:pt x="244950" y="23337"/>
                    <a:pt x="240981" y="25719"/>
                    <a:pt x="200235" y="33656"/>
                  </a:cubicBezTo>
                  <a:cubicBezTo>
                    <a:pt x="159489" y="41593"/>
                    <a:pt x="6296" y="55352"/>
                    <a:pt x="210" y="59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: 図形 1756">
              <a:extLst>
                <a:ext uri="{FF2B5EF4-FFF2-40B4-BE49-F238E27FC236}">
                  <a16:creationId xmlns:a16="http://schemas.microsoft.com/office/drawing/2014/main" id="{EB161B70-7DCE-4BCE-A044-2A6317AA6503}"/>
                </a:ext>
              </a:extLst>
            </p:cNvPr>
            <p:cNvSpPr/>
            <p:nvPr/>
          </p:nvSpPr>
          <p:spPr>
            <a:xfrm>
              <a:off x="4687924" y="1938871"/>
              <a:ext cx="23937" cy="9884"/>
            </a:xfrm>
            <a:custGeom>
              <a:avLst/>
              <a:gdLst>
                <a:gd name="connsiteX0" fmla="*/ 7 w 78507"/>
                <a:gd name="connsiteY0" fmla="*/ 245 h 32416"/>
                <a:gd name="connsiteX1" fmla="*/ 73032 w 78507"/>
                <a:gd name="connsiteY1" fmla="*/ 31995 h 32416"/>
                <a:gd name="connsiteX2" fmla="*/ 68269 w 78507"/>
                <a:gd name="connsiteY2" fmla="*/ 17707 h 32416"/>
                <a:gd name="connsiteX3" fmla="*/ 7 w 78507"/>
                <a:gd name="connsiteY3" fmla="*/ 245 h 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7" h="32416">
                  <a:moveTo>
                    <a:pt x="7" y="245"/>
                  </a:moveTo>
                  <a:cubicBezTo>
                    <a:pt x="801" y="2626"/>
                    <a:pt x="61655" y="29085"/>
                    <a:pt x="73032" y="31995"/>
                  </a:cubicBezTo>
                  <a:cubicBezTo>
                    <a:pt x="84409" y="34905"/>
                    <a:pt x="75677" y="21940"/>
                    <a:pt x="68269" y="17707"/>
                  </a:cubicBezTo>
                  <a:cubicBezTo>
                    <a:pt x="60861" y="13474"/>
                    <a:pt x="-787" y="-2136"/>
                    <a:pt x="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: 図形 1757">
              <a:extLst>
                <a:ext uri="{FF2B5EF4-FFF2-40B4-BE49-F238E27FC236}">
                  <a16:creationId xmlns:a16="http://schemas.microsoft.com/office/drawing/2014/main" id="{C8A3E9D4-5A4C-4222-9809-C9B88F87B52B}"/>
                </a:ext>
              </a:extLst>
            </p:cNvPr>
            <p:cNvSpPr/>
            <p:nvPr/>
          </p:nvSpPr>
          <p:spPr>
            <a:xfrm>
              <a:off x="4722715" y="1932168"/>
              <a:ext cx="30238" cy="12103"/>
            </a:xfrm>
            <a:custGeom>
              <a:avLst/>
              <a:gdLst>
                <a:gd name="connsiteX0" fmla="*/ 98629 w 99172"/>
                <a:gd name="connsiteY0" fmla="*/ 3 h 39695"/>
                <a:gd name="connsiteX1" fmla="*/ 19254 w 99172"/>
                <a:gd name="connsiteY1" fmla="*/ 22228 h 39695"/>
                <a:gd name="connsiteX2" fmla="*/ 1791 w 99172"/>
                <a:gd name="connsiteY2" fmla="*/ 39690 h 39695"/>
                <a:gd name="connsiteX3" fmla="*/ 51004 w 99172"/>
                <a:gd name="connsiteY3" fmla="*/ 23815 h 39695"/>
                <a:gd name="connsiteX4" fmla="*/ 98629 w 99172"/>
                <a:gd name="connsiteY4" fmla="*/ 3 h 3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2" h="39695">
                  <a:moveTo>
                    <a:pt x="98629" y="3"/>
                  </a:moveTo>
                  <a:cubicBezTo>
                    <a:pt x="93337" y="-261"/>
                    <a:pt x="35394" y="15614"/>
                    <a:pt x="19254" y="22228"/>
                  </a:cubicBezTo>
                  <a:cubicBezTo>
                    <a:pt x="3114" y="28843"/>
                    <a:pt x="-3501" y="39426"/>
                    <a:pt x="1791" y="39690"/>
                  </a:cubicBezTo>
                  <a:cubicBezTo>
                    <a:pt x="7083" y="39954"/>
                    <a:pt x="32748" y="30430"/>
                    <a:pt x="51004" y="23815"/>
                  </a:cubicBezTo>
                  <a:cubicBezTo>
                    <a:pt x="69260" y="17200"/>
                    <a:pt x="103921" y="267"/>
                    <a:pt x="986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: 図形 1758">
              <a:extLst>
                <a:ext uri="{FF2B5EF4-FFF2-40B4-BE49-F238E27FC236}">
                  <a16:creationId xmlns:a16="http://schemas.microsoft.com/office/drawing/2014/main" id="{348FC74E-029C-4026-9A40-BCADB0780F60}"/>
                </a:ext>
              </a:extLst>
            </p:cNvPr>
            <p:cNvSpPr/>
            <p:nvPr/>
          </p:nvSpPr>
          <p:spPr>
            <a:xfrm>
              <a:off x="4808451" y="2619486"/>
              <a:ext cx="71516" cy="8278"/>
            </a:xfrm>
            <a:custGeom>
              <a:avLst/>
              <a:gdLst>
                <a:gd name="connsiteX0" fmla="*/ 0 w 234550"/>
                <a:gd name="connsiteY0" fmla="*/ 9583 h 27148"/>
                <a:gd name="connsiteX1" fmla="*/ 149225 w 234550"/>
                <a:gd name="connsiteY1" fmla="*/ 15933 h 27148"/>
                <a:gd name="connsiteX2" fmla="*/ 233363 w 234550"/>
                <a:gd name="connsiteY2" fmla="*/ 58 h 27148"/>
                <a:gd name="connsiteX3" fmla="*/ 195263 w 234550"/>
                <a:gd name="connsiteY3" fmla="*/ 11170 h 27148"/>
                <a:gd name="connsiteX4" fmla="*/ 147638 w 234550"/>
                <a:gd name="connsiteY4" fmla="*/ 27045 h 27148"/>
                <a:gd name="connsiteX5" fmla="*/ 0 w 234550"/>
                <a:gd name="connsiteY5" fmla="*/ 9583 h 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550" h="27148">
                  <a:moveTo>
                    <a:pt x="0" y="9583"/>
                  </a:moveTo>
                  <a:cubicBezTo>
                    <a:pt x="264" y="7731"/>
                    <a:pt x="110331" y="17520"/>
                    <a:pt x="149225" y="15933"/>
                  </a:cubicBezTo>
                  <a:cubicBezTo>
                    <a:pt x="188119" y="14346"/>
                    <a:pt x="225690" y="852"/>
                    <a:pt x="233363" y="58"/>
                  </a:cubicBezTo>
                  <a:cubicBezTo>
                    <a:pt x="241036" y="-736"/>
                    <a:pt x="209551" y="6672"/>
                    <a:pt x="195263" y="11170"/>
                  </a:cubicBezTo>
                  <a:cubicBezTo>
                    <a:pt x="180976" y="15668"/>
                    <a:pt x="176478" y="25457"/>
                    <a:pt x="147638" y="27045"/>
                  </a:cubicBezTo>
                  <a:cubicBezTo>
                    <a:pt x="118798" y="28633"/>
                    <a:pt x="-264" y="11435"/>
                    <a:pt x="0" y="9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: 図形 1759">
              <a:extLst>
                <a:ext uri="{FF2B5EF4-FFF2-40B4-BE49-F238E27FC236}">
                  <a16:creationId xmlns:a16="http://schemas.microsoft.com/office/drawing/2014/main" id="{C7E7BF2D-ED2D-43F6-AAEE-34EF07D0F5E3}"/>
                </a:ext>
              </a:extLst>
            </p:cNvPr>
            <p:cNvSpPr/>
            <p:nvPr/>
          </p:nvSpPr>
          <p:spPr>
            <a:xfrm>
              <a:off x="4870356" y="2615631"/>
              <a:ext cx="42264" cy="9681"/>
            </a:xfrm>
            <a:custGeom>
              <a:avLst/>
              <a:gdLst>
                <a:gd name="connsiteX0" fmla="*/ 170 w 138612"/>
                <a:gd name="connsiteY0" fmla="*/ 31750 h 31750"/>
                <a:gd name="connsiteX1" fmla="*/ 63670 w 138612"/>
                <a:gd name="connsiteY1" fmla="*/ 14287 h 31750"/>
                <a:gd name="connsiteX2" fmla="*/ 104945 w 138612"/>
                <a:gd name="connsiteY2" fmla="*/ 14287 h 31750"/>
                <a:gd name="connsiteX3" fmla="*/ 138283 w 138612"/>
                <a:gd name="connsiteY3" fmla="*/ 0 h 31750"/>
                <a:gd name="connsiteX4" fmla="*/ 84308 w 138612"/>
                <a:gd name="connsiteY4" fmla="*/ 14287 h 31750"/>
                <a:gd name="connsiteX5" fmla="*/ 170 w 138612"/>
                <a:gd name="connsiteY5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612" h="31750">
                  <a:moveTo>
                    <a:pt x="170" y="31750"/>
                  </a:moveTo>
                  <a:cubicBezTo>
                    <a:pt x="-3270" y="31750"/>
                    <a:pt x="46208" y="17197"/>
                    <a:pt x="63670" y="14287"/>
                  </a:cubicBezTo>
                  <a:cubicBezTo>
                    <a:pt x="81132" y="11377"/>
                    <a:pt x="92510" y="16668"/>
                    <a:pt x="104945" y="14287"/>
                  </a:cubicBezTo>
                  <a:cubicBezTo>
                    <a:pt x="117381" y="11906"/>
                    <a:pt x="141722" y="0"/>
                    <a:pt x="138283" y="0"/>
                  </a:cubicBezTo>
                  <a:cubicBezTo>
                    <a:pt x="134844" y="0"/>
                    <a:pt x="106004" y="9260"/>
                    <a:pt x="84308" y="14287"/>
                  </a:cubicBezTo>
                  <a:cubicBezTo>
                    <a:pt x="62612" y="19314"/>
                    <a:pt x="3610" y="31750"/>
                    <a:pt x="170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: 図形 1760">
              <a:extLst>
                <a:ext uri="{FF2B5EF4-FFF2-40B4-BE49-F238E27FC236}">
                  <a16:creationId xmlns:a16="http://schemas.microsoft.com/office/drawing/2014/main" id="{0D9BC394-297F-460B-9583-2AA636163CAF}"/>
                </a:ext>
              </a:extLst>
            </p:cNvPr>
            <p:cNvSpPr/>
            <p:nvPr/>
          </p:nvSpPr>
          <p:spPr>
            <a:xfrm>
              <a:off x="4891165" y="2618050"/>
              <a:ext cx="25165" cy="34447"/>
            </a:xfrm>
            <a:custGeom>
              <a:avLst/>
              <a:gdLst>
                <a:gd name="connsiteX0" fmla="*/ 70037 w 82533"/>
                <a:gd name="connsiteY0" fmla="*/ 4 h 112976"/>
                <a:gd name="connsiteX1" fmla="*/ 73212 w 82533"/>
                <a:gd name="connsiteY1" fmla="*/ 60329 h 112976"/>
                <a:gd name="connsiteX2" fmla="*/ 35112 w 82533"/>
                <a:gd name="connsiteY2" fmla="*/ 73029 h 112976"/>
                <a:gd name="connsiteX3" fmla="*/ 187 w 82533"/>
                <a:gd name="connsiteY3" fmla="*/ 112717 h 112976"/>
                <a:gd name="connsiteX4" fmla="*/ 23999 w 82533"/>
                <a:gd name="connsiteY4" fmla="*/ 88904 h 112976"/>
                <a:gd name="connsiteX5" fmla="*/ 81149 w 82533"/>
                <a:gd name="connsiteY5" fmla="*/ 63504 h 112976"/>
                <a:gd name="connsiteX6" fmla="*/ 70037 w 82533"/>
                <a:gd name="connsiteY6" fmla="*/ 4 h 1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33" h="112976">
                  <a:moveTo>
                    <a:pt x="70037" y="4"/>
                  </a:moveTo>
                  <a:cubicBezTo>
                    <a:pt x="68714" y="-525"/>
                    <a:pt x="79033" y="48158"/>
                    <a:pt x="73212" y="60329"/>
                  </a:cubicBezTo>
                  <a:cubicBezTo>
                    <a:pt x="67391" y="72500"/>
                    <a:pt x="47283" y="64298"/>
                    <a:pt x="35112" y="73029"/>
                  </a:cubicBezTo>
                  <a:cubicBezTo>
                    <a:pt x="22941" y="81760"/>
                    <a:pt x="2039" y="110071"/>
                    <a:pt x="187" y="112717"/>
                  </a:cubicBezTo>
                  <a:cubicBezTo>
                    <a:pt x="-1665" y="115363"/>
                    <a:pt x="10505" y="97106"/>
                    <a:pt x="23999" y="88904"/>
                  </a:cubicBezTo>
                  <a:cubicBezTo>
                    <a:pt x="37493" y="80702"/>
                    <a:pt x="75064" y="75675"/>
                    <a:pt x="81149" y="63504"/>
                  </a:cubicBezTo>
                  <a:cubicBezTo>
                    <a:pt x="87235" y="51333"/>
                    <a:pt x="71360" y="533"/>
                    <a:pt x="7003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: 図形 1761">
              <a:extLst>
                <a:ext uri="{FF2B5EF4-FFF2-40B4-BE49-F238E27FC236}">
                  <a16:creationId xmlns:a16="http://schemas.microsoft.com/office/drawing/2014/main" id="{1BFC4DFB-4EB3-43AF-9E57-2901FE2FDA01}"/>
                </a:ext>
              </a:extLst>
            </p:cNvPr>
            <p:cNvSpPr/>
            <p:nvPr/>
          </p:nvSpPr>
          <p:spPr>
            <a:xfrm>
              <a:off x="4595700" y="1665725"/>
              <a:ext cx="142000" cy="116880"/>
            </a:xfrm>
            <a:custGeom>
              <a:avLst/>
              <a:gdLst>
                <a:gd name="connsiteX0" fmla="*/ 464928 w 465719"/>
                <a:gd name="connsiteY0" fmla="*/ 165301 h 383332"/>
                <a:gd name="connsiteX1" fmla="*/ 285011 w 465719"/>
                <a:gd name="connsiteY1" fmla="*/ 80635 h 383332"/>
                <a:gd name="connsiteX2" fmla="*/ 170711 w 465719"/>
                <a:gd name="connsiteY2" fmla="*/ 116618 h 383332"/>
                <a:gd name="connsiteX3" fmla="*/ 33128 w 465719"/>
                <a:gd name="connsiteY3" fmla="*/ 355801 h 383332"/>
                <a:gd name="connsiteX4" fmla="*/ 109328 w 465719"/>
                <a:gd name="connsiteY4" fmla="*/ 148368 h 383332"/>
                <a:gd name="connsiteX5" fmla="*/ 1378 w 465719"/>
                <a:gd name="connsiteY5" fmla="*/ 383318 h 383332"/>
                <a:gd name="connsiteX6" fmla="*/ 52178 w 465719"/>
                <a:gd name="connsiteY6" fmla="*/ 135668 h 383332"/>
                <a:gd name="connsiteX7" fmla="*/ 109328 w 465719"/>
                <a:gd name="connsiteY7" fmla="*/ 15018 h 383332"/>
                <a:gd name="connsiteX8" fmla="*/ 126261 w 465719"/>
                <a:gd name="connsiteY8" fmla="*/ 142018 h 383332"/>
                <a:gd name="connsiteX9" fmla="*/ 208811 w 465719"/>
                <a:gd name="connsiteY9" fmla="*/ 201 h 383332"/>
                <a:gd name="connsiteX10" fmla="*/ 464928 w 465719"/>
                <a:gd name="connsiteY10" fmla="*/ 165301 h 38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719" h="383332">
                  <a:moveTo>
                    <a:pt x="464928" y="165301"/>
                  </a:moveTo>
                  <a:cubicBezTo>
                    <a:pt x="477628" y="178707"/>
                    <a:pt x="334047" y="88749"/>
                    <a:pt x="285011" y="80635"/>
                  </a:cubicBezTo>
                  <a:cubicBezTo>
                    <a:pt x="235975" y="72521"/>
                    <a:pt x="212691" y="70757"/>
                    <a:pt x="170711" y="116618"/>
                  </a:cubicBezTo>
                  <a:cubicBezTo>
                    <a:pt x="128730" y="162479"/>
                    <a:pt x="43358" y="350509"/>
                    <a:pt x="33128" y="355801"/>
                  </a:cubicBezTo>
                  <a:cubicBezTo>
                    <a:pt x="22898" y="361093"/>
                    <a:pt x="114620" y="143782"/>
                    <a:pt x="109328" y="148368"/>
                  </a:cubicBezTo>
                  <a:cubicBezTo>
                    <a:pt x="104036" y="152954"/>
                    <a:pt x="10903" y="385435"/>
                    <a:pt x="1378" y="383318"/>
                  </a:cubicBezTo>
                  <a:cubicBezTo>
                    <a:pt x="-8147" y="381201"/>
                    <a:pt x="34186" y="197051"/>
                    <a:pt x="52178" y="135668"/>
                  </a:cubicBezTo>
                  <a:cubicBezTo>
                    <a:pt x="70170" y="74285"/>
                    <a:pt x="96981" y="13960"/>
                    <a:pt x="109328" y="15018"/>
                  </a:cubicBezTo>
                  <a:cubicBezTo>
                    <a:pt x="121675" y="16076"/>
                    <a:pt x="109681" y="144487"/>
                    <a:pt x="126261" y="142018"/>
                  </a:cubicBezTo>
                  <a:cubicBezTo>
                    <a:pt x="142841" y="139549"/>
                    <a:pt x="151308" y="-6149"/>
                    <a:pt x="208811" y="201"/>
                  </a:cubicBezTo>
                  <a:cubicBezTo>
                    <a:pt x="266314" y="6551"/>
                    <a:pt x="452228" y="151895"/>
                    <a:pt x="464928" y="1653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: 図形 1762">
              <a:extLst>
                <a:ext uri="{FF2B5EF4-FFF2-40B4-BE49-F238E27FC236}">
                  <a16:creationId xmlns:a16="http://schemas.microsoft.com/office/drawing/2014/main" id="{6BC14BBC-B5C2-42F7-B304-B12F003BB8DF}"/>
                </a:ext>
              </a:extLst>
            </p:cNvPr>
            <p:cNvSpPr/>
            <p:nvPr/>
          </p:nvSpPr>
          <p:spPr>
            <a:xfrm>
              <a:off x="4662819" y="1699146"/>
              <a:ext cx="162130" cy="147359"/>
            </a:xfrm>
            <a:custGeom>
              <a:avLst/>
              <a:gdLst>
                <a:gd name="connsiteX0" fmla="*/ 3497 w 531737"/>
                <a:gd name="connsiteY0" fmla="*/ 660 h 483293"/>
                <a:gd name="connsiteX1" fmla="*/ 236330 w 531737"/>
                <a:gd name="connsiteY1" fmla="*/ 74743 h 483293"/>
                <a:gd name="connsiteX2" fmla="*/ 433180 w 531737"/>
                <a:gd name="connsiteY2" fmla="*/ 239843 h 483293"/>
                <a:gd name="connsiteX3" fmla="*/ 422597 w 531737"/>
                <a:gd name="connsiteY3" fmla="*/ 184810 h 483293"/>
                <a:gd name="connsiteX4" fmla="*/ 414130 w 531737"/>
                <a:gd name="connsiteY4" fmla="*/ 153060 h 483293"/>
                <a:gd name="connsiteX5" fmla="*/ 526313 w 531737"/>
                <a:gd name="connsiteY5" fmla="*/ 479027 h 483293"/>
                <a:gd name="connsiteX6" fmla="*/ 505147 w 531737"/>
                <a:gd name="connsiteY6" fmla="*/ 324510 h 483293"/>
                <a:gd name="connsiteX7" fmla="*/ 426830 w 531737"/>
                <a:gd name="connsiteY7" fmla="*/ 112843 h 483293"/>
                <a:gd name="connsiteX8" fmla="*/ 3497 w 531737"/>
                <a:gd name="connsiteY8" fmla="*/ 66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37" h="483293">
                  <a:moveTo>
                    <a:pt x="3497" y="660"/>
                  </a:moveTo>
                  <a:cubicBezTo>
                    <a:pt x="-28253" y="-5690"/>
                    <a:pt x="164716" y="34879"/>
                    <a:pt x="236330" y="74743"/>
                  </a:cubicBezTo>
                  <a:cubicBezTo>
                    <a:pt x="307944" y="114607"/>
                    <a:pt x="402136" y="221499"/>
                    <a:pt x="433180" y="239843"/>
                  </a:cubicBezTo>
                  <a:cubicBezTo>
                    <a:pt x="464224" y="258187"/>
                    <a:pt x="425772" y="199274"/>
                    <a:pt x="422597" y="184810"/>
                  </a:cubicBezTo>
                  <a:cubicBezTo>
                    <a:pt x="419422" y="170346"/>
                    <a:pt x="396844" y="104024"/>
                    <a:pt x="414130" y="153060"/>
                  </a:cubicBezTo>
                  <a:cubicBezTo>
                    <a:pt x="431416" y="202096"/>
                    <a:pt x="511144" y="450452"/>
                    <a:pt x="526313" y="479027"/>
                  </a:cubicBezTo>
                  <a:cubicBezTo>
                    <a:pt x="541482" y="507602"/>
                    <a:pt x="521727" y="385541"/>
                    <a:pt x="505147" y="324510"/>
                  </a:cubicBezTo>
                  <a:cubicBezTo>
                    <a:pt x="488567" y="263479"/>
                    <a:pt x="506558" y="166818"/>
                    <a:pt x="426830" y="112843"/>
                  </a:cubicBezTo>
                  <a:cubicBezTo>
                    <a:pt x="347102" y="58868"/>
                    <a:pt x="35247" y="7010"/>
                    <a:pt x="3497" y="6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: 図形 1763">
              <a:extLst>
                <a:ext uri="{FF2B5EF4-FFF2-40B4-BE49-F238E27FC236}">
                  <a16:creationId xmlns:a16="http://schemas.microsoft.com/office/drawing/2014/main" id="{E9A486B7-0EEA-40C6-9C4D-2059E640EF2E}"/>
                </a:ext>
              </a:extLst>
            </p:cNvPr>
            <p:cNvSpPr/>
            <p:nvPr/>
          </p:nvSpPr>
          <p:spPr>
            <a:xfrm>
              <a:off x="4587709" y="1702285"/>
              <a:ext cx="48439" cy="239728"/>
            </a:xfrm>
            <a:custGeom>
              <a:avLst/>
              <a:gdLst>
                <a:gd name="connsiteX0" fmla="*/ 158819 w 158867"/>
                <a:gd name="connsiteY0" fmla="*/ 185098 h 786235"/>
                <a:gd name="connsiteX1" fmla="*/ 93202 w 158867"/>
                <a:gd name="connsiteY1" fmla="*/ 305748 h 786235"/>
                <a:gd name="connsiteX2" fmla="*/ 38169 w 158867"/>
                <a:gd name="connsiteY2" fmla="*/ 513182 h 786235"/>
                <a:gd name="connsiteX3" fmla="*/ 8536 w 158867"/>
                <a:gd name="connsiteY3" fmla="*/ 786232 h 786235"/>
                <a:gd name="connsiteX4" fmla="*/ 69 w 158867"/>
                <a:gd name="connsiteY4" fmla="*/ 519532 h 786235"/>
                <a:gd name="connsiteX5" fmla="*/ 8536 w 158867"/>
                <a:gd name="connsiteY5" fmla="*/ 513182 h 786235"/>
                <a:gd name="connsiteX6" fmla="*/ 59336 w 158867"/>
                <a:gd name="connsiteY6" fmla="*/ 36932 h 786235"/>
                <a:gd name="connsiteX7" fmla="*/ 76269 w 158867"/>
                <a:gd name="connsiteY7" fmla="*/ 49632 h 786235"/>
                <a:gd name="connsiteX8" fmla="*/ 82619 w 158867"/>
                <a:gd name="connsiteY8" fmla="*/ 193565 h 786235"/>
                <a:gd name="connsiteX9" fmla="*/ 158819 w 158867"/>
                <a:gd name="connsiteY9" fmla="*/ 185098 h 78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867" h="786235">
                  <a:moveTo>
                    <a:pt x="158819" y="185098"/>
                  </a:moveTo>
                  <a:cubicBezTo>
                    <a:pt x="160583" y="203795"/>
                    <a:pt x="113310" y="251067"/>
                    <a:pt x="93202" y="305748"/>
                  </a:cubicBezTo>
                  <a:cubicBezTo>
                    <a:pt x="73094" y="360429"/>
                    <a:pt x="52280" y="433101"/>
                    <a:pt x="38169" y="513182"/>
                  </a:cubicBezTo>
                  <a:cubicBezTo>
                    <a:pt x="24058" y="593263"/>
                    <a:pt x="14886" y="785174"/>
                    <a:pt x="8536" y="786232"/>
                  </a:cubicBezTo>
                  <a:cubicBezTo>
                    <a:pt x="2186" y="787290"/>
                    <a:pt x="69" y="565040"/>
                    <a:pt x="69" y="519532"/>
                  </a:cubicBezTo>
                  <a:cubicBezTo>
                    <a:pt x="69" y="474024"/>
                    <a:pt x="-1342" y="593615"/>
                    <a:pt x="8536" y="513182"/>
                  </a:cubicBezTo>
                  <a:cubicBezTo>
                    <a:pt x="18414" y="432749"/>
                    <a:pt x="48047" y="114190"/>
                    <a:pt x="59336" y="36932"/>
                  </a:cubicBezTo>
                  <a:cubicBezTo>
                    <a:pt x="70625" y="-40326"/>
                    <a:pt x="72389" y="23527"/>
                    <a:pt x="76269" y="49632"/>
                  </a:cubicBezTo>
                  <a:cubicBezTo>
                    <a:pt x="80149" y="75737"/>
                    <a:pt x="74152" y="171340"/>
                    <a:pt x="82619" y="193565"/>
                  </a:cubicBezTo>
                  <a:cubicBezTo>
                    <a:pt x="91086" y="215790"/>
                    <a:pt x="157055" y="166401"/>
                    <a:pt x="158819" y="18509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: 図形 1764">
              <a:extLst>
                <a:ext uri="{FF2B5EF4-FFF2-40B4-BE49-F238E27FC236}">
                  <a16:creationId xmlns:a16="http://schemas.microsoft.com/office/drawing/2014/main" id="{BA9EAC59-D337-4EF7-A77A-6EA8421EF907}"/>
                </a:ext>
              </a:extLst>
            </p:cNvPr>
            <p:cNvSpPr/>
            <p:nvPr/>
          </p:nvSpPr>
          <p:spPr>
            <a:xfrm>
              <a:off x="4811844" y="1761285"/>
              <a:ext cx="36098" cy="195655"/>
            </a:xfrm>
            <a:custGeom>
              <a:avLst/>
              <a:gdLst>
                <a:gd name="connsiteX0" fmla="*/ 1574 w 118392"/>
                <a:gd name="connsiteY0" fmla="*/ 62 h 641691"/>
                <a:gd name="connsiteX1" fmla="*/ 96824 w 118392"/>
                <a:gd name="connsiteY1" fmla="*/ 351429 h 641691"/>
                <a:gd name="connsiteX2" fmla="*/ 117991 w 118392"/>
                <a:gd name="connsiteY2" fmla="*/ 641412 h 641691"/>
                <a:gd name="connsiteX3" fmla="*/ 86241 w 118392"/>
                <a:gd name="connsiteY3" fmla="*/ 408579 h 641691"/>
                <a:gd name="connsiteX4" fmla="*/ 67191 w 118392"/>
                <a:gd name="connsiteY4" fmla="*/ 611779 h 641691"/>
                <a:gd name="connsiteX5" fmla="*/ 39674 w 118392"/>
                <a:gd name="connsiteY5" fmla="*/ 378945 h 641691"/>
                <a:gd name="connsiteX6" fmla="*/ 1574 w 118392"/>
                <a:gd name="connsiteY6" fmla="*/ 62 h 6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92" h="641691">
                  <a:moveTo>
                    <a:pt x="1574" y="62"/>
                  </a:moveTo>
                  <a:cubicBezTo>
                    <a:pt x="11099" y="-4524"/>
                    <a:pt x="77421" y="244537"/>
                    <a:pt x="96824" y="351429"/>
                  </a:cubicBezTo>
                  <a:cubicBezTo>
                    <a:pt x="116227" y="458321"/>
                    <a:pt x="119755" y="631887"/>
                    <a:pt x="117991" y="641412"/>
                  </a:cubicBezTo>
                  <a:cubicBezTo>
                    <a:pt x="116227" y="650937"/>
                    <a:pt x="94708" y="413518"/>
                    <a:pt x="86241" y="408579"/>
                  </a:cubicBezTo>
                  <a:cubicBezTo>
                    <a:pt x="77774" y="403640"/>
                    <a:pt x="74952" y="616718"/>
                    <a:pt x="67191" y="611779"/>
                  </a:cubicBezTo>
                  <a:cubicBezTo>
                    <a:pt x="59430" y="606840"/>
                    <a:pt x="50963" y="478428"/>
                    <a:pt x="39674" y="378945"/>
                  </a:cubicBezTo>
                  <a:cubicBezTo>
                    <a:pt x="28385" y="279462"/>
                    <a:pt x="-7951" y="4648"/>
                    <a:pt x="1574" y="6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: 図形 1765">
              <a:extLst>
                <a:ext uri="{FF2B5EF4-FFF2-40B4-BE49-F238E27FC236}">
                  <a16:creationId xmlns:a16="http://schemas.microsoft.com/office/drawing/2014/main" id="{3E11DBA6-FD32-4B59-8F43-44F721607B93}"/>
                </a:ext>
              </a:extLst>
            </p:cNvPr>
            <p:cNvSpPr/>
            <p:nvPr/>
          </p:nvSpPr>
          <p:spPr>
            <a:xfrm>
              <a:off x="4716790" y="1882532"/>
              <a:ext cx="140204" cy="191788"/>
            </a:xfrm>
            <a:custGeom>
              <a:avLst/>
              <a:gdLst>
                <a:gd name="connsiteX0" fmla="*/ 433973 w 459828"/>
                <a:gd name="connsiteY0" fmla="*/ 269159 h 629006"/>
                <a:gd name="connsiteX1" fmla="*/ 298506 w 459828"/>
                <a:gd name="connsiteY1" fmla="*/ 521042 h 629006"/>
                <a:gd name="connsiteX2" fmla="*/ 152456 w 459828"/>
                <a:gd name="connsiteY2" fmla="*/ 628992 h 629006"/>
                <a:gd name="connsiteX3" fmla="*/ 220190 w 459828"/>
                <a:gd name="connsiteY3" fmla="*/ 529509 h 629006"/>
                <a:gd name="connsiteX4" fmla="*/ 56 w 459828"/>
                <a:gd name="connsiteY4" fmla="*/ 624759 h 629006"/>
                <a:gd name="connsiteX5" fmla="*/ 243473 w 459828"/>
                <a:gd name="connsiteY5" fmla="*/ 446959 h 629006"/>
                <a:gd name="connsiteX6" fmla="*/ 459373 w 459828"/>
                <a:gd name="connsiteY6" fmla="*/ 74426 h 629006"/>
                <a:gd name="connsiteX7" fmla="*/ 302740 w 459828"/>
                <a:gd name="connsiteY7" fmla="*/ 307259 h 629006"/>
                <a:gd name="connsiteX8" fmla="*/ 383173 w 459828"/>
                <a:gd name="connsiteY8" fmla="*/ 342 h 629006"/>
                <a:gd name="connsiteX9" fmla="*/ 433973 w 459828"/>
                <a:gd name="connsiteY9" fmla="*/ 269159 h 62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828" h="629006">
                  <a:moveTo>
                    <a:pt x="433973" y="269159"/>
                  </a:moveTo>
                  <a:cubicBezTo>
                    <a:pt x="419862" y="355942"/>
                    <a:pt x="345425" y="461070"/>
                    <a:pt x="298506" y="521042"/>
                  </a:cubicBezTo>
                  <a:cubicBezTo>
                    <a:pt x="251587" y="581014"/>
                    <a:pt x="165509" y="627581"/>
                    <a:pt x="152456" y="628992"/>
                  </a:cubicBezTo>
                  <a:cubicBezTo>
                    <a:pt x="139403" y="630403"/>
                    <a:pt x="245590" y="530215"/>
                    <a:pt x="220190" y="529509"/>
                  </a:cubicBezTo>
                  <a:cubicBezTo>
                    <a:pt x="194790" y="528804"/>
                    <a:pt x="-3825" y="638517"/>
                    <a:pt x="56" y="624759"/>
                  </a:cubicBezTo>
                  <a:cubicBezTo>
                    <a:pt x="3936" y="611001"/>
                    <a:pt x="166920" y="538681"/>
                    <a:pt x="243473" y="446959"/>
                  </a:cubicBezTo>
                  <a:cubicBezTo>
                    <a:pt x="320026" y="355237"/>
                    <a:pt x="449495" y="97709"/>
                    <a:pt x="459373" y="74426"/>
                  </a:cubicBezTo>
                  <a:cubicBezTo>
                    <a:pt x="469251" y="51143"/>
                    <a:pt x="315440" y="319606"/>
                    <a:pt x="302740" y="307259"/>
                  </a:cubicBezTo>
                  <a:cubicBezTo>
                    <a:pt x="290040" y="294912"/>
                    <a:pt x="363065" y="9867"/>
                    <a:pt x="383173" y="342"/>
                  </a:cubicBezTo>
                  <a:cubicBezTo>
                    <a:pt x="403281" y="-9183"/>
                    <a:pt x="448084" y="182376"/>
                    <a:pt x="433973" y="26915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: 図形 1766">
              <a:extLst>
                <a:ext uri="{FF2B5EF4-FFF2-40B4-BE49-F238E27FC236}">
                  <a16:creationId xmlns:a16="http://schemas.microsoft.com/office/drawing/2014/main" id="{61752404-A062-47C1-91C2-AE2BECD284DE}"/>
                </a:ext>
              </a:extLst>
            </p:cNvPr>
            <p:cNvSpPr/>
            <p:nvPr/>
          </p:nvSpPr>
          <p:spPr>
            <a:xfrm>
              <a:off x="4587523" y="1930316"/>
              <a:ext cx="140680" cy="138565"/>
            </a:xfrm>
            <a:custGeom>
              <a:avLst/>
              <a:gdLst>
                <a:gd name="connsiteX0" fmla="*/ 59945 w 461388"/>
                <a:gd name="connsiteY0" fmla="*/ 2374 h 454453"/>
                <a:gd name="connsiteX1" fmla="*/ 17611 w 461388"/>
                <a:gd name="connsiteY1" fmla="*/ 112441 h 454453"/>
                <a:gd name="connsiteX2" fmla="*/ 123445 w 461388"/>
                <a:gd name="connsiteY2" fmla="*/ 258491 h 454453"/>
                <a:gd name="connsiteX3" fmla="*/ 457878 w 461388"/>
                <a:gd name="connsiteY3" fmla="*/ 448991 h 454453"/>
                <a:gd name="connsiteX4" fmla="*/ 290661 w 461388"/>
                <a:gd name="connsiteY4" fmla="*/ 385491 h 454453"/>
                <a:gd name="connsiteX5" fmla="*/ 161545 w 461388"/>
                <a:gd name="connsiteY5" fmla="*/ 357974 h 454453"/>
                <a:gd name="connsiteX6" fmla="*/ 311828 w 461388"/>
                <a:gd name="connsiteY6" fmla="*/ 451108 h 454453"/>
                <a:gd name="connsiteX7" fmla="*/ 13378 w 461388"/>
                <a:gd name="connsiteY7" fmla="*/ 218274 h 454453"/>
                <a:gd name="connsiteX8" fmla="*/ 59945 w 461388"/>
                <a:gd name="connsiteY8" fmla="*/ 2374 h 45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88" h="454453">
                  <a:moveTo>
                    <a:pt x="59945" y="2374"/>
                  </a:moveTo>
                  <a:cubicBezTo>
                    <a:pt x="60650" y="-15265"/>
                    <a:pt x="7028" y="69755"/>
                    <a:pt x="17611" y="112441"/>
                  </a:cubicBezTo>
                  <a:cubicBezTo>
                    <a:pt x="28194" y="155127"/>
                    <a:pt x="50067" y="202399"/>
                    <a:pt x="123445" y="258491"/>
                  </a:cubicBezTo>
                  <a:cubicBezTo>
                    <a:pt x="196823" y="314583"/>
                    <a:pt x="430009" y="427824"/>
                    <a:pt x="457878" y="448991"/>
                  </a:cubicBezTo>
                  <a:cubicBezTo>
                    <a:pt x="485747" y="470158"/>
                    <a:pt x="340050" y="400660"/>
                    <a:pt x="290661" y="385491"/>
                  </a:cubicBezTo>
                  <a:cubicBezTo>
                    <a:pt x="241272" y="370322"/>
                    <a:pt x="158017" y="347038"/>
                    <a:pt x="161545" y="357974"/>
                  </a:cubicBezTo>
                  <a:cubicBezTo>
                    <a:pt x="165073" y="368910"/>
                    <a:pt x="336522" y="474391"/>
                    <a:pt x="311828" y="451108"/>
                  </a:cubicBezTo>
                  <a:cubicBezTo>
                    <a:pt x="287134" y="427825"/>
                    <a:pt x="60650" y="296591"/>
                    <a:pt x="13378" y="218274"/>
                  </a:cubicBezTo>
                  <a:cubicBezTo>
                    <a:pt x="-33894" y="139957"/>
                    <a:pt x="59240" y="20013"/>
                    <a:pt x="59945" y="23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: 図形 1767">
              <a:extLst>
                <a:ext uri="{FF2B5EF4-FFF2-40B4-BE49-F238E27FC236}">
                  <a16:creationId xmlns:a16="http://schemas.microsoft.com/office/drawing/2014/main" id="{38982516-955A-4EE3-81D1-1B927D1219E0}"/>
                </a:ext>
              </a:extLst>
            </p:cNvPr>
            <p:cNvSpPr/>
            <p:nvPr/>
          </p:nvSpPr>
          <p:spPr>
            <a:xfrm>
              <a:off x="4669042" y="2000494"/>
              <a:ext cx="122046" cy="32373"/>
            </a:xfrm>
            <a:custGeom>
              <a:avLst/>
              <a:gdLst>
                <a:gd name="connsiteX0" fmla="*/ 1610 w 400273"/>
                <a:gd name="connsiteY0" fmla="*/ 1340 h 106174"/>
                <a:gd name="connsiteX1" fmla="*/ 188935 w 400273"/>
                <a:gd name="connsiteY1" fmla="*/ 23565 h 106174"/>
                <a:gd name="connsiteX2" fmla="*/ 365147 w 400273"/>
                <a:gd name="connsiteY2" fmla="*/ 2927 h 106174"/>
                <a:gd name="connsiteX3" fmla="*/ 173060 w 400273"/>
                <a:gd name="connsiteY3" fmla="*/ 52140 h 106174"/>
                <a:gd name="connsiteX4" fmla="*/ 400072 w 400273"/>
                <a:gd name="connsiteY4" fmla="*/ 56902 h 106174"/>
                <a:gd name="connsiteX5" fmla="*/ 125435 w 400273"/>
                <a:gd name="connsiteY5" fmla="*/ 63252 h 106174"/>
                <a:gd name="connsiteX6" fmla="*/ 22 w 400273"/>
                <a:gd name="connsiteY6" fmla="*/ 106115 h 106174"/>
                <a:gd name="connsiteX7" fmla="*/ 114322 w 400273"/>
                <a:gd name="connsiteY7" fmla="*/ 71190 h 106174"/>
                <a:gd name="connsiteX8" fmla="*/ 1610 w 400273"/>
                <a:gd name="connsiteY8" fmla="*/ 1340 h 10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273" h="106174">
                  <a:moveTo>
                    <a:pt x="1610" y="1340"/>
                  </a:moveTo>
                  <a:cubicBezTo>
                    <a:pt x="14045" y="-6597"/>
                    <a:pt x="128346" y="23301"/>
                    <a:pt x="188935" y="23565"/>
                  </a:cubicBezTo>
                  <a:cubicBezTo>
                    <a:pt x="249524" y="23829"/>
                    <a:pt x="367793" y="-1835"/>
                    <a:pt x="365147" y="2927"/>
                  </a:cubicBezTo>
                  <a:cubicBezTo>
                    <a:pt x="362501" y="7689"/>
                    <a:pt x="167239" y="43144"/>
                    <a:pt x="173060" y="52140"/>
                  </a:cubicBezTo>
                  <a:cubicBezTo>
                    <a:pt x="178881" y="61136"/>
                    <a:pt x="408010" y="55050"/>
                    <a:pt x="400072" y="56902"/>
                  </a:cubicBezTo>
                  <a:cubicBezTo>
                    <a:pt x="392135" y="58754"/>
                    <a:pt x="192110" y="55050"/>
                    <a:pt x="125435" y="63252"/>
                  </a:cubicBezTo>
                  <a:cubicBezTo>
                    <a:pt x="58760" y="71454"/>
                    <a:pt x="1874" y="104792"/>
                    <a:pt x="22" y="106115"/>
                  </a:cubicBezTo>
                  <a:cubicBezTo>
                    <a:pt x="-1830" y="107438"/>
                    <a:pt x="111147" y="86536"/>
                    <a:pt x="114322" y="71190"/>
                  </a:cubicBezTo>
                  <a:cubicBezTo>
                    <a:pt x="117497" y="55844"/>
                    <a:pt x="-10825" y="9277"/>
                    <a:pt x="1610" y="134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: 図形 1768">
              <a:extLst>
                <a:ext uri="{FF2B5EF4-FFF2-40B4-BE49-F238E27FC236}">
                  <a16:creationId xmlns:a16="http://schemas.microsoft.com/office/drawing/2014/main" id="{DCC1F978-8420-420B-88C8-32B03A7323D3}"/>
                </a:ext>
              </a:extLst>
            </p:cNvPr>
            <p:cNvSpPr/>
            <p:nvPr/>
          </p:nvSpPr>
          <p:spPr>
            <a:xfrm>
              <a:off x="4634089" y="1907672"/>
              <a:ext cx="48965" cy="89053"/>
            </a:xfrm>
            <a:custGeom>
              <a:avLst/>
              <a:gdLst>
                <a:gd name="connsiteX0" fmla="*/ 159106 w 160589"/>
                <a:gd name="connsiteY0" fmla="*/ 970 h 292067"/>
                <a:gd name="connsiteX1" fmla="*/ 84494 w 160589"/>
                <a:gd name="connsiteY1" fmla="*/ 85107 h 292067"/>
                <a:gd name="connsiteX2" fmla="*/ 52744 w 160589"/>
                <a:gd name="connsiteY2" fmla="*/ 185120 h 292067"/>
                <a:gd name="connsiteX3" fmla="*/ 55919 w 160589"/>
                <a:gd name="connsiteY3" fmla="*/ 110507 h 292067"/>
                <a:gd name="connsiteX4" fmla="*/ 30519 w 160589"/>
                <a:gd name="connsiteY4" fmla="*/ 170832 h 292067"/>
                <a:gd name="connsiteX5" fmla="*/ 79731 w 160589"/>
                <a:gd name="connsiteY5" fmla="*/ 291482 h 292067"/>
                <a:gd name="connsiteX6" fmla="*/ 19406 w 160589"/>
                <a:gd name="connsiteY6" fmla="*/ 213695 h 292067"/>
                <a:gd name="connsiteX7" fmla="*/ 9881 w 160589"/>
                <a:gd name="connsiteY7" fmla="*/ 142257 h 292067"/>
                <a:gd name="connsiteX8" fmla="*/ 159106 w 160589"/>
                <a:gd name="connsiteY8" fmla="*/ 970 h 29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89" h="292067">
                  <a:moveTo>
                    <a:pt x="159106" y="970"/>
                  </a:moveTo>
                  <a:cubicBezTo>
                    <a:pt x="171541" y="-8555"/>
                    <a:pt x="102221" y="54415"/>
                    <a:pt x="84494" y="85107"/>
                  </a:cubicBezTo>
                  <a:cubicBezTo>
                    <a:pt x="66767" y="115799"/>
                    <a:pt x="57506" y="180887"/>
                    <a:pt x="52744" y="185120"/>
                  </a:cubicBezTo>
                  <a:cubicBezTo>
                    <a:pt x="47982" y="189353"/>
                    <a:pt x="59623" y="112888"/>
                    <a:pt x="55919" y="110507"/>
                  </a:cubicBezTo>
                  <a:cubicBezTo>
                    <a:pt x="52215" y="108126"/>
                    <a:pt x="26550" y="140670"/>
                    <a:pt x="30519" y="170832"/>
                  </a:cubicBezTo>
                  <a:cubicBezTo>
                    <a:pt x="34488" y="200994"/>
                    <a:pt x="81583" y="284338"/>
                    <a:pt x="79731" y="291482"/>
                  </a:cubicBezTo>
                  <a:cubicBezTo>
                    <a:pt x="77879" y="298626"/>
                    <a:pt x="31048" y="238566"/>
                    <a:pt x="19406" y="213695"/>
                  </a:cubicBezTo>
                  <a:cubicBezTo>
                    <a:pt x="7764" y="188824"/>
                    <a:pt x="-12079" y="175065"/>
                    <a:pt x="9881" y="142257"/>
                  </a:cubicBezTo>
                  <a:cubicBezTo>
                    <a:pt x="31841" y="109449"/>
                    <a:pt x="146671" y="10495"/>
                    <a:pt x="159106" y="97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: 図形 1769">
              <a:extLst>
                <a:ext uri="{FF2B5EF4-FFF2-40B4-BE49-F238E27FC236}">
                  <a16:creationId xmlns:a16="http://schemas.microsoft.com/office/drawing/2014/main" id="{A17035AD-0645-425E-9DB7-BCC3EC26F7ED}"/>
                </a:ext>
              </a:extLst>
            </p:cNvPr>
            <p:cNvSpPr/>
            <p:nvPr/>
          </p:nvSpPr>
          <p:spPr>
            <a:xfrm>
              <a:off x="4750843" y="1887519"/>
              <a:ext cx="46441" cy="86125"/>
            </a:xfrm>
            <a:custGeom>
              <a:avLst/>
              <a:gdLst>
                <a:gd name="connsiteX0" fmla="*/ 26 w 152311"/>
                <a:gd name="connsiteY0" fmla="*/ 389 h 282465"/>
                <a:gd name="connsiteX1" fmla="*/ 96863 w 152311"/>
                <a:gd name="connsiteY1" fmla="*/ 101989 h 282465"/>
                <a:gd name="connsiteX2" fmla="*/ 147663 w 152311"/>
                <a:gd name="connsiteY2" fmla="*/ 246451 h 282465"/>
                <a:gd name="connsiteX3" fmla="*/ 147663 w 152311"/>
                <a:gd name="connsiteY3" fmla="*/ 273439 h 282465"/>
                <a:gd name="connsiteX4" fmla="*/ 127026 w 152311"/>
                <a:gd name="connsiteY4" fmla="*/ 117864 h 282465"/>
                <a:gd name="connsiteX5" fmla="*/ 123851 w 152311"/>
                <a:gd name="connsiteY5" fmla="*/ 236926 h 282465"/>
                <a:gd name="connsiteX6" fmla="*/ 87338 w 152311"/>
                <a:gd name="connsiteY6" fmla="*/ 138501 h 282465"/>
                <a:gd name="connsiteX7" fmla="*/ 26 w 152311"/>
                <a:gd name="connsiteY7" fmla="*/ 389 h 2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1" h="282465">
                  <a:moveTo>
                    <a:pt x="26" y="389"/>
                  </a:moveTo>
                  <a:cubicBezTo>
                    <a:pt x="1613" y="-5696"/>
                    <a:pt x="72257" y="60979"/>
                    <a:pt x="96863" y="101989"/>
                  </a:cubicBezTo>
                  <a:cubicBezTo>
                    <a:pt x="121469" y="142999"/>
                    <a:pt x="139196" y="217876"/>
                    <a:pt x="147663" y="246451"/>
                  </a:cubicBezTo>
                  <a:cubicBezTo>
                    <a:pt x="156130" y="275026"/>
                    <a:pt x="151102" y="294870"/>
                    <a:pt x="147663" y="273439"/>
                  </a:cubicBezTo>
                  <a:cubicBezTo>
                    <a:pt x="144224" y="252008"/>
                    <a:pt x="130995" y="123949"/>
                    <a:pt x="127026" y="117864"/>
                  </a:cubicBezTo>
                  <a:cubicBezTo>
                    <a:pt x="123057" y="111779"/>
                    <a:pt x="130466" y="233487"/>
                    <a:pt x="123851" y="236926"/>
                  </a:cubicBezTo>
                  <a:cubicBezTo>
                    <a:pt x="117236" y="240365"/>
                    <a:pt x="106653" y="173690"/>
                    <a:pt x="87338" y="138501"/>
                  </a:cubicBezTo>
                  <a:cubicBezTo>
                    <a:pt x="68023" y="103312"/>
                    <a:pt x="-1561" y="6474"/>
                    <a:pt x="26" y="389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: 図形 1770">
              <a:extLst>
                <a:ext uri="{FF2B5EF4-FFF2-40B4-BE49-F238E27FC236}">
                  <a16:creationId xmlns:a16="http://schemas.microsoft.com/office/drawing/2014/main" id="{A0E5E0A1-C77E-4211-9AE4-042CD335624F}"/>
                </a:ext>
              </a:extLst>
            </p:cNvPr>
            <p:cNvSpPr/>
            <p:nvPr/>
          </p:nvSpPr>
          <p:spPr>
            <a:xfrm>
              <a:off x="4673402" y="1924213"/>
              <a:ext cx="89159" cy="25099"/>
            </a:xfrm>
            <a:custGeom>
              <a:avLst/>
              <a:gdLst>
                <a:gd name="connsiteX0" fmla="*/ 1595 w 292416"/>
                <a:gd name="connsiteY0" fmla="*/ 696 h 82318"/>
                <a:gd name="connsiteX1" fmla="*/ 80970 w 292416"/>
                <a:gd name="connsiteY1" fmla="*/ 40383 h 82318"/>
                <a:gd name="connsiteX2" fmla="*/ 292108 w 292416"/>
                <a:gd name="connsiteY2" fmla="*/ 2283 h 82318"/>
                <a:gd name="connsiteX3" fmla="*/ 131770 w 292416"/>
                <a:gd name="connsiteY3" fmla="*/ 49908 h 82318"/>
                <a:gd name="connsiteX4" fmla="*/ 290520 w 292416"/>
                <a:gd name="connsiteY4" fmla="*/ 56258 h 82318"/>
                <a:gd name="connsiteX5" fmla="*/ 142883 w 292416"/>
                <a:gd name="connsiteY5" fmla="*/ 81658 h 82318"/>
                <a:gd name="connsiteX6" fmla="*/ 1595 w 292416"/>
                <a:gd name="connsiteY6" fmla="*/ 696 h 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16" h="82318">
                  <a:moveTo>
                    <a:pt x="1595" y="696"/>
                  </a:moveTo>
                  <a:cubicBezTo>
                    <a:pt x="-8724" y="-6183"/>
                    <a:pt x="32551" y="40119"/>
                    <a:pt x="80970" y="40383"/>
                  </a:cubicBezTo>
                  <a:cubicBezTo>
                    <a:pt x="129389" y="40647"/>
                    <a:pt x="283641" y="696"/>
                    <a:pt x="292108" y="2283"/>
                  </a:cubicBezTo>
                  <a:cubicBezTo>
                    <a:pt x="300575" y="3870"/>
                    <a:pt x="132035" y="40912"/>
                    <a:pt x="131770" y="49908"/>
                  </a:cubicBezTo>
                  <a:cubicBezTo>
                    <a:pt x="131505" y="58904"/>
                    <a:pt x="288668" y="50966"/>
                    <a:pt x="290520" y="56258"/>
                  </a:cubicBezTo>
                  <a:cubicBezTo>
                    <a:pt x="292372" y="61550"/>
                    <a:pt x="188921" y="86685"/>
                    <a:pt x="142883" y="81658"/>
                  </a:cubicBezTo>
                  <a:cubicBezTo>
                    <a:pt x="96845" y="76631"/>
                    <a:pt x="11914" y="7575"/>
                    <a:pt x="1595" y="69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: 図形 1771">
              <a:extLst>
                <a:ext uri="{FF2B5EF4-FFF2-40B4-BE49-F238E27FC236}">
                  <a16:creationId xmlns:a16="http://schemas.microsoft.com/office/drawing/2014/main" id="{0D61437B-46BD-4507-823C-6D75D67A5D17}"/>
                </a:ext>
              </a:extLst>
            </p:cNvPr>
            <p:cNvSpPr/>
            <p:nvPr/>
          </p:nvSpPr>
          <p:spPr>
            <a:xfrm>
              <a:off x="4632082" y="1834382"/>
              <a:ext cx="58903" cy="42614"/>
            </a:xfrm>
            <a:custGeom>
              <a:avLst/>
              <a:gdLst>
                <a:gd name="connsiteX0" fmla="*/ 192678 w 193183"/>
                <a:gd name="connsiteY0" fmla="*/ 39 h 139760"/>
                <a:gd name="connsiteX1" fmla="*/ 172040 w 193183"/>
                <a:gd name="connsiteY1" fmla="*/ 85764 h 139760"/>
                <a:gd name="connsiteX2" fmla="*/ 52978 w 193183"/>
                <a:gd name="connsiteY2" fmla="*/ 136564 h 139760"/>
                <a:gd name="connsiteX3" fmla="*/ 2178 w 193183"/>
                <a:gd name="connsiteY3" fmla="*/ 130214 h 139760"/>
                <a:gd name="connsiteX4" fmla="*/ 119653 w 193183"/>
                <a:gd name="connsiteY4" fmla="*/ 95289 h 139760"/>
                <a:gd name="connsiteX5" fmla="*/ 2178 w 193183"/>
                <a:gd name="connsiteY5" fmla="*/ 114339 h 139760"/>
                <a:gd name="connsiteX6" fmla="*/ 165690 w 193183"/>
                <a:gd name="connsiteY6" fmla="*/ 74651 h 139760"/>
                <a:gd name="connsiteX7" fmla="*/ 192678 w 193183"/>
                <a:gd name="connsiteY7" fmla="*/ 39 h 1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83" h="139760">
                  <a:moveTo>
                    <a:pt x="192678" y="39"/>
                  </a:moveTo>
                  <a:cubicBezTo>
                    <a:pt x="193736" y="1891"/>
                    <a:pt x="195323" y="63010"/>
                    <a:pt x="172040" y="85764"/>
                  </a:cubicBezTo>
                  <a:cubicBezTo>
                    <a:pt x="148757" y="108518"/>
                    <a:pt x="81288" y="129156"/>
                    <a:pt x="52978" y="136564"/>
                  </a:cubicBezTo>
                  <a:cubicBezTo>
                    <a:pt x="24668" y="143972"/>
                    <a:pt x="-8934" y="137093"/>
                    <a:pt x="2178" y="130214"/>
                  </a:cubicBezTo>
                  <a:cubicBezTo>
                    <a:pt x="13290" y="123335"/>
                    <a:pt x="119653" y="97935"/>
                    <a:pt x="119653" y="95289"/>
                  </a:cubicBezTo>
                  <a:cubicBezTo>
                    <a:pt x="119653" y="92643"/>
                    <a:pt x="-5495" y="117779"/>
                    <a:pt x="2178" y="114339"/>
                  </a:cubicBezTo>
                  <a:cubicBezTo>
                    <a:pt x="9851" y="110899"/>
                    <a:pt x="135263" y="87616"/>
                    <a:pt x="165690" y="74651"/>
                  </a:cubicBezTo>
                  <a:cubicBezTo>
                    <a:pt x="196117" y="61686"/>
                    <a:pt x="191620" y="-1813"/>
                    <a:pt x="192678" y="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: 図形 1772">
              <a:extLst>
                <a:ext uri="{FF2B5EF4-FFF2-40B4-BE49-F238E27FC236}">
                  <a16:creationId xmlns:a16="http://schemas.microsoft.com/office/drawing/2014/main" id="{74570B9E-E3B6-450A-ADBC-F939FB33CFEB}"/>
                </a:ext>
              </a:extLst>
            </p:cNvPr>
            <p:cNvSpPr/>
            <p:nvPr/>
          </p:nvSpPr>
          <p:spPr>
            <a:xfrm>
              <a:off x="4718904" y="1822902"/>
              <a:ext cx="31464" cy="54575"/>
            </a:xfrm>
            <a:custGeom>
              <a:avLst/>
              <a:gdLst>
                <a:gd name="connsiteX0" fmla="*/ 90487 w 103191"/>
                <a:gd name="connsiteY0" fmla="*/ 1176 h 178990"/>
                <a:gd name="connsiteX1" fmla="*/ 49212 w 103191"/>
                <a:gd name="connsiteY1" fmla="*/ 63089 h 178990"/>
                <a:gd name="connsiteX2" fmla="*/ 103187 w 103191"/>
                <a:gd name="connsiteY2" fmla="*/ 174214 h 178990"/>
                <a:gd name="connsiteX3" fmla="*/ 52387 w 103191"/>
                <a:gd name="connsiteY3" fmla="*/ 121826 h 178990"/>
                <a:gd name="connsiteX4" fmla="*/ 73025 w 103191"/>
                <a:gd name="connsiteY4" fmla="*/ 178976 h 178990"/>
                <a:gd name="connsiteX5" fmla="*/ 0 w 103191"/>
                <a:gd name="connsiteY5" fmla="*/ 115476 h 178990"/>
                <a:gd name="connsiteX6" fmla="*/ 90487 w 103191"/>
                <a:gd name="connsiteY6" fmla="*/ 1176 h 17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91" h="178990">
                  <a:moveTo>
                    <a:pt x="90487" y="1176"/>
                  </a:moveTo>
                  <a:cubicBezTo>
                    <a:pt x="98689" y="-7555"/>
                    <a:pt x="47095" y="34249"/>
                    <a:pt x="49212" y="63089"/>
                  </a:cubicBezTo>
                  <a:cubicBezTo>
                    <a:pt x="51329" y="91929"/>
                    <a:pt x="102658" y="164425"/>
                    <a:pt x="103187" y="174214"/>
                  </a:cubicBezTo>
                  <a:cubicBezTo>
                    <a:pt x="103716" y="184004"/>
                    <a:pt x="57414" y="121032"/>
                    <a:pt x="52387" y="121826"/>
                  </a:cubicBezTo>
                  <a:cubicBezTo>
                    <a:pt x="47360" y="122620"/>
                    <a:pt x="81756" y="180034"/>
                    <a:pt x="73025" y="178976"/>
                  </a:cubicBezTo>
                  <a:cubicBezTo>
                    <a:pt x="64294" y="177918"/>
                    <a:pt x="0" y="143522"/>
                    <a:pt x="0" y="115476"/>
                  </a:cubicBezTo>
                  <a:cubicBezTo>
                    <a:pt x="0" y="87430"/>
                    <a:pt x="82285" y="9907"/>
                    <a:pt x="90487" y="11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: 図形 1773">
              <a:extLst>
                <a:ext uri="{FF2B5EF4-FFF2-40B4-BE49-F238E27FC236}">
                  <a16:creationId xmlns:a16="http://schemas.microsoft.com/office/drawing/2014/main" id="{1C62C2EB-6780-4DCA-868D-06E5BAA273C6}"/>
                </a:ext>
              </a:extLst>
            </p:cNvPr>
            <p:cNvSpPr/>
            <p:nvPr/>
          </p:nvSpPr>
          <p:spPr>
            <a:xfrm>
              <a:off x="4650936" y="1723661"/>
              <a:ext cx="74320" cy="28609"/>
            </a:xfrm>
            <a:custGeom>
              <a:avLst/>
              <a:gdLst>
                <a:gd name="connsiteX0" fmla="*/ 135 w 243748"/>
                <a:gd name="connsiteY0" fmla="*/ 93825 h 93830"/>
                <a:gd name="connsiteX1" fmla="*/ 163119 w 243748"/>
                <a:gd name="connsiteY1" fmla="*/ 13391 h 93830"/>
                <a:gd name="connsiteX2" fmla="*/ 243552 w 243748"/>
                <a:gd name="connsiteY2" fmla="*/ 47258 h 93830"/>
                <a:gd name="connsiteX3" fmla="*/ 184285 w 243748"/>
                <a:gd name="connsiteY3" fmla="*/ 4925 h 93830"/>
                <a:gd name="connsiteX4" fmla="*/ 135602 w 243748"/>
                <a:gd name="connsiteY4" fmla="*/ 9158 h 93830"/>
                <a:gd name="connsiteX5" fmla="*/ 135 w 243748"/>
                <a:gd name="connsiteY5" fmla="*/ 93825 h 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48" h="93830">
                  <a:moveTo>
                    <a:pt x="135" y="93825"/>
                  </a:moveTo>
                  <a:cubicBezTo>
                    <a:pt x="4721" y="94531"/>
                    <a:pt x="122550" y="21152"/>
                    <a:pt x="163119" y="13391"/>
                  </a:cubicBezTo>
                  <a:cubicBezTo>
                    <a:pt x="203689" y="5630"/>
                    <a:pt x="240024" y="48669"/>
                    <a:pt x="243552" y="47258"/>
                  </a:cubicBezTo>
                  <a:cubicBezTo>
                    <a:pt x="247080" y="45847"/>
                    <a:pt x="202277" y="11275"/>
                    <a:pt x="184285" y="4925"/>
                  </a:cubicBezTo>
                  <a:cubicBezTo>
                    <a:pt x="166293" y="-1425"/>
                    <a:pt x="162766" y="-3189"/>
                    <a:pt x="135602" y="9158"/>
                  </a:cubicBezTo>
                  <a:cubicBezTo>
                    <a:pt x="108438" y="21505"/>
                    <a:pt x="-4451" y="93119"/>
                    <a:pt x="135" y="938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: 図形 1774">
              <a:extLst>
                <a:ext uri="{FF2B5EF4-FFF2-40B4-BE49-F238E27FC236}">
                  <a16:creationId xmlns:a16="http://schemas.microsoft.com/office/drawing/2014/main" id="{78CEA9EE-7A78-4F2B-A3E3-2368E7B0940B}"/>
                </a:ext>
              </a:extLst>
            </p:cNvPr>
            <p:cNvSpPr/>
            <p:nvPr/>
          </p:nvSpPr>
          <p:spPr>
            <a:xfrm>
              <a:off x="4670888" y="1768929"/>
              <a:ext cx="28596" cy="25357"/>
            </a:xfrm>
            <a:custGeom>
              <a:avLst/>
              <a:gdLst>
                <a:gd name="connsiteX0" fmla="*/ 2435 w 93787"/>
                <a:gd name="connsiteY0" fmla="*/ 82941 h 83163"/>
                <a:gd name="connsiteX1" fmla="*/ 93451 w 93787"/>
                <a:gd name="connsiteY1" fmla="*/ 2508 h 83163"/>
                <a:gd name="connsiteX2" fmla="*/ 32068 w 93787"/>
                <a:gd name="connsiteY2" fmla="*/ 25791 h 83163"/>
                <a:gd name="connsiteX3" fmla="*/ 2435 w 93787"/>
                <a:gd name="connsiteY3" fmla="*/ 82941 h 8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87" h="83163">
                  <a:moveTo>
                    <a:pt x="2435" y="82941"/>
                  </a:moveTo>
                  <a:cubicBezTo>
                    <a:pt x="12665" y="79061"/>
                    <a:pt x="88512" y="12033"/>
                    <a:pt x="93451" y="2508"/>
                  </a:cubicBezTo>
                  <a:cubicBezTo>
                    <a:pt x="98390" y="-7017"/>
                    <a:pt x="47590" y="12738"/>
                    <a:pt x="32068" y="25791"/>
                  </a:cubicBezTo>
                  <a:cubicBezTo>
                    <a:pt x="16546" y="38844"/>
                    <a:pt x="-7795" y="86821"/>
                    <a:pt x="2435" y="8294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: 図形 1775">
              <a:extLst>
                <a:ext uri="{FF2B5EF4-FFF2-40B4-BE49-F238E27FC236}">
                  <a16:creationId xmlns:a16="http://schemas.microsoft.com/office/drawing/2014/main" id="{7369E39D-D3A2-4927-9D32-4CE060F507E3}"/>
                </a:ext>
              </a:extLst>
            </p:cNvPr>
            <p:cNvSpPr/>
            <p:nvPr/>
          </p:nvSpPr>
          <p:spPr>
            <a:xfrm>
              <a:off x="4699339" y="1747412"/>
              <a:ext cx="36478" cy="29001"/>
            </a:xfrm>
            <a:custGeom>
              <a:avLst/>
              <a:gdLst>
                <a:gd name="connsiteX0" fmla="*/ 140 w 119638"/>
                <a:gd name="connsiteY0" fmla="*/ 1112 h 95114"/>
                <a:gd name="connsiteX1" fmla="*/ 114440 w 119638"/>
                <a:gd name="connsiteY1" fmla="*/ 94245 h 95114"/>
                <a:gd name="connsiteX2" fmla="*/ 91157 w 119638"/>
                <a:gd name="connsiteY2" fmla="*/ 45562 h 95114"/>
                <a:gd name="connsiteX3" fmla="*/ 140 w 119638"/>
                <a:gd name="connsiteY3" fmla="*/ 1112 h 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8" h="95114">
                  <a:moveTo>
                    <a:pt x="140" y="1112"/>
                  </a:moveTo>
                  <a:cubicBezTo>
                    <a:pt x="4020" y="9226"/>
                    <a:pt x="99271" y="86837"/>
                    <a:pt x="114440" y="94245"/>
                  </a:cubicBezTo>
                  <a:cubicBezTo>
                    <a:pt x="129609" y="101653"/>
                    <a:pt x="108443" y="59673"/>
                    <a:pt x="91157" y="45562"/>
                  </a:cubicBezTo>
                  <a:cubicBezTo>
                    <a:pt x="73871" y="31451"/>
                    <a:pt x="-3740" y="-7002"/>
                    <a:pt x="140" y="111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: 図形 1776">
              <a:extLst>
                <a:ext uri="{FF2B5EF4-FFF2-40B4-BE49-F238E27FC236}">
                  <a16:creationId xmlns:a16="http://schemas.microsoft.com/office/drawing/2014/main" id="{4FAFC65B-90B2-4E18-AD95-26FE3FF3701B}"/>
                </a:ext>
              </a:extLst>
            </p:cNvPr>
            <p:cNvSpPr/>
            <p:nvPr/>
          </p:nvSpPr>
          <p:spPr>
            <a:xfrm>
              <a:off x="4648927" y="1958226"/>
              <a:ext cx="37316" cy="33085"/>
            </a:xfrm>
            <a:custGeom>
              <a:avLst/>
              <a:gdLst>
                <a:gd name="connsiteX0" fmla="*/ 121555 w 122384"/>
                <a:gd name="connsiteY0" fmla="*/ 268 h 108508"/>
                <a:gd name="connsiteX1" fmla="*/ 15192 w 122384"/>
                <a:gd name="connsiteY1" fmla="*/ 20905 h 108508"/>
                <a:gd name="connsiteX2" fmla="*/ 10430 w 122384"/>
                <a:gd name="connsiteY2" fmla="*/ 54243 h 108508"/>
                <a:gd name="connsiteX3" fmla="*/ 107267 w 122384"/>
                <a:gd name="connsiteY3" fmla="*/ 108218 h 108508"/>
                <a:gd name="connsiteX4" fmla="*/ 72342 w 122384"/>
                <a:gd name="connsiteY4" fmla="*/ 74880 h 108508"/>
                <a:gd name="connsiteX5" fmla="*/ 53292 w 122384"/>
                <a:gd name="connsiteY5" fmla="*/ 55830 h 108508"/>
                <a:gd name="connsiteX6" fmla="*/ 97742 w 122384"/>
                <a:gd name="connsiteY6" fmla="*/ 62180 h 108508"/>
                <a:gd name="connsiteX7" fmla="*/ 65992 w 122384"/>
                <a:gd name="connsiteY7" fmla="*/ 35193 h 108508"/>
                <a:gd name="connsiteX8" fmla="*/ 121555 w 122384"/>
                <a:gd name="connsiteY8" fmla="*/ 268 h 1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08508">
                  <a:moveTo>
                    <a:pt x="121555" y="268"/>
                  </a:moveTo>
                  <a:cubicBezTo>
                    <a:pt x="113088" y="-2113"/>
                    <a:pt x="33713" y="11909"/>
                    <a:pt x="15192" y="20905"/>
                  </a:cubicBezTo>
                  <a:cubicBezTo>
                    <a:pt x="-3329" y="29901"/>
                    <a:pt x="-4916" y="39691"/>
                    <a:pt x="10430" y="54243"/>
                  </a:cubicBezTo>
                  <a:cubicBezTo>
                    <a:pt x="25776" y="68795"/>
                    <a:pt x="96948" y="104779"/>
                    <a:pt x="107267" y="108218"/>
                  </a:cubicBezTo>
                  <a:cubicBezTo>
                    <a:pt x="117586" y="111657"/>
                    <a:pt x="81338" y="83611"/>
                    <a:pt x="72342" y="74880"/>
                  </a:cubicBezTo>
                  <a:cubicBezTo>
                    <a:pt x="63346" y="66149"/>
                    <a:pt x="49059" y="57947"/>
                    <a:pt x="53292" y="55830"/>
                  </a:cubicBezTo>
                  <a:cubicBezTo>
                    <a:pt x="57525" y="53713"/>
                    <a:pt x="95625" y="65620"/>
                    <a:pt x="97742" y="62180"/>
                  </a:cubicBezTo>
                  <a:cubicBezTo>
                    <a:pt x="99859" y="58741"/>
                    <a:pt x="60965" y="45512"/>
                    <a:pt x="65992" y="35193"/>
                  </a:cubicBezTo>
                  <a:cubicBezTo>
                    <a:pt x="71019" y="24874"/>
                    <a:pt x="130022" y="2649"/>
                    <a:pt x="121555" y="268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: 図形 1777">
              <a:extLst>
                <a:ext uri="{FF2B5EF4-FFF2-40B4-BE49-F238E27FC236}">
                  <a16:creationId xmlns:a16="http://schemas.microsoft.com/office/drawing/2014/main" id="{B5EF526A-8068-4F7D-848C-42CE4FD4FC42}"/>
                </a:ext>
              </a:extLst>
            </p:cNvPr>
            <p:cNvSpPr/>
            <p:nvPr/>
          </p:nvSpPr>
          <p:spPr>
            <a:xfrm>
              <a:off x="4747944" y="1962555"/>
              <a:ext cx="37614" cy="25482"/>
            </a:xfrm>
            <a:custGeom>
              <a:avLst/>
              <a:gdLst>
                <a:gd name="connsiteX0" fmla="*/ 8 w 123363"/>
                <a:gd name="connsiteY0" fmla="*/ 357 h 83574"/>
                <a:gd name="connsiteX1" fmla="*/ 106370 w 123363"/>
                <a:gd name="connsiteY1" fmla="*/ 13057 h 83574"/>
                <a:gd name="connsiteX2" fmla="*/ 115895 w 123363"/>
                <a:gd name="connsiteY2" fmla="*/ 16232 h 83574"/>
                <a:gd name="connsiteX3" fmla="*/ 33345 w 123363"/>
                <a:gd name="connsiteY3" fmla="*/ 82907 h 83574"/>
                <a:gd name="connsiteX4" fmla="*/ 103195 w 123363"/>
                <a:gd name="connsiteY4" fmla="*/ 49570 h 83574"/>
                <a:gd name="connsiteX5" fmla="*/ 69858 w 123363"/>
                <a:gd name="connsiteY5" fmla="*/ 33695 h 83574"/>
                <a:gd name="connsiteX6" fmla="*/ 100020 w 123363"/>
                <a:gd name="connsiteY6" fmla="*/ 6707 h 83574"/>
                <a:gd name="connsiteX7" fmla="*/ 8 w 123363"/>
                <a:gd name="connsiteY7" fmla="*/ 357 h 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363" h="83574">
                  <a:moveTo>
                    <a:pt x="8" y="357"/>
                  </a:moveTo>
                  <a:cubicBezTo>
                    <a:pt x="1066" y="1415"/>
                    <a:pt x="87056" y="10411"/>
                    <a:pt x="106370" y="13057"/>
                  </a:cubicBezTo>
                  <a:cubicBezTo>
                    <a:pt x="125684" y="15703"/>
                    <a:pt x="128066" y="4590"/>
                    <a:pt x="115895" y="16232"/>
                  </a:cubicBezTo>
                  <a:cubicBezTo>
                    <a:pt x="103724" y="27874"/>
                    <a:pt x="35462" y="77351"/>
                    <a:pt x="33345" y="82907"/>
                  </a:cubicBezTo>
                  <a:cubicBezTo>
                    <a:pt x="31228" y="88463"/>
                    <a:pt x="97110" y="57772"/>
                    <a:pt x="103195" y="49570"/>
                  </a:cubicBezTo>
                  <a:cubicBezTo>
                    <a:pt x="109281" y="41368"/>
                    <a:pt x="70387" y="40839"/>
                    <a:pt x="69858" y="33695"/>
                  </a:cubicBezTo>
                  <a:cubicBezTo>
                    <a:pt x="69329" y="26551"/>
                    <a:pt x="107164" y="13057"/>
                    <a:pt x="100020" y="6707"/>
                  </a:cubicBezTo>
                  <a:cubicBezTo>
                    <a:pt x="92876" y="357"/>
                    <a:pt x="-1050" y="-701"/>
                    <a:pt x="8" y="357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: 図形 1778">
              <a:extLst>
                <a:ext uri="{FF2B5EF4-FFF2-40B4-BE49-F238E27FC236}">
                  <a16:creationId xmlns:a16="http://schemas.microsoft.com/office/drawing/2014/main" id="{3FB5B47D-51E9-4AC0-A0F3-42B2F496BB4C}"/>
                </a:ext>
              </a:extLst>
            </p:cNvPr>
            <p:cNvSpPr/>
            <p:nvPr/>
          </p:nvSpPr>
          <p:spPr>
            <a:xfrm>
              <a:off x="4658399" y="1947928"/>
              <a:ext cx="121027" cy="30315"/>
            </a:xfrm>
            <a:custGeom>
              <a:avLst/>
              <a:gdLst>
                <a:gd name="connsiteX0" fmla="*/ 0 w 396932"/>
                <a:gd name="connsiteY0" fmla="*/ 99127 h 99425"/>
                <a:gd name="connsiteX1" fmla="*/ 106363 w 396932"/>
                <a:gd name="connsiteY1" fmla="*/ 48327 h 99425"/>
                <a:gd name="connsiteX2" fmla="*/ 188913 w 396932"/>
                <a:gd name="connsiteY2" fmla="*/ 53090 h 99425"/>
                <a:gd name="connsiteX3" fmla="*/ 231775 w 396932"/>
                <a:gd name="connsiteY3" fmla="*/ 49915 h 99425"/>
                <a:gd name="connsiteX4" fmla="*/ 295275 w 396932"/>
                <a:gd name="connsiteY4" fmla="*/ 32452 h 99425"/>
                <a:gd name="connsiteX5" fmla="*/ 395288 w 396932"/>
                <a:gd name="connsiteY5" fmla="*/ 65790 h 99425"/>
                <a:gd name="connsiteX6" fmla="*/ 347663 w 396932"/>
                <a:gd name="connsiteY6" fmla="*/ 11815 h 99425"/>
                <a:gd name="connsiteX7" fmla="*/ 222250 w 396932"/>
                <a:gd name="connsiteY7" fmla="*/ 702 h 99425"/>
                <a:gd name="connsiteX8" fmla="*/ 195263 w 396932"/>
                <a:gd name="connsiteY8" fmla="*/ 24515 h 99425"/>
                <a:gd name="connsiteX9" fmla="*/ 106363 w 396932"/>
                <a:gd name="connsiteY9" fmla="*/ 21340 h 99425"/>
                <a:gd name="connsiteX10" fmla="*/ 0 w 396932"/>
                <a:gd name="connsiteY10" fmla="*/ 99127 h 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32" h="99425">
                  <a:moveTo>
                    <a:pt x="0" y="99127"/>
                  </a:moveTo>
                  <a:cubicBezTo>
                    <a:pt x="0" y="103625"/>
                    <a:pt x="74878" y="56000"/>
                    <a:pt x="106363" y="48327"/>
                  </a:cubicBezTo>
                  <a:cubicBezTo>
                    <a:pt x="137849" y="40654"/>
                    <a:pt x="168011" y="52825"/>
                    <a:pt x="188913" y="53090"/>
                  </a:cubicBezTo>
                  <a:cubicBezTo>
                    <a:pt x="209815" y="53355"/>
                    <a:pt x="214048" y="53355"/>
                    <a:pt x="231775" y="49915"/>
                  </a:cubicBezTo>
                  <a:cubicBezTo>
                    <a:pt x="249502" y="46475"/>
                    <a:pt x="268023" y="29806"/>
                    <a:pt x="295275" y="32452"/>
                  </a:cubicBezTo>
                  <a:cubicBezTo>
                    <a:pt x="322527" y="35098"/>
                    <a:pt x="386557" y="69229"/>
                    <a:pt x="395288" y="65790"/>
                  </a:cubicBezTo>
                  <a:cubicBezTo>
                    <a:pt x="404019" y="62350"/>
                    <a:pt x="376503" y="22663"/>
                    <a:pt x="347663" y="11815"/>
                  </a:cubicBezTo>
                  <a:cubicBezTo>
                    <a:pt x="318823" y="967"/>
                    <a:pt x="247650" y="-1415"/>
                    <a:pt x="222250" y="702"/>
                  </a:cubicBezTo>
                  <a:cubicBezTo>
                    <a:pt x="196850" y="2819"/>
                    <a:pt x="214578" y="21075"/>
                    <a:pt x="195263" y="24515"/>
                  </a:cubicBezTo>
                  <a:cubicBezTo>
                    <a:pt x="175949" y="27955"/>
                    <a:pt x="135996" y="13403"/>
                    <a:pt x="106363" y="21340"/>
                  </a:cubicBezTo>
                  <a:cubicBezTo>
                    <a:pt x="76730" y="29277"/>
                    <a:pt x="0" y="94629"/>
                    <a:pt x="0" y="9912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: 図形 1779">
              <a:extLst>
                <a:ext uri="{FF2B5EF4-FFF2-40B4-BE49-F238E27FC236}">
                  <a16:creationId xmlns:a16="http://schemas.microsoft.com/office/drawing/2014/main" id="{0FFC6033-CFA7-431C-9BFB-BE355FBBA985}"/>
                </a:ext>
              </a:extLst>
            </p:cNvPr>
            <p:cNvSpPr/>
            <p:nvPr/>
          </p:nvSpPr>
          <p:spPr>
            <a:xfrm>
              <a:off x="4664727" y="1960243"/>
              <a:ext cx="123879" cy="54379"/>
            </a:xfrm>
            <a:custGeom>
              <a:avLst/>
              <a:gdLst>
                <a:gd name="connsiteX0" fmla="*/ 1471 w 406285"/>
                <a:gd name="connsiteY0" fmla="*/ 73026 h 178348"/>
                <a:gd name="connsiteX1" fmla="*/ 112596 w 406285"/>
                <a:gd name="connsiteY1" fmla="*/ 142876 h 178348"/>
                <a:gd name="connsiteX2" fmla="*/ 212609 w 406285"/>
                <a:gd name="connsiteY2" fmla="*/ 130176 h 178348"/>
                <a:gd name="connsiteX3" fmla="*/ 341196 w 406285"/>
                <a:gd name="connsiteY3" fmla="*/ 68263 h 178348"/>
                <a:gd name="connsiteX4" fmla="*/ 406284 w 406285"/>
                <a:gd name="connsiteY4" fmla="*/ 1 h 178348"/>
                <a:gd name="connsiteX5" fmla="*/ 342784 w 406285"/>
                <a:gd name="connsiteY5" fmla="*/ 66676 h 178348"/>
                <a:gd name="connsiteX6" fmla="*/ 325321 w 406285"/>
                <a:gd name="connsiteY6" fmla="*/ 152401 h 178348"/>
                <a:gd name="connsiteX7" fmla="*/ 225309 w 406285"/>
                <a:gd name="connsiteY7" fmla="*/ 157163 h 178348"/>
                <a:gd name="connsiteX8" fmla="*/ 196734 w 406285"/>
                <a:gd name="connsiteY8" fmla="*/ 174626 h 178348"/>
                <a:gd name="connsiteX9" fmla="*/ 1471 w 406285"/>
                <a:gd name="connsiteY9" fmla="*/ 73026 h 1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5" h="178348">
                  <a:moveTo>
                    <a:pt x="1471" y="73026"/>
                  </a:moveTo>
                  <a:cubicBezTo>
                    <a:pt x="-12552" y="67734"/>
                    <a:pt x="77406" y="133351"/>
                    <a:pt x="112596" y="142876"/>
                  </a:cubicBezTo>
                  <a:cubicBezTo>
                    <a:pt x="147786" y="152401"/>
                    <a:pt x="174509" y="142612"/>
                    <a:pt x="212609" y="130176"/>
                  </a:cubicBezTo>
                  <a:cubicBezTo>
                    <a:pt x="250709" y="117741"/>
                    <a:pt x="308917" y="89959"/>
                    <a:pt x="341196" y="68263"/>
                  </a:cubicBezTo>
                  <a:cubicBezTo>
                    <a:pt x="373475" y="46567"/>
                    <a:pt x="406019" y="265"/>
                    <a:pt x="406284" y="1"/>
                  </a:cubicBezTo>
                  <a:cubicBezTo>
                    <a:pt x="406549" y="-263"/>
                    <a:pt x="356278" y="41276"/>
                    <a:pt x="342784" y="66676"/>
                  </a:cubicBezTo>
                  <a:cubicBezTo>
                    <a:pt x="329290" y="92076"/>
                    <a:pt x="344900" y="137320"/>
                    <a:pt x="325321" y="152401"/>
                  </a:cubicBezTo>
                  <a:cubicBezTo>
                    <a:pt x="305742" y="167482"/>
                    <a:pt x="246740" y="153459"/>
                    <a:pt x="225309" y="157163"/>
                  </a:cubicBezTo>
                  <a:cubicBezTo>
                    <a:pt x="203878" y="160867"/>
                    <a:pt x="232982" y="188120"/>
                    <a:pt x="196734" y="174626"/>
                  </a:cubicBezTo>
                  <a:cubicBezTo>
                    <a:pt x="160486" y="161132"/>
                    <a:pt x="15494" y="78318"/>
                    <a:pt x="1471" y="7302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: 図形 1780">
              <a:extLst>
                <a:ext uri="{FF2B5EF4-FFF2-40B4-BE49-F238E27FC236}">
                  <a16:creationId xmlns:a16="http://schemas.microsoft.com/office/drawing/2014/main" id="{E7B346F6-7DED-43BF-9A18-4F96D8EB2251}"/>
                </a:ext>
              </a:extLst>
            </p:cNvPr>
            <p:cNvSpPr/>
            <p:nvPr/>
          </p:nvSpPr>
          <p:spPr>
            <a:xfrm>
              <a:off x="4672921" y="1988318"/>
              <a:ext cx="58109" cy="24341"/>
            </a:xfrm>
            <a:custGeom>
              <a:avLst/>
              <a:gdLst>
                <a:gd name="connsiteX0" fmla="*/ 0 w 190580"/>
                <a:gd name="connsiteY0" fmla="*/ 0 h 79832"/>
                <a:gd name="connsiteX1" fmla="*/ 120650 w 190580"/>
                <a:gd name="connsiteY1" fmla="*/ 66675 h 79832"/>
                <a:gd name="connsiteX2" fmla="*/ 190500 w 190580"/>
                <a:gd name="connsiteY2" fmla="*/ 79375 h 79832"/>
                <a:gd name="connsiteX3" fmla="*/ 107950 w 190580"/>
                <a:gd name="connsiteY3" fmla="*/ 58737 h 79832"/>
                <a:gd name="connsiteX4" fmla="*/ 0 w 190580"/>
                <a:gd name="connsiteY4" fmla="*/ 0 h 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80" h="79832">
                  <a:moveTo>
                    <a:pt x="0" y="0"/>
                  </a:moveTo>
                  <a:cubicBezTo>
                    <a:pt x="44450" y="26723"/>
                    <a:pt x="88900" y="53446"/>
                    <a:pt x="120650" y="66675"/>
                  </a:cubicBezTo>
                  <a:cubicBezTo>
                    <a:pt x="152400" y="79904"/>
                    <a:pt x="192617" y="80698"/>
                    <a:pt x="190500" y="79375"/>
                  </a:cubicBezTo>
                  <a:cubicBezTo>
                    <a:pt x="188383" y="78052"/>
                    <a:pt x="107950" y="58737"/>
                    <a:pt x="107950" y="58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: 図形 1781">
              <a:extLst>
                <a:ext uri="{FF2B5EF4-FFF2-40B4-BE49-F238E27FC236}">
                  <a16:creationId xmlns:a16="http://schemas.microsoft.com/office/drawing/2014/main" id="{E7BA8198-A361-49BD-B303-745DFD32F365}"/>
                </a:ext>
              </a:extLst>
            </p:cNvPr>
            <p:cNvSpPr/>
            <p:nvPr/>
          </p:nvSpPr>
          <p:spPr>
            <a:xfrm>
              <a:off x="4597939" y="1682572"/>
              <a:ext cx="124433" cy="80687"/>
            </a:xfrm>
            <a:custGeom>
              <a:avLst/>
              <a:gdLst>
                <a:gd name="connsiteX0" fmla="*/ 334818 w 408103"/>
                <a:gd name="connsiteY0" fmla="*/ 64543 h 264630"/>
                <a:gd name="connsiteX1" fmla="*/ 157018 w 408103"/>
                <a:gd name="connsiteY1" fmla="*/ 134393 h 264630"/>
                <a:gd name="connsiteX2" fmla="*/ 55418 w 408103"/>
                <a:gd name="connsiteY2" fmla="*/ 258218 h 264630"/>
                <a:gd name="connsiteX3" fmla="*/ 52243 w 408103"/>
                <a:gd name="connsiteY3" fmla="*/ 147093 h 264630"/>
                <a:gd name="connsiteX4" fmla="*/ 42718 w 408103"/>
                <a:gd name="connsiteY4" fmla="*/ 264568 h 264630"/>
                <a:gd name="connsiteX5" fmla="*/ 23668 w 408103"/>
                <a:gd name="connsiteY5" fmla="*/ 128043 h 264630"/>
                <a:gd name="connsiteX6" fmla="*/ 407843 w 408103"/>
                <a:gd name="connsiteY6" fmla="*/ 1043 h 264630"/>
                <a:gd name="connsiteX7" fmla="*/ 87168 w 408103"/>
                <a:gd name="connsiteY7" fmla="*/ 67718 h 264630"/>
                <a:gd name="connsiteX8" fmla="*/ 334818 w 408103"/>
                <a:gd name="connsiteY8" fmla="*/ 64543 h 26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103" h="264630">
                  <a:moveTo>
                    <a:pt x="334818" y="64543"/>
                  </a:moveTo>
                  <a:cubicBezTo>
                    <a:pt x="346460" y="75656"/>
                    <a:pt x="203585" y="102114"/>
                    <a:pt x="157018" y="134393"/>
                  </a:cubicBezTo>
                  <a:cubicBezTo>
                    <a:pt x="110451" y="166672"/>
                    <a:pt x="72880" y="256101"/>
                    <a:pt x="55418" y="258218"/>
                  </a:cubicBezTo>
                  <a:cubicBezTo>
                    <a:pt x="37956" y="260335"/>
                    <a:pt x="54360" y="146035"/>
                    <a:pt x="52243" y="147093"/>
                  </a:cubicBezTo>
                  <a:cubicBezTo>
                    <a:pt x="50126" y="148151"/>
                    <a:pt x="47480" y="267743"/>
                    <a:pt x="42718" y="264568"/>
                  </a:cubicBezTo>
                  <a:cubicBezTo>
                    <a:pt x="37956" y="261393"/>
                    <a:pt x="-37186" y="171964"/>
                    <a:pt x="23668" y="128043"/>
                  </a:cubicBezTo>
                  <a:cubicBezTo>
                    <a:pt x="84522" y="84122"/>
                    <a:pt x="397260" y="11097"/>
                    <a:pt x="407843" y="1043"/>
                  </a:cubicBezTo>
                  <a:cubicBezTo>
                    <a:pt x="418426" y="-9011"/>
                    <a:pt x="102514" y="56606"/>
                    <a:pt x="87168" y="67718"/>
                  </a:cubicBezTo>
                  <a:cubicBezTo>
                    <a:pt x="71822" y="78830"/>
                    <a:pt x="323176" y="53430"/>
                    <a:pt x="334818" y="6454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: 図形 1782">
              <a:extLst>
                <a:ext uri="{FF2B5EF4-FFF2-40B4-BE49-F238E27FC236}">
                  <a16:creationId xmlns:a16="http://schemas.microsoft.com/office/drawing/2014/main" id="{E28B8FB1-D4EA-4823-A42E-619046E1B4D2}"/>
                </a:ext>
              </a:extLst>
            </p:cNvPr>
            <p:cNvSpPr/>
            <p:nvPr/>
          </p:nvSpPr>
          <p:spPr>
            <a:xfrm>
              <a:off x="4576665" y="1863322"/>
              <a:ext cx="30752" cy="108066"/>
            </a:xfrm>
            <a:custGeom>
              <a:avLst/>
              <a:gdLst>
                <a:gd name="connsiteX0" fmla="*/ 98202 w 100857"/>
                <a:gd name="connsiteY0" fmla="*/ 1959 h 354425"/>
                <a:gd name="connsiteX1" fmla="*/ 74389 w 100857"/>
                <a:gd name="connsiteY1" fmla="*/ 94034 h 354425"/>
                <a:gd name="connsiteX2" fmla="*/ 74389 w 100857"/>
                <a:gd name="connsiteY2" fmla="*/ 189284 h 354425"/>
                <a:gd name="connsiteX3" fmla="*/ 88677 w 100857"/>
                <a:gd name="connsiteY3" fmla="*/ 354384 h 354425"/>
                <a:gd name="connsiteX4" fmla="*/ 44227 w 100857"/>
                <a:gd name="connsiteY4" fmla="*/ 206747 h 354425"/>
                <a:gd name="connsiteX5" fmla="*/ 71214 w 100857"/>
                <a:gd name="connsiteY5" fmla="*/ 349622 h 354425"/>
                <a:gd name="connsiteX6" fmla="*/ 25177 w 100857"/>
                <a:gd name="connsiteY6" fmla="*/ 248022 h 354425"/>
                <a:gd name="connsiteX7" fmla="*/ 2952 w 100857"/>
                <a:gd name="connsiteY7" fmla="*/ 184522 h 354425"/>
                <a:gd name="connsiteX8" fmla="*/ 98202 w 100857"/>
                <a:gd name="connsiteY8" fmla="*/ 1959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857" h="354425">
                  <a:moveTo>
                    <a:pt x="98202" y="1959"/>
                  </a:moveTo>
                  <a:cubicBezTo>
                    <a:pt x="110108" y="-13122"/>
                    <a:pt x="78358" y="62813"/>
                    <a:pt x="74389" y="94034"/>
                  </a:cubicBezTo>
                  <a:cubicBezTo>
                    <a:pt x="70420" y="125255"/>
                    <a:pt x="72008" y="145892"/>
                    <a:pt x="74389" y="189284"/>
                  </a:cubicBezTo>
                  <a:cubicBezTo>
                    <a:pt x="76770" y="232676"/>
                    <a:pt x="93704" y="351474"/>
                    <a:pt x="88677" y="354384"/>
                  </a:cubicBezTo>
                  <a:cubicBezTo>
                    <a:pt x="83650" y="357294"/>
                    <a:pt x="47137" y="207541"/>
                    <a:pt x="44227" y="206747"/>
                  </a:cubicBezTo>
                  <a:cubicBezTo>
                    <a:pt x="41317" y="205953"/>
                    <a:pt x="74389" y="342743"/>
                    <a:pt x="71214" y="349622"/>
                  </a:cubicBezTo>
                  <a:cubicBezTo>
                    <a:pt x="68039" y="356501"/>
                    <a:pt x="36554" y="275539"/>
                    <a:pt x="25177" y="248022"/>
                  </a:cubicBezTo>
                  <a:cubicBezTo>
                    <a:pt x="13800" y="220505"/>
                    <a:pt x="-7896" y="220770"/>
                    <a:pt x="2952" y="184522"/>
                  </a:cubicBezTo>
                  <a:cubicBezTo>
                    <a:pt x="13800" y="148274"/>
                    <a:pt x="86296" y="17040"/>
                    <a:pt x="98202" y="195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: 図形 1783">
              <a:extLst>
                <a:ext uri="{FF2B5EF4-FFF2-40B4-BE49-F238E27FC236}">
                  <a16:creationId xmlns:a16="http://schemas.microsoft.com/office/drawing/2014/main" id="{35F03A60-98EA-4843-B03F-35A240997D82}"/>
                </a:ext>
              </a:extLst>
            </p:cNvPr>
            <p:cNvSpPr/>
            <p:nvPr/>
          </p:nvSpPr>
          <p:spPr>
            <a:xfrm>
              <a:off x="4416753" y="2403256"/>
              <a:ext cx="48790" cy="279846"/>
            </a:xfrm>
            <a:custGeom>
              <a:avLst/>
              <a:gdLst>
                <a:gd name="connsiteX0" fmla="*/ 365 w 160015"/>
                <a:gd name="connsiteY0" fmla="*/ 5964 h 917810"/>
                <a:gd name="connsiteX1" fmla="*/ 148002 w 160015"/>
                <a:gd name="connsiteY1" fmla="*/ 877502 h 917810"/>
                <a:gd name="connsiteX2" fmla="*/ 146415 w 160015"/>
                <a:gd name="connsiteY2" fmla="*/ 745739 h 917810"/>
                <a:gd name="connsiteX3" fmla="*/ 106727 w 160015"/>
                <a:gd name="connsiteY3" fmla="*/ 506027 h 917810"/>
                <a:gd name="connsiteX4" fmla="*/ 365 w 160015"/>
                <a:gd name="connsiteY4" fmla="*/ 5964 h 9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5" h="917810">
                  <a:moveTo>
                    <a:pt x="365" y="5964"/>
                  </a:moveTo>
                  <a:cubicBezTo>
                    <a:pt x="7244" y="67876"/>
                    <a:pt x="123660" y="754206"/>
                    <a:pt x="148002" y="877502"/>
                  </a:cubicBezTo>
                  <a:cubicBezTo>
                    <a:pt x="172344" y="1000798"/>
                    <a:pt x="153294" y="807651"/>
                    <a:pt x="146415" y="745739"/>
                  </a:cubicBezTo>
                  <a:cubicBezTo>
                    <a:pt x="139536" y="683827"/>
                    <a:pt x="106727" y="506027"/>
                    <a:pt x="106727" y="506027"/>
                  </a:cubicBezTo>
                  <a:cubicBezTo>
                    <a:pt x="85825" y="381673"/>
                    <a:pt x="-6514" y="-55948"/>
                    <a:pt x="365" y="59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: 図形 1784">
              <a:extLst>
                <a:ext uri="{FF2B5EF4-FFF2-40B4-BE49-F238E27FC236}">
                  <a16:creationId xmlns:a16="http://schemas.microsoft.com/office/drawing/2014/main" id="{228A8F75-F645-49DD-BCF4-AEBF99FC0827}"/>
                </a:ext>
              </a:extLst>
            </p:cNvPr>
            <p:cNvSpPr/>
            <p:nvPr/>
          </p:nvSpPr>
          <p:spPr>
            <a:xfrm>
              <a:off x="4417833" y="2307926"/>
              <a:ext cx="422515" cy="89404"/>
            </a:xfrm>
            <a:custGeom>
              <a:avLst/>
              <a:gdLst>
                <a:gd name="connsiteX0" fmla="*/ 0 w 1385724"/>
                <a:gd name="connsiteY0" fmla="*/ 293218 h 293218"/>
                <a:gd name="connsiteX1" fmla="*/ 1301750 w 1385724"/>
                <a:gd name="connsiteY1" fmla="*/ 20168 h 293218"/>
                <a:gd name="connsiteX2" fmla="*/ 1217612 w 1385724"/>
                <a:gd name="connsiteY2" fmla="*/ 28106 h 293218"/>
                <a:gd name="connsiteX3" fmla="*/ 900112 w 1385724"/>
                <a:gd name="connsiteY3" fmla="*/ 90018 h 293218"/>
                <a:gd name="connsiteX4" fmla="*/ 0 w 1385724"/>
                <a:gd name="connsiteY4" fmla="*/ 293218 h 2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724" h="293218">
                  <a:moveTo>
                    <a:pt x="0" y="293218"/>
                  </a:moveTo>
                  <a:lnTo>
                    <a:pt x="1301750" y="20168"/>
                  </a:lnTo>
                  <a:cubicBezTo>
                    <a:pt x="1504685" y="-24017"/>
                    <a:pt x="1284552" y="16464"/>
                    <a:pt x="1217612" y="28106"/>
                  </a:cubicBezTo>
                  <a:cubicBezTo>
                    <a:pt x="1150672" y="39748"/>
                    <a:pt x="900112" y="90018"/>
                    <a:pt x="900112" y="90018"/>
                  </a:cubicBezTo>
                  <a:lnTo>
                    <a:pt x="0" y="2932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: 図形 1785">
              <a:extLst>
                <a:ext uri="{FF2B5EF4-FFF2-40B4-BE49-F238E27FC236}">
                  <a16:creationId xmlns:a16="http://schemas.microsoft.com/office/drawing/2014/main" id="{A0F33B83-D8C9-486E-AC6E-A7B6D9E709CE}"/>
                </a:ext>
              </a:extLst>
            </p:cNvPr>
            <p:cNvSpPr/>
            <p:nvPr/>
          </p:nvSpPr>
          <p:spPr>
            <a:xfrm>
              <a:off x="4418801" y="2317693"/>
              <a:ext cx="409402" cy="87866"/>
            </a:xfrm>
            <a:custGeom>
              <a:avLst/>
              <a:gdLst>
                <a:gd name="connsiteX0" fmla="*/ 0 w 1342717"/>
                <a:gd name="connsiteY0" fmla="*/ 288173 h 288173"/>
                <a:gd name="connsiteX1" fmla="*/ 354012 w 1342717"/>
                <a:gd name="connsiteY1" fmla="*/ 200860 h 288173"/>
                <a:gd name="connsiteX2" fmla="*/ 1314450 w 1342717"/>
                <a:gd name="connsiteY2" fmla="*/ 8773 h 288173"/>
                <a:gd name="connsiteX3" fmla="*/ 1052512 w 1342717"/>
                <a:gd name="connsiteY3" fmla="*/ 42110 h 288173"/>
                <a:gd name="connsiteX4" fmla="*/ 688975 w 1342717"/>
                <a:gd name="connsiteY4" fmla="*/ 127835 h 288173"/>
                <a:gd name="connsiteX5" fmla="*/ 0 w 1342717"/>
                <a:gd name="connsiteY5" fmla="*/ 288173 h 2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2717" h="288173">
                  <a:moveTo>
                    <a:pt x="0" y="288173"/>
                  </a:moveTo>
                  <a:cubicBezTo>
                    <a:pt x="67468" y="267800"/>
                    <a:pt x="134937" y="247427"/>
                    <a:pt x="354012" y="200860"/>
                  </a:cubicBezTo>
                  <a:cubicBezTo>
                    <a:pt x="573087" y="154293"/>
                    <a:pt x="1198033" y="35231"/>
                    <a:pt x="1314450" y="8773"/>
                  </a:cubicBezTo>
                  <a:cubicBezTo>
                    <a:pt x="1430867" y="-17685"/>
                    <a:pt x="1156758" y="22266"/>
                    <a:pt x="1052512" y="42110"/>
                  </a:cubicBezTo>
                  <a:cubicBezTo>
                    <a:pt x="948266" y="61954"/>
                    <a:pt x="688975" y="127835"/>
                    <a:pt x="688975" y="127835"/>
                  </a:cubicBezTo>
                  <a:lnTo>
                    <a:pt x="0" y="2881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: 図形 1786">
              <a:extLst>
                <a:ext uri="{FF2B5EF4-FFF2-40B4-BE49-F238E27FC236}">
                  <a16:creationId xmlns:a16="http://schemas.microsoft.com/office/drawing/2014/main" id="{94487236-F8D1-40D1-9879-C147BB4B2CF7}"/>
                </a:ext>
              </a:extLst>
            </p:cNvPr>
            <p:cNvSpPr/>
            <p:nvPr/>
          </p:nvSpPr>
          <p:spPr>
            <a:xfrm>
              <a:off x="4807735" y="2318037"/>
              <a:ext cx="32230" cy="208455"/>
            </a:xfrm>
            <a:custGeom>
              <a:avLst/>
              <a:gdLst>
                <a:gd name="connsiteX0" fmla="*/ 3937 w 105706"/>
                <a:gd name="connsiteY0" fmla="*/ 15582 h 683670"/>
                <a:gd name="connsiteX1" fmla="*/ 105537 w 105706"/>
                <a:gd name="connsiteY1" fmla="*/ 680745 h 683670"/>
                <a:gd name="connsiteX2" fmla="*/ 27749 w 105706"/>
                <a:gd name="connsiteY2" fmla="*/ 248945 h 683670"/>
                <a:gd name="connsiteX3" fmla="*/ 3937 w 105706"/>
                <a:gd name="connsiteY3" fmla="*/ 15582 h 68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06" h="683670">
                  <a:moveTo>
                    <a:pt x="3937" y="15582"/>
                  </a:moveTo>
                  <a:cubicBezTo>
                    <a:pt x="16902" y="87549"/>
                    <a:pt x="101568" y="641851"/>
                    <a:pt x="105537" y="680745"/>
                  </a:cubicBezTo>
                  <a:cubicBezTo>
                    <a:pt x="109506" y="719639"/>
                    <a:pt x="42566" y="359806"/>
                    <a:pt x="27749" y="248945"/>
                  </a:cubicBezTo>
                  <a:cubicBezTo>
                    <a:pt x="12932" y="138085"/>
                    <a:pt x="-9028" y="-56385"/>
                    <a:pt x="3937" y="155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: 図形 1787">
              <a:extLst>
                <a:ext uri="{FF2B5EF4-FFF2-40B4-BE49-F238E27FC236}">
                  <a16:creationId xmlns:a16="http://schemas.microsoft.com/office/drawing/2014/main" id="{50493D1C-8EF1-4E3E-AADE-CC6279516BAB}"/>
                </a:ext>
              </a:extLst>
            </p:cNvPr>
            <p:cNvSpPr/>
            <p:nvPr/>
          </p:nvSpPr>
          <p:spPr>
            <a:xfrm>
              <a:off x="4818129" y="2313612"/>
              <a:ext cx="38103" cy="265229"/>
            </a:xfrm>
            <a:custGeom>
              <a:avLst/>
              <a:gdLst>
                <a:gd name="connsiteX0" fmla="*/ 9 w 124966"/>
                <a:gd name="connsiteY0" fmla="*/ 3109 h 869870"/>
                <a:gd name="connsiteX1" fmla="*/ 115897 w 124966"/>
                <a:gd name="connsiteY1" fmla="*/ 720659 h 869870"/>
                <a:gd name="connsiteX2" fmla="*/ 117484 w 124966"/>
                <a:gd name="connsiteY2" fmla="*/ 868296 h 869870"/>
                <a:gd name="connsiteX3" fmla="*/ 117484 w 124966"/>
                <a:gd name="connsiteY3" fmla="*/ 777809 h 869870"/>
                <a:gd name="connsiteX4" fmla="*/ 109547 w 124966"/>
                <a:gd name="connsiteY4" fmla="*/ 473009 h 869870"/>
                <a:gd name="connsiteX5" fmla="*/ 9 w 124966"/>
                <a:gd name="connsiteY5" fmla="*/ 3109 h 86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66" h="869870">
                  <a:moveTo>
                    <a:pt x="9" y="3109"/>
                  </a:moveTo>
                  <a:cubicBezTo>
                    <a:pt x="1067" y="44384"/>
                    <a:pt x="96318" y="576461"/>
                    <a:pt x="115897" y="720659"/>
                  </a:cubicBezTo>
                  <a:cubicBezTo>
                    <a:pt x="135476" y="864857"/>
                    <a:pt x="117220" y="858771"/>
                    <a:pt x="117484" y="868296"/>
                  </a:cubicBezTo>
                  <a:cubicBezTo>
                    <a:pt x="117749" y="877821"/>
                    <a:pt x="118807" y="843690"/>
                    <a:pt x="117484" y="777809"/>
                  </a:cubicBezTo>
                  <a:cubicBezTo>
                    <a:pt x="116161" y="711928"/>
                    <a:pt x="128861" y="603184"/>
                    <a:pt x="109547" y="473009"/>
                  </a:cubicBezTo>
                  <a:cubicBezTo>
                    <a:pt x="90233" y="342834"/>
                    <a:pt x="-1049" y="-38166"/>
                    <a:pt x="9" y="31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: 図形 1788">
              <a:extLst>
                <a:ext uri="{FF2B5EF4-FFF2-40B4-BE49-F238E27FC236}">
                  <a16:creationId xmlns:a16="http://schemas.microsoft.com/office/drawing/2014/main" id="{EA7D6BF5-F580-479C-986F-D6D2B6EF67CD}"/>
                </a:ext>
              </a:extLst>
            </p:cNvPr>
            <p:cNvSpPr/>
            <p:nvPr/>
          </p:nvSpPr>
          <p:spPr>
            <a:xfrm>
              <a:off x="4483087" y="1887148"/>
              <a:ext cx="59629" cy="107339"/>
            </a:xfrm>
            <a:custGeom>
              <a:avLst/>
              <a:gdLst>
                <a:gd name="connsiteX0" fmla="*/ 195029 w 195566"/>
                <a:gd name="connsiteY0" fmla="*/ 17 h 352039"/>
                <a:gd name="connsiteX1" fmla="*/ 61679 w 195566"/>
                <a:gd name="connsiteY1" fmla="*/ 141834 h 352039"/>
                <a:gd name="connsiteX2" fmla="*/ 57446 w 195566"/>
                <a:gd name="connsiteY2" fmla="*/ 349267 h 352039"/>
                <a:gd name="connsiteX3" fmla="*/ 57446 w 195566"/>
                <a:gd name="connsiteY3" fmla="*/ 254017 h 352039"/>
                <a:gd name="connsiteX4" fmla="*/ 4529 w 195566"/>
                <a:gd name="connsiteY4" fmla="*/ 150300 h 352039"/>
                <a:gd name="connsiteX5" fmla="*/ 195029 w 195566"/>
                <a:gd name="connsiteY5" fmla="*/ 17 h 3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66" h="352039">
                  <a:moveTo>
                    <a:pt x="195029" y="17"/>
                  </a:moveTo>
                  <a:cubicBezTo>
                    <a:pt x="204554" y="-1394"/>
                    <a:pt x="84609" y="83626"/>
                    <a:pt x="61679" y="141834"/>
                  </a:cubicBezTo>
                  <a:cubicBezTo>
                    <a:pt x="38749" y="200042"/>
                    <a:pt x="58151" y="330570"/>
                    <a:pt x="57446" y="349267"/>
                  </a:cubicBezTo>
                  <a:cubicBezTo>
                    <a:pt x="56740" y="367964"/>
                    <a:pt x="66265" y="287178"/>
                    <a:pt x="57446" y="254017"/>
                  </a:cubicBezTo>
                  <a:cubicBezTo>
                    <a:pt x="48627" y="220856"/>
                    <a:pt x="-17696" y="187341"/>
                    <a:pt x="4529" y="150300"/>
                  </a:cubicBezTo>
                  <a:cubicBezTo>
                    <a:pt x="26754" y="113259"/>
                    <a:pt x="185504" y="1428"/>
                    <a:pt x="195029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: 図形 1789">
              <a:extLst>
                <a:ext uri="{FF2B5EF4-FFF2-40B4-BE49-F238E27FC236}">
                  <a16:creationId xmlns:a16="http://schemas.microsoft.com/office/drawing/2014/main" id="{B2A3BE60-599A-4A19-87CE-71FA3EB6C4EE}"/>
                </a:ext>
              </a:extLst>
            </p:cNvPr>
            <p:cNvSpPr/>
            <p:nvPr/>
          </p:nvSpPr>
          <p:spPr>
            <a:xfrm>
              <a:off x="4842638" y="1822464"/>
              <a:ext cx="33091" cy="145180"/>
            </a:xfrm>
            <a:custGeom>
              <a:avLst/>
              <a:gdLst>
                <a:gd name="connsiteX0" fmla="*/ 80496 w 108528"/>
                <a:gd name="connsiteY0" fmla="*/ 496 h 476147"/>
                <a:gd name="connsiteX1" fmla="*/ 42396 w 108528"/>
                <a:gd name="connsiteY1" fmla="*/ 155013 h 476147"/>
                <a:gd name="connsiteX2" fmla="*/ 105896 w 108528"/>
                <a:gd name="connsiteY2" fmla="*/ 466163 h 476147"/>
                <a:gd name="connsiteX3" fmla="*/ 86846 w 108528"/>
                <a:gd name="connsiteY3" fmla="*/ 381496 h 476147"/>
                <a:gd name="connsiteX4" fmla="*/ 62 w 108528"/>
                <a:gd name="connsiteY4" fmla="*/ 201580 h 476147"/>
                <a:gd name="connsiteX5" fmla="*/ 80496 w 108528"/>
                <a:gd name="connsiteY5" fmla="*/ 496 h 4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8" h="476147">
                  <a:moveTo>
                    <a:pt x="80496" y="496"/>
                  </a:moveTo>
                  <a:cubicBezTo>
                    <a:pt x="87552" y="-7265"/>
                    <a:pt x="38163" y="77402"/>
                    <a:pt x="42396" y="155013"/>
                  </a:cubicBezTo>
                  <a:cubicBezTo>
                    <a:pt x="46629" y="232624"/>
                    <a:pt x="98488" y="428416"/>
                    <a:pt x="105896" y="466163"/>
                  </a:cubicBezTo>
                  <a:cubicBezTo>
                    <a:pt x="113304" y="503910"/>
                    <a:pt x="104485" y="425593"/>
                    <a:pt x="86846" y="381496"/>
                  </a:cubicBezTo>
                  <a:cubicBezTo>
                    <a:pt x="69207" y="337399"/>
                    <a:pt x="-2407" y="262258"/>
                    <a:pt x="62" y="201580"/>
                  </a:cubicBezTo>
                  <a:cubicBezTo>
                    <a:pt x="2531" y="140902"/>
                    <a:pt x="73440" y="8257"/>
                    <a:pt x="80496" y="4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: 図形 1790">
              <a:extLst>
                <a:ext uri="{FF2B5EF4-FFF2-40B4-BE49-F238E27FC236}">
                  <a16:creationId xmlns:a16="http://schemas.microsoft.com/office/drawing/2014/main" id="{1BCE9356-4B75-49AE-BB79-C43F83A71A37}"/>
                </a:ext>
              </a:extLst>
            </p:cNvPr>
            <p:cNvSpPr/>
            <p:nvPr/>
          </p:nvSpPr>
          <p:spPr>
            <a:xfrm>
              <a:off x="4881229" y="1806472"/>
              <a:ext cx="52562" cy="231488"/>
            </a:xfrm>
            <a:custGeom>
              <a:avLst/>
              <a:gdLst>
                <a:gd name="connsiteX0" fmla="*/ 30127 w 172389"/>
                <a:gd name="connsiteY0" fmla="*/ 27 h 759211"/>
                <a:gd name="connsiteX1" fmla="*/ 95743 w 172389"/>
                <a:gd name="connsiteY1" fmla="*/ 194760 h 759211"/>
                <a:gd name="connsiteX2" fmla="*/ 49177 w 172389"/>
                <a:gd name="connsiteY2" fmla="*/ 448760 h 759211"/>
                <a:gd name="connsiteX3" fmla="*/ 169827 w 172389"/>
                <a:gd name="connsiteY3" fmla="*/ 749327 h 759211"/>
                <a:gd name="connsiteX4" fmla="*/ 121143 w 172389"/>
                <a:gd name="connsiteY4" fmla="*/ 662543 h 759211"/>
                <a:gd name="connsiteX5" fmla="*/ 493 w 172389"/>
                <a:gd name="connsiteY5" fmla="*/ 423360 h 759211"/>
                <a:gd name="connsiteX6" fmla="*/ 76693 w 172389"/>
                <a:gd name="connsiteY6" fmla="*/ 207460 h 759211"/>
                <a:gd name="connsiteX7" fmla="*/ 30127 w 172389"/>
                <a:gd name="connsiteY7" fmla="*/ 27 h 7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89" h="759211">
                  <a:moveTo>
                    <a:pt x="30127" y="27"/>
                  </a:moveTo>
                  <a:cubicBezTo>
                    <a:pt x="33302" y="-2090"/>
                    <a:pt x="92568" y="119971"/>
                    <a:pt x="95743" y="194760"/>
                  </a:cubicBezTo>
                  <a:cubicBezTo>
                    <a:pt x="98918" y="269549"/>
                    <a:pt x="36830" y="356332"/>
                    <a:pt x="49177" y="448760"/>
                  </a:cubicBezTo>
                  <a:cubicBezTo>
                    <a:pt x="61524" y="541188"/>
                    <a:pt x="157833" y="713697"/>
                    <a:pt x="169827" y="749327"/>
                  </a:cubicBezTo>
                  <a:cubicBezTo>
                    <a:pt x="181821" y="784957"/>
                    <a:pt x="149365" y="716871"/>
                    <a:pt x="121143" y="662543"/>
                  </a:cubicBezTo>
                  <a:cubicBezTo>
                    <a:pt x="92921" y="608215"/>
                    <a:pt x="7901" y="499207"/>
                    <a:pt x="493" y="423360"/>
                  </a:cubicBezTo>
                  <a:cubicBezTo>
                    <a:pt x="-6915" y="347513"/>
                    <a:pt x="71401" y="273077"/>
                    <a:pt x="76693" y="207460"/>
                  </a:cubicBezTo>
                  <a:cubicBezTo>
                    <a:pt x="81985" y="141843"/>
                    <a:pt x="26952" y="2144"/>
                    <a:pt x="30127" y="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: 図形 1791">
              <a:extLst>
                <a:ext uri="{FF2B5EF4-FFF2-40B4-BE49-F238E27FC236}">
                  <a16:creationId xmlns:a16="http://schemas.microsoft.com/office/drawing/2014/main" id="{0C5068A4-E4DE-4112-B0B0-BFF869E34511}"/>
                </a:ext>
              </a:extLst>
            </p:cNvPr>
            <p:cNvSpPr/>
            <p:nvPr/>
          </p:nvSpPr>
          <p:spPr>
            <a:xfrm>
              <a:off x="4860211" y="1959290"/>
              <a:ext cx="134995" cy="240650"/>
            </a:xfrm>
            <a:custGeom>
              <a:avLst/>
              <a:gdLst>
                <a:gd name="connsiteX0" fmla="*/ 10162 w 442744"/>
                <a:gd name="connsiteY0" fmla="*/ 2596 h 789259"/>
                <a:gd name="connsiteX1" fmla="*/ 22862 w 442744"/>
                <a:gd name="connsiteY1" fmla="*/ 235430 h 789259"/>
                <a:gd name="connsiteX2" fmla="*/ 249345 w 442744"/>
                <a:gd name="connsiteY2" fmla="*/ 491546 h 789259"/>
                <a:gd name="connsiteX3" fmla="*/ 435612 w 442744"/>
                <a:gd name="connsiteY3" fmla="*/ 781530 h 789259"/>
                <a:gd name="connsiteX4" fmla="*/ 386928 w 442744"/>
                <a:gd name="connsiteY4" fmla="*/ 688396 h 789259"/>
                <a:gd name="connsiteX5" fmla="*/ 226062 w 442744"/>
                <a:gd name="connsiteY5" fmla="*/ 502130 h 789259"/>
                <a:gd name="connsiteX6" fmla="*/ 44028 w 442744"/>
                <a:gd name="connsiteY6" fmla="*/ 392063 h 789259"/>
                <a:gd name="connsiteX7" fmla="*/ 10162 w 442744"/>
                <a:gd name="connsiteY7" fmla="*/ 2596 h 78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44" h="789259">
                  <a:moveTo>
                    <a:pt x="10162" y="2596"/>
                  </a:moveTo>
                  <a:cubicBezTo>
                    <a:pt x="6634" y="-23509"/>
                    <a:pt x="-17002" y="153938"/>
                    <a:pt x="22862" y="235430"/>
                  </a:cubicBezTo>
                  <a:cubicBezTo>
                    <a:pt x="62726" y="316922"/>
                    <a:pt x="180553" y="400529"/>
                    <a:pt x="249345" y="491546"/>
                  </a:cubicBezTo>
                  <a:cubicBezTo>
                    <a:pt x="318137" y="582563"/>
                    <a:pt x="412681" y="748722"/>
                    <a:pt x="435612" y="781530"/>
                  </a:cubicBezTo>
                  <a:cubicBezTo>
                    <a:pt x="458543" y="814338"/>
                    <a:pt x="421853" y="734963"/>
                    <a:pt x="386928" y="688396"/>
                  </a:cubicBezTo>
                  <a:cubicBezTo>
                    <a:pt x="352003" y="641829"/>
                    <a:pt x="283212" y="551519"/>
                    <a:pt x="226062" y="502130"/>
                  </a:cubicBezTo>
                  <a:cubicBezTo>
                    <a:pt x="168912" y="452741"/>
                    <a:pt x="80364" y="472144"/>
                    <a:pt x="44028" y="392063"/>
                  </a:cubicBezTo>
                  <a:cubicBezTo>
                    <a:pt x="7692" y="311982"/>
                    <a:pt x="13690" y="28701"/>
                    <a:pt x="10162" y="2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: 図形 1792">
              <a:extLst>
                <a:ext uri="{FF2B5EF4-FFF2-40B4-BE49-F238E27FC236}">
                  <a16:creationId xmlns:a16="http://schemas.microsoft.com/office/drawing/2014/main" id="{DA6DEB0C-0F81-4DC7-819C-A9A7DEEBB917}"/>
                </a:ext>
              </a:extLst>
            </p:cNvPr>
            <p:cNvSpPr/>
            <p:nvPr/>
          </p:nvSpPr>
          <p:spPr>
            <a:xfrm>
              <a:off x="4532866" y="1931980"/>
              <a:ext cx="42758" cy="183832"/>
            </a:xfrm>
            <a:custGeom>
              <a:avLst/>
              <a:gdLst>
                <a:gd name="connsiteX0" fmla="*/ 99505 w 140232"/>
                <a:gd name="connsiteY0" fmla="*/ 1149 h 602913"/>
                <a:gd name="connsiteX1" fmla="*/ 29655 w 140232"/>
                <a:gd name="connsiteY1" fmla="*/ 142965 h 602913"/>
                <a:gd name="connsiteX2" fmla="*/ 127021 w 140232"/>
                <a:gd name="connsiteY2" fmla="*/ 559949 h 602913"/>
                <a:gd name="connsiteX3" fmla="*/ 135488 w 140232"/>
                <a:gd name="connsiteY3" fmla="*/ 578999 h 602913"/>
                <a:gd name="connsiteX4" fmla="*/ 91038 w 140232"/>
                <a:gd name="connsiteY4" fmla="*/ 466815 h 602913"/>
                <a:gd name="connsiteX5" fmla="*/ 21 w 140232"/>
                <a:gd name="connsiteY5" fmla="*/ 204349 h 602913"/>
                <a:gd name="connsiteX6" fmla="*/ 99505 w 140232"/>
                <a:gd name="connsiteY6" fmla="*/ 1149 h 60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32" h="602913">
                  <a:moveTo>
                    <a:pt x="99505" y="1149"/>
                  </a:moveTo>
                  <a:cubicBezTo>
                    <a:pt x="104444" y="-9082"/>
                    <a:pt x="25069" y="49832"/>
                    <a:pt x="29655" y="142965"/>
                  </a:cubicBezTo>
                  <a:cubicBezTo>
                    <a:pt x="34241" y="236098"/>
                    <a:pt x="109382" y="487277"/>
                    <a:pt x="127021" y="559949"/>
                  </a:cubicBezTo>
                  <a:cubicBezTo>
                    <a:pt x="144660" y="632621"/>
                    <a:pt x="141485" y="594521"/>
                    <a:pt x="135488" y="578999"/>
                  </a:cubicBezTo>
                  <a:cubicBezTo>
                    <a:pt x="129491" y="563477"/>
                    <a:pt x="113616" y="529257"/>
                    <a:pt x="91038" y="466815"/>
                  </a:cubicBezTo>
                  <a:cubicBezTo>
                    <a:pt x="68460" y="404373"/>
                    <a:pt x="-1390" y="278432"/>
                    <a:pt x="21" y="204349"/>
                  </a:cubicBezTo>
                  <a:cubicBezTo>
                    <a:pt x="1432" y="130266"/>
                    <a:pt x="94566" y="11380"/>
                    <a:pt x="99505" y="1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: 図形 1793">
              <a:extLst>
                <a:ext uri="{FF2B5EF4-FFF2-40B4-BE49-F238E27FC236}">
                  <a16:creationId xmlns:a16="http://schemas.microsoft.com/office/drawing/2014/main" id="{53EDAB29-C12F-47F6-BEDC-81C6A9A15787}"/>
                </a:ext>
              </a:extLst>
            </p:cNvPr>
            <p:cNvSpPr/>
            <p:nvPr/>
          </p:nvSpPr>
          <p:spPr>
            <a:xfrm>
              <a:off x="4683850" y="1621215"/>
              <a:ext cx="158270" cy="163813"/>
            </a:xfrm>
            <a:custGeom>
              <a:avLst/>
              <a:gdLst>
                <a:gd name="connsiteX0" fmla="*/ 232973 w 519078"/>
                <a:gd name="connsiteY0" fmla="*/ 262599 h 537257"/>
                <a:gd name="connsiteX1" fmla="*/ 139 w 519078"/>
                <a:gd name="connsiteY1" fmla="*/ 31882 h 537257"/>
                <a:gd name="connsiteX2" fmla="*/ 271073 w 519078"/>
                <a:gd name="connsiteY2" fmla="*/ 55166 h 537257"/>
                <a:gd name="connsiteX3" fmla="*/ 510256 w 519078"/>
                <a:gd name="connsiteY3" fmla="*/ 520832 h 537257"/>
                <a:gd name="connsiteX4" fmla="*/ 446756 w 519078"/>
                <a:gd name="connsiteY4" fmla="*/ 398066 h 537257"/>
                <a:gd name="connsiteX5" fmla="*/ 249906 w 519078"/>
                <a:gd name="connsiteY5" fmla="*/ 67866 h 537257"/>
                <a:gd name="connsiteX6" fmla="*/ 156773 w 519078"/>
                <a:gd name="connsiteY6" fmla="*/ 48816 h 537257"/>
                <a:gd name="connsiteX7" fmla="*/ 232973 w 519078"/>
                <a:gd name="connsiteY7" fmla="*/ 262599 h 5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78" h="537257">
                  <a:moveTo>
                    <a:pt x="232973" y="262599"/>
                  </a:moveTo>
                  <a:cubicBezTo>
                    <a:pt x="206867" y="259777"/>
                    <a:pt x="-6211" y="66454"/>
                    <a:pt x="139" y="31882"/>
                  </a:cubicBezTo>
                  <a:cubicBezTo>
                    <a:pt x="6489" y="-2690"/>
                    <a:pt x="186053" y="-26326"/>
                    <a:pt x="271073" y="55166"/>
                  </a:cubicBezTo>
                  <a:cubicBezTo>
                    <a:pt x="356093" y="136658"/>
                    <a:pt x="480976" y="463682"/>
                    <a:pt x="510256" y="520832"/>
                  </a:cubicBezTo>
                  <a:cubicBezTo>
                    <a:pt x="539536" y="577982"/>
                    <a:pt x="490148" y="473560"/>
                    <a:pt x="446756" y="398066"/>
                  </a:cubicBezTo>
                  <a:cubicBezTo>
                    <a:pt x="403364" y="322572"/>
                    <a:pt x="298237" y="126074"/>
                    <a:pt x="249906" y="67866"/>
                  </a:cubicBezTo>
                  <a:cubicBezTo>
                    <a:pt x="201575" y="9658"/>
                    <a:pt x="166651" y="20594"/>
                    <a:pt x="156773" y="48816"/>
                  </a:cubicBezTo>
                  <a:cubicBezTo>
                    <a:pt x="146895" y="77038"/>
                    <a:pt x="259079" y="265421"/>
                    <a:pt x="232973" y="2625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: 図形 1794">
              <a:extLst>
                <a:ext uri="{FF2B5EF4-FFF2-40B4-BE49-F238E27FC236}">
                  <a16:creationId xmlns:a16="http://schemas.microsoft.com/office/drawing/2014/main" id="{B694B02E-1D31-4606-A370-688E83286CE3}"/>
                </a:ext>
              </a:extLst>
            </p:cNvPr>
            <p:cNvSpPr/>
            <p:nvPr/>
          </p:nvSpPr>
          <p:spPr>
            <a:xfrm>
              <a:off x="4584419" y="1644667"/>
              <a:ext cx="75528" cy="96624"/>
            </a:xfrm>
            <a:custGeom>
              <a:avLst/>
              <a:gdLst>
                <a:gd name="connsiteX0" fmla="*/ 247397 w 247709"/>
                <a:gd name="connsiteY0" fmla="*/ 230132 h 316897"/>
                <a:gd name="connsiteX1" fmla="*/ 193422 w 247709"/>
                <a:gd name="connsiteY1" fmla="*/ 69795 h 316897"/>
                <a:gd name="connsiteX2" fmla="*/ 55309 w 247709"/>
                <a:gd name="connsiteY2" fmla="*/ 106307 h 316897"/>
                <a:gd name="connsiteX3" fmla="*/ 25147 w 247709"/>
                <a:gd name="connsiteY3" fmla="*/ 311095 h 316897"/>
                <a:gd name="connsiteX4" fmla="*/ 23559 w 247709"/>
                <a:gd name="connsiteY4" fmla="*/ 250770 h 316897"/>
                <a:gd name="connsiteX5" fmla="*/ 1334 w 247709"/>
                <a:gd name="connsiteY5" fmla="*/ 145995 h 316897"/>
                <a:gd name="connsiteX6" fmla="*/ 68009 w 247709"/>
                <a:gd name="connsiteY6" fmla="*/ 31695 h 316897"/>
                <a:gd name="connsiteX7" fmla="*/ 172784 w 247709"/>
                <a:gd name="connsiteY7" fmla="*/ 14232 h 316897"/>
                <a:gd name="connsiteX8" fmla="*/ 247397 w 247709"/>
                <a:gd name="connsiteY8" fmla="*/ 230132 h 31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09" h="316897">
                  <a:moveTo>
                    <a:pt x="247397" y="230132"/>
                  </a:moveTo>
                  <a:cubicBezTo>
                    <a:pt x="250837" y="239392"/>
                    <a:pt x="225437" y="90432"/>
                    <a:pt x="193422" y="69795"/>
                  </a:cubicBezTo>
                  <a:cubicBezTo>
                    <a:pt x="161407" y="49157"/>
                    <a:pt x="83355" y="66090"/>
                    <a:pt x="55309" y="106307"/>
                  </a:cubicBezTo>
                  <a:cubicBezTo>
                    <a:pt x="27263" y="146524"/>
                    <a:pt x="30439" y="287018"/>
                    <a:pt x="25147" y="311095"/>
                  </a:cubicBezTo>
                  <a:cubicBezTo>
                    <a:pt x="19855" y="335172"/>
                    <a:pt x="27528" y="278287"/>
                    <a:pt x="23559" y="250770"/>
                  </a:cubicBezTo>
                  <a:cubicBezTo>
                    <a:pt x="19590" y="223253"/>
                    <a:pt x="-6074" y="182507"/>
                    <a:pt x="1334" y="145995"/>
                  </a:cubicBezTo>
                  <a:cubicBezTo>
                    <a:pt x="8742" y="109483"/>
                    <a:pt x="39434" y="53655"/>
                    <a:pt x="68009" y="31695"/>
                  </a:cubicBezTo>
                  <a:cubicBezTo>
                    <a:pt x="96584" y="9735"/>
                    <a:pt x="141299" y="-16989"/>
                    <a:pt x="172784" y="14232"/>
                  </a:cubicBezTo>
                  <a:cubicBezTo>
                    <a:pt x="204269" y="45453"/>
                    <a:pt x="243957" y="220872"/>
                    <a:pt x="247397" y="230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: 図形 1795">
              <a:extLst>
                <a:ext uri="{FF2B5EF4-FFF2-40B4-BE49-F238E27FC236}">
                  <a16:creationId xmlns:a16="http://schemas.microsoft.com/office/drawing/2014/main" id="{A8AB8379-BB90-4EA1-A364-6FB110590567}"/>
                </a:ext>
              </a:extLst>
            </p:cNvPr>
            <p:cNvSpPr/>
            <p:nvPr/>
          </p:nvSpPr>
          <p:spPr>
            <a:xfrm>
              <a:off x="4566866" y="1835926"/>
              <a:ext cx="28536" cy="116870"/>
            </a:xfrm>
            <a:custGeom>
              <a:avLst/>
              <a:gdLst>
                <a:gd name="connsiteX0" fmla="*/ 92240 w 93589"/>
                <a:gd name="connsiteY0" fmla="*/ 1323 h 383299"/>
                <a:gd name="connsiteX1" fmla="*/ 55727 w 93589"/>
                <a:gd name="connsiteY1" fmla="*/ 64823 h 383299"/>
                <a:gd name="connsiteX2" fmla="*/ 65252 w 93589"/>
                <a:gd name="connsiteY2" fmla="*/ 371210 h 383299"/>
                <a:gd name="connsiteX3" fmla="*/ 58902 w 93589"/>
                <a:gd name="connsiteY3" fmla="*/ 299773 h 383299"/>
                <a:gd name="connsiteX4" fmla="*/ 165 w 93589"/>
                <a:gd name="connsiteY4" fmla="*/ 94985 h 383299"/>
                <a:gd name="connsiteX5" fmla="*/ 92240 w 93589"/>
                <a:gd name="connsiteY5" fmla="*/ 1323 h 3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89" h="383299">
                  <a:moveTo>
                    <a:pt x="92240" y="1323"/>
                  </a:moveTo>
                  <a:cubicBezTo>
                    <a:pt x="101500" y="-3704"/>
                    <a:pt x="60225" y="3175"/>
                    <a:pt x="55727" y="64823"/>
                  </a:cubicBezTo>
                  <a:cubicBezTo>
                    <a:pt x="51229" y="126471"/>
                    <a:pt x="64723" y="332052"/>
                    <a:pt x="65252" y="371210"/>
                  </a:cubicBezTo>
                  <a:cubicBezTo>
                    <a:pt x="65781" y="410368"/>
                    <a:pt x="69750" y="345810"/>
                    <a:pt x="58902" y="299773"/>
                  </a:cubicBezTo>
                  <a:cubicBezTo>
                    <a:pt x="48054" y="253736"/>
                    <a:pt x="-3275" y="142345"/>
                    <a:pt x="165" y="94985"/>
                  </a:cubicBezTo>
                  <a:cubicBezTo>
                    <a:pt x="3605" y="47625"/>
                    <a:pt x="82980" y="6350"/>
                    <a:pt x="92240" y="13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: 図形 1796">
              <a:extLst>
                <a:ext uri="{FF2B5EF4-FFF2-40B4-BE49-F238E27FC236}">
                  <a16:creationId xmlns:a16="http://schemas.microsoft.com/office/drawing/2014/main" id="{9533BB08-E750-4BB6-B065-6BAA50F696AE}"/>
                </a:ext>
              </a:extLst>
            </p:cNvPr>
            <p:cNvSpPr/>
            <p:nvPr/>
          </p:nvSpPr>
          <p:spPr>
            <a:xfrm>
              <a:off x="4413365" y="1985362"/>
              <a:ext cx="132309" cy="178840"/>
            </a:xfrm>
            <a:custGeom>
              <a:avLst/>
              <a:gdLst>
                <a:gd name="connsiteX0" fmla="*/ 432166 w 433934"/>
                <a:gd name="connsiteY0" fmla="*/ 1755 h 586542"/>
                <a:gd name="connsiteX1" fmla="*/ 339033 w 433934"/>
                <a:gd name="connsiteY1" fmla="*/ 139338 h 586542"/>
                <a:gd name="connsiteX2" fmla="*/ 303049 w 433934"/>
                <a:gd name="connsiteY2" fmla="*/ 268455 h 586542"/>
                <a:gd name="connsiteX3" fmla="*/ 286116 w 433934"/>
                <a:gd name="connsiteY3" fmla="*/ 448372 h 586542"/>
                <a:gd name="connsiteX4" fmla="*/ 366 w 433934"/>
                <a:gd name="connsiteY4" fmla="*/ 585955 h 586542"/>
                <a:gd name="connsiteX5" fmla="*/ 226849 w 433934"/>
                <a:gd name="connsiteY5" fmla="*/ 494938 h 586542"/>
                <a:gd name="connsiteX6" fmla="*/ 262833 w 433934"/>
                <a:gd name="connsiteY6" fmla="*/ 420855 h 586542"/>
                <a:gd name="connsiteX7" fmla="*/ 248016 w 433934"/>
                <a:gd name="connsiteY7" fmla="*/ 240938 h 586542"/>
                <a:gd name="connsiteX8" fmla="*/ 432166 w 433934"/>
                <a:gd name="connsiteY8" fmla="*/ 1755 h 5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34" h="586542">
                  <a:moveTo>
                    <a:pt x="432166" y="1755"/>
                  </a:moveTo>
                  <a:cubicBezTo>
                    <a:pt x="447336" y="-15178"/>
                    <a:pt x="360552" y="94888"/>
                    <a:pt x="339033" y="139338"/>
                  </a:cubicBezTo>
                  <a:cubicBezTo>
                    <a:pt x="317513" y="183788"/>
                    <a:pt x="311868" y="216949"/>
                    <a:pt x="303049" y="268455"/>
                  </a:cubicBezTo>
                  <a:cubicBezTo>
                    <a:pt x="294230" y="319961"/>
                    <a:pt x="336563" y="395455"/>
                    <a:pt x="286116" y="448372"/>
                  </a:cubicBezTo>
                  <a:cubicBezTo>
                    <a:pt x="235669" y="501289"/>
                    <a:pt x="10244" y="578194"/>
                    <a:pt x="366" y="585955"/>
                  </a:cubicBezTo>
                  <a:cubicBezTo>
                    <a:pt x="-9512" y="593716"/>
                    <a:pt x="183104" y="522455"/>
                    <a:pt x="226849" y="494938"/>
                  </a:cubicBezTo>
                  <a:cubicBezTo>
                    <a:pt x="270593" y="467421"/>
                    <a:pt x="259305" y="463188"/>
                    <a:pt x="262833" y="420855"/>
                  </a:cubicBezTo>
                  <a:cubicBezTo>
                    <a:pt x="266361" y="378522"/>
                    <a:pt x="219088" y="306908"/>
                    <a:pt x="248016" y="240938"/>
                  </a:cubicBezTo>
                  <a:cubicBezTo>
                    <a:pt x="276944" y="174969"/>
                    <a:pt x="416996" y="18688"/>
                    <a:pt x="432166" y="17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: 図形 1797">
              <a:extLst>
                <a:ext uri="{FF2B5EF4-FFF2-40B4-BE49-F238E27FC236}">
                  <a16:creationId xmlns:a16="http://schemas.microsoft.com/office/drawing/2014/main" id="{5303E5A6-CD97-4B11-97F3-D423C48BF85E}"/>
                </a:ext>
              </a:extLst>
            </p:cNvPr>
            <p:cNvSpPr/>
            <p:nvPr/>
          </p:nvSpPr>
          <p:spPr>
            <a:xfrm>
              <a:off x="4526720" y="2052250"/>
              <a:ext cx="130688" cy="148437"/>
            </a:xfrm>
            <a:custGeom>
              <a:avLst/>
              <a:gdLst>
                <a:gd name="connsiteX0" fmla="*/ 108020 w 428617"/>
                <a:gd name="connsiteY0" fmla="*/ 3045 h 486830"/>
                <a:gd name="connsiteX1" fmla="*/ 31820 w 428617"/>
                <a:gd name="connsiteY1" fmla="*/ 141157 h 486830"/>
                <a:gd name="connsiteX2" fmla="*/ 81033 w 428617"/>
                <a:gd name="connsiteY2" fmla="*/ 304670 h 486830"/>
                <a:gd name="connsiteX3" fmla="*/ 422345 w 428617"/>
                <a:gd name="connsiteY3" fmla="*/ 484057 h 486830"/>
                <a:gd name="connsiteX4" fmla="*/ 288995 w 428617"/>
                <a:gd name="connsiteY4" fmla="*/ 409445 h 486830"/>
                <a:gd name="connsiteX5" fmla="*/ 122308 w 428617"/>
                <a:gd name="connsiteY5" fmla="*/ 350707 h 486830"/>
                <a:gd name="connsiteX6" fmla="*/ 70 w 428617"/>
                <a:gd name="connsiteY6" fmla="*/ 277682 h 486830"/>
                <a:gd name="connsiteX7" fmla="*/ 108020 w 428617"/>
                <a:gd name="connsiteY7" fmla="*/ 3045 h 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17" h="486830">
                  <a:moveTo>
                    <a:pt x="108020" y="3045"/>
                  </a:moveTo>
                  <a:cubicBezTo>
                    <a:pt x="113312" y="-19709"/>
                    <a:pt x="36318" y="90886"/>
                    <a:pt x="31820" y="141157"/>
                  </a:cubicBezTo>
                  <a:cubicBezTo>
                    <a:pt x="27322" y="191428"/>
                    <a:pt x="15946" y="247520"/>
                    <a:pt x="81033" y="304670"/>
                  </a:cubicBezTo>
                  <a:cubicBezTo>
                    <a:pt x="146120" y="361820"/>
                    <a:pt x="387685" y="466595"/>
                    <a:pt x="422345" y="484057"/>
                  </a:cubicBezTo>
                  <a:cubicBezTo>
                    <a:pt x="457005" y="501520"/>
                    <a:pt x="339001" y="431670"/>
                    <a:pt x="288995" y="409445"/>
                  </a:cubicBezTo>
                  <a:cubicBezTo>
                    <a:pt x="238989" y="387220"/>
                    <a:pt x="170462" y="372667"/>
                    <a:pt x="122308" y="350707"/>
                  </a:cubicBezTo>
                  <a:cubicBezTo>
                    <a:pt x="74154" y="328747"/>
                    <a:pt x="3245" y="329011"/>
                    <a:pt x="70" y="277682"/>
                  </a:cubicBezTo>
                  <a:cubicBezTo>
                    <a:pt x="-3105" y="226353"/>
                    <a:pt x="102728" y="25799"/>
                    <a:pt x="108020" y="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: 図形 1798">
              <a:extLst>
                <a:ext uri="{FF2B5EF4-FFF2-40B4-BE49-F238E27FC236}">
                  <a16:creationId xmlns:a16="http://schemas.microsoft.com/office/drawing/2014/main" id="{082415EE-3C5E-4993-930A-E8BB6A5B7FA5}"/>
                </a:ext>
              </a:extLst>
            </p:cNvPr>
            <p:cNvSpPr/>
            <p:nvPr/>
          </p:nvSpPr>
          <p:spPr>
            <a:xfrm>
              <a:off x="4500706" y="1841635"/>
              <a:ext cx="28671" cy="69185"/>
            </a:xfrm>
            <a:custGeom>
              <a:avLst/>
              <a:gdLst>
                <a:gd name="connsiteX0" fmla="*/ 93324 w 94033"/>
                <a:gd name="connsiteY0" fmla="*/ 64 h 226905"/>
                <a:gd name="connsiteX1" fmla="*/ 44111 w 94033"/>
                <a:gd name="connsiteY1" fmla="*/ 85789 h 226905"/>
                <a:gd name="connsiteX2" fmla="*/ 48874 w 94033"/>
                <a:gd name="connsiteY2" fmla="*/ 222314 h 226905"/>
                <a:gd name="connsiteX3" fmla="*/ 37761 w 94033"/>
                <a:gd name="connsiteY3" fmla="*/ 185802 h 226905"/>
                <a:gd name="connsiteX4" fmla="*/ 1249 w 94033"/>
                <a:gd name="connsiteY4" fmla="*/ 98489 h 226905"/>
                <a:gd name="connsiteX5" fmla="*/ 93324 w 94033"/>
                <a:gd name="connsiteY5" fmla="*/ 64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33" h="226905">
                  <a:moveTo>
                    <a:pt x="93324" y="64"/>
                  </a:moveTo>
                  <a:cubicBezTo>
                    <a:pt x="100468" y="-2053"/>
                    <a:pt x="51519" y="48747"/>
                    <a:pt x="44111" y="85789"/>
                  </a:cubicBezTo>
                  <a:cubicBezTo>
                    <a:pt x="36703" y="122831"/>
                    <a:pt x="49932" y="205645"/>
                    <a:pt x="48874" y="222314"/>
                  </a:cubicBezTo>
                  <a:cubicBezTo>
                    <a:pt x="47816" y="238983"/>
                    <a:pt x="45698" y="206440"/>
                    <a:pt x="37761" y="185802"/>
                  </a:cubicBezTo>
                  <a:cubicBezTo>
                    <a:pt x="29823" y="165165"/>
                    <a:pt x="-7218" y="125212"/>
                    <a:pt x="1249" y="98489"/>
                  </a:cubicBezTo>
                  <a:cubicBezTo>
                    <a:pt x="9716" y="71766"/>
                    <a:pt x="86180" y="2181"/>
                    <a:pt x="93324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00" name="グループ化 1799">
              <a:extLst>
                <a:ext uri="{FF2B5EF4-FFF2-40B4-BE49-F238E27FC236}">
                  <a16:creationId xmlns:a16="http://schemas.microsoft.com/office/drawing/2014/main" id="{C43352E5-7AF2-4B9B-940A-2F98BD2771C1}"/>
                </a:ext>
              </a:extLst>
            </p:cNvPr>
            <p:cNvGrpSpPr/>
            <p:nvPr/>
          </p:nvGrpSpPr>
          <p:grpSpPr>
            <a:xfrm rot="20747941">
              <a:off x="4436912" y="2382907"/>
              <a:ext cx="310902" cy="87420"/>
              <a:chOff x="2266943" y="4591838"/>
              <a:chExt cx="4832567" cy="1358834"/>
            </a:xfrm>
          </p:grpSpPr>
          <p:sp>
            <p:nvSpPr>
              <p:cNvPr id="1801" name="フリーフォーム: 図形 1800">
                <a:extLst>
                  <a:ext uri="{FF2B5EF4-FFF2-40B4-BE49-F238E27FC236}">
                    <a16:creationId xmlns:a16="http://schemas.microsoft.com/office/drawing/2014/main" id="{366A7595-B1F3-42D4-B4B5-C18CB9D3A224}"/>
                  </a:ext>
                </a:extLst>
              </p:cNvPr>
              <p:cNvSpPr/>
              <p:nvPr/>
            </p:nvSpPr>
            <p:spPr>
              <a:xfrm>
                <a:off x="2372125" y="4591838"/>
                <a:ext cx="1089067" cy="565357"/>
              </a:xfrm>
              <a:custGeom>
                <a:avLst/>
                <a:gdLst>
                  <a:gd name="connsiteX0" fmla="*/ 28175 w 1089067"/>
                  <a:gd name="connsiteY0" fmla="*/ 519912 h 565357"/>
                  <a:gd name="connsiteX1" fmla="*/ 78975 w 1089067"/>
                  <a:gd name="connsiteY1" fmla="*/ 500862 h 565357"/>
                  <a:gd name="connsiteX2" fmla="*/ 352025 w 1089067"/>
                  <a:gd name="connsiteY2" fmla="*/ 138912 h 565357"/>
                  <a:gd name="connsiteX3" fmla="*/ 860025 w 1089067"/>
                  <a:gd name="connsiteY3" fmla="*/ 138912 h 565357"/>
                  <a:gd name="connsiteX4" fmla="*/ 1088625 w 1089067"/>
                  <a:gd name="connsiteY4" fmla="*/ 145262 h 565357"/>
                  <a:gd name="connsiteX5" fmla="*/ 809225 w 1089067"/>
                  <a:gd name="connsiteY5" fmla="*/ 69062 h 565357"/>
                  <a:gd name="connsiteX6" fmla="*/ 472675 w 1089067"/>
                  <a:gd name="connsiteY6" fmla="*/ 30962 h 565357"/>
                  <a:gd name="connsiteX7" fmla="*/ 28175 w 1089067"/>
                  <a:gd name="connsiteY7" fmla="*/ 519912 h 56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067" h="565357">
                    <a:moveTo>
                      <a:pt x="28175" y="519912"/>
                    </a:moveTo>
                    <a:cubicBezTo>
                      <a:pt x="-37442" y="598229"/>
                      <a:pt x="25000" y="564362"/>
                      <a:pt x="78975" y="500862"/>
                    </a:cubicBezTo>
                    <a:cubicBezTo>
                      <a:pt x="132950" y="437362"/>
                      <a:pt x="221850" y="199237"/>
                      <a:pt x="352025" y="138912"/>
                    </a:cubicBezTo>
                    <a:cubicBezTo>
                      <a:pt x="482200" y="78587"/>
                      <a:pt x="737258" y="137854"/>
                      <a:pt x="860025" y="138912"/>
                    </a:cubicBezTo>
                    <a:cubicBezTo>
                      <a:pt x="982792" y="139970"/>
                      <a:pt x="1097092" y="156904"/>
                      <a:pt x="1088625" y="145262"/>
                    </a:cubicBezTo>
                    <a:cubicBezTo>
                      <a:pt x="1080158" y="133620"/>
                      <a:pt x="911883" y="88112"/>
                      <a:pt x="809225" y="69062"/>
                    </a:cubicBezTo>
                    <a:cubicBezTo>
                      <a:pt x="706567" y="50012"/>
                      <a:pt x="597558" y="-49471"/>
                      <a:pt x="472675" y="30962"/>
                    </a:cubicBezTo>
                    <a:cubicBezTo>
                      <a:pt x="347792" y="111395"/>
                      <a:pt x="93792" y="441595"/>
                      <a:pt x="28175" y="51991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2" name="フリーフォーム: 図形 1801">
                <a:extLst>
                  <a:ext uri="{FF2B5EF4-FFF2-40B4-BE49-F238E27FC236}">
                    <a16:creationId xmlns:a16="http://schemas.microsoft.com/office/drawing/2014/main" id="{CFBA78C6-F26E-44F7-9D40-39A5423F5857}"/>
                  </a:ext>
                </a:extLst>
              </p:cNvPr>
              <p:cNvSpPr/>
              <p:nvPr/>
            </p:nvSpPr>
            <p:spPr>
              <a:xfrm>
                <a:off x="2266943" y="5003075"/>
                <a:ext cx="605158" cy="900722"/>
              </a:xfrm>
              <a:custGeom>
                <a:avLst/>
                <a:gdLst>
                  <a:gd name="connsiteX0" fmla="*/ 7 w 605158"/>
                  <a:gd name="connsiteY0" fmla="*/ 32475 h 900722"/>
                  <a:gd name="connsiteX1" fmla="*/ 114307 w 605158"/>
                  <a:gd name="connsiteY1" fmla="*/ 32475 h 900722"/>
                  <a:gd name="connsiteX2" fmla="*/ 457207 w 605158"/>
                  <a:gd name="connsiteY2" fmla="*/ 32475 h 900722"/>
                  <a:gd name="connsiteX3" fmla="*/ 457207 w 605158"/>
                  <a:gd name="connsiteY3" fmla="*/ 305525 h 900722"/>
                  <a:gd name="connsiteX4" fmla="*/ 476257 w 605158"/>
                  <a:gd name="connsiteY4" fmla="*/ 896075 h 900722"/>
                  <a:gd name="connsiteX5" fmla="*/ 520707 w 605158"/>
                  <a:gd name="connsiteY5" fmla="*/ 553175 h 900722"/>
                  <a:gd name="connsiteX6" fmla="*/ 584207 w 605158"/>
                  <a:gd name="connsiteY6" fmla="*/ 51525 h 900722"/>
                  <a:gd name="connsiteX7" fmla="*/ 120657 w 605158"/>
                  <a:gd name="connsiteY7" fmla="*/ 13425 h 900722"/>
                  <a:gd name="connsiteX8" fmla="*/ 7 w 605158"/>
                  <a:gd name="connsiteY8" fmla="*/ 32475 h 9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158" h="900722">
                    <a:moveTo>
                      <a:pt x="7" y="32475"/>
                    </a:moveTo>
                    <a:cubicBezTo>
                      <a:pt x="-1051" y="35650"/>
                      <a:pt x="114307" y="32475"/>
                      <a:pt x="114307" y="32475"/>
                    </a:cubicBezTo>
                    <a:cubicBezTo>
                      <a:pt x="190507" y="32475"/>
                      <a:pt x="400057" y="-13033"/>
                      <a:pt x="457207" y="32475"/>
                    </a:cubicBezTo>
                    <a:cubicBezTo>
                      <a:pt x="514357" y="77983"/>
                      <a:pt x="454032" y="161592"/>
                      <a:pt x="457207" y="305525"/>
                    </a:cubicBezTo>
                    <a:cubicBezTo>
                      <a:pt x="460382" y="449458"/>
                      <a:pt x="465674" y="854800"/>
                      <a:pt x="476257" y="896075"/>
                    </a:cubicBezTo>
                    <a:cubicBezTo>
                      <a:pt x="486840" y="937350"/>
                      <a:pt x="502715" y="693933"/>
                      <a:pt x="520707" y="553175"/>
                    </a:cubicBezTo>
                    <a:cubicBezTo>
                      <a:pt x="538699" y="412417"/>
                      <a:pt x="650882" y="141483"/>
                      <a:pt x="584207" y="51525"/>
                    </a:cubicBezTo>
                    <a:cubicBezTo>
                      <a:pt x="517532" y="-38433"/>
                      <a:pt x="211674" y="17658"/>
                      <a:pt x="120657" y="13425"/>
                    </a:cubicBezTo>
                    <a:cubicBezTo>
                      <a:pt x="29640" y="9192"/>
                      <a:pt x="1065" y="29300"/>
                      <a:pt x="7" y="3247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3" name="フリーフォーム: 図形 1802">
                <a:extLst>
                  <a:ext uri="{FF2B5EF4-FFF2-40B4-BE49-F238E27FC236}">
                    <a16:creationId xmlns:a16="http://schemas.microsoft.com/office/drawing/2014/main" id="{00AC58E1-A18E-4D6A-813D-CFBCB2E0A3B3}"/>
                  </a:ext>
                </a:extLst>
              </p:cNvPr>
              <p:cNvSpPr/>
              <p:nvPr/>
            </p:nvSpPr>
            <p:spPr>
              <a:xfrm>
                <a:off x="3421939" y="4742985"/>
                <a:ext cx="197800" cy="518248"/>
              </a:xfrm>
              <a:custGeom>
                <a:avLst/>
                <a:gdLst>
                  <a:gd name="connsiteX0" fmla="*/ 67386 w 197800"/>
                  <a:gd name="connsiteY0" fmla="*/ 3640 h 518248"/>
                  <a:gd name="connsiteX1" fmla="*/ 130886 w 197800"/>
                  <a:gd name="connsiteY1" fmla="*/ 295740 h 518248"/>
                  <a:gd name="connsiteX2" fmla="*/ 67386 w 197800"/>
                  <a:gd name="connsiteY2" fmla="*/ 410040 h 518248"/>
                  <a:gd name="connsiteX3" fmla="*/ 711 w 197800"/>
                  <a:gd name="connsiteY3" fmla="*/ 517990 h 518248"/>
                  <a:gd name="connsiteX4" fmla="*/ 111836 w 197800"/>
                  <a:gd name="connsiteY4" fmla="*/ 435440 h 518248"/>
                  <a:gd name="connsiteX5" fmla="*/ 191211 w 197800"/>
                  <a:gd name="connsiteY5" fmla="*/ 289390 h 518248"/>
                  <a:gd name="connsiteX6" fmla="*/ 178511 w 197800"/>
                  <a:gd name="connsiteY6" fmla="*/ 140165 h 518248"/>
                  <a:gd name="connsiteX7" fmla="*/ 67386 w 197800"/>
                  <a:gd name="connsiteY7" fmla="*/ 3640 h 51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00" h="518248">
                    <a:moveTo>
                      <a:pt x="67386" y="3640"/>
                    </a:moveTo>
                    <a:cubicBezTo>
                      <a:pt x="59449" y="29569"/>
                      <a:pt x="130886" y="228007"/>
                      <a:pt x="130886" y="295740"/>
                    </a:cubicBezTo>
                    <a:cubicBezTo>
                      <a:pt x="130886" y="363473"/>
                      <a:pt x="89082" y="372998"/>
                      <a:pt x="67386" y="410040"/>
                    </a:cubicBezTo>
                    <a:cubicBezTo>
                      <a:pt x="45690" y="447082"/>
                      <a:pt x="-6697" y="513757"/>
                      <a:pt x="711" y="517990"/>
                    </a:cubicBezTo>
                    <a:cubicBezTo>
                      <a:pt x="8119" y="522223"/>
                      <a:pt x="80086" y="473540"/>
                      <a:pt x="111836" y="435440"/>
                    </a:cubicBezTo>
                    <a:cubicBezTo>
                      <a:pt x="143586" y="397340"/>
                      <a:pt x="180099" y="338602"/>
                      <a:pt x="191211" y="289390"/>
                    </a:cubicBezTo>
                    <a:cubicBezTo>
                      <a:pt x="202323" y="240178"/>
                      <a:pt x="200207" y="183028"/>
                      <a:pt x="178511" y="140165"/>
                    </a:cubicBezTo>
                    <a:cubicBezTo>
                      <a:pt x="156815" y="97303"/>
                      <a:pt x="75323" y="-22289"/>
                      <a:pt x="67386" y="36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4" name="フリーフォーム: 図形 1803">
                <a:extLst>
                  <a:ext uri="{FF2B5EF4-FFF2-40B4-BE49-F238E27FC236}">
                    <a16:creationId xmlns:a16="http://schemas.microsoft.com/office/drawing/2014/main" id="{62CA2C9C-26E6-4A33-810D-41FB2D273E8B}"/>
                  </a:ext>
                </a:extLst>
              </p:cNvPr>
              <p:cNvSpPr/>
              <p:nvPr/>
            </p:nvSpPr>
            <p:spPr>
              <a:xfrm>
                <a:off x="2714576" y="5231824"/>
                <a:ext cx="947285" cy="636120"/>
              </a:xfrm>
              <a:custGeom>
                <a:avLst/>
                <a:gdLst>
                  <a:gd name="connsiteX0" fmla="*/ 742999 w 947285"/>
                  <a:gd name="connsiteY0" fmla="*/ 6926 h 636120"/>
                  <a:gd name="connsiteX1" fmla="*/ 930324 w 947285"/>
                  <a:gd name="connsiteY1" fmla="*/ 203776 h 636120"/>
                  <a:gd name="connsiteX2" fmla="*/ 866824 w 947285"/>
                  <a:gd name="connsiteY2" fmla="*/ 416501 h 636120"/>
                  <a:gd name="connsiteX3" fmla="*/ 781099 w 947285"/>
                  <a:gd name="connsiteY3" fmla="*/ 553026 h 636120"/>
                  <a:gd name="connsiteX4" fmla="*/ 501699 w 947285"/>
                  <a:gd name="connsiteY4" fmla="*/ 591126 h 636120"/>
                  <a:gd name="connsiteX5" fmla="*/ 49 w 947285"/>
                  <a:gd name="connsiteY5" fmla="*/ 626051 h 636120"/>
                  <a:gd name="connsiteX6" fmla="*/ 473124 w 947285"/>
                  <a:gd name="connsiteY6" fmla="*/ 635576 h 636120"/>
                  <a:gd name="connsiteX7" fmla="*/ 809674 w 947285"/>
                  <a:gd name="connsiteY7" fmla="*/ 613351 h 636120"/>
                  <a:gd name="connsiteX8" fmla="*/ 946199 w 947285"/>
                  <a:gd name="connsiteY8" fmla="*/ 464126 h 636120"/>
                  <a:gd name="connsiteX9" fmla="*/ 742999 w 947285"/>
                  <a:gd name="connsiteY9" fmla="*/ 6926 h 63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7285" h="636120">
                    <a:moveTo>
                      <a:pt x="742999" y="6926"/>
                    </a:moveTo>
                    <a:cubicBezTo>
                      <a:pt x="740353" y="-36466"/>
                      <a:pt x="909687" y="135514"/>
                      <a:pt x="930324" y="203776"/>
                    </a:cubicBezTo>
                    <a:cubicBezTo>
                      <a:pt x="950962" y="272039"/>
                      <a:pt x="891695" y="358293"/>
                      <a:pt x="866824" y="416501"/>
                    </a:cubicBezTo>
                    <a:cubicBezTo>
                      <a:pt x="841953" y="474709"/>
                      <a:pt x="841953" y="523922"/>
                      <a:pt x="781099" y="553026"/>
                    </a:cubicBezTo>
                    <a:cubicBezTo>
                      <a:pt x="720245" y="582130"/>
                      <a:pt x="631874" y="578955"/>
                      <a:pt x="501699" y="591126"/>
                    </a:cubicBezTo>
                    <a:cubicBezTo>
                      <a:pt x="371524" y="603297"/>
                      <a:pt x="4811" y="618643"/>
                      <a:pt x="49" y="626051"/>
                    </a:cubicBezTo>
                    <a:cubicBezTo>
                      <a:pt x="-4714" y="633459"/>
                      <a:pt x="338187" y="637693"/>
                      <a:pt x="473124" y="635576"/>
                    </a:cubicBezTo>
                    <a:cubicBezTo>
                      <a:pt x="608061" y="633459"/>
                      <a:pt x="730828" y="641926"/>
                      <a:pt x="809674" y="613351"/>
                    </a:cubicBezTo>
                    <a:cubicBezTo>
                      <a:pt x="888520" y="584776"/>
                      <a:pt x="956782" y="561493"/>
                      <a:pt x="946199" y="464126"/>
                    </a:cubicBezTo>
                    <a:cubicBezTo>
                      <a:pt x="935616" y="366759"/>
                      <a:pt x="745645" y="50318"/>
                      <a:pt x="742999" y="69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5" name="フリーフォーム: 図形 1804">
                <a:extLst>
                  <a:ext uri="{FF2B5EF4-FFF2-40B4-BE49-F238E27FC236}">
                    <a16:creationId xmlns:a16="http://schemas.microsoft.com/office/drawing/2014/main" id="{52ADB98D-105F-44F0-A40F-503BED1E8ED6}"/>
                  </a:ext>
                </a:extLst>
              </p:cNvPr>
              <p:cNvSpPr/>
              <p:nvPr/>
            </p:nvSpPr>
            <p:spPr>
              <a:xfrm>
                <a:off x="3062738" y="4945041"/>
                <a:ext cx="60104" cy="222809"/>
              </a:xfrm>
              <a:custGeom>
                <a:avLst/>
                <a:gdLst>
                  <a:gd name="connsiteX0" fmla="*/ 1137 w 60104"/>
                  <a:gd name="connsiteY0" fmla="*/ 22 h 222809"/>
                  <a:gd name="connsiteX1" fmla="*/ 20187 w 60104"/>
                  <a:gd name="connsiteY1" fmla="*/ 146072 h 222809"/>
                  <a:gd name="connsiteX2" fmla="*/ 9075 w 60104"/>
                  <a:gd name="connsiteY2" fmla="*/ 222272 h 222809"/>
                  <a:gd name="connsiteX3" fmla="*/ 18600 w 60104"/>
                  <a:gd name="connsiteY3" fmla="*/ 177822 h 222809"/>
                  <a:gd name="connsiteX4" fmla="*/ 59875 w 60104"/>
                  <a:gd name="connsiteY4" fmla="*/ 134959 h 222809"/>
                  <a:gd name="connsiteX5" fmla="*/ 1137 w 60104"/>
                  <a:gd name="connsiteY5" fmla="*/ 22 h 22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04" h="222809">
                    <a:moveTo>
                      <a:pt x="1137" y="22"/>
                    </a:moveTo>
                    <a:cubicBezTo>
                      <a:pt x="-5478" y="1874"/>
                      <a:pt x="18864" y="109030"/>
                      <a:pt x="20187" y="146072"/>
                    </a:cubicBezTo>
                    <a:cubicBezTo>
                      <a:pt x="21510" y="183114"/>
                      <a:pt x="9339" y="216980"/>
                      <a:pt x="9075" y="222272"/>
                    </a:cubicBezTo>
                    <a:cubicBezTo>
                      <a:pt x="8811" y="227564"/>
                      <a:pt x="10133" y="192374"/>
                      <a:pt x="18600" y="177822"/>
                    </a:cubicBezTo>
                    <a:cubicBezTo>
                      <a:pt x="27067" y="163270"/>
                      <a:pt x="63315" y="158771"/>
                      <a:pt x="59875" y="134959"/>
                    </a:cubicBezTo>
                    <a:cubicBezTo>
                      <a:pt x="56435" y="111147"/>
                      <a:pt x="7752" y="-1830"/>
                      <a:pt x="1137" y="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6" name="フリーフォーム: 図形 1805">
                <a:extLst>
                  <a:ext uri="{FF2B5EF4-FFF2-40B4-BE49-F238E27FC236}">
                    <a16:creationId xmlns:a16="http://schemas.microsoft.com/office/drawing/2014/main" id="{99040B21-4875-4599-AB40-50FCB702A677}"/>
                  </a:ext>
                </a:extLst>
              </p:cNvPr>
              <p:cNvSpPr/>
              <p:nvPr/>
            </p:nvSpPr>
            <p:spPr>
              <a:xfrm>
                <a:off x="3058442" y="4994432"/>
                <a:ext cx="252190" cy="153060"/>
              </a:xfrm>
              <a:custGeom>
                <a:avLst/>
                <a:gdLst>
                  <a:gd name="connsiteX0" fmla="*/ 8608 w 252190"/>
                  <a:gd name="connsiteY0" fmla="*/ 1431 h 153060"/>
                  <a:gd name="connsiteX1" fmla="*/ 59408 w 252190"/>
                  <a:gd name="connsiteY1" fmla="*/ 4606 h 153060"/>
                  <a:gd name="connsiteX2" fmla="*/ 189583 w 252190"/>
                  <a:gd name="connsiteY2" fmla="*/ 20481 h 153060"/>
                  <a:gd name="connsiteX3" fmla="*/ 213396 w 252190"/>
                  <a:gd name="connsiteY3" fmla="*/ 96681 h 153060"/>
                  <a:gd name="connsiteX4" fmla="*/ 167358 w 252190"/>
                  <a:gd name="connsiteY4" fmla="*/ 145893 h 153060"/>
                  <a:gd name="connsiteX5" fmla="*/ 18133 w 252190"/>
                  <a:gd name="connsiteY5" fmla="*/ 150656 h 153060"/>
                  <a:gd name="connsiteX6" fmla="*/ 172121 w 252190"/>
                  <a:gd name="connsiteY6" fmla="*/ 125256 h 153060"/>
                  <a:gd name="connsiteX7" fmla="*/ 241971 w 252190"/>
                  <a:gd name="connsiteY7" fmla="*/ 87156 h 153060"/>
                  <a:gd name="connsiteX8" fmla="*/ 230858 w 252190"/>
                  <a:gd name="connsiteY8" fmla="*/ 25243 h 153060"/>
                  <a:gd name="connsiteX9" fmla="*/ 8608 w 252190"/>
                  <a:gd name="connsiteY9" fmla="*/ 1431 h 15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90" h="153060">
                    <a:moveTo>
                      <a:pt x="8608" y="1431"/>
                    </a:moveTo>
                    <a:cubicBezTo>
                      <a:pt x="-19967" y="-2008"/>
                      <a:pt x="29245" y="1431"/>
                      <a:pt x="59408" y="4606"/>
                    </a:cubicBezTo>
                    <a:cubicBezTo>
                      <a:pt x="89571" y="7781"/>
                      <a:pt x="163918" y="5135"/>
                      <a:pt x="189583" y="20481"/>
                    </a:cubicBezTo>
                    <a:cubicBezTo>
                      <a:pt x="215248" y="35827"/>
                      <a:pt x="217100" y="75779"/>
                      <a:pt x="213396" y="96681"/>
                    </a:cubicBezTo>
                    <a:cubicBezTo>
                      <a:pt x="209692" y="117583"/>
                      <a:pt x="199902" y="136897"/>
                      <a:pt x="167358" y="145893"/>
                    </a:cubicBezTo>
                    <a:cubicBezTo>
                      <a:pt x="134814" y="154889"/>
                      <a:pt x="17339" y="154095"/>
                      <a:pt x="18133" y="150656"/>
                    </a:cubicBezTo>
                    <a:cubicBezTo>
                      <a:pt x="18927" y="147217"/>
                      <a:pt x="134815" y="135839"/>
                      <a:pt x="172121" y="125256"/>
                    </a:cubicBezTo>
                    <a:cubicBezTo>
                      <a:pt x="209427" y="114673"/>
                      <a:pt x="232182" y="103825"/>
                      <a:pt x="241971" y="87156"/>
                    </a:cubicBezTo>
                    <a:cubicBezTo>
                      <a:pt x="251760" y="70487"/>
                      <a:pt x="263137" y="40060"/>
                      <a:pt x="230858" y="25243"/>
                    </a:cubicBezTo>
                    <a:cubicBezTo>
                      <a:pt x="198579" y="10426"/>
                      <a:pt x="37183" y="4870"/>
                      <a:pt x="8608" y="14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7" name="フリーフォーム: 図形 1806">
                <a:extLst>
                  <a:ext uri="{FF2B5EF4-FFF2-40B4-BE49-F238E27FC236}">
                    <a16:creationId xmlns:a16="http://schemas.microsoft.com/office/drawing/2014/main" id="{74263F49-9F66-4780-A7A4-016AED5A1F88}"/>
                  </a:ext>
                </a:extLst>
              </p:cNvPr>
              <p:cNvSpPr/>
              <p:nvPr/>
            </p:nvSpPr>
            <p:spPr>
              <a:xfrm>
                <a:off x="3052436" y="5318274"/>
                <a:ext cx="234372" cy="253399"/>
              </a:xfrm>
              <a:custGeom>
                <a:avLst/>
                <a:gdLst>
                  <a:gd name="connsiteX0" fmla="*/ 327 w 234372"/>
                  <a:gd name="connsiteY0" fmla="*/ 1439 h 253399"/>
                  <a:gd name="connsiteX1" fmla="*/ 28902 w 234372"/>
                  <a:gd name="connsiteY1" fmla="*/ 150664 h 253399"/>
                  <a:gd name="connsiteX2" fmla="*/ 20964 w 234372"/>
                  <a:gd name="connsiteY2" fmla="*/ 249089 h 253399"/>
                  <a:gd name="connsiteX3" fmla="*/ 119389 w 234372"/>
                  <a:gd name="connsiteY3" fmla="*/ 234801 h 253399"/>
                  <a:gd name="connsiteX4" fmla="*/ 230514 w 234372"/>
                  <a:gd name="connsiteY4" fmla="*/ 225276 h 253399"/>
                  <a:gd name="connsiteX5" fmla="*/ 209877 w 234372"/>
                  <a:gd name="connsiteY5" fmla="*/ 98276 h 253399"/>
                  <a:gd name="connsiteX6" fmla="*/ 219402 w 234372"/>
                  <a:gd name="connsiteY6" fmla="*/ 187176 h 253399"/>
                  <a:gd name="connsiteX7" fmla="*/ 109864 w 234372"/>
                  <a:gd name="connsiteY7" fmla="*/ 210989 h 253399"/>
                  <a:gd name="connsiteX8" fmla="*/ 63827 w 234372"/>
                  <a:gd name="connsiteY8" fmla="*/ 193526 h 253399"/>
                  <a:gd name="connsiteX9" fmla="*/ 51127 w 234372"/>
                  <a:gd name="connsiteY9" fmla="*/ 80814 h 253399"/>
                  <a:gd name="connsiteX10" fmla="*/ 327 w 234372"/>
                  <a:gd name="connsiteY10" fmla="*/ 1439 h 25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372" h="253399">
                    <a:moveTo>
                      <a:pt x="327" y="1439"/>
                    </a:moveTo>
                    <a:cubicBezTo>
                      <a:pt x="-3377" y="13081"/>
                      <a:pt x="25463" y="109389"/>
                      <a:pt x="28902" y="150664"/>
                    </a:cubicBezTo>
                    <a:cubicBezTo>
                      <a:pt x="32342" y="191939"/>
                      <a:pt x="5883" y="235066"/>
                      <a:pt x="20964" y="249089"/>
                    </a:cubicBezTo>
                    <a:cubicBezTo>
                      <a:pt x="36045" y="263112"/>
                      <a:pt x="84464" y="238770"/>
                      <a:pt x="119389" y="234801"/>
                    </a:cubicBezTo>
                    <a:cubicBezTo>
                      <a:pt x="154314" y="230832"/>
                      <a:pt x="215433" y="248030"/>
                      <a:pt x="230514" y="225276"/>
                    </a:cubicBezTo>
                    <a:cubicBezTo>
                      <a:pt x="245595" y="202522"/>
                      <a:pt x="211729" y="104626"/>
                      <a:pt x="209877" y="98276"/>
                    </a:cubicBezTo>
                    <a:cubicBezTo>
                      <a:pt x="208025" y="91926"/>
                      <a:pt x="236071" y="168391"/>
                      <a:pt x="219402" y="187176"/>
                    </a:cubicBezTo>
                    <a:cubicBezTo>
                      <a:pt x="202733" y="205961"/>
                      <a:pt x="135793" y="209931"/>
                      <a:pt x="109864" y="210989"/>
                    </a:cubicBezTo>
                    <a:cubicBezTo>
                      <a:pt x="83935" y="212047"/>
                      <a:pt x="73616" y="215222"/>
                      <a:pt x="63827" y="193526"/>
                    </a:cubicBezTo>
                    <a:cubicBezTo>
                      <a:pt x="54038" y="171830"/>
                      <a:pt x="64356" y="109918"/>
                      <a:pt x="51127" y="80814"/>
                    </a:cubicBezTo>
                    <a:cubicBezTo>
                      <a:pt x="37898" y="51710"/>
                      <a:pt x="4031" y="-10203"/>
                      <a:pt x="327" y="14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8" name="フリーフォーム: 図形 1807">
                <a:extLst>
                  <a:ext uri="{FF2B5EF4-FFF2-40B4-BE49-F238E27FC236}">
                    <a16:creationId xmlns:a16="http://schemas.microsoft.com/office/drawing/2014/main" id="{DA4C102B-70BC-4307-993C-409149DCF3E7}"/>
                  </a:ext>
                </a:extLst>
              </p:cNvPr>
              <p:cNvSpPr/>
              <p:nvPr/>
            </p:nvSpPr>
            <p:spPr>
              <a:xfrm>
                <a:off x="3085691" y="5348523"/>
                <a:ext cx="212977" cy="170368"/>
              </a:xfrm>
              <a:custGeom>
                <a:avLst/>
                <a:gdLst>
                  <a:gd name="connsiteX0" fmla="*/ 409 w 212977"/>
                  <a:gd name="connsiteY0" fmla="*/ 2940 h 170368"/>
                  <a:gd name="connsiteX1" fmla="*/ 149634 w 212977"/>
                  <a:gd name="connsiteY1" fmla="*/ 23577 h 170368"/>
                  <a:gd name="connsiteX2" fmla="*/ 195672 w 212977"/>
                  <a:gd name="connsiteY2" fmla="*/ 169627 h 170368"/>
                  <a:gd name="connsiteX3" fmla="*/ 195672 w 212977"/>
                  <a:gd name="connsiteY3" fmla="*/ 79140 h 170368"/>
                  <a:gd name="connsiteX4" fmla="*/ 200434 w 212977"/>
                  <a:gd name="connsiteY4" fmla="*/ 52152 h 170368"/>
                  <a:gd name="connsiteX5" fmla="*/ 409 w 212977"/>
                  <a:gd name="connsiteY5" fmla="*/ 2940 h 17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977" h="170368">
                    <a:moveTo>
                      <a:pt x="409" y="2940"/>
                    </a:moveTo>
                    <a:cubicBezTo>
                      <a:pt x="-8058" y="-1823"/>
                      <a:pt x="117090" y="-4204"/>
                      <a:pt x="149634" y="23577"/>
                    </a:cubicBezTo>
                    <a:cubicBezTo>
                      <a:pt x="182178" y="51358"/>
                      <a:pt x="187999" y="160367"/>
                      <a:pt x="195672" y="169627"/>
                    </a:cubicBezTo>
                    <a:cubicBezTo>
                      <a:pt x="203345" y="178887"/>
                      <a:pt x="194878" y="98719"/>
                      <a:pt x="195672" y="79140"/>
                    </a:cubicBezTo>
                    <a:cubicBezTo>
                      <a:pt x="196466" y="59561"/>
                      <a:pt x="230861" y="62471"/>
                      <a:pt x="200434" y="52152"/>
                    </a:cubicBezTo>
                    <a:cubicBezTo>
                      <a:pt x="170007" y="41833"/>
                      <a:pt x="8876" y="7703"/>
                      <a:pt x="409" y="29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9" name="フリーフォーム: 図形 1808">
                <a:extLst>
                  <a:ext uri="{FF2B5EF4-FFF2-40B4-BE49-F238E27FC236}">
                    <a16:creationId xmlns:a16="http://schemas.microsoft.com/office/drawing/2014/main" id="{58DADF69-C9DA-40AE-99D2-9A43650A5068}"/>
                  </a:ext>
                </a:extLst>
              </p:cNvPr>
              <p:cNvSpPr/>
              <p:nvPr/>
            </p:nvSpPr>
            <p:spPr>
              <a:xfrm>
                <a:off x="3577240" y="4612881"/>
                <a:ext cx="472523" cy="1245404"/>
              </a:xfrm>
              <a:custGeom>
                <a:avLst/>
                <a:gdLst>
                  <a:gd name="connsiteX0" fmla="*/ 16860 w 472523"/>
                  <a:gd name="connsiteY0" fmla="*/ 18386 h 1245404"/>
                  <a:gd name="connsiteX1" fmla="*/ 50727 w 472523"/>
                  <a:gd name="connsiteY1" fmla="*/ 56486 h 1245404"/>
                  <a:gd name="connsiteX2" fmla="*/ 359760 w 472523"/>
                  <a:gd name="connsiteY2" fmla="*/ 581419 h 1245404"/>
                  <a:gd name="connsiteX3" fmla="*/ 359760 w 472523"/>
                  <a:gd name="connsiteY3" fmla="*/ 695719 h 1245404"/>
                  <a:gd name="connsiteX4" fmla="*/ 414793 w 472523"/>
                  <a:gd name="connsiteY4" fmla="*/ 1233352 h 1245404"/>
                  <a:gd name="connsiteX5" fmla="*/ 406327 w 472523"/>
                  <a:gd name="connsiteY5" fmla="*/ 1030152 h 1245404"/>
                  <a:gd name="connsiteX6" fmla="*/ 452893 w 472523"/>
                  <a:gd name="connsiteY6" fmla="*/ 577186 h 1245404"/>
                  <a:gd name="connsiteX7" fmla="*/ 38027 w 472523"/>
                  <a:gd name="connsiteY7" fmla="*/ 90352 h 1245404"/>
                  <a:gd name="connsiteX8" fmla="*/ 16860 w 472523"/>
                  <a:gd name="connsiteY8" fmla="*/ 18386 h 124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523" h="1245404">
                    <a:moveTo>
                      <a:pt x="16860" y="18386"/>
                    </a:moveTo>
                    <a:cubicBezTo>
                      <a:pt x="18977" y="12742"/>
                      <a:pt x="-6423" y="-37353"/>
                      <a:pt x="50727" y="56486"/>
                    </a:cubicBezTo>
                    <a:cubicBezTo>
                      <a:pt x="107877" y="150325"/>
                      <a:pt x="308255" y="474880"/>
                      <a:pt x="359760" y="581419"/>
                    </a:cubicBezTo>
                    <a:cubicBezTo>
                      <a:pt x="411266" y="687958"/>
                      <a:pt x="350588" y="587064"/>
                      <a:pt x="359760" y="695719"/>
                    </a:cubicBezTo>
                    <a:cubicBezTo>
                      <a:pt x="368932" y="804374"/>
                      <a:pt x="407032" y="1177613"/>
                      <a:pt x="414793" y="1233352"/>
                    </a:cubicBezTo>
                    <a:cubicBezTo>
                      <a:pt x="422554" y="1289091"/>
                      <a:pt x="399977" y="1139513"/>
                      <a:pt x="406327" y="1030152"/>
                    </a:cubicBezTo>
                    <a:cubicBezTo>
                      <a:pt x="412677" y="920791"/>
                      <a:pt x="514276" y="733819"/>
                      <a:pt x="452893" y="577186"/>
                    </a:cubicBezTo>
                    <a:cubicBezTo>
                      <a:pt x="391510" y="420553"/>
                      <a:pt x="107171" y="180663"/>
                      <a:pt x="38027" y="90352"/>
                    </a:cubicBezTo>
                    <a:cubicBezTo>
                      <a:pt x="-31117" y="41"/>
                      <a:pt x="14743" y="24030"/>
                      <a:pt x="16860" y="1838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0" name="フリーフォーム: 図形 1809">
                <a:extLst>
                  <a:ext uri="{FF2B5EF4-FFF2-40B4-BE49-F238E27FC236}">
                    <a16:creationId xmlns:a16="http://schemas.microsoft.com/office/drawing/2014/main" id="{58C0C669-1B99-4125-AD3A-7D9FD124A201}"/>
                  </a:ext>
                </a:extLst>
              </p:cNvPr>
              <p:cNvSpPr/>
              <p:nvPr/>
            </p:nvSpPr>
            <p:spPr>
              <a:xfrm>
                <a:off x="3560856" y="4676376"/>
                <a:ext cx="1150935" cy="286440"/>
              </a:xfrm>
              <a:custGeom>
                <a:avLst/>
                <a:gdLst>
                  <a:gd name="connsiteX0" fmla="*/ 7844 w 1150935"/>
                  <a:gd name="connsiteY0" fmla="*/ 22624 h 286440"/>
                  <a:gd name="connsiteX1" fmla="*/ 139077 w 1150935"/>
                  <a:gd name="connsiteY1" fmla="*/ 5691 h 286440"/>
                  <a:gd name="connsiteX2" fmla="*/ 414244 w 1150935"/>
                  <a:gd name="connsiteY2" fmla="*/ 14157 h 286440"/>
                  <a:gd name="connsiteX3" fmla="*/ 528544 w 1150935"/>
                  <a:gd name="connsiteY3" fmla="*/ 153857 h 286440"/>
                  <a:gd name="connsiteX4" fmla="*/ 579344 w 1150935"/>
                  <a:gd name="connsiteY4" fmla="*/ 285091 h 286440"/>
                  <a:gd name="connsiteX5" fmla="*/ 651311 w 1150935"/>
                  <a:gd name="connsiteY5" fmla="*/ 69191 h 286440"/>
                  <a:gd name="connsiteX6" fmla="*/ 816411 w 1150935"/>
                  <a:gd name="connsiteY6" fmla="*/ 9924 h 286440"/>
                  <a:gd name="connsiteX7" fmla="*/ 1150844 w 1150935"/>
                  <a:gd name="connsiteY7" fmla="*/ 5691 h 286440"/>
                  <a:gd name="connsiteX8" fmla="*/ 782544 w 1150935"/>
                  <a:gd name="connsiteY8" fmla="*/ 48024 h 286440"/>
                  <a:gd name="connsiteX9" fmla="*/ 562411 w 1150935"/>
                  <a:gd name="connsiteY9" fmla="*/ 285091 h 286440"/>
                  <a:gd name="connsiteX10" fmla="*/ 359211 w 1150935"/>
                  <a:gd name="connsiteY10" fmla="*/ 60724 h 286440"/>
                  <a:gd name="connsiteX11" fmla="*/ 7844 w 1150935"/>
                  <a:gd name="connsiteY11" fmla="*/ 22624 h 28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0935" h="286440">
                    <a:moveTo>
                      <a:pt x="7844" y="22624"/>
                    </a:moveTo>
                    <a:cubicBezTo>
                      <a:pt x="-28845" y="13452"/>
                      <a:pt x="71344" y="7102"/>
                      <a:pt x="139077" y="5691"/>
                    </a:cubicBezTo>
                    <a:cubicBezTo>
                      <a:pt x="206810" y="4280"/>
                      <a:pt x="349333" y="-10537"/>
                      <a:pt x="414244" y="14157"/>
                    </a:cubicBezTo>
                    <a:cubicBezTo>
                      <a:pt x="479155" y="38851"/>
                      <a:pt x="501027" y="108701"/>
                      <a:pt x="528544" y="153857"/>
                    </a:cubicBezTo>
                    <a:cubicBezTo>
                      <a:pt x="556061" y="199013"/>
                      <a:pt x="558883" y="299202"/>
                      <a:pt x="579344" y="285091"/>
                    </a:cubicBezTo>
                    <a:cubicBezTo>
                      <a:pt x="599805" y="270980"/>
                      <a:pt x="611800" y="115052"/>
                      <a:pt x="651311" y="69191"/>
                    </a:cubicBezTo>
                    <a:cubicBezTo>
                      <a:pt x="690822" y="23330"/>
                      <a:pt x="733156" y="20507"/>
                      <a:pt x="816411" y="9924"/>
                    </a:cubicBezTo>
                    <a:cubicBezTo>
                      <a:pt x="899666" y="-659"/>
                      <a:pt x="1156488" y="-659"/>
                      <a:pt x="1150844" y="5691"/>
                    </a:cubicBezTo>
                    <a:cubicBezTo>
                      <a:pt x="1145200" y="12041"/>
                      <a:pt x="880616" y="1457"/>
                      <a:pt x="782544" y="48024"/>
                    </a:cubicBezTo>
                    <a:cubicBezTo>
                      <a:pt x="684472" y="94591"/>
                      <a:pt x="632966" y="282974"/>
                      <a:pt x="562411" y="285091"/>
                    </a:cubicBezTo>
                    <a:cubicBezTo>
                      <a:pt x="491856" y="287208"/>
                      <a:pt x="445994" y="105174"/>
                      <a:pt x="359211" y="60724"/>
                    </a:cubicBezTo>
                    <a:cubicBezTo>
                      <a:pt x="272428" y="16274"/>
                      <a:pt x="44533" y="31796"/>
                      <a:pt x="7844" y="226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1" name="フリーフォーム: 図形 1810">
                <a:extLst>
                  <a:ext uri="{FF2B5EF4-FFF2-40B4-BE49-F238E27FC236}">
                    <a16:creationId xmlns:a16="http://schemas.microsoft.com/office/drawing/2014/main" id="{228BBEB0-C177-46C7-A81B-D90C008F76C2}"/>
                  </a:ext>
                </a:extLst>
              </p:cNvPr>
              <p:cNvSpPr/>
              <p:nvPr/>
            </p:nvSpPr>
            <p:spPr>
              <a:xfrm>
                <a:off x="4263116" y="4722019"/>
                <a:ext cx="368179" cy="1146523"/>
              </a:xfrm>
              <a:custGeom>
                <a:avLst/>
                <a:gdLst>
                  <a:gd name="connsiteX0" fmla="*/ 368151 w 368179"/>
                  <a:gd name="connsiteY0" fmla="*/ 2381 h 1146523"/>
                  <a:gd name="connsiteX1" fmla="*/ 118384 w 368179"/>
                  <a:gd name="connsiteY1" fmla="*/ 383381 h 1146523"/>
                  <a:gd name="connsiteX2" fmla="*/ 84517 w 368179"/>
                  <a:gd name="connsiteY2" fmla="*/ 468048 h 1146523"/>
                  <a:gd name="connsiteX3" fmla="*/ 46417 w 368179"/>
                  <a:gd name="connsiteY3" fmla="*/ 654314 h 1146523"/>
                  <a:gd name="connsiteX4" fmla="*/ 21017 w 368179"/>
                  <a:gd name="connsiteY4" fmla="*/ 1119981 h 1146523"/>
                  <a:gd name="connsiteX5" fmla="*/ 4084 w 368179"/>
                  <a:gd name="connsiteY5" fmla="*/ 1035314 h 1146523"/>
                  <a:gd name="connsiteX6" fmla="*/ 101451 w 368179"/>
                  <a:gd name="connsiteY6" fmla="*/ 586581 h 1146523"/>
                  <a:gd name="connsiteX7" fmla="*/ 368151 w 368179"/>
                  <a:gd name="connsiteY7" fmla="*/ 2381 h 114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179" h="1146523">
                    <a:moveTo>
                      <a:pt x="368151" y="2381"/>
                    </a:moveTo>
                    <a:cubicBezTo>
                      <a:pt x="370973" y="-31486"/>
                      <a:pt x="165656" y="305770"/>
                      <a:pt x="118384" y="383381"/>
                    </a:cubicBezTo>
                    <a:cubicBezTo>
                      <a:pt x="71112" y="460992"/>
                      <a:pt x="96511" y="422893"/>
                      <a:pt x="84517" y="468048"/>
                    </a:cubicBezTo>
                    <a:cubicBezTo>
                      <a:pt x="72522" y="513204"/>
                      <a:pt x="57000" y="545659"/>
                      <a:pt x="46417" y="654314"/>
                    </a:cubicBezTo>
                    <a:cubicBezTo>
                      <a:pt x="35834" y="762970"/>
                      <a:pt x="28072" y="1056481"/>
                      <a:pt x="21017" y="1119981"/>
                    </a:cubicBezTo>
                    <a:cubicBezTo>
                      <a:pt x="13962" y="1183481"/>
                      <a:pt x="-9322" y="1124214"/>
                      <a:pt x="4084" y="1035314"/>
                    </a:cubicBezTo>
                    <a:cubicBezTo>
                      <a:pt x="17490" y="946414"/>
                      <a:pt x="37245" y="765087"/>
                      <a:pt x="101451" y="586581"/>
                    </a:cubicBezTo>
                    <a:cubicBezTo>
                      <a:pt x="165656" y="408076"/>
                      <a:pt x="365329" y="36248"/>
                      <a:pt x="368151" y="23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2" name="フリーフォーム: 図形 1811">
                <a:extLst>
                  <a:ext uri="{FF2B5EF4-FFF2-40B4-BE49-F238E27FC236}">
                    <a16:creationId xmlns:a16="http://schemas.microsoft.com/office/drawing/2014/main" id="{7E115CA5-3963-4FB2-B83E-C79FD7755DB4}"/>
                  </a:ext>
                </a:extLst>
              </p:cNvPr>
              <p:cNvSpPr/>
              <p:nvPr/>
            </p:nvSpPr>
            <p:spPr>
              <a:xfrm>
                <a:off x="3873500" y="5786967"/>
                <a:ext cx="567483" cy="76309"/>
              </a:xfrm>
              <a:custGeom>
                <a:avLst/>
                <a:gdLst>
                  <a:gd name="connsiteX0" fmla="*/ 0 w 567483"/>
                  <a:gd name="connsiteY0" fmla="*/ 0 h 76309"/>
                  <a:gd name="connsiteX1" fmla="*/ 127000 w 567483"/>
                  <a:gd name="connsiteY1" fmla="*/ 0 h 76309"/>
                  <a:gd name="connsiteX2" fmla="*/ 558800 w 567483"/>
                  <a:gd name="connsiteY2" fmla="*/ 8466 h 76309"/>
                  <a:gd name="connsiteX3" fmla="*/ 385233 w 567483"/>
                  <a:gd name="connsiteY3" fmla="*/ 76200 h 76309"/>
                  <a:gd name="connsiteX4" fmla="*/ 0 w 567483"/>
                  <a:gd name="connsiteY4" fmla="*/ 0 h 7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483" h="76309">
                    <a:moveTo>
                      <a:pt x="0" y="0"/>
                    </a:moveTo>
                    <a:lnTo>
                      <a:pt x="127000" y="0"/>
                    </a:lnTo>
                    <a:lnTo>
                      <a:pt x="558800" y="8466"/>
                    </a:lnTo>
                    <a:cubicBezTo>
                      <a:pt x="601839" y="21166"/>
                      <a:pt x="475544" y="74083"/>
                      <a:pt x="385233" y="76200"/>
                    </a:cubicBezTo>
                    <a:cubicBezTo>
                      <a:pt x="294922" y="78317"/>
                      <a:pt x="155927" y="49741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3" name="フリーフォーム: 図形 1812">
                <a:extLst>
                  <a:ext uri="{FF2B5EF4-FFF2-40B4-BE49-F238E27FC236}">
                    <a16:creationId xmlns:a16="http://schemas.microsoft.com/office/drawing/2014/main" id="{83392168-3F73-41BA-B673-026A8E049659}"/>
                  </a:ext>
                </a:extLst>
              </p:cNvPr>
              <p:cNvSpPr/>
              <p:nvPr/>
            </p:nvSpPr>
            <p:spPr>
              <a:xfrm>
                <a:off x="4601937" y="4607489"/>
                <a:ext cx="319880" cy="451791"/>
              </a:xfrm>
              <a:custGeom>
                <a:avLst/>
                <a:gdLst>
                  <a:gd name="connsiteX0" fmla="*/ 300263 w 319880"/>
                  <a:gd name="connsiteY0" fmla="*/ 23778 h 451791"/>
                  <a:gd name="connsiteX1" fmla="*/ 8163 w 319880"/>
                  <a:gd name="connsiteY1" fmla="*/ 447111 h 451791"/>
                  <a:gd name="connsiteX2" fmla="*/ 97063 w 319880"/>
                  <a:gd name="connsiteY2" fmla="*/ 239678 h 451791"/>
                  <a:gd name="connsiteX3" fmla="*/ 266396 w 319880"/>
                  <a:gd name="connsiteY3" fmla="*/ 74578 h 451791"/>
                  <a:gd name="connsiteX4" fmla="*/ 300263 w 319880"/>
                  <a:gd name="connsiteY4" fmla="*/ 23778 h 45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880" h="451791">
                    <a:moveTo>
                      <a:pt x="300263" y="23778"/>
                    </a:moveTo>
                    <a:cubicBezTo>
                      <a:pt x="257224" y="85867"/>
                      <a:pt x="42030" y="411128"/>
                      <a:pt x="8163" y="447111"/>
                    </a:cubicBezTo>
                    <a:cubicBezTo>
                      <a:pt x="-25704" y="483094"/>
                      <a:pt x="54024" y="301767"/>
                      <a:pt x="97063" y="239678"/>
                    </a:cubicBezTo>
                    <a:cubicBezTo>
                      <a:pt x="140102" y="177589"/>
                      <a:pt x="224768" y="112678"/>
                      <a:pt x="266396" y="74578"/>
                    </a:cubicBezTo>
                    <a:cubicBezTo>
                      <a:pt x="308024" y="36478"/>
                      <a:pt x="343302" y="-38311"/>
                      <a:pt x="300263" y="237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4" name="フリーフォーム: 図形 1813">
                <a:extLst>
                  <a:ext uri="{FF2B5EF4-FFF2-40B4-BE49-F238E27FC236}">
                    <a16:creationId xmlns:a16="http://schemas.microsoft.com/office/drawing/2014/main" id="{39FA39F3-CF17-4339-880A-5174C2120B8E}"/>
                  </a:ext>
                </a:extLst>
              </p:cNvPr>
              <p:cNvSpPr/>
              <p:nvPr/>
            </p:nvSpPr>
            <p:spPr>
              <a:xfrm>
                <a:off x="4784393" y="4654817"/>
                <a:ext cx="473812" cy="63645"/>
              </a:xfrm>
              <a:custGeom>
                <a:avLst/>
                <a:gdLst>
                  <a:gd name="connsiteX0" fmla="*/ 16207 w 473812"/>
                  <a:gd name="connsiteY0" fmla="*/ 61116 h 63645"/>
                  <a:gd name="connsiteX1" fmla="*/ 448007 w 473812"/>
                  <a:gd name="connsiteY1" fmla="*/ 50533 h 63645"/>
                  <a:gd name="connsiteX2" fmla="*/ 399324 w 473812"/>
                  <a:gd name="connsiteY2" fmla="*/ 23016 h 63645"/>
                  <a:gd name="connsiteX3" fmla="*/ 189774 w 473812"/>
                  <a:gd name="connsiteY3" fmla="*/ 3966 h 63645"/>
                  <a:gd name="connsiteX4" fmla="*/ 98757 w 473812"/>
                  <a:gd name="connsiteY4" fmla="*/ 3966 h 63645"/>
                  <a:gd name="connsiteX5" fmla="*/ 16207 w 473812"/>
                  <a:gd name="connsiteY5" fmla="*/ 61116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12" h="63645">
                    <a:moveTo>
                      <a:pt x="16207" y="61116"/>
                    </a:moveTo>
                    <a:cubicBezTo>
                      <a:pt x="74415" y="68877"/>
                      <a:pt x="384154" y="56883"/>
                      <a:pt x="448007" y="50533"/>
                    </a:cubicBezTo>
                    <a:cubicBezTo>
                      <a:pt x="511860" y="44183"/>
                      <a:pt x="442363" y="30777"/>
                      <a:pt x="399324" y="23016"/>
                    </a:cubicBezTo>
                    <a:cubicBezTo>
                      <a:pt x="356285" y="15255"/>
                      <a:pt x="239868" y="7141"/>
                      <a:pt x="189774" y="3966"/>
                    </a:cubicBezTo>
                    <a:cubicBezTo>
                      <a:pt x="139680" y="791"/>
                      <a:pt x="124157" y="-3090"/>
                      <a:pt x="98757" y="3966"/>
                    </a:cubicBezTo>
                    <a:cubicBezTo>
                      <a:pt x="73357" y="11022"/>
                      <a:pt x="-42001" y="53355"/>
                      <a:pt x="16207" y="611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5" name="フリーフォーム: 図形 1814">
                <a:extLst>
                  <a:ext uri="{FF2B5EF4-FFF2-40B4-BE49-F238E27FC236}">
                    <a16:creationId xmlns:a16="http://schemas.microsoft.com/office/drawing/2014/main" id="{B101CA22-E253-405E-BE50-6977C3C27266}"/>
                  </a:ext>
                </a:extLst>
              </p:cNvPr>
              <p:cNvSpPr/>
              <p:nvPr/>
            </p:nvSpPr>
            <p:spPr>
              <a:xfrm>
                <a:off x="5143907" y="4642331"/>
                <a:ext cx="353475" cy="542923"/>
              </a:xfrm>
              <a:custGeom>
                <a:avLst/>
                <a:gdLst>
                  <a:gd name="connsiteX0" fmla="*/ 12293 w 353475"/>
                  <a:gd name="connsiteY0" fmla="*/ 22802 h 542923"/>
                  <a:gd name="connsiteX1" fmla="*/ 272643 w 353475"/>
                  <a:gd name="connsiteY1" fmla="*/ 403802 h 542923"/>
                  <a:gd name="connsiteX2" fmla="*/ 350960 w 353475"/>
                  <a:gd name="connsiteY2" fmla="*/ 541386 h 542923"/>
                  <a:gd name="connsiteX3" fmla="*/ 198560 w 353475"/>
                  <a:gd name="connsiteY3" fmla="*/ 329719 h 542923"/>
                  <a:gd name="connsiteX4" fmla="*/ 158343 w 353475"/>
                  <a:gd name="connsiteY4" fmla="*/ 158269 h 542923"/>
                  <a:gd name="connsiteX5" fmla="*/ 52510 w 353475"/>
                  <a:gd name="connsiteY5" fmla="*/ 54552 h 542923"/>
                  <a:gd name="connsiteX6" fmla="*/ 12293 w 353475"/>
                  <a:gd name="connsiteY6" fmla="*/ 22802 h 54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475" h="542923">
                    <a:moveTo>
                      <a:pt x="12293" y="22802"/>
                    </a:moveTo>
                    <a:cubicBezTo>
                      <a:pt x="48982" y="81010"/>
                      <a:pt x="216199" y="317371"/>
                      <a:pt x="272643" y="403802"/>
                    </a:cubicBezTo>
                    <a:cubicBezTo>
                      <a:pt x="329087" y="490233"/>
                      <a:pt x="363307" y="553733"/>
                      <a:pt x="350960" y="541386"/>
                    </a:cubicBezTo>
                    <a:cubicBezTo>
                      <a:pt x="338613" y="529039"/>
                      <a:pt x="230663" y="393572"/>
                      <a:pt x="198560" y="329719"/>
                    </a:cubicBezTo>
                    <a:cubicBezTo>
                      <a:pt x="166457" y="265866"/>
                      <a:pt x="182685" y="204130"/>
                      <a:pt x="158343" y="158269"/>
                    </a:cubicBezTo>
                    <a:cubicBezTo>
                      <a:pt x="134001" y="112408"/>
                      <a:pt x="74382" y="75366"/>
                      <a:pt x="52510" y="54552"/>
                    </a:cubicBezTo>
                    <a:cubicBezTo>
                      <a:pt x="30638" y="33738"/>
                      <a:pt x="-24396" y="-35406"/>
                      <a:pt x="12293" y="2280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6" name="フリーフォーム: 図形 1815">
                <a:extLst>
                  <a:ext uri="{FF2B5EF4-FFF2-40B4-BE49-F238E27FC236}">
                    <a16:creationId xmlns:a16="http://schemas.microsoft.com/office/drawing/2014/main" id="{8F75EB52-7B4A-408A-935F-5B08C551B3F0}"/>
                  </a:ext>
                </a:extLst>
              </p:cNvPr>
              <p:cNvSpPr/>
              <p:nvPr/>
            </p:nvSpPr>
            <p:spPr>
              <a:xfrm>
                <a:off x="4574916" y="4986557"/>
                <a:ext cx="323559" cy="848938"/>
              </a:xfrm>
              <a:custGeom>
                <a:avLst/>
                <a:gdLst>
                  <a:gd name="connsiteX0" fmla="*/ 259 w 323559"/>
                  <a:gd name="connsiteY0" fmla="*/ 83918 h 848938"/>
                  <a:gd name="connsiteX1" fmla="*/ 257434 w 323559"/>
                  <a:gd name="connsiteY1" fmla="*/ 55343 h 848938"/>
                  <a:gd name="connsiteX2" fmla="*/ 232034 w 323559"/>
                  <a:gd name="connsiteY2" fmla="*/ 166468 h 848938"/>
                  <a:gd name="connsiteX3" fmla="*/ 206634 w 323559"/>
                  <a:gd name="connsiteY3" fmla="*/ 544293 h 848938"/>
                  <a:gd name="connsiteX4" fmla="*/ 276484 w 323559"/>
                  <a:gd name="connsiteY4" fmla="*/ 842743 h 848938"/>
                  <a:gd name="connsiteX5" fmla="*/ 273309 w 323559"/>
                  <a:gd name="connsiteY5" fmla="*/ 706218 h 848938"/>
                  <a:gd name="connsiteX6" fmla="*/ 273309 w 323559"/>
                  <a:gd name="connsiteY6" fmla="*/ 245843 h 848938"/>
                  <a:gd name="connsiteX7" fmla="*/ 311409 w 323559"/>
                  <a:gd name="connsiteY7" fmla="*/ 4543 h 848938"/>
                  <a:gd name="connsiteX8" fmla="*/ 259 w 323559"/>
                  <a:gd name="connsiteY8" fmla="*/ 83918 h 84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559" h="848938">
                    <a:moveTo>
                      <a:pt x="259" y="83918"/>
                    </a:moveTo>
                    <a:cubicBezTo>
                      <a:pt x="-8737" y="92385"/>
                      <a:pt x="218805" y="41585"/>
                      <a:pt x="257434" y="55343"/>
                    </a:cubicBezTo>
                    <a:cubicBezTo>
                      <a:pt x="296063" y="69101"/>
                      <a:pt x="240501" y="84976"/>
                      <a:pt x="232034" y="166468"/>
                    </a:cubicBezTo>
                    <a:cubicBezTo>
                      <a:pt x="223567" y="247960"/>
                      <a:pt x="199226" y="431581"/>
                      <a:pt x="206634" y="544293"/>
                    </a:cubicBezTo>
                    <a:cubicBezTo>
                      <a:pt x="214042" y="657005"/>
                      <a:pt x="265372" y="815756"/>
                      <a:pt x="276484" y="842743"/>
                    </a:cubicBezTo>
                    <a:cubicBezTo>
                      <a:pt x="287596" y="869730"/>
                      <a:pt x="273838" y="805701"/>
                      <a:pt x="273309" y="706218"/>
                    </a:cubicBezTo>
                    <a:cubicBezTo>
                      <a:pt x="272780" y="606735"/>
                      <a:pt x="266959" y="362789"/>
                      <a:pt x="273309" y="245843"/>
                    </a:cubicBezTo>
                    <a:cubicBezTo>
                      <a:pt x="279659" y="128897"/>
                      <a:pt x="351626" y="31001"/>
                      <a:pt x="311409" y="4543"/>
                    </a:cubicBezTo>
                    <a:cubicBezTo>
                      <a:pt x="271192" y="-21915"/>
                      <a:pt x="9255" y="75451"/>
                      <a:pt x="259" y="839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7" name="フリーフォーム: 図形 1816">
                <a:extLst>
                  <a:ext uri="{FF2B5EF4-FFF2-40B4-BE49-F238E27FC236}">
                    <a16:creationId xmlns:a16="http://schemas.microsoft.com/office/drawing/2014/main" id="{268F30C2-6A72-4737-892C-33AE422785B9}"/>
                  </a:ext>
                </a:extLst>
              </p:cNvPr>
              <p:cNvSpPr/>
              <p:nvPr/>
            </p:nvSpPr>
            <p:spPr>
              <a:xfrm>
                <a:off x="5419152" y="4638317"/>
                <a:ext cx="75722" cy="709821"/>
              </a:xfrm>
              <a:custGeom>
                <a:avLst/>
                <a:gdLst>
                  <a:gd name="connsiteX0" fmla="*/ 67248 w 75722"/>
                  <a:gd name="connsiteY0" fmla="*/ 6708 h 709821"/>
                  <a:gd name="connsiteX1" fmla="*/ 70423 w 75722"/>
                  <a:gd name="connsiteY1" fmla="*/ 682983 h 709821"/>
                  <a:gd name="connsiteX2" fmla="*/ 573 w 75722"/>
                  <a:gd name="connsiteY2" fmla="*/ 552808 h 709821"/>
                  <a:gd name="connsiteX3" fmla="*/ 38673 w 75722"/>
                  <a:gd name="connsiteY3" fmla="*/ 346433 h 709821"/>
                  <a:gd name="connsiteX4" fmla="*/ 67248 w 75722"/>
                  <a:gd name="connsiteY4" fmla="*/ 6708 h 7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" h="709821">
                    <a:moveTo>
                      <a:pt x="67248" y="6708"/>
                    </a:moveTo>
                    <a:cubicBezTo>
                      <a:pt x="72540" y="62800"/>
                      <a:pt x="81536" y="591966"/>
                      <a:pt x="70423" y="682983"/>
                    </a:cubicBezTo>
                    <a:cubicBezTo>
                      <a:pt x="59310" y="774000"/>
                      <a:pt x="5865" y="608900"/>
                      <a:pt x="573" y="552808"/>
                    </a:cubicBezTo>
                    <a:cubicBezTo>
                      <a:pt x="-4719" y="496716"/>
                      <a:pt x="28090" y="430570"/>
                      <a:pt x="38673" y="346433"/>
                    </a:cubicBezTo>
                    <a:cubicBezTo>
                      <a:pt x="49256" y="262296"/>
                      <a:pt x="61956" y="-49384"/>
                      <a:pt x="67248" y="67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8" name="フリーフォーム: 図形 1817">
                <a:extLst>
                  <a:ext uri="{FF2B5EF4-FFF2-40B4-BE49-F238E27FC236}">
                    <a16:creationId xmlns:a16="http://schemas.microsoft.com/office/drawing/2014/main" id="{578B6599-CD7E-49D1-A507-EF7FB7C14567}"/>
                  </a:ext>
                </a:extLst>
              </p:cNvPr>
              <p:cNvSpPr/>
              <p:nvPr/>
            </p:nvSpPr>
            <p:spPr>
              <a:xfrm>
                <a:off x="5451123" y="4640195"/>
                <a:ext cx="435799" cy="1253349"/>
              </a:xfrm>
              <a:custGeom>
                <a:avLst/>
                <a:gdLst>
                  <a:gd name="connsiteX0" fmla="*/ 352 w 435799"/>
                  <a:gd name="connsiteY0" fmla="*/ 68330 h 1253349"/>
                  <a:gd name="connsiteX1" fmla="*/ 327377 w 435799"/>
                  <a:gd name="connsiteY1" fmla="*/ 55630 h 1253349"/>
                  <a:gd name="connsiteX2" fmla="*/ 352777 w 435799"/>
                  <a:gd name="connsiteY2" fmla="*/ 103255 h 1253349"/>
                  <a:gd name="connsiteX3" fmla="*/ 308327 w 435799"/>
                  <a:gd name="connsiteY3" fmla="*/ 274705 h 1253349"/>
                  <a:gd name="connsiteX4" fmla="*/ 349602 w 435799"/>
                  <a:gd name="connsiteY4" fmla="*/ 1208155 h 1253349"/>
                  <a:gd name="connsiteX5" fmla="*/ 327377 w 435799"/>
                  <a:gd name="connsiteY5" fmla="*/ 1001780 h 1253349"/>
                  <a:gd name="connsiteX6" fmla="*/ 416277 w 435799"/>
                  <a:gd name="connsiteY6" fmla="*/ 87380 h 1253349"/>
                  <a:gd name="connsiteX7" fmla="*/ 397227 w 435799"/>
                  <a:gd name="connsiteY7" fmla="*/ 36580 h 1253349"/>
                  <a:gd name="connsiteX8" fmla="*/ 352 w 435799"/>
                  <a:gd name="connsiteY8" fmla="*/ 68330 h 125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799" h="1253349">
                    <a:moveTo>
                      <a:pt x="352" y="68330"/>
                    </a:moveTo>
                    <a:cubicBezTo>
                      <a:pt x="-11290" y="71505"/>
                      <a:pt x="268640" y="49809"/>
                      <a:pt x="327377" y="55630"/>
                    </a:cubicBezTo>
                    <a:cubicBezTo>
                      <a:pt x="386115" y="61451"/>
                      <a:pt x="355952" y="66743"/>
                      <a:pt x="352777" y="103255"/>
                    </a:cubicBezTo>
                    <a:cubicBezTo>
                      <a:pt x="349602" y="139767"/>
                      <a:pt x="308856" y="90555"/>
                      <a:pt x="308327" y="274705"/>
                    </a:cubicBezTo>
                    <a:cubicBezTo>
                      <a:pt x="307798" y="458855"/>
                      <a:pt x="346427" y="1086976"/>
                      <a:pt x="349602" y="1208155"/>
                    </a:cubicBezTo>
                    <a:cubicBezTo>
                      <a:pt x="352777" y="1329334"/>
                      <a:pt x="316265" y="1188576"/>
                      <a:pt x="327377" y="1001780"/>
                    </a:cubicBezTo>
                    <a:cubicBezTo>
                      <a:pt x="338489" y="814984"/>
                      <a:pt x="404635" y="248247"/>
                      <a:pt x="416277" y="87380"/>
                    </a:cubicBezTo>
                    <a:cubicBezTo>
                      <a:pt x="427919" y="-73487"/>
                      <a:pt x="462314" y="37109"/>
                      <a:pt x="397227" y="36580"/>
                    </a:cubicBezTo>
                    <a:cubicBezTo>
                      <a:pt x="332140" y="36051"/>
                      <a:pt x="11994" y="65155"/>
                      <a:pt x="352" y="683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9" name="フリーフォーム: 図形 1818">
                <a:extLst>
                  <a:ext uri="{FF2B5EF4-FFF2-40B4-BE49-F238E27FC236}">
                    <a16:creationId xmlns:a16="http://schemas.microsoft.com/office/drawing/2014/main" id="{1C5BFDFE-10D4-4215-8D8A-3F6ACD7AD313}"/>
                  </a:ext>
                </a:extLst>
              </p:cNvPr>
              <p:cNvSpPr/>
              <p:nvPr/>
            </p:nvSpPr>
            <p:spPr>
              <a:xfrm>
                <a:off x="4786930" y="5171498"/>
                <a:ext cx="420021" cy="714061"/>
              </a:xfrm>
              <a:custGeom>
                <a:avLst/>
                <a:gdLst>
                  <a:gd name="connsiteX0" fmla="*/ 970 w 420021"/>
                  <a:gd name="connsiteY0" fmla="*/ 699077 h 714061"/>
                  <a:gd name="connsiteX1" fmla="*/ 404195 w 420021"/>
                  <a:gd name="connsiteY1" fmla="*/ 686377 h 714061"/>
                  <a:gd name="connsiteX2" fmla="*/ 343870 w 420021"/>
                  <a:gd name="connsiteY2" fmla="*/ 429202 h 714061"/>
                  <a:gd name="connsiteX3" fmla="*/ 394670 w 420021"/>
                  <a:gd name="connsiteY3" fmla="*/ 577 h 714061"/>
                  <a:gd name="connsiteX4" fmla="*/ 391495 w 420021"/>
                  <a:gd name="connsiteY4" fmla="*/ 343477 h 714061"/>
                  <a:gd name="connsiteX5" fmla="*/ 293070 w 420021"/>
                  <a:gd name="connsiteY5" fmla="*/ 616527 h 714061"/>
                  <a:gd name="connsiteX6" fmla="*/ 970 w 420021"/>
                  <a:gd name="connsiteY6" fmla="*/ 699077 h 71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021" h="714061">
                    <a:moveTo>
                      <a:pt x="970" y="699077"/>
                    </a:moveTo>
                    <a:cubicBezTo>
                      <a:pt x="19491" y="710719"/>
                      <a:pt x="347045" y="731356"/>
                      <a:pt x="404195" y="686377"/>
                    </a:cubicBezTo>
                    <a:cubicBezTo>
                      <a:pt x="461345" y="641398"/>
                      <a:pt x="345458" y="543502"/>
                      <a:pt x="343870" y="429202"/>
                    </a:cubicBezTo>
                    <a:cubicBezTo>
                      <a:pt x="342283" y="314902"/>
                      <a:pt x="386733" y="14864"/>
                      <a:pt x="394670" y="577"/>
                    </a:cubicBezTo>
                    <a:cubicBezTo>
                      <a:pt x="402607" y="-13710"/>
                      <a:pt x="408428" y="240819"/>
                      <a:pt x="391495" y="343477"/>
                    </a:cubicBezTo>
                    <a:cubicBezTo>
                      <a:pt x="374562" y="446135"/>
                      <a:pt x="351807" y="556731"/>
                      <a:pt x="293070" y="616527"/>
                    </a:cubicBezTo>
                    <a:cubicBezTo>
                      <a:pt x="234333" y="676323"/>
                      <a:pt x="-17551" y="687435"/>
                      <a:pt x="970" y="69907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0" name="フリーフォーム: 図形 1819">
                <a:extLst>
                  <a:ext uri="{FF2B5EF4-FFF2-40B4-BE49-F238E27FC236}">
                    <a16:creationId xmlns:a16="http://schemas.microsoft.com/office/drawing/2014/main" id="{8C0C81E7-D7F5-48D1-B12B-576911AB1BB1}"/>
                  </a:ext>
                </a:extLst>
              </p:cNvPr>
              <p:cNvSpPr/>
              <p:nvPr/>
            </p:nvSpPr>
            <p:spPr>
              <a:xfrm>
                <a:off x="5070349" y="5222661"/>
                <a:ext cx="802312" cy="648854"/>
              </a:xfrm>
              <a:custGeom>
                <a:avLst/>
                <a:gdLst>
                  <a:gd name="connsiteX0" fmla="*/ 126 w 802312"/>
                  <a:gd name="connsiteY0" fmla="*/ 214 h 648854"/>
                  <a:gd name="connsiteX1" fmla="*/ 336676 w 802312"/>
                  <a:gd name="connsiteY1" fmla="*/ 451064 h 648854"/>
                  <a:gd name="connsiteX2" fmla="*/ 403351 w 802312"/>
                  <a:gd name="connsiteY2" fmla="*/ 635214 h 648854"/>
                  <a:gd name="connsiteX3" fmla="*/ 489076 w 802312"/>
                  <a:gd name="connsiteY3" fmla="*/ 635214 h 648854"/>
                  <a:gd name="connsiteX4" fmla="*/ 800226 w 802312"/>
                  <a:gd name="connsiteY4" fmla="*/ 635214 h 648854"/>
                  <a:gd name="connsiteX5" fmla="*/ 612901 w 802312"/>
                  <a:gd name="connsiteY5" fmla="*/ 571714 h 648854"/>
                  <a:gd name="connsiteX6" fmla="*/ 377951 w 802312"/>
                  <a:gd name="connsiteY6" fmla="*/ 393914 h 648854"/>
                  <a:gd name="connsiteX7" fmla="*/ 126 w 802312"/>
                  <a:gd name="connsiteY7" fmla="*/ 214 h 64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2312" h="648854">
                    <a:moveTo>
                      <a:pt x="126" y="214"/>
                    </a:moveTo>
                    <a:cubicBezTo>
                      <a:pt x="-6753" y="9739"/>
                      <a:pt x="269472" y="345231"/>
                      <a:pt x="336676" y="451064"/>
                    </a:cubicBezTo>
                    <a:cubicBezTo>
                      <a:pt x="403880" y="556897"/>
                      <a:pt x="377951" y="604522"/>
                      <a:pt x="403351" y="635214"/>
                    </a:cubicBezTo>
                    <a:cubicBezTo>
                      <a:pt x="428751" y="665906"/>
                      <a:pt x="489076" y="635214"/>
                      <a:pt x="489076" y="635214"/>
                    </a:cubicBezTo>
                    <a:cubicBezTo>
                      <a:pt x="555222" y="635214"/>
                      <a:pt x="779589" y="645797"/>
                      <a:pt x="800226" y="635214"/>
                    </a:cubicBezTo>
                    <a:cubicBezTo>
                      <a:pt x="820864" y="624631"/>
                      <a:pt x="683280" y="611931"/>
                      <a:pt x="612901" y="571714"/>
                    </a:cubicBezTo>
                    <a:cubicBezTo>
                      <a:pt x="542522" y="531497"/>
                      <a:pt x="477964" y="486518"/>
                      <a:pt x="377951" y="393914"/>
                    </a:cubicBezTo>
                    <a:cubicBezTo>
                      <a:pt x="277939" y="301310"/>
                      <a:pt x="7005" y="-9311"/>
                      <a:pt x="126" y="2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1" name="フリーフォーム: 図形 1820">
                <a:extLst>
                  <a:ext uri="{FF2B5EF4-FFF2-40B4-BE49-F238E27FC236}">
                    <a16:creationId xmlns:a16="http://schemas.microsoft.com/office/drawing/2014/main" id="{3E421785-33B2-408D-B92F-5642ED52F68D}"/>
                  </a:ext>
                </a:extLst>
              </p:cNvPr>
              <p:cNvSpPr/>
              <p:nvPr/>
            </p:nvSpPr>
            <p:spPr>
              <a:xfrm>
                <a:off x="5818206" y="4638083"/>
                <a:ext cx="338755" cy="489718"/>
              </a:xfrm>
              <a:custGeom>
                <a:avLst/>
                <a:gdLst>
                  <a:gd name="connsiteX0" fmla="*/ 1569 w 338755"/>
                  <a:gd name="connsiteY0" fmla="*/ 489542 h 489718"/>
                  <a:gd name="connsiteX1" fmla="*/ 331769 w 338755"/>
                  <a:gd name="connsiteY1" fmla="*/ 32342 h 489718"/>
                  <a:gd name="connsiteX2" fmla="*/ 211119 w 338755"/>
                  <a:gd name="connsiteY2" fmla="*/ 86317 h 489718"/>
                  <a:gd name="connsiteX3" fmla="*/ 1569 w 338755"/>
                  <a:gd name="connsiteY3" fmla="*/ 489542 h 48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755" h="489718">
                    <a:moveTo>
                      <a:pt x="1569" y="489542"/>
                    </a:moveTo>
                    <a:cubicBezTo>
                      <a:pt x="21677" y="480546"/>
                      <a:pt x="296844" y="99546"/>
                      <a:pt x="331769" y="32342"/>
                    </a:cubicBezTo>
                    <a:cubicBezTo>
                      <a:pt x="366694" y="-34862"/>
                      <a:pt x="261919" y="12234"/>
                      <a:pt x="211119" y="86317"/>
                    </a:cubicBezTo>
                    <a:cubicBezTo>
                      <a:pt x="160319" y="160400"/>
                      <a:pt x="-18539" y="498538"/>
                      <a:pt x="1569" y="4895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2" name="フリーフォーム: 図形 1821">
                <a:extLst>
                  <a:ext uri="{FF2B5EF4-FFF2-40B4-BE49-F238E27FC236}">
                    <a16:creationId xmlns:a16="http://schemas.microsoft.com/office/drawing/2014/main" id="{C750474D-B2A4-4650-A062-3CC1A6252007}"/>
                  </a:ext>
                </a:extLst>
              </p:cNvPr>
              <p:cNvSpPr/>
              <p:nvPr/>
            </p:nvSpPr>
            <p:spPr>
              <a:xfrm>
                <a:off x="5794094" y="5009754"/>
                <a:ext cx="403849" cy="845378"/>
              </a:xfrm>
              <a:custGeom>
                <a:avLst/>
                <a:gdLst>
                  <a:gd name="connsiteX0" fmla="*/ 281 w 403849"/>
                  <a:gd name="connsiteY0" fmla="*/ 57546 h 845378"/>
                  <a:gd name="connsiteX1" fmla="*/ 330481 w 403849"/>
                  <a:gd name="connsiteY1" fmla="*/ 57546 h 845378"/>
                  <a:gd name="connsiteX2" fmla="*/ 298731 w 403849"/>
                  <a:gd name="connsiteY2" fmla="*/ 79771 h 845378"/>
                  <a:gd name="connsiteX3" fmla="*/ 311431 w 403849"/>
                  <a:gd name="connsiteY3" fmla="*/ 654446 h 845378"/>
                  <a:gd name="connsiteX4" fmla="*/ 301906 w 403849"/>
                  <a:gd name="connsiteY4" fmla="*/ 844946 h 845378"/>
                  <a:gd name="connsiteX5" fmla="*/ 295556 w 403849"/>
                  <a:gd name="connsiteY5" fmla="*/ 683021 h 845378"/>
                  <a:gd name="connsiteX6" fmla="*/ 393981 w 403849"/>
                  <a:gd name="connsiteY6" fmla="*/ 44846 h 845378"/>
                  <a:gd name="connsiteX7" fmla="*/ 281 w 403849"/>
                  <a:gd name="connsiteY7" fmla="*/ 57546 h 84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849" h="845378">
                    <a:moveTo>
                      <a:pt x="281" y="57546"/>
                    </a:moveTo>
                    <a:cubicBezTo>
                      <a:pt x="-10302" y="59663"/>
                      <a:pt x="280739" y="53842"/>
                      <a:pt x="330481" y="57546"/>
                    </a:cubicBezTo>
                    <a:cubicBezTo>
                      <a:pt x="380223" y="61250"/>
                      <a:pt x="301906" y="-19712"/>
                      <a:pt x="298731" y="79771"/>
                    </a:cubicBezTo>
                    <a:cubicBezTo>
                      <a:pt x="295556" y="179254"/>
                      <a:pt x="310902" y="526917"/>
                      <a:pt x="311431" y="654446"/>
                    </a:cubicBezTo>
                    <a:cubicBezTo>
                      <a:pt x="311960" y="781975"/>
                      <a:pt x="304552" y="840184"/>
                      <a:pt x="301906" y="844946"/>
                    </a:cubicBezTo>
                    <a:cubicBezTo>
                      <a:pt x="299260" y="849708"/>
                      <a:pt x="280210" y="816371"/>
                      <a:pt x="295556" y="683021"/>
                    </a:cubicBezTo>
                    <a:cubicBezTo>
                      <a:pt x="310902" y="549671"/>
                      <a:pt x="440018" y="151738"/>
                      <a:pt x="393981" y="44846"/>
                    </a:cubicBezTo>
                    <a:cubicBezTo>
                      <a:pt x="347944" y="-62046"/>
                      <a:pt x="10864" y="55429"/>
                      <a:pt x="281" y="57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3" name="フリーフォーム: 図形 1822">
                <a:extLst>
                  <a:ext uri="{FF2B5EF4-FFF2-40B4-BE49-F238E27FC236}">
                    <a16:creationId xmlns:a16="http://schemas.microsoft.com/office/drawing/2014/main" id="{5A54A039-4594-4811-95AB-5A680100E05B}"/>
                  </a:ext>
                </a:extLst>
              </p:cNvPr>
              <p:cNvSpPr/>
              <p:nvPr/>
            </p:nvSpPr>
            <p:spPr>
              <a:xfrm>
                <a:off x="6165743" y="4683773"/>
                <a:ext cx="822055" cy="289835"/>
              </a:xfrm>
              <a:custGeom>
                <a:avLst/>
                <a:gdLst>
                  <a:gd name="connsiteX0" fmla="*/ 107 w 822055"/>
                  <a:gd name="connsiteY0" fmla="*/ 12052 h 289835"/>
                  <a:gd name="connsiteX1" fmla="*/ 454132 w 822055"/>
                  <a:gd name="connsiteY1" fmla="*/ 53327 h 289835"/>
                  <a:gd name="connsiteX2" fmla="*/ 809732 w 822055"/>
                  <a:gd name="connsiteY2" fmla="*/ 288277 h 289835"/>
                  <a:gd name="connsiteX3" fmla="*/ 717657 w 822055"/>
                  <a:gd name="connsiteY3" fmla="*/ 148577 h 289835"/>
                  <a:gd name="connsiteX4" fmla="*/ 495407 w 822055"/>
                  <a:gd name="connsiteY4" fmla="*/ 12052 h 289835"/>
                  <a:gd name="connsiteX5" fmla="*/ 107 w 822055"/>
                  <a:gd name="connsiteY5" fmla="*/ 12052 h 28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055" h="289835">
                    <a:moveTo>
                      <a:pt x="107" y="12052"/>
                    </a:moveTo>
                    <a:cubicBezTo>
                      <a:pt x="-6772" y="18931"/>
                      <a:pt x="319195" y="7290"/>
                      <a:pt x="454132" y="53327"/>
                    </a:cubicBezTo>
                    <a:cubicBezTo>
                      <a:pt x="589069" y="99364"/>
                      <a:pt x="765811" y="272402"/>
                      <a:pt x="809732" y="288277"/>
                    </a:cubicBezTo>
                    <a:cubicBezTo>
                      <a:pt x="853653" y="304152"/>
                      <a:pt x="770044" y="194614"/>
                      <a:pt x="717657" y="148577"/>
                    </a:cubicBezTo>
                    <a:cubicBezTo>
                      <a:pt x="665270" y="102540"/>
                      <a:pt x="615528" y="35335"/>
                      <a:pt x="495407" y="12052"/>
                    </a:cubicBezTo>
                    <a:cubicBezTo>
                      <a:pt x="375286" y="-11231"/>
                      <a:pt x="6986" y="5173"/>
                      <a:pt x="107" y="120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4" name="フリーフォーム: 図形 1823">
                <a:extLst>
                  <a:ext uri="{FF2B5EF4-FFF2-40B4-BE49-F238E27FC236}">
                    <a16:creationId xmlns:a16="http://schemas.microsoft.com/office/drawing/2014/main" id="{07C51D01-CECC-460A-B3FF-E679D45059CC}"/>
                  </a:ext>
                </a:extLst>
              </p:cNvPr>
              <p:cNvSpPr/>
              <p:nvPr/>
            </p:nvSpPr>
            <p:spPr>
              <a:xfrm>
                <a:off x="6254281" y="5122019"/>
                <a:ext cx="845229" cy="724832"/>
              </a:xfrm>
              <a:custGeom>
                <a:avLst/>
                <a:gdLst>
                  <a:gd name="connsiteX0" fmla="*/ 778344 w 845229"/>
                  <a:gd name="connsiteY0" fmla="*/ 5606 h 724832"/>
                  <a:gd name="connsiteX1" fmla="*/ 784694 w 845229"/>
                  <a:gd name="connsiteY1" fmla="*/ 56406 h 724832"/>
                  <a:gd name="connsiteX2" fmla="*/ 768819 w 845229"/>
                  <a:gd name="connsiteY2" fmla="*/ 316756 h 724832"/>
                  <a:gd name="connsiteX3" fmla="*/ 575144 w 845229"/>
                  <a:gd name="connsiteY3" fmla="*/ 529481 h 724832"/>
                  <a:gd name="connsiteX4" fmla="*/ 3644 w 845229"/>
                  <a:gd name="connsiteY4" fmla="*/ 719981 h 724832"/>
                  <a:gd name="connsiteX5" fmla="*/ 340194 w 845229"/>
                  <a:gd name="connsiteY5" fmla="*/ 669181 h 724832"/>
                  <a:gd name="connsiteX6" fmla="*/ 533869 w 845229"/>
                  <a:gd name="connsiteY6" fmla="*/ 681881 h 724832"/>
                  <a:gd name="connsiteX7" fmla="*/ 737069 w 845229"/>
                  <a:gd name="connsiteY7" fmla="*/ 504081 h 724832"/>
                  <a:gd name="connsiteX8" fmla="*/ 845019 w 845229"/>
                  <a:gd name="connsiteY8" fmla="*/ 145306 h 724832"/>
                  <a:gd name="connsiteX9" fmla="*/ 778344 w 845229"/>
                  <a:gd name="connsiteY9" fmla="*/ 5606 h 72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5229" h="724832">
                    <a:moveTo>
                      <a:pt x="778344" y="5606"/>
                    </a:moveTo>
                    <a:cubicBezTo>
                      <a:pt x="768290" y="-9211"/>
                      <a:pt x="786282" y="4548"/>
                      <a:pt x="784694" y="56406"/>
                    </a:cubicBezTo>
                    <a:cubicBezTo>
                      <a:pt x="783107" y="108264"/>
                      <a:pt x="803744" y="237910"/>
                      <a:pt x="768819" y="316756"/>
                    </a:cubicBezTo>
                    <a:cubicBezTo>
                      <a:pt x="733894" y="395602"/>
                      <a:pt x="702673" y="462277"/>
                      <a:pt x="575144" y="529481"/>
                    </a:cubicBezTo>
                    <a:cubicBezTo>
                      <a:pt x="447615" y="596685"/>
                      <a:pt x="42802" y="696698"/>
                      <a:pt x="3644" y="719981"/>
                    </a:cubicBezTo>
                    <a:cubicBezTo>
                      <a:pt x="-35514" y="743264"/>
                      <a:pt x="251823" y="675531"/>
                      <a:pt x="340194" y="669181"/>
                    </a:cubicBezTo>
                    <a:cubicBezTo>
                      <a:pt x="428565" y="662831"/>
                      <a:pt x="467723" y="709398"/>
                      <a:pt x="533869" y="681881"/>
                    </a:cubicBezTo>
                    <a:cubicBezTo>
                      <a:pt x="600015" y="654364"/>
                      <a:pt x="685211" y="593510"/>
                      <a:pt x="737069" y="504081"/>
                    </a:cubicBezTo>
                    <a:cubicBezTo>
                      <a:pt x="788927" y="414652"/>
                      <a:pt x="840786" y="234735"/>
                      <a:pt x="845019" y="145306"/>
                    </a:cubicBezTo>
                    <a:cubicBezTo>
                      <a:pt x="849252" y="55877"/>
                      <a:pt x="788398" y="20423"/>
                      <a:pt x="778344" y="560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5" name="フリーフォーム: 図形 1824">
                <a:extLst>
                  <a:ext uri="{FF2B5EF4-FFF2-40B4-BE49-F238E27FC236}">
                    <a16:creationId xmlns:a16="http://schemas.microsoft.com/office/drawing/2014/main" id="{48D99C44-FB8B-4C9C-A2AC-63498A3147D5}"/>
                  </a:ext>
                </a:extLst>
              </p:cNvPr>
              <p:cNvSpPr/>
              <p:nvPr/>
            </p:nvSpPr>
            <p:spPr>
              <a:xfrm>
                <a:off x="6405777" y="4905292"/>
                <a:ext cx="85237" cy="691395"/>
              </a:xfrm>
              <a:custGeom>
                <a:avLst/>
                <a:gdLst>
                  <a:gd name="connsiteX0" fmla="*/ 1373 w 85237"/>
                  <a:gd name="connsiteY0" fmla="*/ 6433 h 691395"/>
                  <a:gd name="connsiteX1" fmla="*/ 33123 w 85237"/>
                  <a:gd name="connsiteY1" fmla="*/ 666833 h 691395"/>
                  <a:gd name="connsiteX2" fmla="*/ 68048 w 85237"/>
                  <a:gd name="connsiteY2" fmla="*/ 530308 h 691395"/>
                  <a:gd name="connsiteX3" fmla="*/ 80748 w 85237"/>
                  <a:gd name="connsiteY3" fmla="*/ 339808 h 691395"/>
                  <a:gd name="connsiteX4" fmla="*/ 1373 w 85237"/>
                  <a:gd name="connsiteY4" fmla="*/ 6433 h 6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37" h="691395">
                    <a:moveTo>
                      <a:pt x="1373" y="6433"/>
                    </a:moveTo>
                    <a:cubicBezTo>
                      <a:pt x="-6564" y="60937"/>
                      <a:pt x="22011" y="579521"/>
                      <a:pt x="33123" y="666833"/>
                    </a:cubicBezTo>
                    <a:cubicBezTo>
                      <a:pt x="44235" y="754145"/>
                      <a:pt x="60111" y="584812"/>
                      <a:pt x="68048" y="530308"/>
                    </a:cubicBezTo>
                    <a:cubicBezTo>
                      <a:pt x="75985" y="475804"/>
                      <a:pt x="93448" y="420241"/>
                      <a:pt x="80748" y="339808"/>
                    </a:cubicBezTo>
                    <a:cubicBezTo>
                      <a:pt x="68048" y="259375"/>
                      <a:pt x="9310" y="-48071"/>
                      <a:pt x="1373" y="643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6" name="フリーフォーム: 図形 1825">
                <a:extLst>
                  <a:ext uri="{FF2B5EF4-FFF2-40B4-BE49-F238E27FC236}">
                    <a16:creationId xmlns:a16="http://schemas.microsoft.com/office/drawing/2014/main" id="{4AB07BAA-9161-4B30-9B33-E8518B3D852F}"/>
                  </a:ext>
                </a:extLst>
              </p:cNvPr>
              <p:cNvSpPr/>
              <p:nvPr/>
            </p:nvSpPr>
            <p:spPr>
              <a:xfrm>
                <a:off x="6314225" y="4988610"/>
                <a:ext cx="517245" cy="548035"/>
              </a:xfrm>
              <a:custGeom>
                <a:avLst/>
                <a:gdLst>
                  <a:gd name="connsiteX0" fmla="*/ 54825 w 517245"/>
                  <a:gd name="connsiteY0" fmla="*/ 2490 h 548035"/>
                  <a:gd name="connsiteX1" fmla="*/ 315175 w 517245"/>
                  <a:gd name="connsiteY1" fmla="*/ 97740 h 548035"/>
                  <a:gd name="connsiteX2" fmla="*/ 372325 w 517245"/>
                  <a:gd name="connsiteY2" fmla="*/ 234265 h 548035"/>
                  <a:gd name="connsiteX3" fmla="*/ 369150 w 517245"/>
                  <a:gd name="connsiteY3" fmla="*/ 389840 h 548035"/>
                  <a:gd name="connsiteX4" fmla="*/ 850 w 517245"/>
                  <a:gd name="connsiteY4" fmla="*/ 545415 h 548035"/>
                  <a:gd name="connsiteX5" fmla="*/ 273900 w 517245"/>
                  <a:gd name="connsiteY5" fmla="*/ 481915 h 548035"/>
                  <a:gd name="connsiteX6" fmla="*/ 470750 w 517245"/>
                  <a:gd name="connsiteY6" fmla="*/ 408890 h 548035"/>
                  <a:gd name="connsiteX7" fmla="*/ 483450 w 517245"/>
                  <a:gd name="connsiteY7" fmla="*/ 199340 h 548035"/>
                  <a:gd name="connsiteX8" fmla="*/ 54825 w 517245"/>
                  <a:gd name="connsiteY8" fmla="*/ 2490 h 54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245" h="548035">
                    <a:moveTo>
                      <a:pt x="54825" y="2490"/>
                    </a:moveTo>
                    <a:cubicBezTo>
                      <a:pt x="26779" y="-14443"/>
                      <a:pt x="262258" y="59111"/>
                      <a:pt x="315175" y="97740"/>
                    </a:cubicBezTo>
                    <a:cubicBezTo>
                      <a:pt x="368092" y="136369"/>
                      <a:pt x="363329" y="185582"/>
                      <a:pt x="372325" y="234265"/>
                    </a:cubicBezTo>
                    <a:cubicBezTo>
                      <a:pt x="381321" y="282948"/>
                      <a:pt x="431063" y="337982"/>
                      <a:pt x="369150" y="389840"/>
                    </a:cubicBezTo>
                    <a:cubicBezTo>
                      <a:pt x="307237" y="441698"/>
                      <a:pt x="16725" y="530069"/>
                      <a:pt x="850" y="545415"/>
                    </a:cubicBezTo>
                    <a:cubicBezTo>
                      <a:pt x="-15025" y="560761"/>
                      <a:pt x="195583" y="504669"/>
                      <a:pt x="273900" y="481915"/>
                    </a:cubicBezTo>
                    <a:cubicBezTo>
                      <a:pt x="352217" y="459161"/>
                      <a:pt x="435825" y="455986"/>
                      <a:pt x="470750" y="408890"/>
                    </a:cubicBezTo>
                    <a:cubicBezTo>
                      <a:pt x="505675" y="361794"/>
                      <a:pt x="548538" y="265486"/>
                      <a:pt x="483450" y="199340"/>
                    </a:cubicBezTo>
                    <a:cubicBezTo>
                      <a:pt x="418363" y="133194"/>
                      <a:pt x="82871" y="19423"/>
                      <a:pt x="54825" y="24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7" name="フリーフォーム: 図形 1826">
                <a:extLst>
                  <a:ext uri="{FF2B5EF4-FFF2-40B4-BE49-F238E27FC236}">
                    <a16:creationId xmlns:a16="http://schemas.microsoft.com/office/drawing/2014/main" id="{E0EA5C92-2AFD-483F-981D-207E2F241330}"/>
                  </a:ext>
                </a:extLst>
              </p:cNvPr>
              <p:cNvSpPr/>
              <p:nvPr/>
            </p:nvSpPr>
            <p:spPr>
              <a:xfrm>
                <a:off x="3428944" y="4631267"/>
                <a:ext cx="1234533" cy="1319405"/>
              </a:xfrm>
              <a:custGeom>
                <a:avLst/>
                <a:gdLst>
                  <a:gd name="connsiteX0" fmla="*/ 56 w 1234533"/>
                  <a:gd name="connsiteY0" fmla="*/ 38100 h 1319405"/>
                  <a:gd name="connsiteX1" fmla="*/ 533456 w 1234533"/>
                  <a:gd name="connsiteY1" fmla="*/ 50800 h 1319405"/>
                  <a:gd name="connsiteX2" fmla="*/ 677389 w 1234533"/>
                  <a:gd name="connsiteY2" fmla="*/ 309033 h 1319405"/>
                  <a:gd name="connsiteX3" fmla="*/ 749356 w 1234533"/>
                  <a:gd name="connsiteY3" fmla="*/ 63500 h 1319405"/>
                  <a:gd name="connsiteX4" fmla="*/ 1231956 w 1234533"/>
                  <a:gd name="connsiteY4" fmla="*/ 127000 h 1319405"/>
                  <a:gd name="connsiteX5" fmla="*/ 935623 w 1234533"/>
                  <a:gd name="connsiteY5" fmla="*/ 457200 h 1319405"/>
                  <a:gd name="connsiteX6" fmla="*/ 817089 w 1234533"/>
                  <a:gd name="connsiteY6" fmla="*/ 1278466 h 1319405"/>
                  <a:gd name="connsiteX7" fmla="*/ 491123 w 1234533"/>
                  <a:gd name="connsiteY7" fmla="*/ 1185333 h 1319405"/>
                  <a:gd name="connsiteX8" fmla="*/ 719723 w 1234533"/>
                  <a:gd name="connsiteY8" fmla="*/ 1096433 h 1319405"/>
                  <a:gd name="connsiteX9" fmla="*/ 516523 w 1234533"/>
                  <a:gd name="connsiteY9" fmla="*/ 762000 h 1319405"/>
                  <a:gd name="connsiteX10" fmla="*/ 499589 w 1234533"/>
                  <a:gd name="connsiteY10" fmla="*/ 461433 h 1319405"/>
                  <a:gd name="connsiteX11" fmla="*/ 56 w 1234533"/>
                  <a:gd name="connsiteY11" fmla="*/ 38100 h 131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4533" h="1319405">
                    <a:moveTo>
                      <a:pt x="56" y="38100"/>
                    </a:moveTo>
                    <a:cubicBezTo>
                      <a:pt x="5701" y="-30339"/>
                      <a:pt x="420567" y="5644"/>
                      <a:pt x="533456" y="50800"/>
                    </a:cubicBezTo>
                    <a:cubicBezTo>
                      <a:pt x="646345" y="95956"/>
                      <a:pt x="641406" y="306916"/>
                      <a:pt x="677389" y="309033"/>
                    </a:cubicBezTo>
                    <a:cubicBezTo>
                      <a:pt x="713372" y="311150"/>
                      <a:pt x="656928" y="93839"/>
                      <a:pt x="749356" y="63500"/>
                    </a:cubicBezTo>
                    <a:cubicBezTo>
                      <a:pt x="841784" y="33161"/>
                      <a:pt x="1200912" y="61383"/>
                      <a:pt x="1231956" y="127000"/>
                    </a:cubicBezTo>
                    <a:cubicBezTo>
                      <a:pt x="1263000" y="192617"/>
                      <a:pt x="1004767" y="265289"/>
                      <a:pt x="935623" y="457200"/>
                    </a:cubicBezTo>
                    <a:cubicBezTo>
                      <a:pt x="866479" y="649111"/>
                      <a:pt x="891172" y="1157110"/>
                      <a:pt x="817089" y="1278466"/>
                    </a:cubicBezTo>
                    <a:cubicBezTo>
                      <a:pt x="743006" y="1399822"/>
                      <a:pt x="507351" y="1215672"/>
                      <a:pt x="491123" y="1185333"/>
                    </a:cubicBezTo>
                    <a:cubicBezTo>
                      <a:pt x="474895" y="1154994"/>
                      <a:pt x="715490" y="1166988"/>
                      <a:pt x="719723" y="1096433"/>
                    </a:cubicBezTo>
                    <a:cubicBezTo>
                      <a:pt x="723956" y="1025878"/>
                      <a:pt x="553212" y="867833"/>
                      <a:pt x="516523" y="762000"/>
                    </a:cubicBezTo>
                    <a:cubicBezTo>
                      <a:pt x="479834" y="656167"/>
                      <a:pt x="582139" y="584200"/>
                      <a:pt x="499589" y="461433"/>
                    </a:cubicBezTo>
                    <a:cubicBezTo>
                      <a:pt x="417039" y="338666"/>
                      <a:pt x="-5589" y="106539"/>
                      <a:pt x="56" y="38100"/>
                    </a:cubicBezTo>
                    <a:close/>
                  </a:path>
                </a:pathLst>
              </a:custGeom>
              <a:solidFill>
                <a:srgbClr val="FEFD02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20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グループ化 398">
            <a:extLst>
              <a:ext uri="{FF2B5EF4-FFF2-40B4-BE49-F238E27FC236}">
                <a16:creationId xmlns:a16="http://schemas.microsoft.com/office/drawing/2014/main" id="{760228BD-3C3F-4E1E-98F6-DFD2C2F94355}"/>
              </a:ext>
            </a:extLst>
          </p:cNvPr>
          <p:cNvGrpSpPr/>
          <p:nvPr/>
        </p:nvGrpSpPr>
        <p:grpSpPr>
          <a:xfrm>
            <a:off x="4274023" y="1589638"/>
            <a:ext cx="919797" cy="1093464"/>
            <a:chOff x="4274023" y="1589638"/>
            <a:chExt cx="919797" cy="1093464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25790DA-A0CC-4F61-81EB-50697581CABB}"/>
                </a:ext>
              </a:extLst>
            </p:cNvPr>
            <p:cNvSpPr/>
            <p:nvPr/>
          </p:nvSpPr>
          <p:spPr>
            <a:xfrm>
              <a:off x="4618995" y="1827866"/>
              <a:ext cx="66439" cy="26485"/>
            </a:xfrm>
            <a:custGeom>
              <a:avLst/>
              <a:gdLst>
                <a:gd name="connsiteX0" fmla="*/ 647 w 217900"/>
                <a:gd name="connsiteY0" fmla="*/ 21408 h 86862"/>
                <a:gd name="connsiteX1" fmla="*/ 81609 w 217900"/>
                <a:gd name="connsiteY1" fmla="*/ 770 h 86862"/>
                <a:gd name="connsiteX2" fmla="*/ 130822 w 217900"/>
                <a:gd name="connsiteY2" fmla="*/ 8708 h 86862"/>
                <a:gd name="connsiteX3" fmla="*/ 211784 w 217900"/>
                <a:gd name="connsiteY3" fmla="*/ 48395 h 86862"/>
                <a:gd name="connsiteX4" fmla="*/ 211784 w 217900"/>
                <a:gd name="connsiteY4" fmla="*/ 86495 h 86862"/>
                <a:gd name="connsiteX5" fmla="*/ 208609 w 217900"/>
                <a:gd name="connsiteY5" fmla="*/ 65858 h 86862"/>
                <a:gd name="connsiteX6" fmla="*/ 181622 w 217900"/>
                <a:gd name="connsiteY6" fmla="*/ 35695 h 86862"/>
                <a:gd name="connsiteX7" fmla="*/ 129234 w 217900"/>
                <a:gd name="connsiteY7" fmla="*/ 10295 h 86862"/>
                <a:gd name="connsiteX8" fmla="*/ 647 w 217900"/>
                <a:gd name="connsiteY8" fmla="*/ 21408 h 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900" h="86862">
                  <a:moveTo>
                    <a:pt x="647" y="21408"/>
                  </a:moveTo>
                  <a:cubicBezTo>
                    <a:pt x="-7291" y="19820"/>
                    <a:pt x="59913" y="2887"/>
                    <a:pt x="81609" y="770"/>
                  </a:cubicBezTo>
                  <a:cubicBezTo>
                    <a:pt x="103305" y="-1347"/>
                    <a:pt x="109126" y="771"/>
                    <a:pt x="130822" y="8708"/>
                  </a:cubicBezTo>
                  <a:cubicBezTo>
                    <a:pt x="152518" y="16645"/>
                    <a:pt x="198290" y="35431"/>
                    <a:pt x="211784" y="48395"/>
                  </a:cubicBezTo>
                  <a:cubicBezTo>
                    <a:pt x="225278" y="61359"/>
                    <a:pt x="212313" y="83585"/>
                    <a:pt x="211784" y="86495"/>
                  </a:cubicBezTo>
                  <a:cubicBezTo>
                    <a:pt x="211255" y="89406"/>
                    <a:pt x="213636" y="74325"/>
                    <a:pt x="208609" y="65858"/>
                  </a:cubicBezTo>
                  <a:cubicBezTo>
                    <a:pt x="203582" y="57391"/>
                    <a:pt x="194851" y="44955"/>
                    <a:pt x="181622" y="35695"/>
                  </a:cubicBezTo>
                  <a:cubicBezTo>
                    <a:pt x="168393" y="26435"/>
                    <a:pt x="157809" y="12941"/>
                    <a:pt x="129234" y="10295"/>
                  </a:cubicBezTo>
                  <a:cubicBezTo>
                    <a:pt x="100659" y="7649"/>
                    <a:pt x="8585" y="22996"/>
                    <a:pt x="647" y="21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BAB7AEA3-11F3-4133-A686-BD9F23B3CA29}"/>
                </a:ext>
              </a:extLst>
            </p:cNvPr>
            <p:cNvSpPr/>
            <p:nvPr/>
          </p:nvSpPr>
          <p:spPr>
            <a:xfrm>
              <a:off x="4610480" y="1832891"/>
              <a:ext cx="73565" cy="15541"/>
            </a:xfrm>
            <a:custGeom>
              <a:avLst/>
              <a:gdLst>
                <a:gd name="connsiteX0" fmla="*/ 0 w 241270"/>
                <a:gd name="connsiteY0" fmla="*/ 50966 h 50971"/>
                <a:gd name="connsiteX1" fmla="*/ 96837 w 241270"/>
                <a:gd name="connsiteY1" fmla="*/ 9691 h 50971"/>
                <a:gd name="connsiteX2" fmla="*/ 157162 w 241270"/>
                <a:gd name="connsiteY2" fmla="*/ 9691 h 50971"/>
                <a:gd name="connsiteX3" fmla="*/ 234950 w 241270"/>
                <a:gd name="connsiteY3" fmla="*/ 39854 h 50971"/>
                <a:gd name="connsiteX4" fmla="*/ 223837 w 241270"/>
                <a:gd name="connsiteY4" fmla="*/ 39854 h 50971"/>
                <a:gd name="connsiteX5" fmla="*/ 122237 w 241270"/>
                <a:gd name="connsiteY5" fmla="*/ 3341 h 50971"/>
                <a:gd name="connsiteX6" fmla="*/ 95250 w 241270"/>
                <a:gd name="connsiteY6" fmla="*/ 6516 h 50971"/>
                <a:gd name="connsiteX7" fmla="*/ 0 w 241270"/>
                <a:gd name="connsiteY7" fmla="*/ 50966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70" h="50971">
                  <a:moveTo>
                    <a:pt x="0" y="50966"/>
                  </a:moveTo>
                  <a:cubicBezTo>
                    <a:pt x="265" y="51495"/>
                    <a:pt x="70643" y="16570"/>
                    <a:pt x="96837" y="9691"/>
                  </a:cubicBezTo>
                  <a:cubicBezTo>
                    <a:pt x="123031" y="2812"/>
                    <a:pt x="134143" y="4664"/>
                    <a:pt x="157162" y="9691"/>
                  </a:cubicBezTo>
                  <a:cubicBezTo>
                    <a:pt x="180181" y="14718"/>
                    <a:pt x="223838" y="34827"/>
                    <a:pt x="234950" y="39854"/>
                  </a:cubicBezTo>
                  <a:cubicBezTo>
                    <a:pt x="246062" y="44881"/>
                    <a:pt x="242622" y="45939"/>
                    <a:pt x="223837" y="39854"/>
                  </a:cubicBezTo>
                  <a:cubicBezTo>
                    <a:pt x="205052" y="33769"/>
                    <a:pt x="143668" y="8897"/>
                    <a:pt x="122237" y="3341"/>
                  </a:cubicBezTo>
                  <a:cubicBezTo>
                    <a:pt x="100806" y="-2215"/>
                    <a:pt x="111125" y="-628"/>
                    <a:pt x="95250" y="6516"/>
                  </a:cubicBezTo>
                  <a:cubicBezTo>
                    <a:pt x="79375" y="13660"/>
                    <a:pt x="-265" y="50437"/>
                    <a:pt x="0" y="5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8A9A9F0-7D7A-441B-80AB-DBD9BCCE686E}"/>
                </a:ext>
              </a:extLst>
            </p:cNvPr>
            <p:cNvSpPr/>
            <p:nvPr/>
          </p:nvSpPr>
          <p:spPr>
            <a:xfrm>
              <a:off x="4612561" y="1847931"/>
              <a:ext cx="71021" cy="4372"/>
            </a:xfrm>
            <a:custGeom>
              <a:avLst/>
              <a:gdLst>
                <a:gd name="connsiteX0" fmla="*/ 1113 w 232929"/>
                <a:gd name="connsiteY0" fmla="*/ 14339 h 14339"/>
                <a:gd name="connsiteX1" fmla="*/ 69376 w 232929"/>
                <a:gd name="connsiteY1" fmla="*/ 52 h 14339"/>
                <a:gd name="connsiteX2" fmla="*/ 124938 w 232929"/>
                <a:gd name="connsiteY2" fmla="*/ 9577 h 14339"/>
                <a:gd name="connsiteX3" fmla="*/ 196376 w 232929"/>
                <a:gd name="connsiteY3" fmla="*/ 7989 h 14339"/>
                <a:gd name="connsiteX4" fmla="*/ 232888 w 232929"/>
                <a:gd name="connsiteY4" fmla="*/ 6402 h 14339"/>
                <a:gd name="connsiteX5" fmla="*/ 190026 w 232929"/>
                <a:gd name="connsiteY5" fmla="*/ 6402 h 14339"/>
                <a:gd name="connsiteX6" fmla="*/ 128113 w 232929"/>
                <a:gd name="connsiteY6" fmla="*/ 52 h 14339"/>
                <a:gd name="connsiteX7" fmla="*/ 1113 w 232929"/>
                <a:gd name="connsiteY7" fmla="*/ 14339 h 1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29" h="14339">
                  <a:moveTo>
                    <a:pt x="1113" y="14339"/>
                  </a:moveTo>
                  <a:cubicBezTo>
                    <a:pt x="-8676" y="14339"/>
                    <a:pt x="48739" y="846"/>
                    <a:pt x="69376" y="52"/>
                  </a:cubicBezTo>
                  <a:cubicBezTo>
                    <a:pt x="90013" y="-742"/>
                    <a:pt x="103771" y="8254"/>
                    <a:pt x="124938" y="9577"/>
                  </a:cubicBezTo>
                  <a:cubicBezTo>
                    <a:pt x="146105" y="10900"/>
                    <a:pt x="178384" y="8518"/>
                    <a:pt x="196376" y="7989"/>
                  </a:cubicBezTo>
                  <a:cubicBezTo>
                    <a:pt x="214368" y="7460"/>
                    <a:pt x="233946" y="6666"/>
                    <a:pt x="232888" y="6402"/>
                  </a:cubicBezTo>
                  <a:cubicBezTo>
                    <a:pt x="231830" y="6137"/>
                    <a:pt x="207488" y="7460"/>
                    <a:pt x="190026" y="6402"/>
                  </a:cubicBezTo>
                  <a:cubicBezTo>
                    <a:pt x="172564" y="5344"/>
                    <a:pt x="154042" y="1110"/>
                    <a:pt x="128113" y="52"/>
                  </a:cubicBezTo>
                  <a:cubicBezTo>
                    <a:pt x="102184" y="-1006"/>
                    <a:pt x="10902" y="14339"/>
                    <a:pt x="1113" y="14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23AFBC27-F7C3-4078-B773-3450B1895B8A}"/>
                </a:ext>
              </a:extLst>
            </p:cNvPr>
            <p:cNvSpPr/>
            <p:nvPr/>
          </p:nvSpPr>
          <p:spPr>
            <a:xfrm>
              <a:off x="4610566" y="1834360"/>
              <a:ext cx="35675" cy="14558"/>
            </a:xfrm>
            <a:custGeom>
              <a:avLst/>
              <a:gdLst>
                <a:gd name="connsiteX0" fmla="*/ 115605 w 117003"/>
                <a:gd name="connsiteY0" fmla="*/ 111 h 47745"/>
                <a:gd name="connsiteX1" fmla="*/ 12418 w 117003"/>
                <a:gd name="connsiteY1" fmla="*/ 36623 h 47745"/>
                <a:gd name="connsiteX2" fmla="*/ 2893 w 117003"/>
                <a:gd name="connsiteY2" fmla="*/ 41386 h 47745"/>
                <a:gd name="connsiteX3" fmla="*/ 21943 w 117003"/>
                <a:gd name="connsiteY3" fmla="*/ 41386 h 47745"/>
                <a:gd name="connsiteX4" fmla="*/ 82268 w 117003"/>
                <a:gd name="connsiteY4" fmla="*/ 47736 h 47745"/>
                <a:gd name="connsiteX5" fmla="*/ 60043 w 117003"/>
                <a:gd name="connsiteY5" fmla="*/ 39798 h 47745"/>
                <a:gd name="connsiteX6" fmla="*/ 71155 w 117003"/>
                <a:gd name="connsiteY6" fmla="*/ 25511 h 47745"/>
                <a:gd name="connsiteX7" fmla="*/ 115605 w 117003"/>
                <a:gd name="connsiteY7" fmla="*/ 111 h 4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03" h="47745">
                  <a:moveTo>
                    <a:pt x="115605" y="111"/>
                  </a:moveTo>
                  <a:cubicBezTo>
                    <a:pt x="105816" y="1963"/>
                    <a:pt x="31203" y="29744"/>
                    <a:pt x="12418" y="36623"/>
                  </a:cubicBezTo>
                  <a:cubicBezTo>
                    <a:pt x="-6367" y="43502"/>
                    <a:pt x="1306" y="40592"/>
                    <a:pt x="2893" y="41386"/>
                  </a:cubicBezTo>
                  <a:cubicBezTo>
                    <a:pt x="4480" y="42180"/>
                    <a:pt x="8714" y="40328"/>
                    <a:pt x="21943" y="41386"/>
                  </a:cubicBezTo>
                  <a:cubicBezTo>
                    <a:pt x="35172" y="42444"/>
                    <a:pt x="75918" y="48001"/>
                    <a:pt x="82268" y="47736"/>
                  </a:cubicBezTo>
                  <a:cubicBezTo>
                    <a:pt x="88618" y="47471"/>
                    <a:pt x="61895" y="43502"/>
                    <a:pt x="60043" y="39798"/>
                  </a:cubicBezTo>
                  <a:cubicBezTo>
                    <a:pt x="58191" y="36094"/>
                    <a:pt x="61365" y="31067"/>
                    <a:pt x="71155" y="25511"/>
                  </a:cubicBezTo>
                  <a:cubicBezTo>
                    <a:pt x="80944" y="19955"/>
                    <a:pt x="125394" y="-1741"/>
                    <a:pt x="115605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17983AE1-6FF2-41C6-8B14-101818AA6AB7}"/>
                </a:ext>
              </a:extLst>
            </p:cNvPr>
            <p:cNvSpPr/>
            <p:nvPr/>
          </p:nvSpPr>
          <p:spPr>
            <a:xfrm>
              <a:off x="4607576" y="1846015"/>
              <a:ext cx="63000" cy="7366"/>
            </a:xfrm>
            <a:custGeom>
              <a:avLst/>
              <a:gdLst>
                <a:gd name="connsiteX0" fmla="*/ 204787 w 206622"/>
                <a:gd name="connsiteY0" fmla="*/ 22212 h 24157"/>
                <a:gd name="connsiteX1" fmla="*/ 131762 w 206622"/>
                <a:gd name="connsiteY1" fmla="*/ 22212 h 24157"/>
                <a:gd name="connsiteX2" fmla="*/ 88900 w 206622"/>
                <a:gd name="connsiteY2" fmla="*/ 12687 h 24157"/>
                <a:gd name="connsiteX3" fmla="*/ 41275 w 206622"/>
                <a:gd name="connsiteY3" fmla="*/ 17449 h 24157"/>
                <a:gd name="connsiteX4" fmla="*/ 0 w 206622"/>
                <a:gd name="connsiteY4" fmla="*/ 22212 h 24157"/>
                <a:gd name="connsiteX5" fmla="*/ 41275 w 206622"/>
                <a:gd name="connsiteY5" fmla="*/ 3162 h 24157"/>
                <a:gd name="connsiteX6" fmla="*/ 49212 w 206622"/>
                <a:gd name="connsiteY6" fmla="*/ 1574 h 24157"/>
                <a:gd name="connsiteX7" fmla="*/ 204787 w 206622"/>
                <a:gd name="connsiteY7" fmla="*/ 22212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622" h="24157">
                  <a:moveTo>
                    <a:pt x="204787" y="22212"/>
                  </a:moveTo>
                  <a:cubicBezTo>
                    <a:pt x="218545" y="25652"/>
                    <a:pt x="151076" y="23799"/>
                    <a:pt x="131762" y="22212"/>
                  </a:cubicBezTo>
                  <a:cubicBezTo>
                    <a:pt x="112448" y="20625"/>
                    <a:pt x="103981" y="13481"/>
                    <a:pt x="88900" y="12687"/>
                  </a:cubicBezTo>
                  <a:cubicBezTo>
                    <a:pt x="73819" y="11893"/>
                    <a:pt x="56092" y="15862"/>
                    <a:pt x="41275" y="17449"/>
                  </a:cubicBezTo>
                  <a:cubicBezTo>
                    <a:pt x="26458" y="19036"/>
                    <a:pt x="0" y="24593"/>
                    <a:pt x="0" y="22212"/>
                  </a:cubicBezTo>
                  <a:cubicBezTo>
                    <a:pt x="0" y="19831"/>
                    <a:pt x="33073" y="6602"/>
                    <a:pt x="41275" y="3162"/>
                  </a:cubicBezTo>
                  <a:cubicBezTo>
                    <a:pt x="49477" y="-278"/>
                    <a:pt x="23547" y="-1072"/>
                    <a:pt x="49212" y="1574"/>
                  </a:cubicBezTo>
                  <a:cubicBezTo>
                    <a:pt x="74876" y="4220"/>
                    <a:pt x="191029" y="18772"/>
                    <a:pt x="204787" y="22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59FB9EF8-0970-4A3D-BD5B-3F7FE6D27646}"/>
                </a:ext>
              </a:extLst>
            </p:cNvPr>
            <p:cNvSpPr/>
            <p:nvPr/>
          </p:nvSpPr>
          <p:spPr>
            <a:xfrm>
              <a:off x="4652091" y="1842747"/>
              <a:ext cx="33876" cy="6754"/>
            </a:xfrm>
            <a:custGeom>
              <a:avLst/>
              <a:gdLst>
                <a:gd name="connsiteX0" fmla="*/ 54 w 111103"/>
                <a:gd name="connsiteY0" fmla="*/ 21814 h 22151"/>
                <a:gd name="connsiteX1" fmla="*/ 61966 w 111103"/>
                <a:gd name="connsiteY1" fmla="*/ 13877 h 22151"/>
                <a:gd name="connsiteX2" fmla="*/ 109591 w 111103"/>
                <a:gd name="connsiteY2" fmla="*/ 12289 h 22151"/>
                <a:gd name="connsiteX3" fmla="*/ 96891 w 111103"/>
                <a:gd name="connsiteY3" fmla="*/ 2764 h 22151"/>
                <a:gd name="connsiteX4" fmla="*/ 73079 w 111103"/>
                <a:gd name="connsiteY4" fmla="*/ 1177 h 22151"/>
                <a:gd name="connsiteX5" fmla="*/ 54 w 111103"/>
                <a:gd name="connsiteY5" fmla="*/ 21814 h 2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03" h="22151">
                  <a:moveTo>
                    <a:pt x="54" y="21814"/>
                  </a:moveTo>
                  <a:cubicBezTo>
                    <a:pt x="-1798" y="23931"/>
                    <a:pt x="43710" y="15464"/>
                    <a:pt x="61966" y="13877"/>
                  </a:cubicBezTo>
                  <a:cubicBezTo>
                    <a:pt x="80222" y="12289"/>
                    <a:pt x="109591" y="12289"/>
                    <a:pt x="109591" y="12289"/>
                  </a:cubicBezTo>
                  <a:cubicBezTo>
                    <a:pt x="115412" y="10437"/>
                    <a:pt x="102976" y="4616"/>
                    <a:pt x="96891" y="2764"/>
                  </a:cubicBezTo>
                  <a:cubicBezTo>
                    <a:pt x="90806" y="912"/>
                    <a:pt x="85779" y="-1469"/>
                    <a:pt x="73079" y="1177"/>
                  </a:cubicBezTo>
                  <a:cubicBezTo>
                    <a:pt x="60379" y="3823"/>
                    <a:pt x="1906" y="19697"/>
                    <a:pt x="54" y="21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CB17DCB-9DBA-4175-B842-02A70ADA94D6}"/>
                </a:ext>
              </a:extLst>
            </p:cNvPr>
            <p:cNvSpPr/>
            <p:nvPr/>
          </p:nvSpPr>
          <p:spPr>
            <a:xfrm>
              <a:off x="4634184" y="1832972"/>
              <a:ext cx="42238" cy="16049"/>
            </a:xfrm>
            <a:custGeom>
              <a:avLst/>
              <a:gdLst>
                <a:gd name="connsiteX0" fmla="*/ 138159 w 138528"/>
                <a:gd name="connsiteY0" fmla="*/ 39589 h 52636"/>
                <a:gd name="connsiteX1" fmla="*/ 28621 w 138528"/>
                <a:gd name="connsiteY1" fmla="*/ 52289 h 52636"/>
                <a:gd name="connsiteX2" fmla="*/ 6396 w 138528"/>
                <a:gd name="connsiteY2" fmla="*/ 47526 h 52636"/>
                <a:gd name="connsiteX3" fmla="*/ 27034 w 138528"/>
                <a:gd name="connsiteY3" fmla="*/ 31651 h 52636"/>
                <a:gd name="connsiteX4" fmla="*/ 46 w 138528"/>
                <a:gd name="connsiteY4" fmla="*/ 26889 h 52636"/>
                <a:gd name="connsiteX5" fmla="*/ 34971 w 138528"/>
                <a:gd name="connsiteY5" fmla="*/ 3076 h 52636"/>
                <a:gd name="connsiteX6" fmla="*/ 63546 w 138528"/>
                <a:gd name="connsiteY6" fmla="*/ 3076 h 52636"/>
                <a:gd name="connsiteX7" fmla="*/ 138159 w 138528"/>
                <a:gd name="connsiteY7" fmla="*/ 39589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28" h="52636">
                  <a:moveTo>
                    <a:pt x="138159" y="39589"/>
                  </a:moveTo>
                  <a:cubicBezTo>
                    <a:pt x="132338" y="47791"/>
                    <a:pt x="50581" y="50966"/>
                    <a:pt x="28621" y="52289"/>
                  </a:cubicBezTo>
                  <a:cubicBezTo>
                    <a:pt x="6661" y="53612"/>
                    <a:pt x="6660" y="50966"/>
                    <a:pt x="6396" y="47526"/>
                  </a:cubicBezTo>
                  <a:cubicBezTo>
                    <a:pt x="6132" y="44086"/>
                    <a:pt x="28092" y="35090"/>
                    <a:pt x="27034" y="31651"/>
                  </a:cubicBezTo>
                  <a:cubicBezTo>
                    <a:pt x="25976" y="28212"/>
                    <a:pt x="-1277" y="31651"/>
                    <a:pt x="46" y="26889"/>
                  </a:cubicBezTo>
                  <a:cubicBezTo>
                    <a:pt x="1369" y="22127"/>
                    <a:pt x="24388" y="7045"/>
                    <a:pt x="34971" y="3076"/>
                  </a:cubicBezTo>
                  <a:cubicBezTo>
                    <a:pt x="45554" y="-893"/>
                    <a:pt x="47671" y="-1157"/>
                    <a:pt x="63546" y="3076"/>
                  </a:cubicBezTo>
                  <a:cubicBezTo>
                    <a:pt x="79421" y="7309"/>
                    <a:pt x="143980" y="31387"/>
                    <a:pt x="138159" y="39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8C4F43E-222F-494C-A34D-0A6B336B4785}"/>
                </a:ext>
              </a:extLst>
            </p:cNvPr>
            <p:cNvSpPr/>
            <p:nvPr/>
          </p:nvSpPr>
          <p:spPr>
            <a:xfrm>
              <a:off x="4738385" y="1819610"/>
              <a:ext cx="66332" cy="24960"/>
            </a:xfrm>
            <a:custGeom>
              <a:avLst/>
              <a:gdLst>
                <a:gd name="connsiteX0" fmla="*/ 1198 w 217549"/>
                <a:gd name="connsiteY0" fmla="*/ 81824 h 81861"/>
                <a:gd name="connsiteX1" fmla="*/ 50411 w 217549"/>
                <a:gd name="connsiteY1" fmla="*/ 21499 h 81861"/>
                <a:gd name="connsiteX2" fmla="*/ 101211 w 217549"/>
                <a:gd name="connsiteY2" fmla="*/ 5624 h 81861"/>
                <a:gd name="connsiteX3" fmla="*/ 150423 w 217549"/>
                <a:gd name="connsiteY3" fmla="*/ 862 h 81861"/>
                <a:gd name="connsiteX4" fmla="*/ 217098 w 217549"/>
                <a:gd name="connsiteY4" fmla="*/ 21499 h 81861"/>
                <a:gd name="connsiteX5" fmla="*/ 175823 w 217549"/>
                <a:gd name="connsiteY5" fmla="*/ 7212 h 81861"/>
                <a:gd name="connsiteX6" fmla="*/ 102798 w 217549"/>
                <a:gd name="connsiteY6" fmla="*/ 11974 h 81861"/>
                <a:gd name="connsiteX7" fmla="*/ 1198 w 217549"/>
                <a:gd name="connsiteY7" fmla="*/ 81824 h 8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49" h="81861">
                  <a:moveTo>
                    <a:pt x="1198" y="81824"/>
                  </a:moveTo>
                  <a:cubicBezTo>
                    <a:pt x="-7533" y="83412"/>
                    <a:pt x="33742" y="34199"/>
                    <a:pt x="50411" y="21499"/>
                  </a:cubicBezTo>
                  <a:cubicBezTo>
                    <a:pt x="67080" y="8799"/>
                    <a:pt x="84542" y="9063"/>
                    <a:pt x="101211" y="5624"/>
                  </a:cubicBezTo>
                  <a:cubicBezTo>
                    <a:pt x="117880" y="2185"/>
                    <a:pt x="131109" y="-1784"/>
                    <a:pt x="150423" y="862"/>
                  </a:cubicBezTo>
                  <a:cubicBezTo>
                    <a:pt x="169737" y="3508"/>
                    <a:pt x="212865" y="20441"/>
                    <a:pt x="217098" y="21499"/>
                  </a:cubicBezTo>
                  <a:cubicBezTo>
                    <a:pt x="221331" y="22557"/>
                    <a:pt x="194873" y="8799"/>
                    <a:pt x="175823" y="7212"/>
                  </a:cubicBezTo>
                  <a:cubicBezTo>
                    <a:pt x="156773" y="5625"/>
                    <a:pt x="130579" y="1126"/>
                    <a:pt x="102798" y="11974"/>
                  </a:cubicBezTo>
                  <a:cubicBezTo>
                    <a:pt x="75017" y="22822"/>
                    <a:pt x="9929" y="80236"/>
                    <a:pt x="1198" y="81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2809D358-4949-41CD-9FD8-DC160EE389A6}"/>
                </a:ext>
              </a:extLst>
            </p:cNvPr>
            <p:cNvSpPr/>
            <p:nvPr/>
          </p:nvSpPr>
          <p:spPr>
            <a:xfrm>
              <a:off x="4737958" y="1825547"/>
              <a:ext cx="42429" cy="19897"/>
            </a:xfrm>
            <a:custGeom>
              <a:avLst/>
              <a:gdLst>
                <a:gd name="connsiteX0" fmla="*/ 139122 w 139156"/>
                <a:gd name="connsiteY0" fmla="*/ 63938 h 65255"/>
                <a:gd name="connsiteX1" fmla="*/ 64510 w 139156"/>
                <a:gd name="connsiteY1" fmla="*/ 59175 h 65255"/>
                <a:gd name="connsiteX2" fmla="*/ 1010 w 139156"/>
                <a:gd name="connsiteY2" fmla="*/ 54413 h 65255"/>
                <a:gd name="connsiteX3" fmla="*/ 29585 w 139156"/>
                <a:gd name="connsiteY3" fmla="*/ 41713 h 65255"/>
                <a:gd name="connsiteX4" fmla="*/ 83560 w 139156"/>
                <a:gd name="connsiteY4" fmla="*/ 438 h 65255"/>
                <a:gd name="connsiteX5" fmla="*/ 64510 w 139156"/>
                <a:gd name="connsiteY5" fmla="*/ 21075 h 65255"/>
                <a:gd name="connsiteX6" fmla="*/ 58160 w 139156"/>
                <a:gd name="connsiteY6" fmla="*/ 38538 h 65255"/>
                <a:gd name="connsiteX7" fmla="*/ 74035 w 139156"/>
                <a:gd name="connsiteY7" fmla="*/ 62350 h 65255"/>
                <a:gd name="connsiteX8" fmla="*/ 139122 w 139156"/>
                <a:gd name="connsiteY8" fmla="*/ 63938 h 6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56" h="65255">
                  <a:moveTo>
                    <a:pt x="139122" y="63938"/>
                  </a:moveTo>
                  <a:cubicBezTo>
                    <a:pt x="137535" y="63409"/>
                    <a:pt x="64510" y="59175"/>
                    <a:pt x="64510" y="59175"/>
                  </a:cubicBezTo>
                  <a:cubicBezTo>
                    <a:pt x="41491" y="57588"/>
                    <a:pt x="6831" y="57323"/>
                    <a:pt x="1010" y="54413"/>
                  </a:cubicBezTo>
                  <a:cubicBezTo>
                    <a:pt x="-4811" y="51503"/>
                    <a:pt x="15827" y="50709"/>
                    <a:pt x="29585" y="41713"/>
                  </a:cubicBezTo>
                  <a:cubicBezTo>
                    <a:pt x="43343" y="32717"/>
                    <a:pt x="77739" y="3878"/>
                    <a:pt x="83560" y="438"/>
                  </a:cubicBezTo>
                  <a:cubicBezTo>
                    <a:pt x="89381" y="-3002"/>
                    <a:pt x="68743" y="14725"/>
                    <a:pt x="64510" y="21075"/>
                  </a:cubicBezTo>
                  <a:cubicBezTo>
                    <a:pt x="60277" y="27425"/>
                    <a:pt x="56573" y="31659"/>
                    <a:pt x="58160" y="38538"/>
                  </a:cubicBezTo>
                  <a:cubicBezTo>
                    <a:pt x="59747" y="45417"/>
                    <a:pt x="61070" y="57323"/>
                    <a:pt x="74035" y="62350"/>
                  </a:cubicBezTo>
                  <a:cubicBezTo>
                    <a:pt x="87000" y="67377"/>
                    <a:pt x="140709" y="64467"/>
                    <a:pt x="139122" y="63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E22FD7E0-3D06-4CBD-BF55-84F2C3A61FF4}"/>
                </a:ext>
              </a:extLst>
            </p:cNvPr>
            <p:cNvSpPr/>
            <p:nvPr/>
          </p:nvSpPr>
          <p:spPr>
            <a:xfrm>
              <a:off x="4757127" y="1823861"/>
              <a:ext cx="57142" cy="15873"/>
            </a:xfrm>
            <a:custGeom>
              <a:avLst/>
              <a:gdLst>
                <a:gd name="connsiteX0" fmla="*/ 53 w 187407"/>
                <a:gd name="connsiteY0" fmla="*/ 23432 h 52060"/>
                <a:gd name="connsiteX1" fmla="*/ 87366 w 187407"/>
                <a:gd name="connsiteY1" fmla="*/ 9145 h 52060"/>
                <a:gd name="connsiteX2" fmla="*/ 114353 w 187407"/>
                <a:gd name="connsiteY2" fmla="*/ 10732 h 52060"/>
                <a:gd name="connsiteX3" fmla="*/ 160391 w 187407"/>
                <a:gd name="connsiteY3" fmla="*/ 37720 h 52060"/>
                <a:gd name="connsiteX4" fmla="*/ 187378 w 187407"/>
                <a:gd name="connsiteY4" fmla="*/ 52007 h 52060"/>
                <a:gd name="connsiteX5" fmla="*/ 155628 w 187407"/>
                <a:gd name="connsiteY5" fmla="*/ 32957 h 52060"/>
                <a:gd name="connsiteX6" fmla="*/ 104828 w 187407"/>
                <a:gd name="connsiteY6" fmla="*/ 4382 h 52060"/>
                <a:gd name="connsiteX7" fmla="*/ 74666 w 187407"/>
                <a:gd name="connsiteY7" fmla="*/ 1207 h 52060"/>
                <a:gd name="connsiteX8" fmla="*/ 53 w 187407"/>
                <a:gd name="connsiteY8" fmla="*/ 23432 h 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07" h="52060">
                  <a:moveTo>
                    <a:pt x="53" y="23432"/>
                  </a:moveTo>
                  <a:cubicBezTo>
                    <a:pt x="2170" y="24755"/>
                    <a:pt x="68316" y="11262"/>
                    <a:pt x="87366" y="9145"/>
                  </a:cubicBezTo>
                  <a:cubicBezTo>
                    <a:pt x="106416" y="7028"/>
                    <a:pt x="102182" y="5970"/>
                    <a:pt x="114353" y="10732"/>
                  </a:cubicBezTo>
                  <a:cubicBezTo>
                    <a:pt x="126524" y="15494"/>
                    <a:pt x="148220" y="30841"/>
                    <a:pt x="160391" y="37720"/>
                  </a:cubicBezTo>
                  <a:cubicBezTo>
                    <a:pt x="172562" y="44599"/>
                    <a:pt x="188172" y="52801"/>
                    <a:pt x="187378" y="52007"/>
                  </a:cubicBezTo>
                  <a:cubicBezTo>
                    <a:pt x="186584" y="51213"/>
                    <a:pt x="169386" y="40895"/>
                    <a:pt x="155628" y="32957"/>
                  </a:cubicBezTo>
                  <a:cubicBezTo>
                    <a:pt x="141870" y="25020"/>
                    <a:pt x="118322" y="9674"/>
                    <a:pt x="104828" y="4382"/>
                  </a:cubicBezTo>
                  <a:cubicBezTo>
                    <a:pt x="91334" y="-910"/>
                    <a:pt x="89483" y="-645"/>
                    <a:pt x="74666" y="1207"/>
                  </a:cubicBezTo>
                  <a:cubicBezTo>
                    <a:pt x="59849" y="3059"/>
                    <a:pt x="-2064" y="22109"/>
                    <a:pt x="53" y="2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6401B05-C770-417B-8B61-8DF3AC7FB14C}"/>
                </a:ext>
              </a:extLst>
            </p:cNvPr>
            <p:cNvSpPr/>
            <p:nvPr/>
          </p:nvSpPr>
          <p:spPr>
            <a:xfrm>
              <a:off x="4778433" y="1829735"/>
              <a:ext cx="32457" cy="8795"/>
            </a:xfrm>
            <a:custGeom>
              <a:avLst/>
              <a:gdLst>
                <a:gd name="connsiteX0" fmla="*/ 26 w 106448"/>
                <a:gd name="connsiteY0" fmla="*/ 8929 h 28844"/>
                <a:gd name="connsiteX1" fmla="*/ 65114 w 106448"/>
                <a:gd name="connsiteY1" fmla="*/ 21629 h 28844"/>
                <a:gd name="connsiteX2" fmla="*/ 106389 w 106448"/>
                <a:gd name="connsiteY2" fmla="*/ 27979 h 28844"/>
                <a:gd name="connsiteX3" fmla="*/ 73051 w 106448"/>
                <a:gd name="connsiteY3" fmla="*/ 2579 h 28844"/>
                <a:gd name="connsiteX4" fmla="*/ 26 w 106448"/>
                <a:gd name="connsiteY4" fmla="*/ 8929 h 2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8" h="28844">
                  <a:moveTo>
                    <a:pt x="26" y="8929"/>
                  </a:moveTo>
                  <a:cubicBezTo>
                    <a:pt x="-1297" y="12104"/>
                    <a:pt x="47387" y="18454"/>
                    <a:pt x="65114" y="21629"/>
                  </a:cubicBezTo>
                  <a:cubicBezTo>
                    <a:pt x="82841" y="24804"/>
                    <a:pt x="105066" y="31154"/>
                    <a:pt x="106389" y="27979"/>
                  </a:cubicBezTo>
                  <a:cubicBezTo>
                    <a:pt x="107712" y="24804"/>
                    <a:pt x="86809" y="9987"/>
                    <a:pt x="73051" y="2579"/>
                  </a:cubicBezTo>
                  <a:cubicBezTo>
                    <a:pt x="59293" y="-4829"/>
                    <a:pt x="1349" y="5754"/>
                    <a:pt x="26" y="8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053D22AA-97E5-45D6-9ACB-A1D45FD5E63A}"/>
                </a:ext>
              </a:extLst>
            </p:cNvPr>
            <p:cNvSpPr/>
            <p:nvPr/>
          </p:nvSpPr>
          <p:spPr>
            <a:xfrm>
              <a:off x="4748887" y="1823722"/>
              <a:ext cx="41519" cy="19445"/>
            </a:xfrm>
            <a:custGeom>
              <a:avLst/>
              <a:gdLst>
                <a:gd name="connsiteX0" fmla="*/ 92 w 136171"/>
                <a:gd name="connsiteY0" fmla="*/ 46111 h 63773"/>
                <a:gd name="connsiteX1" fmla="*/ 50892 w 136171"/>
                <a:gd name="connsiteY1" fmla="*/ 41349 h 63773"/>
                <a:gd name="connsiteX2" fmla="*/ 54067 w 136171"/>
                <a:gd name="connsiteY2" fmla="*/ 55636 h 63773"/>
                <a:gd name="connsiteX3" fmla="*/ 114392 w 136171"/>
                <a:gd name="connsiteY3" fmla="*/ 63574 h 63773"/>
                <a:gd name="connsiteX4" fmla="*/ 135029 w 136171"/>
                <a:gd name="connsiteY4" fmla="*/ 47699 h 63773"/>
                <a:gd name="connsiteX5" fmla="*/ 125504 w 136171"/>
                <a:gd name="connsiteY5" fmla="*/ 23886 h 63773"/>
                <a:gd name="connsiteX6" fmla="*/ 135029 w 136171"/>
                <a:gd name="connsiteY6" fmla="*/ 8011 h 63773"/>
                <a:gd name="connsiteX7" fmla="*/ 93754 w 136171"/>
                <a:gd name="connsiteY7" fmla="*/ 74 h 63773"/>
                <a:gd name="connsiteX8" fmla="*/ 65179 w 136171"/>
                <a:gd name="connsiteY8" fmla="*/ 4836 h 63773"/>
                <a:gd name="connsiteX9" fmla="*/ 92 w 136171"/>
                <a:gd name="connsiteY9" fmla="*/ 46111 h 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71" h="63773">
                  <a:moveTo>
                    <a:pt x="92" y="46111"/>
                  </a:moveTo>
                  <a:cubicBezTo>
                    <a:pt x="-2289" y="52196"/>
                    <a:pt x="41896" y="39762"/>
                    <a:pt x="50892" y="41349"/>
                  </a:cubicBezTo>
                  <a:cubicBezTo>
                    <a:pt x="59888" y="42936"/>
                    <a:pt x="43484" y="51932"/>
                    <a:pt x="54067" y="55636"/>
                  </a:cubicBezTo>
                  <a:cubicBezTo>
                    <a:pt x="64650" y="59340"/>
                    <a:pt x="100898" y="64897"/>
                    <a:pt x="114392" y="63574"/>
                  </a:cubicBezTo>
                  <a:cubicBezTo>
                    <a:pt x="127886" y="62251"/>
                    <a:pt x="133177" y="54314"/>
                    <a:pt x="135029" y="47699"/>
                  </a:cubicBezTo>
                  <a:cubicBezTo>
                    <a:pt x="136881" y="41084"/>
                    <a:pt x="125504" y="30501"/>
                    <a:pt x="125504" y="23886"/>
                  </a:cubicBezTo>
                  <a:cubicBezTo>
                    <a:pt x="125504" y="17271"/>
                    <a:pt x="140321" y="11980"/>
                    <a:pt x="135029" y="8011"/>
                  </a:cubicBezTo>
                  <a:cubicBezTo>
                    <a:pt x="129737" y="4042"/>
                    <a:pt x="105396" y="603"/>
                    <a:pt x="93754" y="74"/>
                  </a:cubicBezTo>
                  <a:cubicBezTo>
                    <a:pt x="82112" y="-455"/>
                    <a:pt x="77350" y="1926"/>
                    <a:pt x="65179" y="4836"/>
                  </a:cubicBezTo>
                  <a:cubicBezTo>
                    <a:pt x="53008" y="7746"/>
                    <a:pt x="2473" y="40026"/>
                    <a:pt x="92" y="46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8E6DB4A-1923-4D92-B119-4AE8F2AFC0A2}"/>
                </a:ext>
              </a:extLst>
            </p:cNvPr>
            <p:cNvSpPr/>
            <p:nvPr/>
          </p:nvSpPr>
          <p:spPr>
            <a:xfrm>
              <a:off x="4746004" y="1837735"/>
              <a:ext cx="60110" cy="10808"/>
            </a:xfrm>
            <a:custGeom>
              <a:avLst/>
              <a:gdLst>
                <a:gd name="connsiteX0" fmla="*/ 22 w 197143"/>
                <a:gd name="connsiteY0" fmla="*/ 16028 h 35447"/>
                <a:gd name="connsiteX1" fmla="*/ 74634 w 197143"/>
                <a:gd name="connsiteY1" fmla="*/ 30316 h 35447"/>
                <a:gd name="connsiteX2" fmla="*/ 117497 w 197143"/>
                <a:gd name="connsiteY2" fmla="*/ 22378 h 35447"/>
                <a:gd name="connsiteX3" fmla="*/ 196872 w 197143"/>
                <a:gd name="connsiteY3" fmla="*/ 1741 h 35447"/>
                <a:gd name="connsiteX4" fmla="*/ 141309 w 197143"/>
                <a:gd name="connsiteY4" fmla="*/ 4916 h 35447"/>
                <a:gd name="connsiteX5" fmla="*/ 82572 w 197143"/>
                <a:gd name="connsiteY5" fmla="*/ 35078 h 35447"/>
                <a:gd name="connsiteX6" fmla="*/ 22 w 197143"/>
                <a:gd name="connsiteY6" fmla="*/ 16028 h 3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43" h="35447">
                  <a:moveTo>
                    <a:pt x="22" y="16028"/>
                  </a:moveTo>
                  <a:cubicBezTo>
                    <a:pt x="-1301" y="15234"/>
                    <a:pt x="55055" y="29258"/>
                    <a:pt x="74634" y="30316"/>
                  </a:cubicBezTo>
                  <a:cubicBezTo>
                    <a:pt x="94213" y="31374"/>
                    <a:pt x="97124" y="27140"/>
                    <a:pt x="117497" y="22378"/>
                  </a:cubicBezTo>
                  <a:cubicBezTo>
                    <a:pt x="137870" y="17616"/>
                    <a:pt x="192903" y="4651"/>
                    <a:pt x="196872" y="1741"/>
                  </a:cubicBezTo>
                  <a:cubicBezTo>
                    <a:pt x="200841" y="-1169"/>
                    <a:pt x="160359" y="-640"/>
                    <a:pt x="141309" y="4916"/>
                  </a:cubicBezTo>
                  <a:cubicBezTo>
                    <a:pt x="122259" y="10472"/>
                    <a:pt x="107443" y="31639"/>
                    <a:pt x="82572" y="35078"/>
                  </a:cubicBezTo>
                  <a:cubicBezTo>
                    <a:pt x="57701" y="38517"/>
                    <a:pt x="1345" y="16822"/>
                    <a:pt x="22" y="16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D4ABC34B-2599-49A5-AFB2-1D77DDF7B6D7}"/>
                </a:ext>
              </a:extLst>
            </p:cNvPr>
            <p:cNvSpPr/>
            <p:nvPr/>
          </p:nvSpPr>
          <p:spPr>
            <a:xfrm>
              <a:off x="4637835" y="1851316"/>
              <a:ext cx="41543" cy="13298"/>
            </a:xfrm>
            <a:custGeom>
              <a:avLst/>
              <a:gdLst>
                <a:gd name="connsiteX0" fmla="*/ 135708 w 136247"/>
                <a:gd name="connsiteY0" fmla="*/ 62 h 43614"/>
                <a:gd name="connsiteX1" fmla="*/ 69033 w 136247"/>
                <a:gd name="connsiteY1" fmla="*/ 33400 h 43614"/>
                <a:gd name="connsiteX2" fmla="*/ 32520 w 136247"/>
                <a:gd name="connsiteY2" fmla="*/ 34987 h 43614"/>
                <a:gd name="connsiteX3" fmla="*/ 770 w 136247"/>
                <a:gd name="connsiteY3" fmla="*/ 42925 h 43614"/>
                <a:gd name="connsiteX4" fmla="*/ 65858 w 136247"/>
                <a:gd name="connsiteY4" fmla="*/ 39750 h 43614"/>
                <a:gd name="connsiteX5" fmla="*/ 99195 w 136247"/>
                <a:gd name="connsiteY5" fmla="*/ 42925 h 43614"/>
                <a:gd name="connsiteX6" fmla="*/ 135708 w 136247"/>
                <a:gd name="connsiteY6" fmla="*/ 62 h 4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47" h="43614">
                  <a:moveTo>
                    <a:pt x="135708" y="62"/>
                  </a:moveTo>
                  <a:cubicBezTo>
                    <a:pt x="130681" y="-1525"/>
                    <a:pt x="86231" y="27579"/>
                    <a:pt x="69033" y="33400"/>
                  </a:cubicBezTo>
                  <a:cubicBezTo>
                    <a:pt x="51835" y="39221"/>
                    <a:pt x="43897" y="33400"/>
                    <a:pt x="32520" y="34987"/>
                  </a:cubicBezTo>
                  <a:cubicBezTo>
                    <a:pt x="21143" y="36575"/>
                    <a:pt x="-4786" y="42131"/>
                    <a:pt x="770" y="42925"/>
                  </a:cubicBezTo>
                  <a:cubicBezTo>
                    <a:pt x="6326" y="43719"/>
                    <a:pt x="49454" y="39750"/>
                    <a:pt x="65858" y="39750"/>
                  </a:cubicBezTo>
                  <a:cubicBezTo>
                    <a:pt x="82262" y="39750"/>
                    <a:pt x="89141" y="45571"/>
                    <a:pt x="99195" y="42925"/>
                  </a:cubicBezTo>
                  <a:cubicBezTo>
                    <a:pt x="109249" y="40279"/>
                    <a:pt x="140735" y="1649"/>
                    <a:pt x="135708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E567FD-2055-45FE-8597-E73B169EB314}"/>
                </a:ext>
              </a:extLst>
            </p:cNvPr>
            <p:cNvSpPr/>
            <p:nvPr/>
          </p:nvSpPr>
          <p:spPr>
            <a:xfrm>
              <a:off x="4742068" y="1845957"/>
              <a:ext cx="50829" cy="14388"/>
            </a:xfrm>
            <a:custGeom>
              <a:avLst/>
              <a:gdLst>
                <a:gd name="connsiteX0" fmla="*/ 229 w 166703"/>
                <a:gd name="connsiteY0" fmla="*/ 177 h 47188"/>
                <a:gd name="connsiteX1" fmla="*/ 85954 w 166703"/>
                <a:gd name="connsiteY1" fmla="*/ 30339 h 47188"/>
                <a:gd name="connsiteX2" fmla="*/ 165329 w 166703"/>
                <a:gd name="connsiteY2" fmla="*/ 30339 h 47188"/>
                <a:gd name="connsiteX3" fmla="*/ 138341 w 166703"/>
                <a:gd name="connsiteY3" fmla="*/ 38277 h 47188"/>
                <a:gd name="connsiteX4" fmla="*/ 112941 w 166703"/>
                <a:gd name="connsiteY4" fmla="*/ 46214 h 47188"/>
                <a:gd name="connsiteX5" fmla="*/ 229 w 166703"/>
                <a:gd name="connsiteY5" fmla="*/ 177 h 4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03" h="47188">
                  <a:moveTo>
                    <a:pt x="229" y="177"/>
                  </a:moveTo>
                  <a:cubicBezTo>
                    <a:pt x="-4269" y="-2469"/>
                    <a:pt x="58437" y="25312"/>
                    <a:pt x="85954" y="30339"/>
                  </a:cubicBezTo>
                  <a:cubicBezTo>
                    <a:pt x="113471" y="35366"/>
                    <a:pt x="156598" y="29016"/>
                    <a:pt x="165329" y="30339"/>
                  </a:cubicBezTo>
                  <a:cubicBezTo>
                    <a:pt x="174060" y="31662"/>
                    <a:pt x="138341" y="38277"/>
                    <a:pt x="138341" y="38277"/>
                  </a:cubicBezTo>
                  <a:cubicBezTo>
                    <a:pt x="129610" y="40923"/>
                    <a:pt x="132785" y="50183"/>
                    <a:pt x="112941" y="46214"/>
                  </a:cubicBezTo>
                  <a:cubicBezTo>
                    <a:pt x="93097" y="42245"/>
                    <a:pt x="4727" y="2823"/>
                    <a:pt x="229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FEDEFC7A-5C40-4DCF-9192-19BD1D772AE5}"/>
                </a:ext>
              </a:extLst>
            </p:cNvPr>
            <p:cNvSpPr/>
            <p:nvPr/>
          </p:nvSpPr>
          <p:spPr>
            <a:xfrm>
              <a:off x="4672220" y="1897319"/>
              <a:ext cx="19615" cy="29526"/>
            </a:xfrm>
            <a:custGeom>
              <a:avLst/>
              <a:gdLst>
                <a:gd name="connsiteX0" fmla="*/ 29286 w 64331"/>
                <a:gd name="connsiteY0" fmla="*/ 0 h 96837"/>
                <a:gd name="connsiteX1" fmla="*/ 711 w 64331"/>
                <a:gd name="connsiteY1" fmla="*/ 74612 h 96837"/>
                <a:gd name="connsiteX2" fmla="*/ 64211 w 64331"/>
                <a:gd name="connsiteY2" fmla="*/ 96837 h 96837"/>
                <a:gd name="connsiteX3" fmla="*/ 16586 w 64331"/>
                <a:gd name="connsiteY3" fmla="*/ 74612 h 96837"/>
                <a:gd name="connsiteX4" fmla="*/ 29286 w 64331"/>
                <a:gd name="connsiteY4" fmla="*/ 0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1" h="96837">
                  <a:moveTo>
                    <a:pt x="29286" y="0"/>
                  </a:moveTo>
                  <a:cubicBezTo>
                    <a:pt x="26640" y="0"/>
                    <a:pt x="-5110" y="58473"/>
                    <a:pt x="711" y="74612"/>
                  </a:cubicBezTo>
                  <a:cubicBezTo>
                    <a:pt x="6532" y="90751"/>
                    <a:pt x="61565" y="96837"/>
                    <a:pt x="64211" y="96837"/>
                  </a:cubicBezTo>
                  <a:cubicBezTo>
                    <a:pt x="66857" y="96837"/>
                    <a:pt x="25053" y="85460"/>
                    <a:pt x="16586" y="74612"/>
                  </a:cubicBezTo>
                  <a:cubicBezTo>
                    <a:pt x="8119" y="63764"/>
                    <a:pt x="31932" y="0"/>
                    <a:pt x="2928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0EF05E30-745F-45B0-B378-154881E9CD0E}"/>
                </a:ext>
              </a:extLst>
            </p:cNvPr>
            <p:cNvSpPr/>
            <p:nvPr/>
          </p:nvSpPr>
          <p:spPr>
            <a:xfrm>
              <a:off x="4731480" y="1893360"/>
              <a:ext cx="26574" cy="32434"/>
            </a:xfrm>
            <a:custGeom>
              <a:avLst/>
              <a:gdLst>
                <a:gd name="connsiteX0" fmla="*/ 3205 w 87156"/>
                <a:gd name="connsiteY0" fmla="*/ 282 h 106373"/>
                <a:gd name="connsiteX1" fmla="*/ 80992 w 87156"/>
                <a:gd name="connsiteY1" fmla="*/ 65369 h 106373"/>
                <a:gd name="connsiteX2" fmla="*/ 73055 w 87156"/>
                <a:gd name="connsiteY2" fmla="*/ 78069 h 106373"/>
                <a:gd name="connsiteX3" fmla="*/ 30 w 87156"/>
                <a:gd name="connsiteY3" fmla="*/ 105057 h 106373"/>
                <a:gd name="connsiteX4" fmla="*/ 82580 w 87156"/>
                <a:gd name="connsiteY4" fmla="*/ 93944 h 106373"/>
                <a:gd name="connsiteX5" fmla="*/ 3205 w 87156"/>
                <a:gd name="connsiteY5" fmla="*/ 282 h 1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6" h="106373">
                  <a:moveTo>
                    <a:pt x="3205" y="282"/>
                  </a:moveTo>
                  <a:cubicBezTo>
                    <a:pt x="2940" y="-4480"/>
                    <a:pt x="69351" y="52405"/>
                    <a:pt x="80992" y="65369"/>
                  </a:cubicBezTo>
                  <a:cubicBezTo>
                    <a:pt x="92633" y="78333"/>
                    <a:pt x="86549" y="71454"/>
                    <a:pt x="73055" y="78069"/>
                  </a:cubicBezTo>
                  <a:cubicBezTo>
                    <a:pt x="59561" y="84684"/>
                    <a:pt x="-1558" y="102411"/>
                    <a:pt x="30" y="105057"/>
                  </a:cubicBezTo>
                  <a:cubicBezTo>
                    <a:pt x="1617" y="107703"/>
                    <a:pt x="82316" y="107438"/>
                    <a:pt x="82580" y="93944"/>
                  </a:cubicBezTo>
                  <a:cubicBezTo>
                    <a:pt x="82844" y="80450"/>
                    <a:pt x="3470" y="5044"/>
                    <a:pt x="3205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30647E70-5D47-485F-8478-BD0C065C194D}"/>
                </a:ext>
              </a:extLst>
            </p:cNvPr>
            <p:cNvSpPr/>
            <p:nvPr/>
          </p:nvSpPr>
          <p:spPr>
            <a:xfrm>
              <a:off x="4693721" y="1818881"/>
              <a:ext cx="12622" cy="43229"/>
            </a:xfrm>
            <a:custGeom>
              <a:avLst/>
              <a:gdLst>
                <a:gd name="connsiteX0" fmla="*/ 44 w 41398"/>
                <a:gd name="connsiteY0" fmla="*/ 78 h 141778"/>
                <a:gd name="connsiteX1" fmla="*/ 31794 w 41398"/>
                <a:gd name="connsiteY1" fmla="*/ 77865 h 141778"/>
                <a:gd name="connsiteX2" fmla="*/ 28619 w 41398"/>
                <a:gd name="connsiteY2" fmla="*/ 141365 h 141778"/>
                <a:gd name="connsiteX3" fmla="*/ 36556 w 41398"/>
                <a:gd name="connsiteY3" fmla="*/ 103265 h 141778"/>
                <a:gd name="connsiteX4" fmla="*/ 39731 w 41398"/>
                <a:gd name="connsiteY4" fmla="*/ 63578 h 141778"/>
                <a:gd name="connsiteX5" fmla="*/ 44 w 41398"/>
                <a:gd name="connsiteY5" fmla="*/ 78 h 1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98" h="141778">
                  <a:moveTo>
                    <a:pt x="44" y="78"/>
                  </a:moveTo>
                  <a:cubicBezTo>
                    <a:pt x="-1279" y="2459"/>
                    <a:pt x="27032" y="54317"/>
                    <a:pt x="31794" y="77865"/>
                  </a:cubicBezTo>
                  <a:cubicBezTo>
                    <a:pt x="36556" y="101413"/>
                    <a:pt x="27825" y="137132"/>
                    <a:pt x="28619" y="141365"/>
                  </a:cubicBezTo>
                  <a:cubicBezTo>
                    <a:pt x="29413" y="145598"/>
                    <a:pt x="34704" y="116229"/>
                    <a:pt x="36556" y="103265"/>
                  </a:cubicBezTo>
                  <a:cubicBezTo>
                    <a:pt x="38408" y="90301"/>
                    <a:pt x="44229" y="77072"/>
                    <a:pt x="39731" y="63578"/>
                  </a:cubicBezTo>
                  <a:cubicBezTo>
                    <a:pt x="35233" y="50084"/>
                    <a:pt x="1367" y="-2303"/>
                    <a:pt x="44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4218A169-AF98-4455-94C0-5BE84174B07E}"/>
                </a:ext>
              </a:extLst>
            </p:cNvPr>
            <p:cNvSpPr/>
            <p:nvPr/>
          </p:nvSpPr>
          <p:spPr>
            <a:xfrm>
              <a:off x="4716930" y="1812053"/>
              <a:ext cx="13778" cy="47139"/>
            </a:xfrm>
            <a:custGeom>
              <a:avLst/>
              <a:gdLst>
                <a:gd name="connsiteX0" fmla="*/ 39814 w 45188"/>
                <a:gd name="connsiteY0" fmla="*/ 244 h 154601"/>
                <a:gd name="connsiteX1" fmla="*/ 17589 w 45188"/>
                <a:gd name="connsiteY1" fmla="*/ 66919 h 154601"/>
                <a:gd name="connsiteX2" fmla="*/ 44577 w 45188"/>
                <a:gd name="connsiteY2" fmla="*/ 152644 h 154601"/>
                <a:gd name="connsiteX3" fmla="*/ 33464 w 45188"/>
                <a:gd name="connsiteY3" fmla="*/ 124069 h 154601"/>
                <a:gd name="connsiteX4" fmla="*/ 127 w 45188"/>
                <a:gd name="connsiteY4" fmla="*/ 90731 h 154601"/>
                <a:gd name="connsiteX5" fmla="*/ 39814 w 45188"/>
                <a:gd name="connsiteY5" fmla="*/ 244 h 15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88" h="154601">
                  <a:moveTo>
                    <a:pt x="39814" y="244"/>
                  </a:moveTo>
                  <a:cubicBezTo>
                    <a:pt x="42724" y="-3725"/>
                    <a:pt x="16795" y="41519"/>
                    <a:pt x="17589" y="66919"/>
                  </a:cubicBezTo>
                  <a:cubicBezTo>
                    <a:pt x="18383" y="92319"/>
                    <a:pt x="41931" y="143119"/>
                    <a:pt x="44577" y="152644"/>
                  </a:cubicBezTo>
                  <a:cubicBezTo>
                    <a:pt x="47223" y="162169"/>
                    <a:pt x="40872" y="134388"/>
                    <a:pt x="33464" y="124069"/>
                  </a:cubicBezTo>
                  <a:cubicBezTo>
                    <a:pt x="26056" y="113750"/>
                    <a:pt x="2773" y="108458"/>
                    <a:pt x="127" y="90731"/>
                  </a:cubicBezTo>
                  <a:cubicBezTo>
                    <a:pt x="-2519" y="73004"/>
                    <a:pt x="36904" y="4213"/>
                    <a:pt x="3981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82A4C16F-25B4-45DB-A838-981DE24321B8}"/>
                </a:ext>
              </a:extLst>
            </p:cNvPr>
            <p:cNvSpPr/>
            <p:nvPr/>
          </p:nvSpPr>
          <p:spPr>
            <a:xfrm>
              <a:off x="4692040" y="1873117"/>
              <a:ext cx="12916" cy="38771"/>
            </a:xfrm>
            <a:custGeom>
              <a:avLst/>
              <a:gdLst>
                <a:gd name="connsiteX0" fmla="*/ 42068 w 42362"/>
                <a:gd name="connsiteY0" fmla="*/ 0 h 127158"/>
                <a:gd name="connsiteX1" fmla="*/ 23018 w 42362"/>
                <a:gd name="connsiteY1" fmla="*/ 68262 h 127158"/>
                <a:gd name="connsiteX2" fmla="*/ 7143 w 42362"/>
                <a:gd name="connsiteY2" fmla="*/ 87312 h 127158"/>
                <a:gd name="connsiteX3" fmla="*/ 793 w 42362"/>
                <a:gd name="connsiteY3" fmla="*/ 127000 h 127158"/>
                <a:gd name="connsiteX4" fmla="*/ 793 w 42362"/>
                <a:gd name="connsiteY4" fmla="*/ 100012 h 127158"/>
                <a:gd name="connsiteX5" fmla="*/ 7143 w 42362"/>
                <a:gd name="connsiteY5" fmla="*/ 69850 h 127158"/>
                <a:gd name="connsiteX6" fmla="*/ 42068 w 42362"/>
                <a:gd name="connsiteY6" fmla="*/ 0 h 1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62" h="127158">
                  <a:moveTo>
                    <a:pt x="42068" y="0"/>
                  </a:moveTo>
                  <a:cubicBezTo>
                    <a:pt x="44714" y="-265"/>
                    <a:pt x="28839" y="53710"/>
                    <a:pt x="23018" y="68262"/>
                  </a:cubicBezTo>
                  <a:cubicBezTo>
                    <a:pt x="17197" y="82814"/>
                    <a:pt x="10847" y="77522"/>
                    <a:pt x="7143" y="87312"/>
                  </a:cubicBezTo>
                  <a:cubicBezTo>
                    <a:pt x="3439" y="97102"/>
                    <a:pt x="1851" y="124883"/>
                    <a:pt x="793" y="127000"/>
                  </a:cubicBezTo>
                  <a:cubicBezTo>
                    <a:pt x="-265" y="129117"/>
                    <a:pt x="-265" y="109537"/>
                    <a:pt x="793" y="100012"/>
                  </a:cubicBezTo>
                  <a:cubicBezTo>
                    <a:pt x="1851" y="90487"/>
                    <a:pt x="2116" y="81492"/>
                    <a:pt x="7143" y="69850"/>
                  </a:cubicBezTo>
                  <a:cubicBezTo>
                    <a:pt x="12170" y="58208"/>
                    <a:pt x="39422" y="265"/>
                    <a:pt x="420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60EA863-2932-4181-B1BE-D99CCA36961F}"/>
                </a:ext>
              </a:extLst>
            </p:cNvPr>
            <p:cNvSpPr/>
            <p:nvPr/>
          </p:nvSpPr>
          <p:spPr>
            <a:xfrm>
              <a:off x="4719829" y="1858065"/>
              <a:ext cx="15075" cy="48691"/>
            </a:xfrm>
            <a:custGeom>
              <a:avLst/>
              <a:gdLst>
                <a:gd name="connsiteX0" fmla="*/ 144 w 49442"/>
                <a:gd name="connsiteY0" fmla="*/ 153 h 159692"/>
                <a:gd name="connsiteX1" fmla="*/ 33481 w 49442"/>
                <a:gd name="connsiteY1" fmla="*/ 100166 h 159692"/>
                <a:gd name="connsiteX2" fmla="*/ 8081 w 49442"/>
                <a:gd name="connsiteY2" fmla="*/ 158903 h 159692"/>
                <a:gd name="connsiteX3" fmla="*/ 16019 w 49442"/>
                <a:gd name="connsiteY3" fmla="*/ 130328 h 159692"/>
                <a:gd name="connsiteX4" fmla="*/ 49356 w 49442"/>
                <a:gd name="connsiteY4" fmla="*/ 77941 h 159692"/>
                <a:gd name="connsiteX5" fmla="*/ 144 w 49442"/>
                <a:gd name="connsiteY5" fmla="*/ 153 h 1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42" h="159692">
                  <a:moveTo>
                    <a:pt x="144" y="153"/>
                  </a:moveTo>
                  <a:cubicBezTo>
                    <a:pt x="-2502" y="3857"/>
                    <a:pt x="32158" y="73708"/>
                    <a:pt x="33481" y="100166"/>
                  </a:cubicBezTo>
                  <a:cubicBezTo>
                    <a:pt x="34804" y="126624"/>
                    <a:pt x="10991" y="153876"/>
                    <a:pt x="8081" y="158903"/>
                  </a:cubicBezTo>
                  <a:cubicBezTo>
                    <a:pt x="5171" y="163930"/>
                    <a:pt x="9140" y="143822"/>
                    <a:pt x="16019" y="130328"/>
                  </a:cubicBezTo>
                  <a:cubicBezTo>
                    <a:pt x="22898" y="116834"/>
                    <a:pt x="51208" y="95139"/>
                    <a:pt x="49356" y="77941"/>
                  </a:cubicBezTo>
                  <a:cubicBezTo>
                    <a:pt x="47504" y="60743"/>
                    <a:pt x="2790" y="-3551"/>
                    <a:pt x="144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AA84C29-921E-4833-B1AC-59B9483B75C0}"/>
                </a:ext>
              </a:extLst>
            </p:cNvPr>
            <p:cNvSpPr/>
            <p:nvPr/>
          </p:nvSpPr>
          <p:spPr>
            <a:xfrm>
              <a:off x="4692760" y="1924386"/>
              <a:ext cx="38775" cy="13041"/>
            </a:xfrm>
            <a:custGeom>
              <a:avLst/>
              <a:gdLst>
                <a:gd name="connsiteX0" fmla="*/ 20 w 127169"/>
                <a:gd name="connsiteY0" fmla="*/ 126 h 42771"/>
                <a:gd name="connsiteX1" fmla="*/ 52407 w 127169"/>
                <a:gd name="connsiteY1" fmla="*/ 36638 h 42771"/>
                <a:gd name="connsiteX2" fmla="*/ 84157 w 127169"/>
                <a:gd name="connsiteY2" fmla="*/ 39813 h 42771"/>
                <a:gd name="connsiteX3" fmla="*/ 127020 w 127169"/>
                <a:gd name="connsiteY3" fmla="*/ 6476 h 42771"/>
                <a:gd name="connsiteX4" fmla="*/ 96857 w 127169"/>
                <a:gd name="connsiteY4" fmla="*/ 22351 h 42771"/>
                <a:gd name="connsiteX5" fmla="*/ 58757 w 127169"/>
                <a:gd name="connsiteY5" fmla="*/ 23938 h 42771"/>
                <a:gd name="connsiteX6" fmla="*/ 20 w 127169"/>
                <a:gd name="connsiteY6" fmla="*/ 126 h 4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69" h="42771">
                  <a:moveTo>
                    <a:pt x="20" y="126"/>
                  </a:moveTo>
                  <a:cubicBezTo>
                    <a:pt x="-1038" y="2243"/>
                    <a:pt x="38384" y="30024"/>
                    <a:pt x="52407" y="36638"/>
                  </a:cubicBezTo>
                  <a:cubicBezTo>
                    <a:pt x="66430" y="43252"/>
                    <a:pt x="71722" y="44840"/>
                    <a:pt x="84157" y="39813"/>
                  </a:cubicBezTo>
                  <a:cubicBezTo>
                    <a:pt x="96593" y="34786"/>
                    <a:pt x="124903" y="9386"/>
                    <a:pt x="127020" y="6476"/>
                  </a:cubicBezTo>
                  <a:cubicBezTo>
                    <a:pt x="129137" y="3566"/>
                    <a:pt x="108234" y="19441"/>
                    <a:pt x="96857" y="22351"/>
                  </a:cubicBezTo>
                  <a:cubicBezTo>
                    <a:pt x="85480" y="25261"/>
                    <a:pt x="70928" y="24732"/>
                    <a:pt x="58757" y="23938"/>
                  </a:cubicBezTo>
                  <a:cubicBezTo>
                    <a:pt x="46586" y="23144"/>
                    <a:pt x="1078" y="-1991"/>
                    <a:pt x="2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C610ED52-19FB-4FC2-98B7-D8DBEEF83419}"/>
                </a:ext>
              </a:extLst>
            </p:cNvPr>
            <p:cNvSpPr/>
            <p:nvPr/>
          </p:nvSpPr>
          <p:spPr>
            <a:xfrm>
              <a:off x="4702376" y="1902631"/>
              <a:ext cx="32553" cy="13211"/>
            </a:xfrm>
            <a:custGeom>
              <a:avLst/>
              <a:gdLst>
                <a:gd name="connsiteX0" fmla="*/ 234 w 106763"/>
                <a:gd name="connsiteY0" fmla="*/ 40 h 43328"/>
                <a:gd name="connsiteX1" fmla="*/ 39921 w 106763"/>
                <a:gd name="connsiteY1" fmla="*/ 41315 h 43328"/>
                <a:gd name="connsiteX2" fmla="*/ 106596 w 106763"/>
                <a:gd name="connsiteY2" fmla="*/ 36553 h 43328"/>
                <a:gd name="connsiteX3" fmla="*/ 57384 w 106763"/>
                <a:gd name="connsiteY3" fmla="*/ 33378 h 43328"/>
                <a:gd name="connsiteX4" fmla="*/ 234 w 106763"/>
                <a:gd name="connsiteY4" fmla="*/ 40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63" h="43328">
                  <a:moveTo>
                    <a:pt x="234" y="40"/>
                  </a:moveTo>
                  <a:cubicBezTo>
                    <a:pt x="-2677" y="1363"/>
                    <a:pt x="22194" y="35230"/>
                    <a:pt x="39921" y="41315"/>
                  </a:cubicBezTo>
                  <a:cubicBezTo>
                    <a:pt x="57648" y="47400"/>
                    <a:pt x="103685" y="37876"/>
                    <a:pt x="106596" y="36553"/>
                  </a:cubicBezTo>
                  <a:cubicBezTo>
                    <a:pt x="109507" y="35230"/>
                    <a:pt x="73788" y="36288"/>
                    <a:pt x="57384" y="33378"/>
                  </a:cubicBezTo>
                  <a:cubicBezTo>
                    <a:pt x="40980" y="30468"/>
                    <a:pt x="3145" y="-1283"/>
                    <a:pt x="23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EDE5B39E-41D4-48A6-A7AC-444E0C09AB58}"/>
                </a:ext>
              </a:extLst>
            </p:cNvPr>
            <p:cNvSpPr/>
            <p:nvPr/>
          </p:nvSpPr>
          <p:spPr>
            <a:xfrm>
              <a:off x="4649371" y="1951403"/>
              <a:ext cx="73509" cy="19071"/>
            </a:xfrm>
            <a:custGeom>
              <a:avLst/>
              <a:gdLst>
                <a:gd name="connsiteX0" fmla="*/ 1036 w 241089"/>
                <a:gd name="connsiteY0" fmla="*/ 62332 h 62546"/>
                <a:gd name="connsiteX1" fmla="*/ 69299 w 241089"/>
                <a:gd name="connsiteY1" fmla="*/ 24232 h 62546"/>
                <a:gd name="connsiteX2" fmla="*/ 189949 w 241089"/>
                <a:gd name="connsiteY2" fmla="*/ 13120 h 62546"/>
                <a:gd name="connsiteX3" fmla="*/ 240749 w 241089"/>
                <a:gd name="connsiteY3" fmla="*/ 11532 h 62546"/>
                <a:gd name="connsiteX4" fmla="*/ 207411 w 241089"/>
                <a:gd name="connsiteY4" fmla="*/ 5182 h 62546"/>
                <a:gd name="connsiteX5" fmla="*/ 120099 w 241089"/>
                <a:gd name="connsiteY5" fmla="*/ 5182 h 62546"/>
                <a:gd name="connsiteX6" fmla="*/ 1036 w 241089"/>
                <a:gd name="connsiteY6" fmla="*/ 62332 h 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089" h="62546">
                  <a:moveTo>
                    <a:pt x="1036" y="62332"/>
                  </a:moveTo>
                  <a:cubicBezTo>
                    <a:pt x="-7431" y="65507"/>
                    <a:pt x="37814" y="32434"/>
                    <a:pt x="69299" y="24232"/>
                  </a:cubicBezTo>
                  <a:cubicBezTo>
                    <a:pt x="100784" y="16030"/>
                    <a:pt x="161374" y="15237"/>
                    <a:pt x="189949" y="13120"/>
                  </a:cubicBezTo>
                  <a:cubicBezTo>
                    <a:pt x="218524" y="11003"/>
                    <a:pt x="237839" y="12855"/>
                    <a:pt x="240749" y="11532"/>
                  </a:cubicBezTo>
                  <a:cubicBezTo>
                    <a:pt x="243659" y="10209"/>
                    <a:pt x="227519" y="6240"/>
                    <a:pt x="207411" y="5182"/>
                  </a:cubicBezTo>
                  <a:cubicBezTo>
                    <a:pt x="187303" y="4124"/>
                    <a:pt x="152643" y="-5930"/>
                    <a:pt x="120099" y="5182"/>
                  </a:cubicBezTo>
                  <a:cubicBezTo>
                    <a:pt x="87555" y="16294"/>
                    <a:pt x="9503" y="59157"/>
                    <a:pt x="1036" y="62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19B937C2-CF94-467E-A43B-1EF01DDBD1E3}"/>
                </a:ext>
              </a:extLst>
            </p:cNvPr>
            <p:cNvSpPr/>
            <p:nvPr/>
          </p:nvSpPr>
          <p:spPr>
            <a:xfrm>
              <a:off x="4712495" y="1952983"/>
              <a:ext cx="68519" cy="14521"/>
            </a:xfrm>
            <a:custGeom>
              <a:avLst/>
              <a:gdLst>
                <a:gd name="connsiteX0" fmla="*/ 383 w 224721"/>
                <a:gd name="connsiteY0" fmla="*/ 15875 h 47625"/>
                <a:gd name="connsiteX1" fmla="*/ 100396 w 224721"/>
                <a:gd name="connsiteY1" fmla="*/ 6350 h 47625"/>
                <a:gd name="connsiteX2" fmla="*/ 155958 w 224721"/>
                <a:gd name="connsiteY2" fmla="*/ 14288 h 47625"/>
                <a:gd name="connsiteX3" fmla="*/ 224221 w 224721"/>
                <a:gd name="connsiteY3" fmla="*/ 47625 h 47625"/>
                <a:gd name="connsiteX4" fmla="*/ 184533 w 224721"/>
                <a:gd name="connsiteY4" fmla="*/ 14288 h 47625"/>
                <a:gd name="connsiteX5" fmla="*/ 140083 w 224721"/>
                <a:gd name="connsiteY5" fmla="*/ 0 h 47625"/>
                <a:gd name="connsiteX6" fmla="*/ 383 w 224721"/>
                <a:gd name="connsiteY6" fmla="*/ 1587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721" h="47625">
                  <a:moveTo>
                    <a:pt x="383" y="15875"/>
                  </a:moveTo>
                  <a:cubicBezTo>
                    <a:pt x="-6231" y="16933"/>
                    <a:pt x="74467" y="6614"/>
                    <a:pt x="100396" y="6350"/>
                  </a:cubicBezTo>
                  <a:cubicBezTo>
                    <a:pt x="126325" y="6086"/>
                    <a:pt x="135321" y="7409"/>
                    <a:pt x="155958" y="14288"/>
                  </a:cubicBezTo>
                  <a:cubicBezTo>
                    <a:pt x="176595" y="21167"/>
                    <a:pt x="219459" y="47625"/>
                    <a:pt x="224221" y="47625"/>
                  </a:cubicBezTo>
                  <a:cubicBezTo>
                    <a:pt x="228983" y="47625"/>
                    <a:pt x="198556" y="22225"/>
                    <a:pt x="184533" y="14288"/>
                  </a:cubicBezTo>
                  <a:cubicBezTo>
                    <a:pt x="170510" y="6351"/>
                    <a:pt x="164954" y="2911"/>
                    <a:pt x="140083" y="0"/>
                  </a:cubicBezTo>
                  <a:lnTo>
                    <a:pt x="383" y="158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AE190297-CC56-492E-AA38-1685DFD82B51}"/>
                </a:ext>
              </a:extLst>
            </p:cNvPr>
            <p:cNvSpPr/>
            <p:nvPr/>
          </p:nvSpPr>
          <p:spPr>
            <a:xfrm>
              <a:off x="4677756" y="1959029"/>
              <a:ext cx="37820" cy="5220"/>
            </a:xfrm>
            <a:custGeom>
              <a:avLst/>
              <a:gdLst>
                <a:gd name="connsiteX0" fmla="*/ 18 w 124039"/>
                <a:gd name="connsiteY0" fmla="*/ 809 h 17121"/>
                <a:gd name="connsiteX1" fmla="*/ 90506 w 124039"/>
                <a:gd name="connsiteY1" fmla="*/ 16684 h 17121"/>
                <a:gd name="connsiteX2" fmla="*/ 123843 w 124039"/>
                <a:gd name="connsiteY2" fmla="*/ 11921 h 17121"/>
                <a:gd name="connsiteX3" fmla="*/ 98443 w 124039"/>
                <a:gd name="connsiteY3" fmla="*/ 3984 h 17121"/>
                <a:gd name="connsiteX4" fmla="*/ 18 w 124039"/>
                <a:gd name="connsiteY4" fmla="*/ 809 h 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9" h="17121">
                  <a:moveTo>
                    <a:pt x="18" y="809"/>
                  </a:moveTo>
                  <a:cubicBezTo>
                    <a:pt x="-1305" y="2926"/>
                    <a:pt x="69869" y="14832"/>
                    <a:pt x="90506" y="16684"/>
                  </a:cubicBezTo>
                  <a:cubicBezTo>
                    <a:pt x="111144" y="18536"/>
                    <a:pt x="122520" y="14038"/>
                    <a:pt x="123843" y="11921"/>
                  </a:cubicBezTo>
                  <a:cubicBezTo>
                    <a:pt x="125166" y="9804"/>
                    <a:pt x="120139" y="6894"/>
                    <a:pt x="98443" y="3984"/>
                  </a:cubicBezTo>
                  <a:cubicBezTo>
                    <a:pt x="76747" y="1074"/>
                    <a:pt x="1341" y="-1308"/>
                    <a:pt x="18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73A653D-62A0-4D06-AD69-ED045D764EB7}"/>
                </a:ext>
              </a:extLst>
            </p:cNvPr>
            <p:cNvSpPr/>
            <p:nvPr/>
          </p:nvSpPr>
          <p:spPr>
            <a:xfrm>
              <a:off x="4715516" y="1956855"/>
              <a:ext cx="44532" cy="7781"/>
            </a:xfrm>
            <a:custGeom>
              <a:avLst/>
              <a:gdLst>
                <a:gd name="connsiteX0" fmla="*/ 0 w 146050"/>
                <a:gd name="connsiteY0" fmla="*/ 25400 h 25518"/>
                <a:gd name="connsiteX1" fmla="*/ 96838 w 146050"/>
                <a:gd name="connsiteY1" fmla="*/ 9525 h 25518"/>
                <a:gd name="connsiteX2" fmla="*/ 146050 w 146050"/>
                <a:gd name="connsiteY2" fmla="*/ 9525 h 25518"/>
                <a:gd name="connsiteX3" fmla="*/ 96838 w 146050"/>
                <a:gd name="connsiteY3" fmla="*/ 0 h 25518"/>
                <a:gd name="connsiteX4" fmla="*/ 0 w 146050"/>
                <a:gd name="connsiteY4" fmla="*/ 25400 h 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25518">
                  <a:moveTo>
                    <a:pt x="0" y="25400"/>
                  </a:moveTo>
                  <a:cubicBezTo>
                    <a:pt x="0" y="26987"/>
                    <a:pt x="72496" y="12171"/>
                    <a:pt x="96838" y="9525"/>
                  </a:cubicBezTo>
                  <a:cubicBezTo>
                    <a:pt x="121180" y="6879"/>
                    <a:pt x="146050" y="11112"/>
                    <a:pt x="146050" y="9525"/>
                  </a:cubicBezTo>
                  <a:cubicBezTo>
                    <a:pt x="146050" y="7938"/>
                    <a:pt x="117211" y="0"/>
                    <a:pt x="96838" y="0"/>
                  </a:cubicBezTo>
                  <a:cubicBezTo>
                    <a:pt x="76465" y="0"/>
                    <a:pt x="0" y="23813"/>
                    <a:pt x="0" y="25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10F9EFB8-4729-43F7-BADC-5E8D71E50AA3}"/>
                </a:ext>
              </a:extLst>
            </p:cNvPr>
            <p:cNvSpPr/>
            <p:nvPr/>
          </p:nvSpPr>
          <p:spPr>
            <a:xfrm>
              <a:off x="4725330" y="1963102"/>
              <a:ext cx="59412" cy="45031"/>
            </a:xfrm>
            <a:custGeom>
              <a:avLst/>
              <a:gdLst>
                <a:gd name="connsiteX0" fmla="*/ 194827 w 194853"/>
                <a:gd name="connsiteY0" fmla="*/ 149 h 147687"/>
                <a:gd name="connsiteX1" fmla="*/ 120214 w 194853"/>
                <a:gd name="connsiteY1" fmla="*/ 92224 h 147687"/>
                <a:gd name="connsiteX2" fmla="*/ 86877 w 194853"/>
                <a:gd name="connsiteY2" fmla="*/ 119211 h 147687"/>
                <a:gd name="connsiteX3" fmla="*/ 10677 w 194853"/>
                <a:gd name="connsiteY3" fmla="*/ 144611 h 147687"/>
                <a:gd name="connsiteX4" fmla="*/ 7502 w 194853"/>
                <a:gd name="connsiteY4" fmla="*/ 146199 h 147687"/>
                <a:gd name="connsiteX5" fmla="*/ 75764 w 194853"/>
                <a:gd name="connsiteY5" fmla="*/ 135086 h 147687"/>
                <a:gd name="connsiteX6" fmla="*/ 128152 w 194853"/>
                <a:gd name="connsiteY6" fmla="*/ 116036 h 147687"/>
                <a:gd name="connsiteX7" fmla="*/ 194827 w 194853"/>
                <a:gd name="connsiteY7" fmla="*/ 149 h 1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53" h="147687">
                  <a:moveTo>
                    <a:pt x="194827" y="149"/>
                  </a:moveTo>
                  <a:cubicBezTo>
                    <a:pt x="193504" y="-3820"/>
                    <a:pt x="138206" y="72380"/>
                    <a:pt x="120214" y="92224"/>
                  </a:cubicBezTo>
                  <a:cubicBezTo>
                    <a:pt x="102222" y="112068"/>
                    <a:pt x="105133" y="110480"/>
                    <a:pt x="86877" y="119211"/>
                  </a:cubicBezTo>
                  <a:cubicBezTo>
                    <a:pt x="68621" y="127942"/>
                    <a:pt x="10677" y="144611"/>
                    <a:pt x="10677" y="144611"/>
                  </a:cubicBezTo>
                  <a:cubicBezTo>
                    <a:pt x="-2552" y="149109"/>
                    <a:pt x="-3346" y="147786"/>
                    <a:pt x="7502" y="146199"/>
                  </a:cubicBezTo>
                  <a:cubicBezTo>
                    <a:pt x="18350" y="144612"/>
                    <a:pt x="55656" y="140113"/>
                    <a:pt x="75764" y="135086"/>
                  </a:cubicBezTo>
                  <a:cubicBezTo>
                    <a:pt x="95872" y="130059"/>
                    <a:pt x="108308" y="135350"/>
                    <a:pt x="128152" y="116036"/>
                  </a:cubicBezTo>
                  <a:cubicBezTo>
                    <a:pt x="147996" y="96722"/>
                    <a:pt x="196150" y="4118"/>
                    <a:pt x="194827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0FD7656-8060-4A1E-A383-0D126A4366E8}"/>
                </a:ext>
              </a:extLst>
            </p:cNvPr>
            <p:cNvSpPr/>
            <p:nvPr/>
          </p:nvSpPr>
          <p:spPr>
            <a:xfrm>
              <a:off x="4661256" y="1985410"/>
              <a:ext cx="67846" cy="24219"/>
            </a:xfrm>
            <a:custGeom>
              <a:avLst/>
              <a:gdLst>
                <a:gd name="connsiteX0" fmla="*/ 157 w 222515"/>
                <a:gd name="connsiteY0" fmla="*/ 11 h 79431"/>
                <a:gd name="connsiteX1" fmla="*/ 87470 w 222515"/>
                <a:gd name="connsiteY1" fmla="*/ 57161 h 79431"/>
                <a:gd name="connsiteX2" fmla="*/ 222407 w 222515"/>
                <a:gd name="connsiteY2" fmla="*/ 79386 h 79431"/>
                <a:gd name="connsiteX3" fmla="*/ 108107 w 222515"/>
                <a:gd name="connsiteY3" fmla="*/ 52398 h 79431"/>
                <a:gd name="connsiteX4" fmla="*/ 157 w 222515"/>
                <a:gd name="connsiteY4" fmla="*/ 11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15" h="79431">
                  <a:moveTo>
                    <a:pt x="157" y="11"/>
                  </a:moveTo>
                  <a:cubicBezTo>
                    <a:pt x="-3282" y="805"/>
                    <a:pt x="50428" y="43932"/>
                    <a:pt x="87470" y="57161"/>
                  </a:cubicBezTo>
                  <a:cubicBezTo>
                    <a:pt x="124512" y="70390"/>
                    <a:pt x="218968" y="80180"/>
                    <a:pt x="222407" y="79386"/>
                  </a:cubicBezTo>
                  <a:cubicBezTo>
                    <a:pt x="225846" y="78592"/>
                    <a:pt x="146736" y="65098"/>
                    <a:pt x="108107" y="52398"/>
                  </a:cubicBezTo>
                  <a:cubicBezTo>
                    <a:pt x="69478" y="39698"/>
                    <a:pt x="3596" y="-783"/>
                    <a:pt x="15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F1741D42-3A66-4C39-8278-98C7F5C9B1F2}"/>
                </a:ext>
              </a:extLst>
            </p:cNvPr>
            <p:cNvSpPr/>
            <p:nvPr/>
          </p:nvSpPr>
          <p:spPr>
            <a:xfrm>
              <a:off x="4710247" y="1985322"/>
              <a:ext cx="56775" cy="15182"/>
            </a:xfrm>
            <a:custGeom>
              <a:avLst/>
              <a:gdLst>
                <a:gd name="connsiteX0" fmla="*/ 1407 w 186205"/>
                <a:gd name="connsiteY0" fmla="*/ 47924 h 49791"/>
                <a:gd name="connsiteX1" fmla="*/ 72845 w 186205"/>
                <a:gd name="connsiteY1" fmla="*/ 43161 h 49791"/>
                <a:gd name="connsiteX2" fmla="*/ 183970 w 186205"/>
                <a:gd name="connsiteY2" fmla="*/ 299 h 49791"/>
                <a:gd name="connsiteX3" fmla="*/ 136345 w 186205"/>
                <a:gd name="connsiteY3" fmla="*/ 25699 h 49791"/>
                <a:gd name="connsiteX4" fmla="*/ 1407 w 186205"/>
                <a:gd name="connsiteY4" fmla="*/ 47924 h 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05" h="49791">
                  <a:moveTo>
                    <a:pt x="1407" y="47924"/>
                  </a:moveTo>
                  <a:cubicBezTo>
                    <a:pt x="-9176" y="50834"/>
                    <a:pt x="42418" y="51098"/>
                    <a:pt x="72845" y="43161"/>
                  </a:cubicBezTo>
                  <a:cubicBezTo>
                    <a:pt x="103272" y="35224"/>
                    <a:pt x="173387" y="3209"/>
                    <a:pt x="183970" y="299"/>
                  </a:cubicBezTo>
                  <a:cubicBezTo>
                    <a:pt x="194553" y="-2611"/>
                    <a:pt x="165714" y="16439"/>
                    <a:pt x="136345" y="25699"/>
                  </a:cubicBezTo>
                  <a:cubicBezTo>
                    <a:pt x="106976" y="34959"/>
                    <a:pt x="11990" y="45014"/>
                    <a:pt x="1407" y="4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36EE950F-DCD8-4DEF-A09A-4BAC75111EEE}"/>
                </a:ext>
              </a:extLst>
            </p:cNvPr>
            <p:cNvSpPr/>
            <p:nvPr/>
          </p:nvSpPr>
          <p:spPr>
            <a:xfrm>
              <a:off x="4664138" y="1966047"/>
              <a:ext cx="101607" cy="21137"/>
            </a:xfrm>
            <a:custGeom>
              <a:avLst/>
              <a:gdLst>
                <a:gd name="connsiteX0" fmla="*/ 230 w 333242"/>
                <a:gd name="connsiteY0" fmla="*/ 16 h 69324"/>
                <a:gd name="connsiteX1" fmla="*/ 46268 w 333242"/>
                <a:gd name="connsiteY1" fmla="*/ 60341 h 69324"/>
                <a:gd name="connsiteX2" fmla="*/ 81193 w 333242"/>
                <a:gd name="connsiteY2" fmla="*/ 63516 h 69324"/>
                <a:gd name="connsiteX3" fmla="*/ 158980 w 333242"/>
                <a:gd name="connsiteY3" fmla="*/ 66691 h 69324"/>
                <a:gd name="connsiteX4" fmla="*/ 314555 w 333242"/>
                <a:gd name="connsiteY4" fmla="*/ 63516 h 69324"/>
                <a:gd name="connsiteX5" fmla="*/ 330430 w 333242"/>
                <a:gd name="connsiteY5" fmla="*/ 1603 h 69324"/>
                <a:gd name="connsiteX6" fmla="*/ 314555 w 333242"/>
                <a:gd name="connsiteY6" fmla="*/ 28591 h 69324"/>
                <a:gd name="connsiteX7" fmla="*/ 257405 w 333242"/>
                <a:gd name="connsiteY7" fmla="*/ 47641 h 69324"/>
                <a:gd name="connsiteX8" fmla="*/ 66905 w 333242"/>
                <a:gd name="connsiteY8" fmla="*/ 53991 h 69324"/>
                <a:gd name="connsiteX9" fmla="*/ 230 w 333242"/>
                <a:gd name="connsiteY9" fmla="*/ 16 h 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242" h="69324">
                  <a:moveTo>
                    <a:pt x="230" y="16"/>
                  </a:moveTo>
                  <a:cubicBezTo>
                    <a:pt x="-3209" y="1074"/>
                    <a:pt x="32774" y="49758"/>
                    <a:pt x="46268" y="60341"/>
                  </a:cubicBezTo>
                  <a:cubicBezTo>
                    <a:pt x="59762" y="70924"/>
                    <a:pt x="62408" y="62458"/>
                    <a:pt x="81193" y="63516"/>
                  </a:cubicBezTo>
                  <a:cubicBezTo>
                    <a:pt x="99978" y="64574"/>
                    <a:pt x="120086" y="66691"/>
                    <a:pt x="158980" y="66691"/>
                  </a:cubicBezTo>
                  <a:cubicBezTo>
                    <a:pt x="197874" y="66691"/>
                    <a:pt x="285980" y="74364"/>
                    <a:pt x="314555" y="63516"/>
                  </a:cubicBezTo>
                  <a:cubicBezTo>
                    <a:pt x="343130" y="52668"/>
                    <a:pt x="330430" y="7424"/>
                    <a:pt x="330430" y="1603"/>
                  </a:cubicBezTo>
                  <a:cubicBezTo>
                    <a:pt x="330430" y="-4218"/>
                    <a:pt x="326726" y="20918"/>
                    <a:pt x="314555" y="28591"/>
                  </a:cubicBezTo>
                  <a:cubicBezTo>
                    <a:pt x="302384" y="36264"/>
                    <a:pt x="298680" y="43408"/>
                    <a:pt x="257405" y="47641"/>
                  </a:cubicBezTo>
                  <a:cubicBezTo>
                    <a:pt x="216130" y="51874"/>
                    <a:pt x="106857" y="59018"/>
                    <a:pt x="66905" y="53991"/>
                  </a:cubicBezTo>
                  <a:cubicBezTo>
                    <a:pt x="26953" y="48964"/>
                    <a:pt x="3669" y="-1042"/>
                    <a:pt x="23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B3CD2851-6401-4840-AB8F-15D8AC2B61B2}"/>
                </a:ext>
              </a:extLst>
            </p:cNvPr>
            <p:cNvSpPr/>
            <p:nvPr/>
          </p:nvSpPr>
          <p:spPr>
            <a:xfrm>
              <a:off x="4735674" y="1784835"/>
              <a:ext cx="59970" cy="23904"/>
            </a:xfrm>
            <a:custGeom>
              <a:avLst/>
              <a:gdLst>
                <a:gd name="connsiteX0" fmla="*/ 564 w 196685"/>
                <a:gd name="connsiteY0" fmla="*/ 78399 h 78399"/>
                <a:gd name="connsiteX1" fmla="*/ 43427 w 196685"/>
                <a:gd name="connsiteY1" fmla="*/ 35537 h 78399"/>
                <a:gd name="connsiteX2" fmla="*/ 192652 w 196685"/>
                <a:gd name="connsiteY2" fmla="*/ 612 h 78399"/>
                <a:gd name="connsiteX3" fmla="*/ 146614 w 196685"/>
                <a:gd name="connsiteY3" fmla="*/ 14899 h 78399"/>
                <a:gd name="connsiteX4" fmla="*/ 65652 w 196685"/>
                <a:gd name="connsiteY4" fmla="*/ 35537 h 78399"/>
                <a:gd name="connsiteX5" fmla="*/ 564 w 196685"/>
                <a:gd name="connsiteY5" fmla="*/ 78399 h 7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685" h="78399">
                  <a:moveTo>
                    <a:pt x="564" y="78399"/>
                  </a:moveTo>
                  <a:cubicBezTo>
                    <a:pt x="-3140" y="78399"/>
                    <a:pt x="11412" y="48501"/>
                    <a:pt x="43427" y="35537"/>
                  </a:cubicBezTo>
                  <a:cubicBezTo>
                    <a:pt x="75442" y="22572"/>
                    <a:pt x="175454" y="4052"/>
                    <a:pt x="192652" y="612"/>
                  </a:cubicBezTo>
                  <a:cubicBezTo>
                    <a:pt x="209850" y="-2828"/>
                    <a:pt x="167781" y="9078"/>
                    <a:pt x="146614" y="14899"/>
                  </a:cubicBezTo>
                  <a:cubicBezTo>
                    <a:pt x="125447" y="20720"/>
                    <a:pt x="88142" y="27599"/>
                    <a:pt x="65652" y="35537"/>
                  </a:cubicBezTo>
                  <a:cubicBezTo>
                    <a:pt x="43162" y="43475"/>
                    <a:pt x="4268" y="78399"/>
                    <a:pt x="564" y="78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4BF3C065-3A3B-4476-8D41-5A6AC2A1ED49}"/>
                </a:ext>
              </a:extLst>
            </p:cNvPr>
            <p:cNvSpPr/>
            <p:nvPr/>
          </p:nvSpPr>
          <p:spPr>
            <a:xfrm>
              <a:off x="4755155" y="1798521"/>
              <a:ext cx="27869" cy="6899"/>
            </a:xfrm>
            <a:custGeom>
              <a:avLst/>
              <a:gdLst>
                <a:gd name="connsiteX0" fmla="*/ 172 w 91401"/>
                <a:gd name="connsiteY0" fmla="*/ 22401 h 22626"/>
                <a:gd name="connsiteX1" fmla="*/ 71610 w 91401"/>
                <a:gd name="connsiteY1" fmla="*/ 11288 h 22626"/>
                <a:gd name="connsiteX2" fmla="*/ 90660 w 91401"/>
                <a:gd name="connsiteY2" fmla="*/ 4938 h 22626"/>
                <a:gd name="connsiteX3" fmla="*/ 52560 w 91401"/>
                <a:gd name="connsiteY3" fmla="*/ 176 h 22626"/>
                <a:gd name="connsiteX4" fmla="*/ 172 w 91401"/>
                <a:gd name="connsiteY4" fmla="*/ 22401 h 2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01" h="22626">
                  <a:moveTo>
                    <a:pt x="172" y="22401"/>
                  </a:moveTo>
                  <a:cubicBezTo>
                    <a:pt x="3347" y="24253"/>
                    <a:pt x="56529" y="14198"/>
                    <a:pt x="71610" y="11288"/>
                  </a:cubicBezTo>
                  <a:cubicBezTo>
                    <a:pt x="86691" y="8378"/>
                    <a:pt x="93835" y="6790"/>
                    <a:pt x="90660" y="4938"/>
                  </a:cubicBezTo>
                  <a:cubicBezTo>
                    <a:pt x="87485" y="3086"/>
                    <a:pt x="66583" y="-882"/>
                    <a:pt x="52560" y="176"/>
                  </a:cubicBezTo>
                  <a:cubicBezTo>
                    <a:pt x="38537" y="1234"/>
                    <a:pt x="-3003" y="20549"/>
                    <a:pt x="172" y="2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25A53FF6-AA53-4BCB-8960-16B65B83FAB8}"/>
                </a:ext>
              </a:extLst>
            </p:cNvPr>
            <p:cNvSpPr/>
            <p:nvPr/>
          </p:nvSpPr>
          <p:spPr>
            <a:xfrm>
              <a:off x="4603666" y="1793212"/>
              <a:ext cx="39464" cy="16015"/>
            </a:xfrm>
            <a:custGeom>
              <a:avLst/>
              <a:gdLst>
                <a:gd name="connsiteX0" fmla="*/ 122 w 129429"/>
                <a:gd name="connsiteY0" fmla="*/ 52513 h 52524"/>
                <a:gd name="connsiteX1" fmla="*/ 68384 w 129429"/>
                <a:gd name="connsiteY1" fmla="*/ 6475 h 52524"/>
                <a:gd name="connsiteX2" fmla="*/ 128709 w 129429"/>
                <a:gd name="connsiteY2" fmla="*/ 16000 h 52524"/>
                <a:gd name="connsiteX3" fmla="*/ 98547 w 129429"/>
                <a:gd name="connsiteY3" fmla="*/ 8063 h 52524"/>
                <a:gd name="connsiteX4" fmla="*/ 52509 w 129429"/>
                <a:gd name="connsiteY4" fmla="*/ 1713 h 52524"/>
                <a:gd name="connsiteX5" fmla="*/ 122 w 129429"/>
                <a:gd name="connsiteY5" fmla="*/ 52513 h 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29" h="52524">
                  <a:moveTo>
                    <a:pt x="122" y="52513"/>
                  </a:moveTo>
                  <a:cubicBezTo>
                    <a:pt x="2768" y="53307"/>
                    <a:pt x="46953" y="12560"/>
                    <a:pt x="68384" y="6475"/>
                  </a:cubicBezTo>
                  <a:cubicBezTo>
                    <a:pt x="89815" y="390"/>
                    <a:pt x="123682" y="15735"/>
                    <a:pt x="128709" y="16000"/>
                  </a:cubicBezTo>
                  <a:cubicBezTo>
                    <a:pt x="133736" y="16265"/>
                    <a:pt x="111247" y="10444"/>
                    <a:pt x="98547" y="8063"/>
                  </a:cubicBezTo>
                  <a:cubicBezTo>
                    <a:pt x="85847" y="5682"/>
                    <a:pt x="66532" y="-3843"/>
                    <a:pt x="52509" y="1713"/>
                  </a:cubicBezTo>
                  <a:cubicBezTo>
                    <a:pt x="38486" y="7269"/>
                    <a:pt x="-2524" y="51719"/>
                    <a:pt x="122" y="52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841E75A-F108-47DC-B4FC-6181195A2A23}"/>
                </a:ext>
              </a:extLst>
            </p:cNvPr>
            <p:cNvSpPr/>
            <p:nvPr/>
          </p:nvSpPr>
          <p:spPr>
            <a:xfrm>
              <a:off x="4604661" y="1805045"/>
              <a:ext cx="34897" cy="14384"/>
            </a:xfrm>
            <a:custGeom>
              <a:avLst/>
              <a:gdLst>
                <a:gd name="connsiteX0" fmla="*/ 33 w 114453"/>
                <a:gd name="connsiteY0" fmla="*/ 47042 h 47175"/>
                <a:gd name="connsiteX1" fmla="*/ 58770 w 114453"/>
                <a:gd name="connsiteY1" fmla="*/ 1005 h 47175"/>
                <a:gd name="connsiteX2" fmla="*/ 87345 w 114453"/>
                <a:gd name="connsiteY2" fmla="*/ 15292 h 47175"/>
                <a:gd name="connsiteX3" fmla="*/ 114333 w 114453"/>
                <a:gd name="connsiteY3" fmla="*/ 15292 h 47175"/>
                <a:gd name="connsiteX4" fmla="*/ 95283 w 114453"/>
                <a:gd name="connsiteY4" fmla="*/ 7355 h 47175"/>
                <a:gd name="connsiteX5" fmla="*/ 50833 w 114453"/>
                <a:gd name="connsiteY5" fmla="*/ 15292 h 47175"/>
                <a:gd name="connsiteX6" fmla="*/ 33 w 114453"/>
                <a:gd name="connsiteY6" fmla="*/ 47042 h 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53" h="47175">
                  <a:moveTo>
                    <a:pt x="33" y="47042"/>
                  </a:moveTo>
                  <a:cubicBezTo>
                    <a:pt x="1356" y="44661"/>
                    <a:pt x="44218" y="6297"/>
                    <a:pt x="58770" y="1005"/>
                  </a:cubicBezTo>
                  <a:cubicBezTo>
                    <a:pt x="73322" y="-4287"/>
                    <a:pt x="78085" y="12911"/>
                    <a:pt x="87345" y="15292"/>
                  </a:cubicBezTo>
                  <a:cubicBezTo>
                    <a:pt x="96606" y="17673"/>
                    <a:pt x="113010" y="16615"/>
                    <a:pt x="114333" y="15292"/>
                  </a:cubicBezTo>
                  <a:cubicBezTo>
                    <a:pt x="115656" y="13969"/>
                    <a:pt x="105866" y="7355"/>
                    <a:pt x="95283" y="7355"/>
                  </a:cubicBezTo>
                  <a:cubicBezTo>
                    <a:pt x="84700" y="7355"/>
                    <a:pt x="65120" y="11323"/>
                    <a:pt x="50833" y="15292"/>
                  </a:cubicBezTo>
                  <a:cubicBezTo>
                    <a:pt x="36546" y="19261"/>
                    <a:pt x="-1290" y="49423"/>
                    <a:pt x="33" y="47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439E56D2-9102-4CE4-9D4D-9791F60742E2}"/>
                </a:ext>
              </a:extLst>
            </p:cNvPr>
            <p:cNvSpPr/>
            <p:nvPr/>
          </p:nvSpPr>
          <p:spPr>
            <a:xfrm>
              <a:off x="4630313" y="1795515"/>
              <a:ext cx="47258" cy="18265"/>
            </a:xfrm>
            <a:custGeom>
              <a:avLst/>
              <a:gdLst>
                <a:gd name="connsiteX0" fmla="*/ 40 w 154992"/>
                <a:gd name="connsiteY0" fmla="*/ 510 h 59903"/>
                <a:gd name="connsiteX1" fmla="*/ 100053 w 154992"/>
                <a:gd name="connsiteY1" fmla="*/ 11622 h 59903"/>
                <a:gd name="connsiteX2" fmla="*/ 128628 w 154992"/>
                <a:gd name="connsiteY2" fmla="*/ 22735 h 59903"/>
                <a:gd name="connsiteX3" fmla="*/ 154028 w 154992"/>
                <a:gd name="connsiteY3" fmla="*/ 59247 h 59903"/>
                <a:gd name="connsiteX4" fmla="*/ 146090 w 154992"/>
                <a:gd name="connsiteY4" fmla="*/ 44960 h 59903"/>
                <a:gd name="connsiteX5" fmla="*/ 112753 w 154992"/>
                <a:gd name="connsiteY5" fmla="*/ 29085 h 59903"/>
                <a:gd name="connsiteX6" fmla="*/ 40 w 154992"/>
                <a:gd name="connsiteY6" fmla="*/ 510 h 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2" h="59903">
                  <a:moveTo>
                    <a:pt x="40" y="510"/>
                  </a:moveTo>
                  <a:cubicBezTo>
                    <a:pt x="-2077" y="-2400"/>
                    <a:pt x="78622" y="7918"/>
                    <a:pt x="100053" y="11622"/>
                  </a:cubicBezTo>
                  <a:cubicBezTo>
                    <a:pt x="121484" y="15326"/>
                    <a:pt x="119632" y="14798"/>
                    <a:pt x="128628" y="22735"/>
                  </a:cubicBezTo>
                  <a:cubicBezTo>
                    <a:pt x="137624" y="30673"/>
                    <a:pt x="151118" y="55543"/>
                    <a:pt x="154028" y="59247"/>
                  </a:cubicBezTo>
                  <a:cubicBezTo>
                    <a:pt x="156938" y="62951"/>
                    <a:pt x="152969" y="49987"/>
                    <a:pt x="146090" y="44960"/>
                  </a:cubicBezTo>
                  <a:cubicBezTo>
                    <a:pt x="139211" y="39933"/>
                    <a:pt x="133390" y="35435"/>
                    <a:pt x="112753" y="29085"/>
                  </a:cubicBezTo>
                  <a:cubicBezTo>
                    <a:pt x="92116" y="22735"/>
                    <a:pt x="2157" y="3420"/>
                    <a:pt x="40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D55900A9-2A90-4BE2-A125-FEAFD1947B76}"/>
                </a:ext>
              </a:extLst>
            </p:cNvPr>
            <p:cNvSpPr/>
            <p:nvPr/>
          </p:nvSpPr>
          <p:spPr>
            <a:xfrm>
              <a:off x="4639970" y="1806803"/>
              <a:ext cx="29656" cy="4954"/>
            </a:xfrm>
            <a:custGeom>
              <a:avLst/>
              <a:gdLst>
                <a:gd name="connsiteX0" fmla="*/ 119 w 97262"/>
                <a:gd name="connsiteY0" fmla="*/ 15875 h 16249"/>
                <a:gd name="connsiteX1" fmla="*/ 55682 w 97262"/>
                <a:gd name="connsiteY1" fmla="*/ 0 h 16249"/>
                <a:gd name="connsiteX2" fmla="*/ 96957 w 97262"/>
                <a:gd name="connsiteY2" fmla="*/ 15875 h 16249"/>
                <a:gd name="connsiteX3" fmla="*/ 71557 w 97262"/>
                <a:gd name="connsiteY3" fmla="*/ 11113 h 16249"/>
                <a:gd name="connsiteX4" fmla="*/ 119 w 97262"/>
                <a:gd name="connsiteY4" fmla="*/ 15875 h 1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62" h="16249">
                  <a:moveTo>
                    <a:pt x="119" y="15875"/>
                  </a:moveTo>
                  <a:cubicBezTo>
                    <a:pt x="-2527" y="14023"/>
                    <a:pt x="39542" y="0"/>
                    <a:pt x="55682" y="0"/>
                  </a:cubicBezTo>
                  <a:cubicBezTo>
                    <a:pt x="71822" y="0"/>
                    <a:pt x="94311" y="14023"/>
                    <a:pt x="96957" y="15875"/>
                  </a:cubicBezTo>
                  <a:cubicBezTo>
                    <a:pt x="99603" y="17727"/>
                    <a:pt x="84522" y="12171"/>
                    <a:pt x="71557" y="11113"/>
                  </a:cubicBezTo>
                  <a:cubicBezTo>
                    <a:pt x="58592" y="10055"/>
                    <a:pt x="2765" y="17727"/>
                    <a:pt x="119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B6ADFA7F-96E3-49F6-91EE-264FA04DB943}"/>
                </a:ext>
              </a:extLst>
            </p:cNvPr>
            <p:cNvSpPr/>
            <p:nvPr/>
          </p:nvSpPr>
          <p:spPr>
            <a:xfrm>
              <a:off x="4633912" y="1897319"/>
              <a:ext cx="39565" cy="53742"/>
            </a:xfrm>
            <a:custGeom>
              <a:avLst/>
              <a:gdLst>
                <a:gd name="connsiteX0" fmla="*/ 129524 w 129762"/>
                <a:gd name="connsiteY0" fmla="*/ 0 h 176257"/>
                <a:gd name="connsiteX1" fmla="*/ 39036 w 129762"/>
                <a:gd name="connsiteY1" fmla="*/ 84137 h 176257"/>
                <a:gd name="connsiteX2" fmla="*/ 12049 w 129762"/>
                <a:gd name="connsiteY2" fmla="*/ 174625 h 176257"/>
                <a:gd name="connsiteX3" fmla="*/ 13636 w 129762"/>
                <a:gd name="connsiteY3" fmla="*/ 138112 h 176257"/>
                <a:gd name="connsiteX4" fmla="*/ 8874 w 129762"/>
                <a:gd name="connsiteY4" fmla="*/ 84137 h 176257"/>
                <a:gd name="connsiteX5" fmla="*/ 129524 w 129762"/>
                <a:gd name="connsiteY5" fmla="*/ 0 h 17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62" h="176257">
                  <a:moveTo>
                    <a:pt x="129524" y="0"/>
                  </a:moveTo>
                  <a:cubicBezTo>
                    <a:pt x="134551" y="0"/>
                    <a:pt x="58615" y="55033"/>
                    <a:pt x="39036" y="84137"/>
                  </a:cubicBezTo>
                  <a:cubicBezTo>
                    <a:pt x="19457" y="113241"/>
                    <a:pt x="16282" y="165629"/>
                    <a:pt x="12049" y="174625"/>
                  </a:cubicBezTo>
                  <a:cubicBezTo>
                    <a:pt x="7816" y="183621"/>
                    <a:pt x="14165" y="153193"/>
                    <a:pt x="13636" y="138112"/>
                  </a:cubicBezTo>
                  <a:cubicBezTo>
                    <a:pt x="13107" y="123031"/>
                    <a:pt x="-13351" y="106891"/>
                    <a:pt x="8874" y="84137"/>
                  </a:cubicBezTo>
                  <a:cubicBezTo>
                    <a:pt x="31099" y="61383"/>
                    <a:pt x="124497" y="0"/>
                    <a:pt x="129524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5325D308-D420-419D-A4D2-9B91826BC690}"/>
                </a:ext>
              </a:extLst>
            </p:cNvPr>
            <p:cNvSpPr/>
            <p:nvPr/>
          </p:nvSpPr>
          <p:spPr>
            <a:xfrm>
              <a:off x="4742321" y="1885004"/>
              <a:ext cx="62819" cy="70415"/>
            </a:xfrm>
            <a:custGeom>
              <a:avLst/>
              <a:gdLst>
                <a:gd name="connsiteX0" fmla="*/ 2575 w 206028"/>
                <a:gd name="connsiteY0" fmla="*/ 700 h 230939"/>
                <a:gd name="connsiteX1" fmla="*/ 91475 w 206028"/>
                <a:gd name="connsiteY1" fmla="*/ 75313 h 230939"/>
                <a:gd name="connsiteX2" fmla="*/ 170850 w 206028"/>
                <a:gd name="connsiteY2" fmla="*/ 126113 h 230939"/>
                <a:gd name="connsiteX3" fmla="*/ 180375 w 206028"/>
                <a:gd name="connsiteY3" fmla="*/ 229300 h 230939"/>
                <a:gd name="connsiteX4" fmla="*/ 180375 w 206028"/>
                <a:gd name="connsiteY4" fmla="*/ 184850 h 230939"/>
                <a:gd name="connsiteX5" fmla="*/ 197837 w 206028"/>
                <a:gd name="connsiteY5" fmla="*/ 122938 h 230939"/>
                <a:gd name="connsiteX6" fmla="*/ 2575 w 206028"/>
                <a:gd name="connsiteY6" fmla="*/ 700 h 23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8" h="230939">
                  <a:moveTo>
                    <a:pt x="2575" y="700"/>
                  </a:moveTo>
                  <a:cubicBezTo>
                    <a:pt x="-15152" y="-7237"/>
                    <a:pt x="63429" y="54411"/>
                    <a:pt x="91475" y="75313"/>
                  </a:cubicBezTo>
                  <a:cubicBezTo>
                    <a:pt x="119521" y="96215"/>
                    <a:pt x="156033" y="100449"/>
                    <a:pt x="170850" y="126113"/>
                  </a:cubicBezTo>
                  <a:cubicBezTo>
                    <a:pt x="185667" y="151777"/>
                    <a:pt x="178788" y="219511"/>
                    <a:pt x="180375" y="229300"/>
                  </a:cubicBezTo>
                  <a:cubicBezTo>
                    <a:pt x="181963" y="239090"/>
                    <a:pt x="177465" y="202577"/>
                    <a:pt x="180375" y="184850"/>
                  </a:cubicBezTo>
                  <a:cubicBezTo>
                    <a:pt x="183285" y="167123"/>
                    <a:pt x="222708" y="149925"/>
                    <a:pt x="197837" y="122938"/>
                  </a:cubicBezTo>
                  <a:cubicBezTo>
                    <a:pt x="172966" y="95951"/>
                    <a:pt x="20302" y="8637"/>
                    <a:pt x="2575" y="70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FAFEE6B-FAF7-4DA0-BCF4-31A09F388BF8}"/>
                </a:ext>
              </a:extLst>
            </p:cNvPr>
            <p:cNvSpPr/>
            <p:nvPr/>
          </p:nvSpPr>
          <p:spPr>
            <a:xfrm>
              <a:off x="4639035" y="1983437"/>
              <a:ext cx="38689" cy="37145"/>
            </a:xfrm>
            <a:custGeom>
              <a:avLst/>
              <a:gdLst>
                <a:gd name="connsiteX0" fmla="*/ 9 w 126887"/>
                <a:gd name="connsiteY0" fmla="*/ 132 h 121825"/>
                <a:gd name="connsiteX1" fmla="*/ 42872 w 126887"/>
                <a:gd name="connsiteY1" fmla="*/ 71569 h 121825"/>
                <a:gd name="connsiteX2" fmla="*/ 123834 w 126887"/>
                <a:gd name="connsiteY2" fmla="*/ 119194 h 121825"/>
                <a:gd name="connsiteX3" fmla="*/ 111134 w 126887"/>
                <a:gd name="connsiteY3" fmla="*/ 116019 h 121825"/>
                <a:gd name="connsiteX4" fmla="*/ 46047 w 126887"/>
                <a:gd name="connsiteY4" fmla="*/ 90619 h 121825"/>
                <a:gd name="connsiteX5" fmla="*/ 9 w 126887"/>
                <a:gd name="connsiteY5" fmla="*/ 132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87" h="121825">
                  <a:moveTo>
                    <a:pt x="9" y="132"/>
                  </a:moveTo>
                  <a:cubicBezTo>
                    <a:pt x="-520" y="-3043"/>
                    <a:pt x="22235" y="51725"/>
                    <a:pt x="42872" y="71569"/>
                  </a:cubicBezTo>
                  <a:cubicBezTo>
                    <a:pt x="63509" y="91413"/>
                    <a:pt x="112457" y="111786"/>
                    <a:pt x="123834" y="119194"/>
                  </a:cubicBezTo>
                  <a:cubicBezTo>
                    <a:pt x="135211" y="126602"/>
                    <a:pt x="111134" y="116019"/>
                    <a:pt x="111134" y="116019"/>
                  </a:cubicBezTo>
                  <a:cubicBezTo>
                    <a:pt x="98169" y="111256"/>
                    <a:pt x="62980" y="104377"/>
                    <a:pt x="46047" y="90619"/>
                  </a:cubicBezTo>
                  <a:cubicBezTo>
                    <a:pt x="29114" y="76861"/>
                    <a:pt x="538" y="3307"/>
                    <a:pt x="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EB18FA35-1B5E-4BA9-A0EF-256679CA9A2F}"/>
                </a:ext>
              </a:extLst>
            </p:cNvPr>
            <p:cNvSpPr/>
            <p:nvPr/>
          </p:nvSpPr>
          <p:spPr>
            <a:xfrm>
              <a:off x="4784268" y="1964599"/>
              <a:ext cx="32470" cy="77444"/>
            </a:xfrm>
            <a:custGeom>
              <a:avLst/>
              <a:gdLst>
                <a:gd name="connsiteX0" fmla="*/ 106301 w 106492"/>
                <a:gd name="connsiteY0" fmla="*/ 4 h 253994"/>
                <a:gd name="connsiteX1" fmla="*/ 28513 w 106492"/>
                <a:gd name="connsiteY1" fmla="*/ 155579 h 253994"/>
                <a:gd name="connsiteX2" fmla="*/ 17401 w 106492"/>
                <a:gd name="connsiteY2" fmla="*/ 250829 h 253994"/>
                <a:gd name="connsiteX3" fmla="*/ 17401 w 106492"/>
                <a:gd name="connsiteY3" fmla="*/ 223842 h 253994"/>
                <a:gd name="connsiteX4" fmla="*/ 3113 w 106492"/>
                <a:gd name="connsiteY4" fmla="*/ 150817 h 253994"/>
                <a:gd name="connsiteX5" fmla="*/ 106301 w 106492"/>
                <a:gd name="connsiteY5" fmla="*/ 4 h 2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92" h="253994">
                  <a:moveTo>
                    <a:pt x="106301" y="4"/>
                  </a:moveTo>
                  <a:cubicBezTo>
                    <a:pt x="110534" y="798"/>
                    <a:pt x="43330" y="113775"/>
                    <a:pt x="28513" y="155579"/>
                  </a:cubicBezTo>
                  <a:cubicBezTo>
                    <a:pt x="13696" y="197383"/>
                    <a:pt x="19253" y="239452"/>
                    <a:pt x="17401" y="250829"/>
                  </a:cubicBezTo>
                  <a:cubicBezTo>
                    <a:pt x="15549" y="262206"/>
                    <a:pt x="19782" y="240511"/>
                    <a:pt x="17401" y="223842"/>
                  </a:cubicBezTo>
                  <a:cubicBezTo>
                    <a:pt x="15020" y="207173"/>
                    <a:pt x="-8264" y="186271"/>
                    <a:pt x="3113" y="150817"/>
                  </a:cubicBezTo>
                  <a:cubicBezTo>
                    <a:pt x="14490" y="115363"/>
                    <a:pt x="102068" y="-790"/>
                    <a:pt x="10630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0D5FF536-ED4E-4D7F-AF43-E7C2E29583FB}"/>
                </a:ext>
              </a:extLst>
            </p:cNvPr>
            <p:cNvSpPr/>
            <p:nvPr/>
          </p:nvSpPr>
          <p:spPr>
            <a:xfrm>
              <a:off x="4785382" y="1962664"/>
              <a:ext cx="48261" cy="89851"/>
            </a:xfrm>
            <a:custGeom>
              <a:avLst/>
              <a:gdLst>
                <a:gd name="connsiteX0" fmla="*/ 158211 w 158281"/>
                <a:gd name="connsiteY0" fmla="*/ 0 h 294683"/>
                <a:gd name="connsiteX1" fmla="*/ 88361 w 158281"/>
                <a:gd name="connsiteY1" fmla="*/ 152400 h 294683"/>
                <a:gd name="connsiteX2" fmla="*/ 1049 w 158281"/>
                <a:gd name="connsiteY2" fmla="*/ 292100 h 294683"/>
                <a:gd name="connsiteX3" fmla="*/ 42324 w 158281"/>
                <a:gd name="connsiteY3" fmla="*/ 236538 h 294683"/>
                <a:gd name="connsiteX4" fmla="*/ 75661 w 158281"/>
                <a:gd name="connsiteY4" fmla="*/ 153988 h 294683"/>
                <a:gd name="connsiteX5" fmla="*/ 158211 w 158281"/>
                <a:gd name="connsiteY5" fmla="*/ 0 h 29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81" h="294683">
                  <a:moveTo>
                    <a:pt x="158211" y="0"/>
                  </a:moveTo>
                  <a:cubicBezTo>
                    <a:pt x="160328" y="-265"/>
                    <a:pt x="114555" y="103717"/>
                    <a:pt x="88361" y="152400"/>
                  </a:cubicBezTo>
                  <a:cubicBezTo>
                    <a:pt x="62167" y="201083"/>
                    <a:pt x="8722" y="278077"/>
                    <a:pt x="1049" y="292100"/>
                  </a:cubicBezTo>
                  <a:cubicBezTo>
                    <a:pt x="-6624" y="306123"/>
                    <a:pt x="29889" y="259557"/>
                    <a:pt x="42324" y="236538"/>
                  </a:cubicBezTo>
                  <a:cubicBezTo>
                    <a:pt x="54759" y="213519"/>
                    <a:pt x="57669" y="192088"/>
                    <a:pt x="75661" y="153988"/>
                  </a:cubicBezTo>
                  <a:cubicBezTo>
                    <a:pt x="93653" y="115888"/>
                    <a:pt x="156094" y="265"/>
                    <a:pt x="1582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EBAE2CB1-793A-476C-B528-4B34889FFFFD}"/>
                </a:ext>
              </a:extLst>
            </p:cNvPr>
            <p:cNvSpPr/>
            <p:nvPr/>
          </p:nvSpPr>
          <p:spPr>
            <a:xfrm>
              <a:off x="4824379" y="1840015"/>
              <a:ext cx="19264" cy="95686"/>
            </a:xfrm>
            <a:custGeom>
              <a:avLst/>
              <a:gdLst>
                <a:gd name="connsiteX0" fmla="*/ 150 w 63179"/>
                <a:gd name="connsiteY0" fmla="*/ 615 h 313822"/>
                <a:gd name="connsiteX1" fmla="*/ 35075 w 63179"/>
                <a:gd name="connsiteY1" fmla="*/ 102215 h 313822"/>
                <a:gd name="connsiteX2" fmla="*/ 60475 w 63179"/>
                <a:gd name="connsiteY2" fmla="*/ 173652 h 313822"/>
                <a:gd name="connsiteX3" fmla="*/ 60475 w 63179"/>
                <a:gd name="connsiteY3" fmla="*/ 310177 h 313822"/>
                <a:gd name="connsiteX4" fmla="*/ 60475 w 63179"/>
                <a:gd name="connsiteY4" fmla="*/ 264140 h 313822"/>
                <a:gd name="connsiteX5" fmla="*/ 23962 w 63179"/>
                <a:gd name="connsiteY5" fmla="*/ 153015 h 313822"/>
                <a:gd name="connsiteX6" fmla="*/ 150 w 63179"/>
                <a:gd name="connsiteY6" fmla="*/ 615 h 3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79" h="313822">
                  <a:moveTo>
                    <a:pt x="150" y="615"/>
                  </a:moveTo>
                  <a:cubicBezTo>
                    <a:pt x="2002" y="-7852"/>
                    <a:pt x="25021" y="73376"/>
                    <a:pt x="35075" y="102215"/>
                  </a:cubicBezTo>
                  <a:cubicBezTo>
                    <a:pt x="45129" y="131054"/>
                    <a:pt x="56242" y="138992"/>
                    <a:pt x="60475" y="173652"/>
                  </a:cubicBezTo>
                  <a:cubicBezTo>
                    <a:pt x="64708" y="208312"/>
                    <a:pt x="60475" y="310177"/>
                    <a:pt x="60475" y="310177"/>
                  </a:cubicBezTo>
                  <a:cubicBezTo>
                    <a:pt x="60475" y="325258"/>
                    <a:pt x="66560" y="290334"/>
                    <a:pt x="60475" y="264140"/>
                  </a:cubicBezTo>
                  <a:cubicBezTo>
                    <a:pt x="54390" y="237946"/>
                    <a:pt x="34016" y="195613"/>
                    <a:pt x="23962" y="153015"/>
                  </a:cubicBezTo>
                  <a:cubicBezTo>
                    <a:pt x="13908" y="110417"/>
                    <a:pt x="-1702" y="9082"/>
                    <a:pt x="15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C5BE10F4-3336-4F17-9BB4-BE2370DCEF94}"/>
                </a:ext>
              </a:extLst>
            </p:cNvPr>
            <p:cNvSpPr/>
            <p:nvPr/>
          </p:nvSpPr>
          <p:spPr>
            <a:xfrm>
              <a:off x="4612560" y="1694296"/>
              <a:ext cx="69674" cy="76996"/>
            </a:xfrm>
            <a:custGeom>
              <a:avLst/>
              <a:gdLst>
                <a:gd name="connsiteX0" fmla="*/ 228129 w 228510"/>
                <a:gd name="connsiteY0" fmla="*/ 689 h 252524"/>
                <a:gd name="connsiteX1" fmla="*/ 88429 w 228510"/>
                <a:gd name="connsiteY1" fmla="*/ 59427 h 252524"/>
                <a:gd name="connsiteX2" fmla="*/ 4291 w 228510"/>
                <a:gd name="connsiteY2" fmla="*/ 246752 h 252524"/>
                <a:gd name="connsiteX3" fmla="*/ 15404 w 228510"/>
                <a:gd name="connsiteY3" fmla="*/ 194364 h 252524"/>
                <a:gd name="connsiteX4" fmla="*/ 42391 w 228510"/>
                <a:gd name="connsiteY4" fmla="*/ 89589 h 252524"/>
                <a:gd name="connsiteX5" fmla="*/ 228129 w 228510"/>
                <a:gd name="connsiteY5" fmla="*/ 689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10" h="252524">
                  <a:moveTo>
                    <a:pt x="228129" y="689"/>
                  </a:moveTo>
                  <a:cubicBezTo>
                    <a:pt x="235802" y="-4338"/>
                    <a:pt x="125735" y="18417"/>
                    <a:pt x="88429" y="59427"/>
                  </a:cubicBezTo>
                  <a:cubicBezTo>
                    <a:pt x="51123" y="100438"/>
                    <a:pt x="16462" y="224262"/>
                    <a:pt x="4291" y="246752"/>
                  </a:cubicBezTo>
                  <a:cubicBezTo>
                    <a:pt x="-7880" y="269242"/>
                    <a:pt x="9054" y="220558"/>
                    <a:pt x="15404" y="194364"/>
                  </a:cubicBezTo>
                  <a:cubicBezTo>
                    <a:pt x="21754" y="168170"/>
                    <a:pt x="9054" y="121339"/>
                    <a:pt x="42391" y="89589"/>
                  </a:cubicBezTo>
                  <a:cubicBezTo>
                    <a:pt x="75728" y="57839"/>
                    <a:pt x="220456" y="5716"/>
                    <a:pt x="228129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03BF085A-33BA-41D6-AE0F-DEAE3E98F93E}"/>
                </a:ext>
              </a:extLst>
            </p:cNvPr>
            <p:cNvSpPr/>
            <p:nvPr/>
          </p:nvSpPr>
          <p:spPr>
            <a:xfrm>
              <a:off x="4687369" y="1695782"/>
              <a:ext cx="95932" cy="59695"/>
            </a:xfrm>
            <a:custGeom>
              <a:avLst/>
              <a:gdLst>
                <a:gd name="connsiteX0" fmla="*/ 238 w 314629"/>
                <a:gd name="connsiteY0" fmla="*/ 581 h 195783"/>
                <a:gd name="connsiteX1" fmla="*/ 125651 w 314629"/>
                <a:gd name="connsiteY1" fmla="*/ 65668 h 195783"/>
                <a:gd name="connsiteX2" fmla="*/ 228838 w 314629"/>
                <a:gd name="connsiteY2" fmla="*/ 121231 h 195783"/>
                <a:gd name="connsiteX3" fmla="*/ 312976 w 314629"/>
                <a:gd name="connsiteY3" fmla="*/ 194256 h 195783"/>
                <a:gd name="connsiteX4" fmla="*/ 274876 w 314629"/>
                <a:gd name="connsiteY4" fmla="*/ 165681 h 195783"/>
                <a:gd name="connsiteX5" fmla="*/ 158988 w 314629"/>
                <a:gd name="connsiteY5" fmla="*/ 105356 h 195783"/>
                <a:gd name="connsiteX6" fmla="*/ 238 w 314629"/>
                <a:gd name="connsiteY6" fmla="*/ 581 h 1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29" h="195783">
                  <a:moveTo>
                    <a:pt x="238" y="581"/>
                  </a:moveTo>
                  <a:cubicBezTo>
                    <a:pt x="-5318" y="-6034"/>
                    <a:pt x="87551" y="45560"/>
                    <a:pt x="125651" y="65668"/>
                  </a:cubicBezTo>
                  <a:cubicBezTo>
                    <a:pt x="163751" y="85776"/>
                    <a:pt x="197617" y="99800"/>
                    <a:pt x="228838" y="121231"/>
                  </a:cubicBezTo>
                  <a:cubicBezTo>
                    <a:pt x="260059" y="142662"/>
                    <a:pt x="305303" y="186848"/>
                    <a:pt x="312976" y="194256"/>
                  </a:cubicBezTo>
                  <a:cubicBezTo>
                    <a:pt x="320649" y="201664"/>
                    <a:pt x="300541" y="180498"/>
                    <a:pt x="274876" y="165681"/>
                  </a:cubicBezTo>
                  <a:cubicBezTo>
                    <a:pt x="249211" y="150864"/>
                    <a:pt x="207407" y="131814"/>
                    <a:pt x="158988" y="105356"/>
                  </a:cubicBezTo>
                  <a:cubicBezTo>
                    <a:pt x="110569" y="78898"/>
                    <a:pt x="5794" y="7196"/>
                    <a:pt x="238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DD024165-FE6B-4FCA-910A-A3986871534D}"/>
                </a:ext>
              </a:extLst>
            </p:cNvPr>
            <p:cNvSpPr/>
            <p:nvPr/>
          </p:nvSpPr>
          <p:spPr>
            <a:xfrm>
              <a:off x="4597873" y="1781631"/>
              <a:ext cx="14182" cy="58216"/>
            </a:xfrm>
            <a:custGeom>
              <a:avLst/>
              <a:gdLst>
                <a:gd name="connsiteX0" fmla="*/ 46108 w 46513"/>
                <a:gd name="connsiteY0" fmla="*/ 8 h 190930"/>
                <a:gd name="connsiteX1" fmla="*/ 22296 w 46513"/>
                <a:gd name="connsiteY1" fmla="*/ 85733 h 190930"/>
                <a:gd name="connsiteX2" fmla="*/ 17533 w 46513"/>
                <a:gd name="connsiteY2" fmla="*/ 188921 h 190930"/>
                <a:gd name="connsiteX3" fmla="*/ 19121 w 46513"/>
                <a:gd name="connsiteY3" fmla="*/ 149233 h 190930"/>
                <a:gd name="connsiteX4" fmla="*/ 71 w 46513"/>
                <a:gd name="connsiteY4" fmla="*/ 90496 h 190930"/>
                <a:gd name="connsiteX5" fmla="*/ 46108 w 46513"/>
                <a:gd name="connsiteY5" fmla="*/ 8 h 19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13" h="190930">
                  <a:moveTo>
                    <a:pt x="46108" y="8"/>
                  </a:moveTo>
                  <a:cubicBezTo>
                    <a:pt x="49812" y="-786"/>
                    <a:pt x="27058" y="54248"/>
                    <a:pt x="22296" y="85733"/>
                  </a:cubicBezTo>
                  <a:cubicBezTo>
                    <a:pt x="17534" y="117218"/>
                    <a:pt x="18062" y="178338"/>
                    <a:pt x="17533" y="188921"/>
                  </a:cubicBezTo>
                  <a:cubicBezTo>
                    <a:pt x="17004" y="199504"/>
                    <a:pt x="22031" y="165637"/>
                    <a:pt x="19121" y="149233"/>
                  </a:cubicBezTo>
                  <a:cubicBezTo>
                    <a:pt x="16211" y="132829"/>
                    <a:pt x="-1252" y="113779"/>
                    <a:pt x="71" y="90496"/>
                  </a:cubicBezTo>
                  <a:cubicBezTo>
                    <a:pt x="1394" y="67213"/>
                    <a:pt x="42404" y="802"/>
                    <a:pt x="4610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A78A109-CAB3-4D95-B802-AAFCDC7690BF}"/>
                </a:ext>
              </a:extLst>
            </p:cNvPr>
            <p:cNvSpPr/>
            <p:nvPr/>
          </p:nvSpPr>
          <p:spPr>
            <a:xfrm>
              <a:off x="4789732" y="1769354"/>
              <a:ext cx="23259" cy="47266"/>
            </a:xfrm>
            <a:custGeom>
              <a:avLst/>
              <a:gdLst>
                <a:gd name="connsiteX0" fmla="*/ 1070 w 76281"/>
                <a:gd name="connsiteY0" fmla="*/ 584 h 155019"/>
                <a:gd name="connsiteX1" fmla="*/ 75683 w 76281"/>
                <a:gd name="connsiteY1" fmla="*/ 151396 h 155019"/>
                <a:gd name="connsiteX2" fmla="*/ 34408 w 76281"/>
                <a:gd name="connsiteY2" fmla="*/ 100596 h 155019"/>
                <a:gd name="connsiteX3" fmla="*/ 1070 w 76281"/>
                <a:gd name="connsiteY3" fmla="*/ 58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1" h="155019">
                  <a:moveTo>
                    <a:pt x="1070" y="584"/>
                  </a:moveTo>
                  <a:cubicBezTo>
                    <a:pt x="7949" y="9051"/>
                    <a:pt x="70127" y="134727"/>
                    <a:pt x="75683" y="151396"/>
                  </a:cubicBezTo>
                  <a:cubicBezTo>
                    <a:pt x="81239" y="168065"/>
                    <a:pt x="46579" y="123086"/>
                    <a:pt x="34408" y="100596"/>
                  </a:cubicBezTo>
                  <a:cubicBezTo>
                    <a:pt x="22237" y="78106"/>
                    <a:pt x="-5809" y="-7883"/>
                    <a:pt x="1070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5142FA8E-13FB-490B-89EB-531421256903}"/>
                </a:ext>
              </a:extLst>
            </p:cNvPr>
            <p:cNvSpPr/>
            <p:nvPr/>
          </p:nvSpPr>
          <p:spPr>
            <a:xfrm>
              <a:off x="4587106" y="1860320"/>
              <a:ext cx="11350" cy="57027"/>
            </a:xfrm>
            <a:custGeom>
              <a:avLst/>
              <a:gdLst>
                <a:gd name="connsiteX0" fmla="*/ 36970 w 37224"/>
                <a:gd name="connsiteY0" fmla="*/ 694 h 187033"/>
                <a:gd name="connsiteX1" fmla="*/ 9983 w 37224"/>
                <a:gd name="connsiteY1" fmla="*/ 70544 h 187033"/>
                <a:gd name="connsiteX2" fmla="*/ 458 w 37224"/>
                <a:gd name="connsiteY2" fmla="*/ 186431 h 187033"/>
                <a:gd name="connsiteX3" fmla="*/ 22683 w 37224"/>
                <a:gd name="connsiteY3" fmla="*/ 111819 h 187033"/>
                <a:gd name="connsiteX4" fmla="*/ 36970 w 37224"/>
                <a:gd name="connsiteY4" fmla="*/ 694 h 1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24" h="187033">
                  <a:moveTo>
                    <a:pt x="36970" y="694"/>
                  </a:moveTo>
                  <a:cubicBezTo>
                    <a:pt x="34853" y="-6185"/>
                    <a:pt x="16068" y="39588"/>
                    <a:pt x="9983" y="70544"/>
                  </a:cubicBezTo>
                  <a:cubicBezTo>
                    <a:pt x="3898" y="101500"/>
                    <a:pt x="-1659" y="179552"/>
                    <a:pt x="458" y="186431"/>
                  </a:cubicBezTo>
                  <a:cubicBezTo>
                    <a:pt x="2575" y="193310"/>
                    <a:pt x="17920" y="139600"/>
                    <a:pt x="22683" y="111819"/>
                  </a:cubicBezTo>
                  <a:cubicBezTo>
                    <a:pt x="27445" y="84038"/>
                    <a:pt x="39087" y="7573"/>
                    <a:pt x="36970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C7B2F292-7AFE-4E62-BED2-9560BBC4A5E6}"/>
                </a:ext>
              </a:extLst>
            </p:cNvPr>
            <p:cNvSpPr/>
            <p:nvPr/>
          </p:nvSpPr>
          <p:spPr>
            <a:xfrm>
              <a:off x="4584766" y="1928764"/>
              <a:ext cx="21807" cy="64057"/>
            </a:xfrm>
            <a:custGeom>
              <a:avLst/>
              <a:gdLst>
                <a:gd name="connsiteX0" fmla="*/ 25596 w 71521"/>
                <a:gd name="connsiteY0" fmla="*/ 54 h 210087"/>
                <a:gd name="connsiteX1" fmla="*/ 22421 w 71521"/>
                <a:gd name="connsiteY1" fmla="*/ 92129 h 210087"/>
                <a:gd name="connsiteX2" fmla="*/ 70046 w 71521"/>
                <a:gd name="connsiteY2" fmla="*/ 208017 h 210087"/>
                <a:gd name="connsiteX3" fmla="*/ 54171 w 71521"/>
                <a:gd name="connsiteY3" fmla="*/ 161979 h 210087"/>
                <a:gd name="connsiteX4" fmla="*/ 1784 w 71521"/>
                <a:gd name="connsiteY4" fmla="*/ 104829 h 210087"/>
                <a:gd name="connsiteX5" fmla="*/ 25596 w 71521"/>
                <a:gd name="connsiteY5" fmla="*/ 54 h 2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" h="210087">
                  <a:moveTo>
                    <a:pt x="25596" y="54"/>
                  </a:moveTo>
                  <a:cubicBezTo>
                    <a:pt x="29036" y="-2063"/>
                    <a:pt x="15013" y="57469"/>
                    <a:pt x="22421" y="92129"/>
                  </a:cubicBezTo>
                  <a:cubicBezTo>
                    <a:pt x="29829" y="126790"/>
                    <a:pt x="64754" y="196375"/>
                    <a:pt x="70046" y="208017"/>
                  </a:cubicBezTo>
                  <a:cubicBezTo>
                    <a:pt x="75338" y="219659"/>
                    <a:pt x="65548" y="179177"/>
                    <a:pt x="54171" y="161979"/>
                  </a:cubicBezTo>
                  <a:cubicBezTo>
                    <a:pt x="42794" y="144781"/>
                    <a:pt x="11044" y="129964"/>
                    <a:pt x="1784" y="104829"/>
                  </a:cubicBezTo>
                  <a:cubicBezTo>
                    <a:pt x="-7476" y="79694"/>
                    <a:pt x="22156" y="2171"/>
                    <a:pt x="2559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81AD0D0-DF86-49D1-87F0-D2605F920B34}"/>
                </a:ext>
              </a:extLst>
            </p:cNvPr>
            <p:cNvSpPr/>
            <p:nvPr/>
          </p:nvSpPr>
          <p:spPr>
            <a:xfrm>
              <a:off x="4606605" y="1997441"/>
              <a:ext cx="41679" cy="41186"/>
            </a:xfrm>
            <a:custGeom>
              <a:avLst/>
              <a:gdLst>
                <a:gd name="connsiteX0" fmla="*/ 9 w 136694"/>
                <a:gd name="connsiteY0" fmla="*/ 241 h 135077"/>
                <a:gd name="connsiteX1" fmla="*/ 111134 w 136694"/>
                <a:gd name="connsiteY1" fmla="*/ 109779 h 135077"/>
                <a:gd name="connsiteX2" fmla="*/ 136534 w 136694"/>
                <a:gd name="connsiteY2" fmla="*/ 133591 h 135077"/>
                <a:gd name="connsiteX3" fmla="*/ 104784 w 136694"/>
                <a:gd name="connsiteY3" fmla="*/ 81204 h 135077"/>
                <a:gd name="connsiteX4" fmla="*/ 9 w 136694"/>
                <a:gd name="connsiteY4" fmla="*/ 241 h 1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94" h="135077">
                  <a:moveTo>
                    <a:pt x="9" y="241"/>
                  </a:moveTo>
                  <a:cubicBezTo>
                    <a:pt x="1067" y="5003"/>
                    <a:pt x="88380" y="87554"/>
                    <a:pt x="111134" y="109779"/>
                  </a:cubicBezTo>
                  <a:cubicBezTo>
                    <a:pt x="133888" y="132004"/>
                    <a:pt x="137592" y="138353"/>
                    <a:pt x="136534" y="133591"/>
                  </a:cubicBezTo>
                  <a:cubicBezTo>
                    <a:pt x="135476" y="128829"/>
                    <a:pt x="123834" y="99989"/>
                    <a:pt x="104784" y="81204"/>
                  </a:cubicBezTo>
                  <a:cubicBezTo>
                    <a:pt x="85734" y="62419"/>
                    <a:pt x="-1049" y="-4521"/>
                    <a:pt x="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2D072F15-71A9-4E5B-BF54-2A4FC28D63C9}"/>
                </a:ext>
              </a:extLst>
            </p:cNvPr>
            <p:cNvSpPr/>
            <p:nvPr/>
          </p:nvSpPr>
          <p:spPr>
            <a:xfrm>
              <a:off x="4622086" y="1987825"/>
              <a:ext cx="40449" cy="69912"/>
            </a:xfrm>
            <a:custGeom>
              <a:avLst/>
              <a:gdLst>
                <a:gd name="connsiteX0" fmla="*/ 35 w 132660"/>
                <a:gd name="connsiteY0" fmla="*/ 28 h 229292"/>
                <a:gd name="connsiteX1" fmla="*/ 73060 w 132660"/>
                <a:gd name="connsiteY1" fmla="*/ 120678 h 229292"/>
                <a:gd name="connsiteX2" fmla="*/ 131797 w 132660"/>
                <a:gd name="connsiteY2" fmla="*/ 228628 h 229292"/>
                <a:gd name="connsiteX3" fmla="*/ 106397 w 132660"/>
                <a:gd name="connsiteY3" fmla="*/ 163541 h 229292"/>
                <a:gd name="connsiteX4" fmla="*/ 82585 w 132660"/>
                <a:gd name="connsiteY4" fmla="*/ 109566 h 229292"/>
                <a:gd name="connsiteX5" fmla="*/ 35 w 132660"/>
                <a:gd name="connsiteY5" fmla="*/ 28 h 2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60" h="229292">
                  <a:moveTo>
                    <a:pt x="35" y="28"/>
                  </a:moveTo>
                  <a:cubicBezTo>
                    <a:pt x="-1552" y="1880"/>
                    <a:pt x="51100" y="82578"/>
                    <a:pt x="73060" y="120678"/>
                  </a:cubicBezTo>
                  <a:cubicBezTo>
                    <a:pt x="95020" y="158778"/>
                    <a:pt x="126241" y="221484"/>
                    <a:pt x="131797" y="228628"/>
                  </a:cubicBezTo>
                  <a:cubicBezTo>
                    <a:pt x="137353" y="235772"/>
                    <a:pt x="114599" y="183385"/>
                    <a:pt x="106397" y="163541"/>
                  </a:cubicBezTo>
                  <a:cubicBezTo>
                    <a:pt x="98195" y="143697"/>
                    <a:pt x="96608" y="130733"/>
                    <a:pt x="82585" y="109566"/>
                  </a:cubicBezTo>
                  <a:cubicBezTo>
                    <a:pt x="68562" y="88399"/>
                    <a:pt x="1622" y="-1824"/>
                    <a:pt x="3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8CEBCDB7-7A60-4D7E-B2A8-39DEDC25E1E4}"/>
                </a:ext>
              </a:extLst>
            </p:cNvPr>
            <p:cNvSpPr/>
            <p:nvPr/>
          </p:nvSpPr>
          <p:spPr>
            <a:xfrm>
              <a:off x="4672040" y="2049518"/>
              <a:ext cx="114763" cy="26545"/>
            </a:xfrm>
            <a:custGeom>
              <a:avLst/>
              <a:gdLst>
                <a:gd name="connsiteX0" fmla="*/ 2889 w 376389"/>
                <a:gd name="connsiteY0" fmla="*/ 35817 h 87061"/>
                <a:gd name="connsiteX1" fmla="*/ 104489 w 376389"/>
                <a:gd name="connsiteY1" fmla="*/ 81855 h 87061"/>
                <a:gd name="connsiteX2" fmla="*/ 161639 w 376389"/>
                <a:gd name="connsiteY2" fmla="*/ 77092 h 87061"/>
                <a:gd name="connsiteX3" fmla="*/ 372777 w 376389"/>
                <a:gd name="connsiteY3" fmla="*/ 2480 h 87061"/>
                <a:gd name="connsiteX4" fmla="*/ 290227 w 376389"/>
                <a:gd name="connsiteY4" fmla="*/ 23117 h 87061"/>
                <a:gd name="connsiteX5" fmla="*/ 228314 w 376389"/>
                <a:gd name="connsiteY5" fmla="*/ 75505 h 87061"/>
                <a:gd name="connsiteX6" fmla="*/ 2889 w 376389"/>
                <a:gd name="connsiteY6" fmla="*/ 35817 h 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389" h="87061">
                  <a:moveTo>
                    <a:pt x="2889" y="35817"/>
                  </a:moveTo>
                  <a:cubicBezTo>
                    <a:pt x="-17748" y="36875"/>
                    <a:pt x="78031" y="74976"/>
                    <a:pt x="104489" y="81855"/>
                  </a:cubicBezTo>
                  <a:cubicBezTo>
                    <a:pt x="130947" y="88734"/>
                    <a:pt x="116924" y="90321"/>
                    <a:pt x="161639" y="77092"/>
                  </a:cubicBezTo>
                  <a:cubicBezTo>
                    <a:pt x="206354" y="63863"/>
                    <a:pt x="351346" y="11476"/>
                    <a:pt x="372777" y="2480"/>
                  </a:cubicBezTo>
                  <a:cubicBezTo>
                    <a:pt x="394208" y="-6516"/>
                    <a:pt x="314304" y="10946"/>
                    <a:pt x="290227" y="23117"/>
                  </a:cubicBezTo>
                  <a:cubicBezTo>
                    <a:pt x="266150" y="35288"/>
                    <a:pt x="270118" y="73124"/>
                    <a:pt x="228314" y="75505"/>
                  </a:cubicBezTo>
                  <a:cubicBezTo>
                    <a:pt x="186510" y="77886"/>
                    <a:pt x="23526" y="34759"/>
                    <a:pt x="2889" y="35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38219F75-65AB-4534-A856-032C96A7301F}"/>
                </a:ext>
              </a:extLst>
            </p:cNvPr>
            <p:cNvSpPr/>
            <p:nvPr/>
          </p:nvSpPr>
          <p:spPr>
            <a:xfrm>
              <a:off x="4644846" y="1836330"/>
              <a:ext cx="13940" cy="13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3E4DC99F-6BCB-4A64-9552-B84FCBC250A5}"/>
                </a:ext>
              </a:extLst>
            </p:cNvPr>
            <p:cNvSpPr/>
            <p:nvPr/>
          </p:nvSpPr>
          <p:spPr>
            <a:xfrm>
              <a:off x="4770212" y="1827133"/>
              <a:ext cx="13940" cy="139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4B7DE79E-ADA5-4ABA-B31A-592084D6A745}"/>
                </a:ext>
              </a:extLst>
            </p:cNvPr>
            <p:cNvSpPr/>
            <p:nvPr/>
          </p:nvSpPr>
          <p:spPr>
            <a:xfrm>
              <a:off x="4811797" y="1881826"/>
              <a:ext cx="19424" cy="42355"/>
            </a:xfrm>
            <a:custGeom>
              <a:avLst/>
              <a:gdLst>
                <a:gd name="connsiteX0" fmla="*/ 9665 w 63706"/>
                <a:gd name="connsiteY0" fmla="*/ 12 h 138911"/>
                <a:gd name="connsiteX1" fmla="*/ 25540 w 63706"/>
                <a:gd name="connsiteY1" fmla="*/ 90499 h 138911"/>
                <a:gd name="connsiteX2" fmla="*/ 140 w 63706"/>
                <a:gd name="connsiteY2" fmla="*/ 136537 h 138911"/>
                <a:gd name="connsiteX3" fmla="*/ 17602 w 63706"/>
                <a:gd name="connsiteY3" fmla="*/ 128599 h 138911"/>
                <a:gd name="connsiteX4" fmla="*/ 63640 w 63706"/>
                <a:gd name="connsiteY4" fmla="*/ 96849 h 138911"/>
                <a:gd name="connsiteX5" fmla="*/ 9665 w 63706"/>
                <a:gd name="connsiteY5" fmla="*/ 12 h 1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6" h="138911">
                  <a:moveTo>
                    <a:pt x="9665" y="12"/>
                  </a:moveTo>
                  <a:cubicBezTo>
                    <a:pt x="3315" y="-1046"/>
                    <a:pt x="27127" y="67745"/>
                    <a:pt x="25540" y="90499"/>
                  </a:cubicBezTo>
                  <a:cubicBezTo>
                    <a:pt x="23953" y="113253"/>
                    <a:pt x="1463" y="130187"/>
                    <a:pt x="140" y="136537"/>
                  </a:cubicBezTo>
                  <a:cubicBezTo>
                    <a:pt x="-1183" y="142887"/>
                    <a:pt x="7019" y="135214"/>
                    <a:pt x="17602" y="128599"/>
                  </a:cubicBezTo>
                  <a:cubicBezTo>
                    <a:pt x="28185" y="121984"/>
                    <a:pt x="65492" y="115634"/>
                    <a:pt x="63640" y="96849"/>
                  </a:cubicBezTo>
                  <a:cubicBezTo>
                    <a:pt x="61788" y="78064"/>
                    <a:pt x="16015" y="1070"/>
                    <a:pt x="966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7C15F28C-01CF-43A3-8312-D3C65ED2C4CF}"/>
                </a:ext>
              </a:extLst>
            </p:cNvPr>
            <p:cNvSpPr/>
            <p:nvPr/>
          </p:nvSpPr>
          <p:spPr>
            <a:xfrm>
              <a:off x="4613648" y="1894414"/>
              <a:ext cx="13313" cy="59054"/>
            </a:xfrm>
            <a:custGeom>
              <a:avLst/>
              <a:gdLst>
                <a:gd name="connsiteX0" fmla="*/ 43583 w 43664"/>
                <a:gd name="connsiteY0" fmla="*/ 2 h 193679"/>
                <a:gd name="connsiteX1" fmla="*/ 13420 w 43664"/>
                <a:gd name="connsiteY1" fmla="*/ 96839 h 193679"/>
                <a:gd name="connsiteX2" fmla="*/ 34058 w 43664"/>
                <a:gd name="connsiteY2" fmla="*/ 158752 h 193679"/>
                <a:gd name="connsiteX3" fmla="*/ 8658 w 43664"/>
                <a:gd name="connsiteY3" fmla="*/ 193677 h 193679"/>
                <a:gd name="connsiteX4" fmla="*/ 16595 w 43664"/>
                <a:gd name="connsiteY4" fmla="*/ 157164 h 193679"/>
                <a:gd name="connsiteX5" fmla="*/ 2308 w 43664"/>
                <a:gd name="connsiteY5" fmla="*/ 125414 h 193679"/>
                <a:gd name="connsiteX6" fmla="*/ 2308 w 43664"/>
                <a:gd name="connsiteY6" fmla="*/ 100014 h 193679"/>
                <a:gd name="connsiteX7" fmla="*/ 43583 w 43664"/>
                <a:gd name="connsiteY7" fmla="*/ 2 h 19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64" h="193679">
                  <a:moveTo>
                    <a:pt x="43583" y="2"/>
                  </a:moveTo>
                  <a:cubicBezTo>
                    <a:pt x="45435" y="-527"/>
                    <a:pt x="15007" y="70381"/>
                    <a:pt x="13420" y="96839"/>
                  </a:cubicBezTo>
                  <a:cubicBezTo>
                    <a:pt x="11832" y="123297"/>
                    <a:pt x="34852" y="142612"/>
                    <a:pt x="34058" y="158752"/>
                  </a:cubicBezTo>
                  <a:cubicBezTo>
                    <a:pt x="33264" y="174892"/>
                    <a:pt x="11568" y="193942"/>
                    <a:pt x="8658" y="193677"/>
                  </a:cubicBezTo>
                  <a:cubicBezTo>
                    <a:pt x="5748" y="193412"/>
                    <a:pt x="17653" y="168541"/>
                    <a:pt x="16595" y="157164"/>
                  </a:cubicBezTo>
                  <a:cubicBezTo>
                    <a:pt x="15537" y="145787"/>
                    <a:pt x="4689" y="134939"/>
                    <a:pt x="2308" y="125414"/>
                  </a:cubicBezTo>
                  <a:cubicBezTo>
                    <a:pt x="-73" y="115889"/>
                    <a:pt x="-1396" y="117476"/>
                    <a:pt x="2308" y="100014"/>
                  </a:cubicBezTo>
                  <a:cubicBezTo>
                    <a:pt x="6012" y="82552"/>
                    <a:pt x="41731" y="531"/>
                    <a:pt x="435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E39731E6-7379-46F7-BCF7-9D6E48FCC2DD}"/>
                </a:ext>
              </a:extLst>
            </p:cNvPr>
            <p:cNvSpPr/>
            <p:nvPr/>
          </p:nvSpPr>
          <p:spPr>
            <a:xfrm>
              <a:off x="4555449" y="1628589"/>
              <a:ext cx="100628" cy="92491"/>
            </a:xfrm>
            <a:custGeom>
              <a:avLst/>
              <a:gdLst>
                <a:gd name="connsiteX0" fmla="*/ 329711 w 330029"/>
                <a:gd name="connsiteY0" fmla="*/ 92363 h 303342"/>
                <a:gd name="connsiteX1" fmla="*/ 213823 w 330029"/>
                <a:gd name="connsiteY1" fmla="*/ 22513 h 303342"/>
                <a:gd name="connsiteX2" fmla="*/ 10623 w 330029"/>
                <a:gd name="connsiteY2" fmla="*/ 292388 h 303342"/>
                <a:gd name="connsiteX3" fmla="*/ 36023 w 330029"/>
                <a:gd name="connsiteY3" fmla="*/ 232063 h 303342"/>
                <a:gd name="connsiteX4" fmla="*/ 99523 w 330029"/>
                <a:gd name="connsiteY4" fmla="*/ 59026 h 303342"/>
                <a:gd name="connsiteX5" fmla="*/ 180486 w 330029"/>
                <a:gd name="connsiteY5" fmla="*/ 288 h 303342"/>
                <a:gd name="connsiteX6" fmla="*/ 329711 w 330029"/>
                <a:gd name="connsiteY6" fmla="*/ 92363 h 30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29" h="303342">
                  <a:moveTo>
                    <a:pt x="329711" y="92363"/>
                  </a:moveTo>
                  <a:cubicBezTo>
                    <a:pt x="335267" y="96067"/>
                    <a:pt x="267004" y="-10824"/>
                    <a:pt x="213823" y="22513"/>
                  </a:cubicBezTo>
                  <a:cubicBezTo>
                    <a:pt x="160642" y="55850"/>
                    <a:pt x="40256" y="257463"/>
                    <a:pt x="10623" y="292388"/>
                  </a:cubicBezTo>
                  <a:cubicBezTo>
                    <a:pt x="-19010" y="327313"/>
                    <a:pt x="21206" y="270957"/>
                    <a:pt x="36023" y="232063"/>
                  </a:cubicBezTo>
                  <a:cubicBezTo>
                    <a:pt x="50840" y="193169"/>
                    <a:pt x="75446" y="97655"/>
                    <a:pt x="99523" y="59026"/>
                  </a:cubicBezTo>
                  <a:cubicBezTo>
                    <a:pt x="123600" y="20397"/>
                    <a:pt x="142386" y="-2887"/>
                    <a:pt x="180486" y="288"/>
                  </a:cubicBezTo>
                  <a:cubicBezTo>
                    <a:pt x="218586" y="3463"/>
                    <a:pt x="324155" y="88659"/>
                    <a:pt x="329711" y="92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40A732AA-80B1-463F-B195-6DB8287E1427}"/>
                </a:ext>
              </a:extLst>
            </p:cNvPr>
            <p:cNvSpPr/>
            <p:nvPr/>
          </p:nvSpPr>
          <p:spPr>
            <a:xfrm>
              <a:off x="4523861" y="1747625"/>
              <a:ext cx="34995" cy="180576"/>
            </a:xfrm>
            <a:custGeom>
              <a:avLst/>
              <a:gdLst>
                <a:gd name="connsiteX0" fmla="*/ 114220 w 114773"/>
                <a:gd name="connsiteY0" fmla="*/ 2528 h 592234"/>
                <a:gd name="connsiteX1" fmla="*/ 44370 w 114773"/>
                <a:gd name="connsiteY1" fmla="*/ 150694 h 592234"/>
                <a:gd name="connsiteX2" fmla="*/ 27437 w 114773"/>
                <a:gd name="connsiteY2" fmla="*/ 571911 h 592234"/>
                <a:gd name="connsiteX3" fmla="*/ 27437 w 114773"/>
                <a:gd name="connsiteY3" fmla="*/ 497828 h 592234"/>
                <a:gd name="connsiteX4" fmla="*/ 2037 w 114773"/>
                <a:gd name="connsiteY4" fmla="*/ 252294 h 592234"/>
                <a:gd name="connsiteX5" fmla="*/ 114220 w 114773"/>
                <a:gd name="connsiteY5" fmla="*/ 2528 h 59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73" h="592234">
                  <a:moveTo>
                    <a:pt x="114220" y="2528"/>
                  </a:moveTo>
                  <a:cubicBezTo>
                    <a:pt x="121275" y="-14405"/>
                    <a:pt x="58834" y="55797"/>
                    <a:pt x="44370" y="150694"/>
                  </a:cubicBezTo>
                  <a:cubicBezTo>
                    <a:pt x="29906" y="245591"/>
                    <a:pt x="30259" y="514056"/>
                    <a:pt x="27437" y="571911"/>
                  </a:cubicBezTo>
                  <a:cubicBezTo>
                    <a:pt x="24615" y="629766"/>
                    <a:pt x="31670" y="551097"/>
                    <a:pt x="27437" y="497828"/>
                  </a:cubicBezTo>
                  <a:cubicBezTo>
                    <a:pt x="23204" y="444559"/>
                    <a:pt x="-8193" y="332727"/>
                    <a:pt x="2037" y="252294"/>
                  </a:cubicBezTo>
                  <a:cubicBezTo>
                    <a:pt x="12267" y="171861"/>
                    <a:pt x="107165" y="19461"/>
                    <a:pt x="114220" y="2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692762C-ACB1-47D4-8F58-E6E239B22B7E}"/>
                </a:ext>
              </a:extLst>
            </p:cNvPr>
            <p:cNvSpPr/>
            <p:nvPr/>
          </p:nvSpPr>
          <p:spPr>
            <a:xfrm>
              <a:off x="4506381" y="1729938"/>
              <a:ext cx="39406" cy="102344"/>
            </a:xfrm>
            <a:custGeom>
              <a:avLst/>
              <a:gdLst>
                <a:gd name="connsiteX0" fmla="*/ 129218 w 129239"/>
                <a:gd name="connsiteY0" fmla="*/ 1270 h 335659"/>
                <a:gd name="connsiteX1" fmla="*/ 40318 w 129239"/>
                <a:gd name="connsiteY1" fmla="*/ 149437 h 335659"/>
                <a:gd name="connsiteX2" fmla="*/ 101 w 129239"/>
                <a:gd name="connsiteY2" fmla="*/ 333587 h 335659"/>
                <a:gd name="connsiteX3" fmla="*/ 31851 w 129239"/>
                <a:gd name="connsiteY3" fmla="*/ 234103 h 335659"/>
                <a:gd name="connsiteX4" fmla="*/ 129218 w 129239"/>
                <a:gd name="connsiteY4" fmla="*/ 1270 h 3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9" h="335659">
                  <a:moveTo>
                    <a:pt x="129218" y="1270"/>
                  </a:moveTo>
                  <a:cubicBezTo>
                    <a:pt x="130629" y="-12841"/>
                    <a:pt x="61837" y="94051"/>
                    <a:pt x="40318" y="149437"/>
                  </a:cubicBezTo>
                  <a:cubicBezTo>
                    <a:pt x="18799" y="204823"/>
                    <a:pt x="1512" y="319476"/>
                    <a:pt x="101" y="333587"/>
                  </a:cubicBezTo>
                  <a:cubicBezTo>
                    <a:pt x="-1310" y="347698"/>
                    <a:pt x="12096" y="287020"/>
                    <a:pt x="31851" y="234103"/>
                  </a:cubicBezTo>
                  <a:cubicBezTo>
                    <a:pt x="51606" y="181186"/>
                    <a:pt x="127807" y="15381"/>
                    <a:pt x="129218" y="1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D393CBAC-E65B-44F2-AD33-38C4B0F0BAF1}"/>
                </a:ext>
              </a:extLst>
            </p:cNvPr>
            <p:cNvSpPr/>
            <p:nvPr/>
          </p:nvSpPr>
          <p:spPr>
            <a:xfrm>
              <a:off x="4632197" y="1603796"/>
              <a:ext cx="130625" cy="92445"/>
            </a:xfrm>
            <a:custGeom>
              <a:avLst/>
              <a:gdLst>
                <a:gd name="connsiteX0" fmla="*/ 112394 w 428412"/>
                <a:gd name="connsiteY0" fmla="*/ 302795 h 303192"/>
                <a:gd name="connsiteX1" fmla="*/ 19261 w 428412"/>
                <a:gd name="connsiteY1" fmla="*/ 146161 h 303192"/>
                <a:gd name="connsiteX2" fmla="*/ 2328 w 428412"/>
                <a:gd name="connsiteY2" fmla="*/ 86895 h 303192"/>
                <a:gd name="connsiteX3" fmla="*/ 53128 w 428412"/>
                <a:gd name="connsiteY3" fmla="*/ 2228 h 303192"/>
                <a:gd name="connsiteX4" fmla="*/ 406611 w 428412"/>
                <a:gd name="connsiteY4" fmla="*/ 184261 h 303192"/>
                <a:gd name="connsiteX5" fmla="*/ 353694 w 428412"/>
                <a:gd name="connsiteY5" fmla="*/ 139811 h 303192"/>
                <a:gd name="connsiteX6" fmla="*/ 53128 w 428412"/>
                <a:gd name="connsiteY6" fmla="*/ 57261 h 303192"/>
                <a:gd name="connsiteX7" fmla="*/ 36194 w 428412"/>
                <a:gd name="connsiteY7" fmla="*/ 95361 h 303192"/>
                <a:gd name="connsiteX8" fmla="*/ 112394 w 428412"/>
                <a:gd name="connsiteY8" fmla="*/ 302795 h 30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412" h="303192">
                  <a:moveTo>
                    <a:pt x="112394" y="302795"/>
                  </a:moveTo>
                  <a:cubicBezTo>
                    <a:pt x="109572" y="311262"/>
                    <a:pt x="37605" y="182144"/>
                    <a:pt x="19261" y="146161"/>
                  </a:cubicBezTo>
                  <a:cubicBezTo>
                    <a:pt x="917" y="110178"/>
                    <a:pt x="-3316" y="110884"/>
                    <a:pt x="2328" y="86895"/>
                  </a:cubicBezTo>
                  <a:cubicBezTo>
                    <a:pt x="7972" y="62906"/>
                    <a:pt x="-14253" y="-14000"/>
                    <a:pt x="53128" y="2228"/>
                  </a:cubicBezTo>
                  <a:cubicBezTo>
                    <a:pt x="120509" y="18456"/>
                    <a:pt x="356517" y="161331"/>
                    <a:pt x="406611" y="184261"/>
                  </a:cubicBezTo>
                  <a:cubicBezTo>
                    <a:pt x="456705" y="207191"/>
                    <a:pt x="412608" y="160978"/>
                    <a:pt x="353694" y="139811"/>
                  </a:cubicBezTo>
                  <a:cubicBezTo>
                    <a:pt x="294780" y="118644"/>
                    <a:pt x="106045" y="64669"/>
                    <a:pt x="53128" y="57261"/>
                  </a:cubicBezTo>
                  <a:cubicBezTo>
                    <a:pt x="211" y="49853"/>
                    <a:pt x="32666" y="55850"/>
                    <a:pt x="36194" y="95361"/>
                  </a:cubicBezTo>
                  <a:cubicBezTo>
                    <a:pt x="39722" y="134872"/>
                    <a:pt x="115216" y="294328"/>
                    <a:pt x="112394" y="302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51D6D23-1232-4E17-953E-23417548A948}"/>
                </a:ext>
              </a:extLst>
            </p:cNvPr>
            <p:cNvSpPr/>
            <p:nvPr/>
          </p:nvSpPr>
          <p:spPr>
            <a:xfrm>
              <a:off x="4668168" y="1589638"/>
              <a:ext cx="157617" cy="35210"/>
            </a:xfrm>
            <a:custGeom>
              <a:avLst/>
              <a:gdLst>
                <a:gd name="connsiteX0" fmla="*/ 1299 w 516938"/>
                <a:gd name="connsiteY0" fmla="*/ 55012 h 115478"/>
                <a:gd name="connsiteX1" fmla="*/ 164811 w 516938"/>
                <a:gd name="connsiteY1" fmla="*/ 1037 h 115478"/>
                <a:gd name="connsiteX2" fmla="*/ 498186 w 516938"/>
                <a:gd name="connsiteY2" fmla="*/ 110575 h 115478"/>
                <a:gd name="connsiteX3" fmla="*/ 450561 w 516938"/>
                <a:gd name="connsiteY3" fmla="*/ 91525 h 115478"/>
                <a:gd name="connsiteX4" fmla="*/ 245774 w 516938"/>
                <a:gd name="connsiteY4" fmla="*/ 47075 h 115478"/>
                <a:gd name="connsiteX5" fmla="*/ 1299 w 516938"/>
                <a:gd name="connsiteY5" fmla="*/ 55012 h 1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38" h="115478">
                  <a:moveTo>
                    <a:pt x="1299" y="55012"/>
                  </a:moveTo>
                  <a:cubicBezTo>
                    <a:pt x="-12195" y="47339"/>
                    <a:pt x="81997" y="-8223"/>
                    <a:pt x="164811" y="1037"/>
                  </a:cubicBezTo>
                  <a:cubicBezTo>
                    <a:pt x="247625" y="10297"/>
                    <a:pt x="450561" y="95494"/>
                    <a:pt x="498186" y="110575"/>
                  </a:cubicBezTo>
                  <a:cubicBezTo>
                    <a:pt x="545811" y="125656"/>
                    <a:pt x="492630" y="102108"/>
                    <a:pt x="450561" y="91525"/>
                  </a:cubicBezTo>
                  <a:cubicBezTo>
                    <a:pt x="408492" y="80942"/>
                    <a:pt x="318799" y="55806"/>
                    <a:pt x="245774" y="47075"/>
                  </a:cubicBezTo>
                  <a:cubicBezTo>
                    <a:pt x="172749" y="38344"/>
                    <a:pt x="14793" y="62685"/>
                    <a:pt x="1299" y="55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20D4DF10-E53F-43FC-AC9D-495988B0FEF2}"/>
                </a:ext>
              </a:extLst>
            </p:cNvPr>
            <p:cNvSpPr/>
            <p:nvPr/>
          </p:nvSpPr>
          <p:spPr>
            <a:xfrm>
              <a:off x="4740420" y="1631643"/>
              <a:ext cx="117687" cy="182487"/>
            </a:xfrm>
            <a:custGeom>
              <a:avLst/>
              <a:gdLst>
                <a:gd name="connsiteX0" fmla="*/ 872 w 385978"/>
                <a:gd name="connsiteY0" fmla="*/ 6149 h 598502"/>
                <a:gd name="connsiteX1" fmla="*/ 210422 w 385978"/>
                <a:gd name="connsiteY1" fmla="*/ 69649 h 598502"/>
                <a:gd name="connsiteX2" fmla="*/ 377639 w 385978"/>
                <a:gd name="connsiteY2" fmla="*/ 577649 h 598502"/>
                <a:gd name="connsiteX3" fmla="*/ 358589 w 385978"/>
                <a:gd name="connsiteY3" fmla="*/ 488749 h 598502"/>
                <a:gd name="connsiteX4" fmla="*/ 339539 w 385978"/>
                <a:gd name="connsiteY4" fmla="*/ 376566 h 598502"/>
                <a:gd name="connsiteX5" fmla="*/ 295089 w 385978"/>
                <a:gd name="connsiteY5" fmla="*/ 84466 h 598502"/>
                <a:gd name="connsiteX6" fmla="*/ 872 w 385978"/>
                <a:gd name="connsiteY6" fmla="*/ 6149 h 5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78" h="598502">
                  <a:moveTo>
                    <a:pt x="872" y="6149"/>
                  </a:moveTo>
                  <a:cubicBezTo>
                    <a:pt x="-13239" y="3679"/>
                    <a:pt x="147628" y="-25601"/>
                    <a:pt x="210422" y="69649"/>
                  </a:cubicBezTo>
                  <a:cubicBezTo>
                    <a:pt x="273217" y="164899"/>
                    <a:pt x="352945" y="507799"/>
                    <a:pt x="377639" y="577649"/>
                  </a:cubicBezTo>
                  <a:cubicBezTo>
                    <a:pt x="402333" y="647499"/>
                    <a:pt x="364939" y="522263"/>
                    <a:pt x="358589" y="488749"/>
                  </a:cubicBezTo>
                  <a:cubicBezTo>
                    <a:pt x="352239" y="455235"/>
                    <a:pt x="350122" y="443946"/>
                    <a:pt x="339539" y="376566"/>
                  </a:cubicBezTo>
                  <a:cubicBezTo>
                    <a:pt x="328956" y="309186"/>
                    <a:pt x="345536" y="148672"/>
                    <a:pt x="295089" y="84466"/>
                  </a:cubicBezTo>
                  <a:cubicBezTo>
                    <a:pt x="244642" y="20260"/>
                    <a:pt x="14983" y="8619"/>
                    <a:pt x="872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6D7B396-F258-47A0-BEEE-231F7E7A37F1}"/>
                </a:ext>
              </a:extLst>
            </p:cNvPr>
            <p:cNvSpPr/>
            <p:nvPr/>
          </p:nvSpPr>
          <p:spPr>
            <a:xfrm>
              <a:off x="4590714" y="1666411"/>
              <a:ext cx="66721" cy="89200"/>
            </a:xfrm>
            <a:custGeom>
              <a:avLst/>
              <a:gdLst>
                <a:gd name="connsiteX0" fmla="*/ 218814 w 218824"/>
                <a:gd name="connsiteY0" fmla="*/ 84736 h 292550"/>
                <a:gd name="connsiteX1" fmla="*/ 108747 w 218824"/>
                <a:gd name="connsiteY1" fmla="*/ 52986 h 292550"/>
                <a:gd name="connsiteX2" fmla="*/ 5031 w 218824"/>
                <a:gd name="connsiteY2" fmla="*/ 281586 h 292550"/>
                <a:gd name="connsiteX3" fmla="*/ 19847 w 218824"/>
                <a:gd name="connsiteY3" fmla="*/ 237136 h 292550"/>
                <a:gd name="connsiteX4" fmla="*/ 51597 w 218824"/>
                <a:gd name="connsiteY4" fmla="*/ 69919 h 292550"/>
                <a:gd name="connsiteX5" fmla="*/ 115097 w 218824"/>
                <a:gd name="connsiteY5" fmla="*/ 69 h 292550"/>
                <a:gd name="connsiteX6" fmla="*/ 218814 w 218824"/>
                <a:gd name="connsiteY6" fmla="*/ 84736 h 2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824" h="292550">
                  <a:moveTo>
                    <a:pt x="218814" y="84736"/>
                  </a:moveTo>
                  <a:cubicBezTo>
                    <a:pt x="217756" y="93556"/>
                    <a:pt x="144377" y="20178"/>
                    <a:pt x="108747" y="52986"/>
                  </a:cubicBezTo>
                  <a:cubicBezTo>
                    <a:pt x="73117" y="85794"/>
                    <a:pt x="19848" y="250894"/>
                    <a:pt x="5031" y="281586"/>
                  </a:cubicBezTo>
                  <a:cubicBezTo>
                    <a:pt x="-9786" y="312278"/>
                    <a:pt x="12086" y="272414"/>
                    <a:pt x="19847" y="237136"/>
                  </a:cubicBezTo>
                  <a:cubicBezTo>
                    <a:pt x="27608" y="201858"/>
                    <a:pt x="35722" y="109430"/>
                    <a:pt x="51597" y="69919"/>
                  </a:cubicBezTo>
                  <a:cubicBezTo>
                    <a:pt x="67472" y="30408"/>
                    <a:pt x="90755" y="-1695"/>
                    <a:pt x="115097" y="69"/>
                  </a:cubicBezTo>
                  <a:cubicBezTo>
                    <a:pt x="139439" y="1833"/>
                    <a:pt x="219872" y="75916"/>
                    <a:pt x="218814" y="84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EF7DCD35-7364-4313-B702-620AC5F27465}"/>
                </a:ext>
              </a:extLst>
            </p:cNvPr>
            <p:cNvSpPr/>
            <p:nvPr/>
          </p:nvSpPr>
          <p:spPr>
            <a:xfrm>
              <a:off x="4470771" y="1886457"/>
              <a:ext cx="44038" cy="96813"/>
            </a:xfrm>
            <a:custGeom>
              <a:avLst/>
              <a:gdLst>
                <a:gd name="connsiteX0" fmla="*/ 144407 w 144431"/>
                <a:gd name="connsiteY0" fmla="*/ 168 h 317518"/>
                <a:gd name="connsiteX1" fmla="*/ 27990 w 144431"/>
                <a:gd name="connsiteY1" fmla="*/ 154685 h 317518"/>
                <a:gd name="connsiteX2" fmla="*/ 473 w 144431"/>
                <a:gd name="connsiteY2" fmla="*/ 313435 h 317518"/>
                <a:gd name="connsiteX3" fmla="*/ 11057 w 144431"/>
                <a:gd name="connsiteY3" fmla="*/ 258402 h 317518"/>
                <a:gd name="connsiteX4" fmla="*/ 17407 w 144431"/>
                <a:gd name="connsiteY4" fmla="*/ 127168 h 317518"/>
                <a:gd name="connsiteX5" fmla="*/ 144407 w 144431"/>
                <a:gd name="connsiteY5" fmla="*/ 168 h 3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31" h="317518">
                  <a:moveTo>
                    <a:pt x="144407" y="168"/>
                  </a:moveTo>
                  <a:cubicBezTo>
                    <a:pt x="146171" y="4754"/>
                    <a:pt x="51979" y="102474"/>
                    <a:pt x="27990" y="154685"/>
                  </a:cubicBezTo>
                  <a:cubicBezTo>
                    <a:pt x="4001" y="206896"/>
                    <a:pt x="3295" y="296149"/>
                    <a:pt x="473" y="313435"/>
                  </a:cubicBezTo>
                  <a:cubicBezTo>
                    <a:pt x="-2349" y="330721"/>
                    <a:pt x="8235" y="289446"/>
                    <a:pt x="11057" y="258402"/>
                  </a:cubicBezTo>
                  <a:cubicBezTo>
                    <a:pt x="13879" y="227358"/>
                    <a:pt x="-4465" y="168796"/>
                    <a:pt x="17407" y="127168"/>
                  </a:cubicBezTo>
                  <a:cubicBezTo>
                    <a:pt x="39279" y="85540"/>
                    <a:pt x="142643" y="-4418"/>
                    <a:pt x="14440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8CFABE90-9790-4D88-B931-4EA00380C903}"/>
                </a:ext>
              </a:extLst>
            </p:cNvPr>
            <p:cNvSpPr/>
            <p:nvPr/>
          </p:nvSpPr>
          <p:spPr>
            <a:xfrm>
              <a:off x="4865537" y="1681921"/>
              <a:ext cx="49804" cy="139148"/>
            </a:xfrm>
            <a:custGeom>
              <a:avLst/>
              <a:gdLst>
                <a:gd name="connsiteX0" fmla="*/ 1158 w 163341"/>
                <a:gd name="connsiteY0" fmla="*/ 0 h 456364"/>
                <a:gd name="connsiteX1" fmla="*/ 87942 w 163341"/>
                <a:gd name="connsiteY1" fmla="*/ 110067 h 456364"/>
                <a:gd name="connsiteX2" fmla="*/ 159908 w 163341"/>
                <a:gd name="connsiteY2" fmla="*/ 440267 h 456364"/>
                <a:gd name="connsiteX3" fmla="*/ 140858 w 163341"/>
                <a:gd name="connsiteY3" fmla="*/ 374650 h 456364"/>
                <a:gd name="connsiteX4" fmla="*/ 45608 w 163341"/>
                <a:gd name="connsiteY4" fmla="*/ 110067 h 456364"/>
                <a:gd name="connsiteX5" fmla="*/ 1158 w 163341"/>
                <a:gd name="connsiteY5" fmla="*/ 0 h 45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41" h="456364">
                  <a:moveTo>
                    <a:pt x="1158" y="0"/>
                  </a:moveTo>
                  <a:cubicBezTo>
                    <a:pt x="8214" y="0"/>
                    <a:pt x="61484" y="36689"/>
                    <a:pt x="87942" y="110067"/>
                  </a:cubicBezTo>
                  <a:cubicBezTo>
                    <a:pt x="114400" y="183445"/>
                    <a:pt x="151089" y="396170"/>
                    <a:pt x="159908" y="440267"/>
                  </a:cubicBezTo>
                  <a:cubicBezTo>
                    <a:pt x="168727" y="484364"/>
                    <a:pt x="159908" y="429683"/>
                    <a:pt x="140858" y="374650"/>
                  </a:cubicBezTo>
                  <a:cubicBezTo>
                    <a:pt x="121808" y="319617"/>
                    <a:pt x="70655" y="173920"/>
                    <a:pt x="45608" y="110067"/>
                  </a:cubicBezTo>
                  <a:cubicBezTo>
                    <a:pt x="20561" y="46214"/>
                    <a:pt x="-5898" y="0"/>
                    <a:pt x="11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191B2AC9-5500-4E2C-83D1-28B71E35BA5B}"/>
                </a:ext>
              </a:extLst>
            </p:cNvPr>
            <p:cNvSpPr/>
            <p:nvPr/>
          </p:nvSpPr>
          <p:spPr>
            <a:xfrm>
              <a:off x="4660116" y="1640617"/>
              <a:ext cx="155670" cy="128701"/>
            </a:xfrm>
            <a:custGeom>
              <a:avLst/>
              <a:gdLst>
                <a:gd name="connsiteX0" fmla="*/ 77978 w 510551"/>
                <a:gd name="connsiteY0" fmla="*/ 190500 h 422102"/>
                <a:gd name="connsiteX1" fmla="*/ 16595 w 510551"/>
                <a:gd name="connsiteY1" fmla="*/ 0 h 422102"/>
                <a:gd name="connsiteX2" fmla="*/ 420878 w 510551"/>
                <a:gd name="connsiteY2" fmla="*/ 188384 h 422102"/>
                <a:gd name="connsiteX3" fmla="*/ 505545 w 510551"/>
                <a:gd name="connsiteY3" fmla="*/ 410634 h 422102"/>
                <a:gd name="connsiteX4" fmla="*/ 499195 w 510551"/>
                <a:gd name="connsiteY4" fmla="*/ 378884 h 422102"/>
                <a:gd name="connsiteX5" fmla="*/ 486495 w 510551"/>
                <a:gd name="connsiteY5" fmla="*/ 281517 h 422102"/>
                <a:gd name="connsiteX6" fmla="*/ 272712 w 510551"/>
                <a:gd name="connsiteY6" fmla="*/ 131234 h 422102"/>
                <a:gd name="connsiteX7" fmla="*/ 80095 w 510551"/>
                <a:gd name="connsiteY7" fmla="*/ 38100 h 422102"/>
                <a:gd name="connsiteX8" fmla="*/ 77978 w 510551"/>
                <a:gd name="connsiteY8" fmla="*/ 190500 h 4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51" h="422102">
                  <a:moveTo>
                    <a:pt x="77978" y="190500"/>
                  </a:moveTo>
                  <a:cubicBezTo>
                    <a:pt x="67395" y="184150"/>
                    <a:pt x="-40555" y="353"/>
                    <a:pt x="16595" y="0"/>
                  </a:cubicBezTo>
                  <a:cubicBezTo>
                    <a:pt x="73745" y="-353"/>
                    <a:pt x="339386" y="119945"/>
                    <a:pt x="420878" y="188384"/>
                  </a:cubicBezTo>
                  <a:cubicBezTo>
                    <a:pt x="502370" y="256823"/>
                    <a:pt x="492492" y="378884"/>
                    <a:pt x="505545" y="410634"/>
                  </a:cubicBezTo>
                  <a:cubicBezTo>
                    <a:pt x="518598" y="442384"/>
                    <a:pt x="502370" y="400403"/>
                    <a:pt x="499195" y="378884"/>
                  </a:cubicBezTo>
                  <a:cubicBezTo>
                    <a:pt x="496020" y="357365"/>
                    <a:pt x="524242" y="322792"/>
                    <a:pt x="486495" y="281517"/>
                  </a:cubicBezTo>
                  <a:cubicBezTo>
                    <a:pt x="448748" y="240242"/>
                    <a:pt x="340445" y="171803"/>
                    <a:pt x="272712" y="131234"/>
                  </a:cubicBezTo>
                  <a:cubicBezTo>
                    <a:pt x="204979" y="90665"/>
                    <a:pt x="117489" y="31750"/>
                    <a:pt x="80095" y="38100"/>
                  </a:cubicBezTo>
                  <a:cubicBezTo>
                    <a:pt x="42701" y="44450"/>
                    <a:pt x="88561" y="196850"/>
                    <a:pt x="77978" y="190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930F9FE-C17D-4554-8508-B7711316163D}"/>
                </a:ext>
              </a:extLst>
            </p:cNvPr>
            <p:cNvSpPr/>
            <p:nvPr/>
          </p:nvSpPr>
          <p:spPr>
            <a:xfrm>
              <a:off x="4729556" y="1616521"/>
              <a:ext cx="144626" cy="65716"/>
            </a:xfrm>
            <a:custGeom>
              <a:avLst/>
              <a:gdLst>
                <a:gd name="connsiteX0" fmla="*/ 4754 w 474331"/>
                <a:gd name="connsiteY0" fmla="*/ 4943 h 215528"/>
                <a:gd name="connsiteX1" fmla="*/ 279921 w 474331"/>
                <a:gd name="connsiteY1" fmla="*/ 43043 h 215528"/>
                <a:gd name="connsiteX2" fmla="*/ 459837 w 474331"/>
                <a:gd name="connsiteY2" fmla="*/ 210260 h 215528"/>
                <a:gd name="connsiteX3" fmla="*/ 425971 w 474331"/>
                <a:gd name="connsiteY3" fmla="*/ 159460 h 215528"/>
                <a:gd name="connsiteX4" fmla="*/ 129637 w 474331"/>
                <a:gd name="connsiteY4" fmla="*/ 17643 h 215528"/>
                <a:gd name="connsiteX5" fmla="*/ 4754 w 474331"/>
                <a:gd name="connsiteY5" fmla="*/ 4943 h 2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31" h="215528">
                  <a:moveTo>
                    <a:pt x="4754" y="4943"/>
                  </a:moveTo>
                  <a:cubicBezTo>
                    <a:pt x="29801" y="9176"/>
                    <a:pt x="204074" y="8824"/>
                    <a:pt x="279921" y="43043"/>
                  </a:cubicBezTo>
                  <a:cubicBezTo>
                    <a:pt x="355768" y="77262"/>
                    <a:pt x="435495" y="190857"/>
                    <a:pt x="459837" y="210260"/>
                  </a:cubicBezTo>
                  <a:cubicBezTo>
                    <a:pt x="484179" y="229663"/>
                    <a:pt x="481004" y="191563"/>
                    <a:pt x="425971" y="159460"/>
                  </a:cubicBezTo>
                  <a:cubicBezTo>
                    <a:pt x="370938" y="127357"/>
                    <a:pt x="200898" y="43396"/>
                    <a:pt x="129637" y="17643"/>
                  </a:cubicBezTo>
                  <a:cubicBezTo>
                    <a:pt x="58376" y="-8110"/>
                    <a:pt x="-20293" y="710"/>
                    <a:pt x="4754" y="4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85D7E1B3-4570-4157-9D28-7ABC7866FE0C}"/>
                </a:ext>
              </a:extLst>
            </p:cNvPr>
            <p:cNvSpPr/>
            <p:nvPr/>
          </p:nvSpPr>
          <p:spPr>
            <a:xfrm>
              <a:off x="4580475" y="1784931"/>
              <a:ext cx="22582" cy="73673"/>
            </a:xfrm>
            <a:custGeom>
              <a:avLst/>
              <a:gdLst>
                <a:gd name="connsiteX0" fmla="*/ 72477 w 74061"/>
                <a:gd name="connsiteY0" fmla="*/ 826 h 241625"/>
                <a:gd name="connsiteX1" fmla="*/ 49194 w 74061"/>
                <a:gd name="connsiteY1" fmla="*/ 93959 h 241625"/>
                <a:gd name="connsiteX2" fmla="*/ 36494 w 74061"/>
                <a:gd name="connsiteY2" fmla="*/ 237892 h 241625"/>
                <a:gd name="connsiteX3" fmla="*/ 38611 w 74061"/>
                <a:gd name="connsiteY3" fmla="*/ 187092 h 241625"/>
                <a:gd name="connsiteX4" fmla="*/ 511 w 74061"/>
                <a:gd name="connsiteY4" fmla="*/ 55859 h 241625"/>
                <a:gd name="connsiteX5" fmla="*/ 72477 w 74061"/>
                <a:gd name="connsiteY5" fmla="*/ 826 h 2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1" h="241625">
                  <a:moveTo>
                    <a:pt x="72477" y="826"/>
                  </a:moveTo>
                  <a:cubicBezTo>
                    <a:pt x="80591" y="7176"/>
                    <a:pt x="55191" y="54448"/>
                    <a:pt x="49194" y="93959"/>
                  </a:cubicBezTo>
                  <a:cubicBezTo>
                    <a:pt x="43197" y="133470"/>
                    <a:pt x="38258" y="222370"/>
                    <a:pt x="36494" y="237892"/>
                  </a:cubicBezTo>
                  <a:cubicBezTo>
                    <a:pt x="34730" y="253414"/>
                    <a:pt x="44608" y="217431"/>
                    <a:pt x="38611" y="187092"/>
                  </a:cubicBezTo>
                  <a:cubicBezTo>
                    <a:pt x="32614" y="156753"/>
                    <a:pt x="-4781" y="85845"/>
                    <a:pt x="511" y="55859"/>
                  </a:cubicBezTo>
                  <a:cubicBezTo>
                    <a:pt x="5803" y="25873"/>
                    <a:pt x="64363" y="-5524"/>
                    <a:pt x="72477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5934FD7F-D14B-4314-8EB1-09A8B411055E}"/>
                </a:ext>
              </a:extLst>
            </p:cNvPr>
            <p:cNvSpPr/>
            <p:nvPr/>
          </p:nvSpPr>
          <p:spPr>
            <a:xfrm>
              <a:off x="4911647" y="1830872"/>
              <a:ext cx="52275" cy="143726"/>
            </a:xfrm>
            <a:custGeom>
              <a:avLst/>
              <a:gdLst>
                <a:gd name="connsiteX0" fmla="*/ 217 w 171446"/>
                <a:gd name="connsiteY0" fmla="*/ 437 h 471377"/>
                <a:gd name="connsiteX1" fmla="*/ 82767 w 171446"/>
                <a:gd name="connsiteY1" fmla="*/ 125320 h 471377"/>
                <a:gd name="connsiteX2" fmla="*/ 169550 w 171446"/>
                <a:gd name="connsiteY2" fmla="*/ 461870 h 471377"/>
                <a:gd name="connsiteX3" fmla="*/ 139917 w 171446"/>
                <a:gd name="connsiteY3" fmla="*/ 353920 h 471377"/>
                <a:gd name="connsiteX4" fmla="*/ 108167 w 171446"/>
                <a:gd name="connsiteY4" fmla="*/ 93570 h 471377"/>
                <a:gd name="connsiteX5" fmla="*/ 217 w 171446"/>
                <a:gd name="connsiteY5" fmla="*/ 437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46" h="471377">
                  <a:moveTo>
                    <a:pt x="217" y="437"/>
                  </a:moveTo>
                  <a:cubicBezTo>
                    <a:pt x="-4016" y="5729"/>
                    <a:pt x="54545" y="48415"/>
                    <a:pt x="82767" y="125320"/>
                  </a:cubicBezTo>
                  <a:cubicBezTo>
                    <a:pt x="110989" y="202226"/>
                    <a:pt x="160025" y="423770"/>
                    <a:pt x="169550" y="461870"/>
                  </a:cubicBezTo>
                  <a:cubicBezTo>
                    <a:pt x="179075" y="499970"/>
                    <a:pt x="150147" y="415303"/>
                    <a:pt x="139917" y="353920"/>
                  </a:cubicBezTo>
                  <a:cubicBezTo>
                    <a:pt x="129687" y="292537"/>
                    <a:pt x="128628" y="148603"/>
                    <a:pt x="108167" y="93570"/>
                  </a:cubicBezTo>
                  <a:cubicBezTo>
                    <a:pt x="87706" y="38537"/>
                    <a:pt x="4450" y="-4855"/>
                    <a:pt x="217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03D8FA3A-ECD6-4509-BE44-69B76B698EEF}"/>
                </a:ext>
              </a:extLst>
            </p:cNvPr>
            <p:cNvSpPr/>
            <p:nvPr/>
          </p:nvSpPr>
          <p:spPr>
            <a:xfrm>
              <a:off x="4859316" y="1714143"/>
              <a:ext cx="40189" cy="244744"/>
            </a:xfrm>
            <a:custGeom>
              <a:avLst/>
              <a:gdLst>
                <a:gd name="connsiteX0" fmla="*/ 396 w 131808"/>
                <a:gd name="connsiteY0" fmla="*/ 155 h 802687"/>
                <a:gd name="connsiteX1" fmla="*/ 80829 w 131808"/>
                <a:gd name="connsiteY1" fmla="*/ 167372 h 802687"/>
                <a:gd name="connsiteX2" fmla="*/ 68129 w 131808"/>
                <a:gd name="connsiteY2" fmla="*/ 531439 h 802687"/>
                <a:gd name="connsiteX3" fmla="*/ 127396 w 131808"/>
                <a:gd name="connsiteY3" fmla="*/ 787555 h 802687"/>
                <a:gd name="connsiteX4" fmla="*/ 116812 w 131808"/>
                <a:gd name="connsiteY4" fmla="*/ 738872 h 802687"/>
                <a:gd name="connsiteX5" fmla="*/ 32146 w 131808"/>
                <a:gd name="connsiteY5" fmla="*/ 457355 h 802687"/>
                <a:gd name="connsiteX6" fmla="*/ 49079 w 131808"/>
                <a:gd name="connsiteY6" fmla="*/ 192772 h 802687"/>
                <a:gd name="connsiteX7" fmla="*/ 396 w 131808"/>
                <a:gd name="connsiteY7" fmla="*/ 155 h 80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08" h="802687">
                  <a:moveTo>
                    <a:pt x="396" y="155"/>
                  </a:moveTo>
                  <a:cubicBezTo>
                    <a:pt x="5688" y="-4078"/>
                    <a:pt x="69540" y="78825"/>
                    <a:pt x="80829" y="167372"/>
                  </a:cubicBezTo>
                  <a:cubicBezTo>
                    <a:pt x="92118" y="255919"/>
                    <a:pt x="60368" y="428075"/>
                    <a:pt x="68129" y="531439"/>
                  </a:cubicBezTo>
                  <a:cubicBezTo>
                    <a:pt x="75890" y="634803"/>
                    <a:pt x="119282" y="752983"/>
                    <a:pt x="127396" y="787555"/>
                  </a:cubicBezTo>
                  <a:cubicBezTo>
                    <a:pt x="135510" y="822127"/>
                    <a:pt x="132687" y="793905"/>
                    <a:pt x="116812" y="738872"/>
                  </a:cubicBezTo>
                  <a:cubicBezTo>
                    <a:pt x="100937" y="683839"/>
                    <a:pt x="43435" y="548372"/>
                    <a:pt x="32146" y="457355"/>
                  </a:cubicBezTo>
                  <a:cubicBezTo>
                    <a:pt x="20857" y="366338"/>
                    <a:pt x="53665" y="266855"/>
                    <a:pt x="49079" y="192772"/>
                  </a:cubicBezTo>
                  <a:cubicBezTo>
                    <a:pt x="44493" y="118689"/>
                    <a:pt x="-4896" y="4388"/>
                    <a:pt x="396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0287D7E5-BCA5-4417-B544-7C592834068D}"/>
                </a:ext>
              </a:extLst>
            </p:cNvPr>
            <p:cNvSpPr/>
            <p:nvPr/>
          </p:nvSpPr>
          <p:spPr>
            <a:xfrm>
              <a:off x="4549509" y="1729006"/>
              <a:ext cx="45001" cy="233093"/>
            </a:xfrm>
            <a:custGeom>
              <a:avLst/>
              <a:gdLst>
                <a:gd name="connsiteX0" fmla="*/ 146521 w 147591"/>
                <a:gd name="connsiteY0" fmla="*/ 2209 h 764474"/>
                <a:gd name="connsiteX1" fmla="*/ 70321 w 147591"/>
                <a:gd name="connsiteY1" fmla="*/ 116509 h 764474"/>
                <a:gd name="connsiteX2" fmla="*/ 23754 w 147591"/>
                <a:gd name="connsiteY2" fmla="*/ 730343 h 764474"/>
                <a:gd name="connsiteX3" fmla="*/ 23754 w 147591"/>
                <a:gd name="connsiteY3" fmla="*/ 658376 h 764474"/>
                <a:gd name="connsiteX4" fmla="*/ 11054 w 147591"/>
                <a:gd name="connsiteY4" fmla="*/ 427659 h 764474"/>
                <a:gd name="connsiteX5" fmla="*/ 8937 w 147591"/>
                <a:gd name="connsiteY5" fmla="*/ 154609 h 764474"/>
                <a:gd name="connsiteX6" fmla="*/ 146521 w 147591"/>
                <a:gd name="connsiteY6" fmla="*/ 2209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91" h="764474">
                  <a:moveTo>
                    <a:pt x="146521" y="2209"/>
                  </a:moveTo>
                  <a:cubicBezTo>
                    <a:pt x="156752" y="-4141"/>
                    <a:pt x="90782" y="-4847"/>
                    <a:pt x="70321" y="116509"/>
                  </a:cubicBezTo>
                  <a:cubicBezTo>
                    <a:pt x="49860" y="237865"/>
                    <a:pt x="31515" y="640032"/>
                    <a:pt x="23754" y="730343"/>
                  </a:cubicBezTo>
                  <a:cubicBezTo>
                    <a:pt x="15993" y="820654"/>
                    <a:pt x="25871" y="708823"/>
                    <a:pt x="23754" y="658376"/>
                  </a:cubicBezTo>
                  <a:cubicBezTo>
                    <a:pt x="21637" y="607929"/>
                    <a:pt x="13523" y="511620"/>
                    <a:pt x="11054" y="427659"/>
                  </a:cubicBezTo>
                  <a:cubicBezTo>
                    <a:pt x="8585" y="343698"/>
                    <a:pt x="-11171" y="225164"/>
                    <a:pt x="8937" y="154609"/>
                  </a:cubicBezTo>
                  <a:cubicBezTo>
                    <a:pt x="29045" y="84054"/>
                    <a:pt x="136290" y="8559"/>
                    <a:pt x="146521" y="2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D0C4D3B2-9870-4891-8FDE-DA83E34BF2CF}"/>
                </a:ext>
              </a:extLst>
            </p:cNvPr>
            <p:cNvSpPr/>
            <p:nvPr/>
          </p:nvSpPr>
          <p:spPr>
            <a:xfrm>
              <a:off x="4483878" y="1937625"/>
              <a:ext cx="55896" cy="158577"/>
            </a:xfrm>
            <a:custGeom>
              <a:avLst/>
              <a:gdLst>
                <a:gd name="connsiteX0" fmla="*/ 181853 w 183322"/>
                <a:gd name="connsiteY0" fmla="*/ 1687 h 520086"/>
                <a:gd name="connsiteX1" fmla="*/ 86603 w 183322"/>
                <a:gd name="connsiteY1" fmla="*/ 164670 h 520086"/>
                <a:gd name="connsiteX2" fmla="*/ 48503 w 183322"/>
                <a:gd name="connsiteY2" fmla="*/ 334003 h 520086"/>
                <a:gd name="connsiteX3" fmla="*/ 61203 w 183322"/>
                <a:gd name="connsiteY3" fmla="*/ 513920 h 520086"/>
                <a:gd name="connsiteX4" fmla="*/ 46386 w 183322"/>
                <a:gd name="connsiteY4" fmla="*/ 458887 h 520086"/>
                <a:gd name="connsiteX5" fmla="*/ 4053 w 183322"/>
                <a:gd name="connsiteY5" fmla="*/ 270503 h 520086"/>
                <a:gd name="connsiteX6" fmla="*/ 181853 w 183322"/>
                <a:gd name="connsiteY6" fmla="*/ 1687 h 5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22" h="520086">
                  <a:moveTo>
                    <a:pt x="181853" y="1687"/>
                  </a:moveTo>
                  <a:cubicBezTo>
                    <a:pt x="195611" y="-15952"/>
                    <a:pt x="108828" y="109284"/>
                    <a:pt x="86603" y="164670"/>
                  </a:cubicBezTo>
                  <a:cubicBezTo>
                    <a:pt x="64378" y="220056"/>
                    <a:pt x="52736" y="275795"/>
                    <a:pt x="48503" y="334003"/>
                  </a:cubicBezTo>
                  <a:cubicBezTo>
                    <a:pt x="44270" y="392211"/>
                    <a:pt x="61556" y="493106"/>
                    <a:pt x="61203" y="513920"/>
                  </a:cubicBezTo>
                  <a:cubicBezTo>
                    <a:pt x="60850" y="534734"/>
                    <a:pt x="55911" y="499456"/>
                    <a:pt x="46386" y="458887"/>
                  </a:cubicBezTo>
                  <a:cubicBezTo>
                    <a:pt x="36861" y="418318"/>
                    <a:pt x="-14644" y="345292"/>
                    <a:pt x="4053" y="270503"/>
                  </a:cubicBezTo>
                  <a:cubicBezTo>
                    <a:pt x="22750" y="195714"/>
                    <a:pt x="168095" y="19326"/>
                    <a:pt x="181853" y="1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A7260A0C-0AEE-42E8-8ADE-CF1768FB951B}"/>
                </a:ext>
              </a:extLst>
            </p:cNvPr>
            <p:cNvSpPr/>
            <p:nvPr/>
          </p:nvSpPr>
          <p:spPr>
            <a:xfrm>
              <a:off x="4567026" y="1975455"/>
              <a:ext cx="77666" cy="204919"/>
            </a:xfrm>
            <a:custGeom>
              <a:avLst/>
              <a:gdLst>
                <a:gd name="connsiteX0" fmla="*/ 34037 w 254721"/>
                <a:gd name="connsiteY0" fmla="*/ 4616 h 672074"/>
                <a:gd name="connsiteX1" fmla="*/ 25571 w 254721"/>
                <a:gd name="connsiteY1" fmla="*/ 182416 h 672074"/>
                <a:gd name="connsiteX2" fmla="*/ 38271 w 254721"/>
                <a:gd name="connsiteY2" fmla="*/ 383499 h 672074"/>
                <a:gd name="connsiteX3" fmla="*/ 241471 w 254721"/>
                <a:gd name="connsiteY3" fmla="*/ 652316 h 672074"/>
                <a:gd name="connsiteX4" fmla="*/ 226654 w 254721"/>
                <a:gd name="connsiteY4" fmla="*/ 639616 h 672074"/>
                <a:gd name="connsiteX5" fmla="*/ 158921 w 254721"/>
                <a:gd name="connsiteY5" fmla="*/ 542249 h 672074"/>
                <a:gd name="connsiteX6" fmla="*/ 6521 w 254721"/>
                <a:gd name="connsiteY6" fmla="*/ 377149 h 672074"/>
                <a:gd name="connsiteX7" fmla="*/ 34037 w 254721"/>
                <a:gd name="connsiteY7" fmla="*/ 4616 h 6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21" h="672074">
                  <a:moveTo>
                    <a:pt x="34037" y="4616"/>
                  </a:moveTo>
                  <a:cubicBezTo>
                    <a:pt x="37212" y="-27840"/>
                    <a:pt x="24865" y="119269"/>
                    <a:pt x="25571" y="182416"/>
                  </a:cubicBezTo>
                  <a:cubicBezTo>
                    <a:pt x="26277" y="245563"/>
                    <a:pt x="2288" y="305182"/>
                    <a:pt x="38271" y="383499"/>
                  </a:cubicBezTo>
                  <a:cubicBezTo>
                    <a:pt x="74254" y="461816"/>
                    <a:pt x="210074" y="609630"/>
                    <a:pt x="241471" y="652316"/>
                  </a:cubicBezTo>
                  <a:cubicBezTo>
                    <a:pt x="272868" y="695002"/>
                    <a:pt x="240412" y="657960"/>
                    <a:pt x="226654" y="639616"/>
                  </a:cubicBezTo>
                  <a:cubicBezTo>
                    <a:pt x="212896" y="621272"/>
                    <a:pt x="195610" y="585994"/>
                    <a:pt x="158921" y="542249"/>
                  </a:cubicBezTo>
                  <a:cubicBezTo>
                    <a:pt x="122232" y="498505"/>
                    <a:pt x="30157" y="462521"/>
                    <a:pt x="6521" y="377149"/>
                  </a:cubicBezTo>
                  <a:cubicBezTo>
                    <a:pt x="-17115" y="291777"/>
                    <a:pt x="30862" y="37072"/>
                    <a:pt x="34037" y="4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3D22D52F-57C5-4D25-8655-151DFB5EFFCA}"/>
                </a:ext>
              </a:extLst>
            </p:cNvPr>
            <p:cNvSpPr/>
            <p:nvPr/>
          </p:nvSpPr>
          <p:spPr>
            <a:xfrm>
              <a:off x="4683290" y="1691951"/>
              <a:ext cx="108449" cy="91927"/>
            </a:xfrm>
            <a:custGeom>
              <a:avLst/>
              <a:gdLst>
                <a:gd name="connsiteX0" fmla="*/ 6207 w 355681"/>
                <a:gd name="connsiteY0" fmla="*/ 13673 h 301492"/>
                <a:gd name="connsiteX1" fmla="*/ 128973 w 355681"/>
                <a:gd name="connsiteY1" fmla="*/ 11556 h 301492"/>
                <a:gd name="connsiteX2" fmla="*/ 334290 w 355681"/>
                <a:gd name="connsiteY2" fmla="*/ 144906 h 301492"/>
                <a:gd name="connsiteX3" fmla="*/ 351223 w 355681"/>
                <a:gd name="connsiteY3" fmla="*/ 299423 h 301492"/>
                <a:gd name="connsiteX4" fmla="*/ 351223 w 355681"/>
                <a:gd name="connsiteY4" fmla="*/ 238039 h 301492"/>
                <a:gd name="connsiteX5" fmla="*/ 351223 w 355681"/>
                <a:gd name="connsiteY5" fmla="*/ 125856 h 301492"/>
                <a:gd name="connsiteX6" fmla="*/ 321590 w 355681"/>
                <a:gd name="connsiteY6" fmla="*/ 70823 h 301492"/>
                <a:gd name="connsiteX7" fmla="*/ 6207 w 355681"/>
                <a:gd name="connsiteY7" fmla="*/ 13673 h 3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81" h="301492">
                  <a:moveTo>
                    <a:pt x="6207" y="13673"/>
                  </a:moveTo>
                  <a:cubicBezTo>
                    <a:pt x="-25896" y="3795"/>
                    <a:pt x="74293" y="-10316"/>
                    <a:pt x="128973" y="11556"/>
                  </a:cubicBezTo>
                  <a:cubicBezTo>
                    <a:pt x="183654" y="33428"/>
                    <a:pt x="297248" y="96928"/>
                    <a:pt x="334290" y="144906"/>
                  </a:cubicBezTo>
                  <a:cubicBezTo>
                    <a:pt x="371332" y="192884"/>
                    <a:pt x="348401" y="283901"/>
                    <a:pt x="351223" y="299423"/>
                  </a:cubicBezTo>
                  <a:cubicBezTo>
                    <a:pt x="354045" y="314945"/>
                    <a:pt x="351223" y="238039"/>
                    <a:pt x="351223" y="238039"/>
                  </a:cubicBezTo>
                  <a:cubicBezTo>
                    <a:pt x="351223" y="209111"/>
                    <a:pt x="356162" y="153725"/>
                    <a:pt x="351223" y="125856"/>
                  </a:cubicBezTo>
                  <a:cubicBezTo>
                    <a:pt x="346284" y="97987"/>
                    <a:pt x="377682" y="90931"/>
                    <a:pt x="321590" y="70823"/>
                  </a:cubicBezTo>
                  <a:cubicBezTo>
                    <a:pt x="265498" y="50715"/>
                    <a:pt x="38310" y="23551"/>
                    <a:pt x="6207" y="1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0417117A-5322-4104-BC96-76E4E16A1100}"/>
                </a:ext>
              </a:extLst>
            </p:cNvPr>
            <p:cNvSpPr/>
            <p:nvPr/>
          </p:nvSpPr>
          <p:spPr>
            <a:xfrm>
              <a:off x="4777288" y="1773549"/>
              <a:ext cx="51933" cy="70230"/>
            </a:xfrm>
            <a:custGeom>
              <a:avLst/>
              <a:gdLst>
                <a:gd name="connsiteX0" fmla="*/ 606 w 170325"/>
                <a:gd name="connsiteY0" fmla="*/ 56 h 230334"/>
                <a:gd name="connsiteX1" fmla="*/ 95856 w 170325"/>
                <a:gd name="connsiteY1" fmla="*/ 50856 h 230334"/>
                <a:gd name="connsiteX2" fmla="*/ 167823 w 170325"/>
                <a:gd name="connsiteY2" fmla="*/ 228656 h 230334"/>
                <a:gd name="connsiteX3" fmla="*/ 153006 w 170325"/>
                <a:gd name="connsiteY3" fmla="*/ 135522 h 230334"/>
                <a:gd name="connsiteX4" fmla="*/ 144539 w 170325"/>
                <a:gd name="connsiteY4" fmla="*/ 57206 h 230334"/>
                <a:gd name="connsiteX5" fmla="*/ 606 w 170325"/>
                <a:gd name="connsiteY5" fmla="*/ 56 h 2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325" h="230334">
                  <a:moveTo>
                    <a:pt x="606" y="56"/>
                  </a:moveTo>
                  <a:cubicBezTo>
                    <a:pt x="-7508" y="-1002"/>
                    <a:pt x="67986" y="12756"/>
                    <a:pt x="95856" y="50856"/>
                  </a:cubicBezTo>
                  <a:cubicBezTo>
                    <a:pt x="123726" y="88956"/>
                    <a:pt x="158298" y="214545"/>
                    <a:pt x="167823" y="228656"/>
                  </a:cubicBezTo>
                  <a:cubicBezTo>
                    <a:pt x="177348" y="242767"/>
                    <a:pt x="156887" y="164097"/>
                    <a:pt x="153006" y="135522"/>
                  </a:cubicBezTo>
                  <a:cubicBezTo>
                    <a:pt x="149125" y="106947"/>
                    <a:pt x="165353" y="78725"/>
                    <a:pt x="144539" y="57206"/>
                  </a:cubicBezTo>
                  <a:cubicBezTo>
                    <a:pt x="123725" y="35687"/>
                    <a:pt x="8720" y="1114"/>
                    <a:pt x="6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EBDBA36C-2885-46DA-8660-C23734311BD5}"/>
                </a:ext>
              </a:extLst>
            </p:cNvPr>
            <p:cNvSpPr/>
            <p:nvPr/>
          </p:nvSpPr>
          <p:spPr>
            <a:xfrm>
              <a:off x="4831199" y="1881338"/>
              <a:ext cx="39546" cy="247007"/>
            </a:xfrm>
            <a:custGeom>
              <a:avLst/>
              <a:gdLst>
                <a:gd name="connsiteX0" fmla="*/ 50276 w 129698"/>
                <a:gd name="connsiteY0" fmla="*/ 22 h 810110"/>
                <a:gd name="connsiteX1" fmla="*/ 20643 w 129698"/>
                <a:gd name="connsiteY1" fmla="*/ 198989 h 810110"/>
                <a:gd name="connsiteX2" fmla="*/ 16410 w 129698"/>
                <a:gd name="connsiteY2" fmla="*/ 325989 h 810110"/>
                <a:gd name="connsiteX3" fmla="*/ 120126 w 129698"/>
                <a:gd name="connsiteY3" fmla="*/ 787422 h 810110"/>
                <a:gd name="connsiteX4" fmla="*/ 111660 w 129698"/>
                <a:gd name="connsiteY4" fmla="*/ 709105 h 810110"/>
                <a:gd name="connsiteX5" fmla="*/ 1593 w 129698"/>
                <a:gd name="connsiteY5" fmla="*/ 446639 h 810110"/>
                <a:gd name="connsiteX6" fmla="*/ 46043 w 129698"/>
                <a:gd name="connsiteY6" fmla="*/ 211689 h 810110"/>
                <a:gd name="connsiteX7" fmla="*/ 50276 w 129698"/>
                <a:gd name="connsiteY7" fmla="*/ 22 h 8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98" h="810110">
                  <a:moveTo>
                    <a:pt x="50276" y="22"/>
                  </a:moveTo>
                  <a:cubicBezTo>
                    <a:pt x="46043" y="-2095"/>
                    <a:pt x="26287" y="144661"/>
                    <a:pt x="20643" y="198989"/>
                  </a:cubicBezTo>
                  <a:cubicBezTo>
                    <a:pt x="14999" y="253317"/>
                    <a:pt x="-170" y="227917"/>
                    <a:pt x="16410" y="325989"/>
                  </a:cubicBezTo>
                  <a:cubicBezTo>
                    <a:pt x="32990" y="424061"/>
                    <a:pt x="104251" y="723569"/>
                    <a:pt x="120126" y="787422"/>
                  </a:cubicBezTo>
                  <a:cubicBezTo>
                    <a:pt x="136001" y="851275"/>
                    <a:pt x="131416" y="765902"/>
                    <a:pt x="111660" y="709105"/>
                  </a:cubicBezTo>
                  <a:cubicBezTo>
                    <a:pt x="91905" y="652308"/>
                    <a:pt x="12529" y="529542"/>
                    <a:pt x="1593" y="446639"/>
                  </a:cubicBezTo>
                  <a:cubicBezTo>
                    <a:pt x="-9343" y="363736"/>
                    <a:pt x="39340" y="278364"/>
                    <a:pt x="46043" y="211689"/>
                  </a:cubicBezTo>
                  <a:cubicBezTo>
                    <a:pt x="52746" y="145014"/>
                    <a:pt x="54509" y="2139"/>
                    <a:pt x="5027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5055E3CD-F379-4B85-9A8D-4FD7A88582C7}"/>
                </a:ext>
              </a:extLst>
            </p:cNvPr>
            <p:cNvSpPr/>
            <p:nvPr/>
          </p:nvSpPr>
          <p:spPr>
            <a:xfrm>
              <a:off x="4915652" y="1886792"/>
              <a:ext cx="81576" cy="207891"/>
            </a:xfrm>
            <a:custGeom>
              <a:avLst/>
              <a:gdLst>
                <a:gd name="connsiteX0" fmla="*/ 35763 w 267545"/>
                <a:gd name="connsiteY0" fmla="*/ 1187 h 681820"/>
                <a:gd name="connsiteX1" fmla="*/ 26238 w 267545"/>
                <a:gd name="connsiteY1" fmla="*/ 172637 h 681820"/>
                <a:gd name="connsiteX2" fmla="*/ 108788 w 267545"/>
                <a:gd name="connsiteY2" fmla="*/ 407587 h 681820"/>
                <a:gd name="connsiteX3" fmla="*/ 261188 w 267545"/>
                <a:gd name="connsiteY3" fmla="*/ 674287 h 681820"/>
                <a:gd name="connsiteX4" fmla="*/ 226263 w 267545"/>
                <a:gd name="connsiteY4" fmla="*/ 594912 h 681820"/>
                <a:gd name="connsiteX5" fmla="*/ 111963 w 267545"/>
                <a:gd name="connsiteY5" fmla="*/ 452037 h 681820"/>
                <a:gd name="connsiteX6" fmla="*/ 838 w 267545"/>
                <a:gd name="connsiteY6" fmla="*/ 258362 h 681820"/>
                <a:gd name="connsiteX7" fmla="*/ 35763 w 267545"/>
                <a:gd name="connsiteY7" fmla="*/ 1187 h 6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545" h="681820">
                  <a:moveTo>
                    <a:pt x="35763" y="1187"/>
                  </a:moveTo>
                  <a:cubicBezTo>
                    <a:pt x="39996" y="-13100"/>
                    <a:pt x="14067" y="104904"/>
                    <a:pt x="26238" y="172637"/>
                  </a:cubicBezTo>
                  <a:cubicBezTo>
                    <a:pt x="38409" y="240370"/>
                    <a:pt x="69630" y="323979"/>
                    <a:pt x="108788" y="407587"/>
                  </a:cubicBezTo>
                  <a:cubicBezTo>
                    <a:pt x="147946" y="491195"/>
                    <a:pt x="241609" y="643066"/>
                    <a:pt x="261188" y="674287"/>
                  </a:cubicBezTo>
                  <a:cubicBezTo>
                    <a:pt x="280767" y="705508"/>
                    <a:pt x="251134" y="631954"/>
                    <a:pt x="226263" y="594912"/>
                  </a:cubicBezTo>
                  <a:cubicBezTo>
                    <a:pt x="201392" y="557870"/>
                    <a:pt x="149534" y="508129"/>
                    <a:pt x="111963" y="452037"/>
                  </a:cubicBezTo>
                  <a:cubicBezTo>
                    <a:pt x="74392" y="395945"/>
                    <a:pt x="7717" y="331387"/>
                    <a:pt x="838" y="258362"/>
                  </a:cubicBezTo>
                  <a:cubicBezTo>
                    <a:pt x="-6041" y="185337"/>
                    <a:pt x="31530" y="15474"/>
                    <a:pt x="35763" y="1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CC9F9A3C-A35E-4723-B4BF-A713B680289E}"/>
                </a:ext>
              </a:extLst>
            </p:cNvPr>
            <p:cNvSpPr/>
            <p:nvPr/>
          </p:nvSpPr>
          <p:spPr>
            <a:xfrm>
              <a:off x="4873105" y="1951047"/>
              <a:ext cx="111058" cy="180090"/>
            </a:xfrm>
            <a:custGeom>
              <a:avLst/>
              <a:gdLst>
                <a:gd name="connsiteX0" fmla="*/ 20789 w 364238"/>
                <a:gd name="connsiteY0" fmla="*/ 0 h 590640"/>
                <a:gd name="connsiteX1" fmla="*/ 41956 w 364238"/>
                <a:gd name="connsiteY1" fmla="*/ 201083 h 590640"/>
                <a:gd name="connsiteX2" fmla="*/ 348873 w 364238"/>
                <a:gd name="connsiteY2" fmla="*/ 571500 h 590640"/>
                <a:gd name="connsiteX3" fmla="*/ 300189 w 364238"/>
                <a:gd name="connsiteY3" fmla="*/ 522817 h 590640"/>
                <a:gd name="connsiteX4" fmla="*/ 143556 w 364238"/>
                <a:gd name="connsiteY4" fmla="*/ 395817 h 590640"/>
                <a:gd name="connsiteX5" fmla="*/ 5973 w 364238"/>
                <a:gd name="connsiteY5" fmla="*/ 201083 h 590640"/>
                <a:gd name="connsiteX6" fmla="*/ 20789 w 364238"/>
                <a:gd name="connsiteY6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38" h="590640">
                  <a:moveTo>
                    <a:pt x="20789" y="0"/>
                  </a:moveTo>
                  <a:cubicBezTo>
                    <a:pt x="26786" y="0"/>
                    <a:pt x="-12725" y="105833"/>
                    <a:pt x="41956" y="201083"/>
                  </a:cubicBezTo>
                  <a:cubicBezTo>
                    <a:pt x="96637" y="296333"/>
                    <a:pt x="305834" y="517878"/>
                    <a:pt x="348873" y="571500"/>
                  </a:cubicBezTo>
                  <a:cubicBezTo>
                    <a:pt x="391912" y="625122"/>
                    <a:pt x="334408" y="552097"/>
                    <a:pt x="300189" y="522817"/>
                  </a:cubicBezTo>
                  <a:cubicBezTo>
                    <a:pt x="265970" y="493537"/>
                    <a:pt x="192592" y="449439"/>
                    <a:pt x="143556" y="395817"/>
                  </a:cubicBezTo>
                  <a:cubicBezTo>
                    <a:pt x="94520" y="342195"/>
                    <a:pt x="23612" y="265289"/>
                    <a:pt x="5973" y="201083"/>
                  </a:cubicBezTo>
                  <a:cubicBezTo>
                    <a:pt x="-11666" y="136877"/>
                    <a:pt x="14792" y="0"/>
                    <a:pt x="20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8EFC3243-D7B1-4C89-A6A0-ADEF89859A08}"/>
                </a:ext>
              </a:extLst>
            </p:cNvPr>
            <p:cNvSpPr/>
            <p:nvPr/>
          </p:nvSpPr>
          <p:spPr>
            <a:xfrm>
              <a:off x="4809872" y="2050327"/>
              <a:ext cx="89100" cy="152458"/>
            </a:xfrm>
            <a:custGeom>
              <a:avLst/>
              <a:gdLst>
                <a:gd name="connsiteX0" fmla="*/ 20741 w 292221"/>
                <a:gd name="connsiteY0" fmla="*/ 356 h 500015"/>
                <a:gd name="connsiteX1" fmla="*/ 22858 w 292221"/>
                <a:gd name="connsiteY1" fmla="*/ 137939 h 500015"/>
                <a:gd name="connsiteX2" fmla="*/ 285324 w 292221"/>
                <a:gd name="connsiteY2" fmla="*/ 487189 h 500015"/>
                <a:gd name="connsiteX3" fmla="*/ 204891 w 292221"/>
                <a:gd name="connsiteY3" fmla="*/ 400406 h 500015"/>
                <a:gd name="connsiteX4" fmla="*/ 86358 w 292221"/>
                <a:gd name="connsiteY4" fmla="*/ 171806 h 500015"/>
                <a:gd name="connsiteX5" fmla="*/ 20741 w 292221"/>
                <a:gd name="connsiteY5" fmla="*/ 356 h 50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500015">
                  <a:moveTo>
                    <a:pt x="20741" y="356"/>
                  </a:moveTo>
                  <a:cubicBezTo>
                    <a:pt x="10158" y="-5288"/>
                    <a:pt x="-21239" y="56800"/>
                    <a:pt x="22858" y="137939"/>
                  </a:cubicBezTo>
                  <a:cubicBezTo>
                    <a:pt x="66955" y="219078"/>
                    <a:pt x="254985" y="443445"/>
                    <a:pt x="285324" y="487189"/>
                  </a:cubicBezTo>
                  <a:cubicBezTo>
                    <a:pt x="315663" y="530934"/>
                    <a:pt x="238052" y="452970"/>
                    <a:pt x="204891" y="400406"/>
                  </a:cubicBezTo>
                  <a:cubicBezTo>
                    <a:pt x="171730" y="347842"/>
                    <a:pt x="116697" y="235659"/>
                    <a:pt x="86358" y="171806"/>
                  </a:cubicBezTo>
                  <a:cubicBezTo>
                    <a:pt x="56019" y="107953"/>
                    <a:pt x="31324" y="6000"/>
                    <a:pt x="20741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802756D-3B4D-4D42-9266-2BBFF3EF9544}"/>
                </a:ext>
              </a:extLst>
            </p:cNvPr>
            <p:cNvSpPr/>
            <p:nvPr/>
          </p:nvSpPr>
          <p:spPr>
            <a:xfrm>
              <a:off x="4527512" y="1857992"/>
              <a:ext cx="46500" cy="310445"/>
            </a:xfrm>
            <a:custGeom>
              <a:avLst/>
              <a:gdLst>
                <a:gd name="connsiteX0" fmla="*/ 48272 w 152505"/>
                <a:gd name="connsiteY0" fmla="*/ 390 h 1018165"/>
                <a:gd name="connsiteX1" fmla="*/ 19697 w 152505"/>
                <a:gd name="connsiteY1" fmla="*/ 413140 h 1018165"/>
                <a:gd name="connsiteX2" fmla="*/ 19697 w 152505"/>
                <a:gd name="connsiteY2" fmla="*/ 594115 h 1018165"/>
                <a:gd name="connsiteX3" fmla="*/ 149872 w 152505"/>
                <a:gd name="connsiteY3" fmla="*/ 1006865 h 1018165"/>
                <a:gd name="connsiteX4" fmla="*/ 99072 w 152505"/>
                <a:gd name="connsiteY4" fmla="*/ 883040 h 1018165"/>
                <a:gd name="connsiteX5" fmla="*/ 3822 w 152505"/>
                <a:gd name="connsiteY5" fmla="*/ 683015 h 1018165"/>
                <a:gd name="connsiteX6" fmla="*/ 22872 w 152505"/>
                <a:gd name="connsiteY6" fmla="*/ 492515 h 1018165"/>
                <a:gd name="connsiteX7" fmla="*/ 48272 w 152505"/>
                <a:gd name="connsiteY7" fmla="*/ 390 h 101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5" h="1018165">
                  <a:moveTo>
                    <a:pt x="48272" y="390"/>
                  </a:moveTo>
                  <a:cubicBezTo>
                    <a:pt x="47743" y="-12839"/>
                    <a:pt x="24460" y="314186"/>
                    <a:pt x="19697" y="413140"/>
                  </a:cubicBezTo>
                  <a:cubicBezTo>
                    <a:pt x="14934" y="512094"/>
                    <a:pt x="-1999" y="495161"/>
                    <a:pt x="19697" y="594115"/>
                  </a:cubicBezTo>
                  <a:cubicBezTo>
                    <a:pt x="41393" y="693069"/>
                    <a:pt x="136643" y="958711"/>
                    <a:pt x="149872" y="1006865"/>
                  </a:cubicBezTo>
                  <a:cubicBezTo>
                    <a:pt x="163101" y="1055019"/>
                    <a:pt x="123414" y="937015"/>
                    <a:pt x="99072" y="883040"/>
                  </a:cubicBezTo>
                  <a:cubicBezTo>
                    <a:pt x="74730" y="829065"/>
                    <a:pt x="16522" y="748102"/>
                    <a:pt x="3822" y="683015"/>
                  </a:cubicBezTo>
                  <a:cubicBezTo>
                    <a:pt x="-8878" y="617928"/>
                    <a:pt x="13347" y="600465"/>
                    <a:pt x="22872" y="492515"/>
                  </a:cubicBezTo>
                  <a:cubicBezTo>
                    <a:pt x="32397" y="384565"/>
                    <a:pt x="48801" y="13619"/>
                    <a:pt x="48272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4BAD663C-CD0B-408F-9D76-6190690FC739}"/>
                </a:ext>
              </a:extLst>
            </p:cNvPr>
            <p:cNvSpPr/>
            <p:nvPr/>
          </p:nvSpPr>
          <p:spPr>
            <a:xfrm>
              <a:off x="4791347" y="2160116"/>
              <a:ext cx="35077" cy="134042"/>
            </a:xfrm>
            <a:custGeom>
              <a:avLst/>
              <a:gdLst>
                <a:gd name="connsiteX0" fmla="*/ 114834 w 115041"/>
                <a:gd name="connsiteY0" fmla="*/ 116 h 439616"/>
                <a:gd name="connsiteX1" fmla="*/ 33871 w 115041"/>
                <a:gd name="connsiteY1" fmla="*/ 141404 h 439616"/>
                <a:gd name="connsiteX2" fmla="*/ 71971 w 115041"/>
                <a:gd name="connsiteY2" fmla="*/ 430329 h 439616"/>
                <a:gd name="connsiteX3" fmla="*/ 62446 w 115041"/>
                <a:gd name="connsiteY3" fmla="*/ 355716 h 439616"/>
                <a:gd name="connsiteX4" fmla="*/ 17996 w 115041"/>
                <a:gd name="connsiteY4" fmla="*/ 227129 h 439616"/>
                <a:gd name="connsiteX5" fmla="*/ 5296 w 115041"/>
                <a:gd name="connsiteY5" fmla="*/ 162041 h 439616"/>
                <a:gd name="connsiteX6" fmla="*/ 114834 w 115041"/>
                <a:gd name="connsiteY6" fmla="*/ 116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41" h="439616">
                  <a:moveTo>
                    <a:pt x="114834" y="116"/>
                  </a:moveTo>
                  <a:cubicBezTo>
                    <a:pt x="119597" y="-3324"/>
                    <a:pt x="41015" y="69702"/>
                    <a:pt x="33871" y="141404"/>
                  </a:cubicBezTo>
                  <a:cubicBezTo>
                    <a:pt x="26727" y="213106"/>
                    <a:pt x="67209" y="394610"/>
                    <a:pt x="71971" y="430329"/>
                  </a:cubicBezTo>
                  <a:cubicBezTo>
                    <a:pt x="76733" y="466048"/>
                    <a:pt x="71442" y="389583"/>
                    <a:pt x="62446" y="355716"/>
                  </a:cubicBezTo>
                  <a:cubicBezTo>
                    <a:pt x="53450" y="321849"/>
                    <a:pt x="27521" y="259408"/>
                    <a:pt x="17996" y="227129"/>
                  </a:cubicBezTo>
                  <a:cubicBezTo>
                    <a:pt x="8471" y="194850"/>
                    <a:pt x="-8727" y="196966"/>
                    <a:pt x="5296" y="162041"/>
                  </a:cubicBezTo>
                  <a:cubicBezTo>
                    <a:pt x="19319" y="127116"/>
                    <a:pt x="110071" y="3556"/>
                    <a:pt x="114834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F0297426-09EB-4E26-AC0A-CAE9CFFA2A8F}"/>
                </a:ext>
              </a:extLst>
            </p:cNvPr>
            <p:cNvSpPr/>
            <p:nvPr/>
          </p:nvSpPr>
          <p:spPr>
            <a:xfrm>
              <a:off x="4596548" y="2156891"/>
              <a:ext cx="53950" cy="125128"/>
            </a:xfrm>
            <a:custGeom>
              <a:avLst/>
              <a:gdLst>
                <a:gd name="connsiteX0" fmla="*/ 175868 w 176940"/>
                <a:gd name="connsiteY0" fmla="*/ 1166 h 410382"/>
                <a:gd name="connsiteX1" fmla="*/ 79030 w 176940"/>
                <a:gd name="connsiteY1" fmla="*/ 118641 h 410382"/>
                <a:gd name="connsiteX2" fmla="*/ 44105 w 176940"/>
                <a:gd name="connsiteY2" fmla="*/ 191666 h 410382"/>
                <a:gd name="connsiteX3" fmla="*/ 96493 w 176940"/>
                <a:gd name="connsiteY3" fmla="*/ 399629 h 410382"/>
                <a:gd name="connsiteX4" fmla="*/ 85380 w 176940"/>
                <a:gd name="connsiteY4" fmla="*/ 364704 h 410382"/>
                <a:gd name="connsiteX5" fmla="*/ 26643 w 176940"/>
                <a:gd name="connsiteY5" fmla="*/ 228179 h 410382"/>
                <a:gd name="connsiteX6" fmla="*/ 9180 w 176940"/>
                <a:gd name="connsiteY6" fmla="*/ 196429 h 410382"/>
                <a:gd name="connsiteX7" fmla="*/ 175868 w 176940"/>
                <a:gd name="connsiteY7" fmla="*/ 1166 h 41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940" h="410382">
                  <a:moveTo>
                    <a:pt x="175868" y="1166"/>
                  </a:moveTo>
                  <a:cubicBezTo>
                    <a:pt x="187510" y="-11799"/>
                    <a:pt x="100990" y="86891"/>
                    <a:pt x="79030" y="118641"/>
                  </a:cubicBezTo>
                  <a:cubicBezTo>
                    <a:pt x="57069" y="150391"/>
                    <a:pt x="41195" y="144835"/>
                    <a:pt x="44105" y="191666"/>
                  </a:cubicBezTo>
                  <a:cubicBezTo>
                    <a:pt x="47015" y="238497"/>
                    <a:pt x="89614" y="370789"/>
                    <a:pt x="96493" y="399629"/>
                  </a:cubicBezTo>
                  <a:cubicBezTo>
                    <a:pt x="103372" y="428469"/>
                    <a:pt x="97022" y="393279"/>
                    <a:pt x="85380" y="364704"/>
                  </a:cubicBezTo>
                  <a:cubicBezTo>
                    <a:pt x="73738" y="336129"/>
                    <a:pt x="39343" y="256225"/>
                    <a:pt x="26643" y="228179"/>
                  </a:cubicBezTo>
                  <a:cubicBezTo>
                    <a:pt x="13943" y="200133"/>
                    <a:pt x="-14633" y="230825"/>
                    <a:pt x="9180" y="196429"/>
                  </a:cubicBezTo>
                  <a:cubicBezTo>
                    <a:pt x="32992" y="162033"/>
                    <a:pt x="164226" y="14131"/>
                    <a:pt x="175868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0A15EEF2-EABE-4463-9A78-FD0317D2C09B}"/>
                </a:ext>
              </a:extLst>
            </p:cNvPr>
            <p:cNvSpPr/>
            <p:nvPr/>
          </p:nvSpPr>
          <p:spPr>
            <a:xfrm>
              <a:off x="4498207" y="2111555"/>
              <a:ext cx="66627" cy="124615"/>
            </a:xfrm>
            <a:custGeom>
              <a:avLst/>
              <a:gdLst>
                <a:gd name="connsiteX0" fmla="*/ 47546 w 218517"/>
                <a:gd name="connsiteY0" fmla="*/ 631 h 408701"/>
                <a:gd name="connsiteX1" fmla="*/ 11033 w 218517"/>
                <a:gd name="connsiteY1" fmla="*/ 141919 h 408701"/>
                <a:gd name="connsiteX2" fmla="*/ 209471 w 218517"/>
                <a:gd name="connsiteY2" fmla="*/ 399094 h 408701"/>
                <a:gd name="connsiteX3" fmla="*/ 166608 w 218517"/>
                <a:gd name="connsiteY3" fmla="*/ 338769 h 408701"/>
                <a:gd name="connsiteX4" fmla="*/ 4683 w 218517"/>
                <a:gd name="connsiteY4" fmla="*/ 194306 h 408701"/>
                <a:gd name="connsiteX5" fmla="*/ 47546 w 218517"/>
                <a:gd name="connsiteY5" fmla="*/ 631 h 4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517" h="408701">
                  <a:moveTo>
                    <a:pt x="47546" y="631"/>
                  </a:moveTo>
                  <a:cubicBezTo>
                    <a:pt x="48604" y="-8100"/>
                    <a:pt x="-15954" y="75509"/>
                    <a:pt x="11033" y="141919"/>
                  </a:cubicBezTo>
                  <a:cubicBezTo>
                    <a:pt x="38020" y="208329"/>
                    <a:pt x="183542" y="366286"/>
                    <a:pt x="209471" y="399094"/>
                  </a:cubicBezTo>
                  <a:cubicBezTo>
                    <a:pt x="235400" y="431902"/>
                    <a:pt x="200739" y="372900"/>
                    <a:pt x="166608" y="338769"/>
                  </a:cubicBezTo>
                  <a:cubicBezTo>
                    <a:pt x="132477" y="304638"/>
                    <a:pt x="26908" y="246164"/>
                    <a:pt x="4683" y="194306"/>
                  </a:cubicBezTo>
                  <a:cubicBezTo>
                    <a:pt x="-17542" y="142448"/>
                    <a:pt x="46488" y="9362"/>
                    <a:pt x="47546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BFAC10B4-4790-4C01-B660-EA20E7BFAD75}"/>
                </a:ext>
              </a:extLst>
            </p:cNvPr>
            <p:cNvSpPr/>
            <p:nvPr/>
          </p:nvSpPr>
          <p:spPr>
            <a:xfrm>
              <a:off x="4645121" y="2064557"/>
              <a:ext cx="24090" cy="116424"/>
            </a:xfrm>
            <a:custGeom>
              <a:avLst/>
              <a:gdLst>
                <a:gd name="connsiteX0" fmla="*/ 158 w 79009"/>
                <a:gd name="connsiteY0" fmla="*/ 252 h 381835"/>
                <a:gd name="connsiteX1" fmla="*/ 55192 w 79009"/>
                <a:gd name="connsiteY1" fmla="*/ 165352 h 381835"/>
                <a:gd name="connsiteX2" fmla="*/ 76358 w 79009"/>
                <a:gd name="connsiteY2" fmla="*/ 377019 h 381835"/>
                <a:gd name="connsiteX3" fmla="*/ 72125 w 79009"/>
                <a:gd name="connsiteY3" fmla="*/ 298702 h 381835"/>
                <a:gd name="connsiteX4" fmla="*/ 74242 w 79009"/>
                <a:gd name="connsiteY4" fmla="*/ 131486 h 381835"/>
                <a:gd name="connsiteX5" fmla="*/ 158 w 79009"/>
                <a:gd name="connsiteY5" fmla="*/ 252 h 3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09" h="381835">
                  <a:moveTo>
                    <a:pt x="158" y="252"/>
                  </a:moveTo>
                  <a:cubicBezTo>
                    <a:pt x="-3017" y="5896"/>
                    <a:pt x="42492" y="102558"/>
                    <a:pt x="55192" y="165352"/>
                  </a:cubicBezTo>
                  <a:cubicBezTo>
                    <a:pt x="67892" y="228146"/>
                    <a:pt x="73536" y="354794"/>
                    <a:pt x="76358" y="377019"/>
                  </a:cubicBezTo>
                  <a:cubicBezTo>
                    <a:pt x="79180" y="399244"/>
                    <a:pt x="72478" y="339624"/>
                    <a:pt x="72125" y="298702"/>
                  </a:cubicBezTo>
                  <a:cubicBezTo>
                    <a:pt x="71772" y="257780"/>
                    <a:pt x="86237" y="178053"/>
                    <a:pt x="74242" y="131486"/>
                  </a:cubicBezTo>
                  <a:cubicBezTo>
                    <a:pt x="62247" y="84919"/>
                    <a:pt x="3333" y="-5392"/>
                    <a:pt x="158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F4143CE3-28C7-4CCC-B0EC-DB2862BB8DE0}"/>
                </a:ext>
              </a:extLst>
            </p:cNvPr>
            <p:cNvSpPr/>
            <p:nvPr/>
          </p:nvSpPr>
          <p:spPr>
            <a:xfrm>
              <a:off x="4776815" y="2071088"/>
              <a:ext cx="17026" cy="73447"/>
            </a:xfrm>
            <a:custGeom>
              <a:avLst/>
              <a:gdLst>
                <a:gd name="connsiteX0" fmla="*/ 48725 w 55839"/>
                <a:gd name="connsiteY0" fmla="*/ 0 h 240884"/>
                <a:gd name="connsiteX1" fmla="*/ 33908 w 55839"/>
                <a:gd name="connsiteY1" fmla="*/ 137583 h 240884"/>
                <a:gd name="connsiteX2" fmla="*/ 41 w 55839"/>
                <a:gd name="connsiteY2" fmla="*/ 239183 h 240884"/>
                <a:gd name="connsiteX3" fmla="*/ 27558 w 55839"/>
                <a:gd name="connsiteY3" fmla="*/ 196850 h 240884"/>
                <a:gd name="connsiteX4" fmla="*/ 55075 w 55839"/>
                <a:gd name="connsiteY4" fmla="*/ 139700 h 240884"/>
                <a:gd name="connsiteX5" fmla="*/ 48725 w 55839"/>
                <a:gd name="connsiteY5" fmla="*/ 0 h 2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39" h="240884">
                  <a:moveTo>
                    <a:pt x="48725" y="0"/>
                  </a:moveTo>
                  <a:cubicBezTo>
                    <a:pt x="45197" y="-353"/>
                    <a:pt x="42022" y="97719"/>
                    <a:pt x="33908" y="137583"/>
                  </a:cubicBezTo>
                  <a:cubicBezTo>
                    <a:pt x="25794" y="177447"/>
                    <a:pt x="1099" y="229305"/>
                    <a:pt x="41" y="239183"/>
                  </a:cubicBezTo>
                  <a:cubicBezTo>
                    <a:pt x="-1017" y="249061"/>
                    <a:pt x="18386" y="213431"/>
                    <a:pt x="27558" y="196850"/>
                  </a:cubicBezTo>
                  <a:cubicBezTo>
                    <a:pt x="36730" y="180269"/>
                    <a:pt x="52253" y="169333"/>
                    <a:pt x="55075" y="139700"/>
                  </a:cubicBezTo>
                  <a:cubicBezTo>
                    <a:pt x="57897" y="110067"/>
                    <a:pt x="52253" y="353"/>
                    <a:pt x="487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441E4CE5-2797-432B-92E9-C07C11471D75}"/>
                </a:ext>
              </a:extLst>
            </p:cNvPr>
            <p:cNvSpPr/>
            <p:nvPr/>
          </p:nvSpPr>
          <p:spPr>
            <a:xfrm>
              <a:off x="4477082" y="2175630"/>
              <a:ext cx="66529" cy="107906"/>
            </a:xfrm>
            <a:custGeom>
              <a:avLst/>
              <a:gdLst>
                <a:gd name="connsiteX0" fmla="*/ 115242 w 218196"/>
                <a:gd name="connsiteY0" fmla="*/ 4266 h 353899"/>
                <a:gd name="connsiteX1" fmla="*/ 178742 w 218196"/>
                <a:gd name="connsiteY1" fmla="*/ 167250 h 353899"/>
                <a:gd name="connsiteX2" fmla="*/ 942 w 218196"/>
                <a:gd name="connsiteY2" fmla="*/ 351400 h 353899"/>
                <a:gd name="connsiteX3" fmla="*/ 113125 w 218196"/>
                <a:gd name="connsiteY3" fmla="*/ 266733 h 353899"/>
                <a:gd name="connsiteX4" fmla="*/ 216842 w 218196"/>
                <a:gd name="connsiteY4" fmla="*/ 165133 h 353899"/>
                <a:gd name="connsiteX5" fmla="*/ 170275 w 218196"/>
                <a:gd name="connsiteY5" fmla="*/ 57183 h 353899"/>
                <a:gd name="connsiteX6" fmla="*/ 115242 w 218196"/>
                <a:gd name="connsiteY6" fmla="*/ 4266 h 3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96" h="353899">
                  <a:moveTo>
                    <a:pt x="115242" y="4266"/>
                  </a:moveTo>
                  <a:cubicBezTo>
                    <a:pt x="116653" y="22610"/>
                    <a:pt x="197792" y="109394"/>
                    <a:pt x="178742" y="167250"/>
                  </a:cubicBezTo>
                  <a:cubicBezTo>
                    <a:pt x="159692" y="225106"/>
                    <a:pt x="11878" y="334819"/>
                    <a:pt x="942" y="351400"/>
                  </a:cubicBezTo>
                  <a:cubicBezTo>
                    <a:pt x="-9994" y="367981"/>
                    <a:pt x="77142" y="297777"/>
                    <a:pt x="113125" y="266733"/>
                  </a:cubicBezTo>
                  <a:cubicBezTo>
                    <a:pt x="149108" y="235689"/>
                    <a:pt x="207317" y="200058"/>
                    <a:pt x="216842" y="165133"/>
                  </a:cubicBezTo>
                  <a:cubicBezTo>
                    <a:pt x="226367" y="130208"/>
                    <a:pt x="182975" y="83288"/>
                    <a:pt x="170275" y="57183"/>
                  </a:cubicBezTo>
                  <a:cubicBezTo>
                    <a:pt x="157575" y="31078"/>
                    <a:pt x="113831" y="-14078"/>
                    <a:pt x="115242" y="4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9907CB5D-D714-4742-8E51-0FDD2E95F257}"/>
                </a:ext>
              </a:extLst>
            </p:cNvPr>
            <p:cNvSpPr/>
            <p:nvPr/>
          </p:nvSpPr>
          <p:spPr>
            <a:xfrm>
              <a:off x="4539011" y="2216575"/>
              <a:ext cx="85026" cy="61228"/>
            </a:xfrm>
            <a:custGeom>
              <a:avLst/>
              <a:gdLst>
                <a:gd name="connsiteX0" fmla="*/ 1032 w 278861"/>
                <a:gd name="connsiteY0" fmla="*/ 685 h 200809"/>
                <a:gd name="connsiteX1" fmla="*/ 47070 w 278861"/>
                <a:gd name="connsiteY1" fmla="*/ 116572 h 200809"/>
                <a:gd name="connsiteX2" fmla="*/ 131207 w 278861"/>
                <a:gd name="connsiteY2" fmla="*/ 199122 h 200809"/>
                <a:gd name="connsiteX3" fmla="*/ 278845 w 278861"/>
                <a:gd name="connsiteY3" fmla="*/ 173722 h 200809"/>
                <a:gd name="connsiteX4" fmla="*/ 121682 w 278861"/>
                <a:gd name="connsiteY4" fmla="*/ 192772 h 200809"/>
                <a:gd name="connsiteX5" fmla="*/ 89932 w 278861"/>
                <a:gd name="connsiteY5" fmla="*/ 173722 h 200809"/>
                <a:gd name="connsiteX6" fmla="*/ 1032 w 278861"/>
                <a:gd name="connsiteY6" fmla="*/ 685 h 20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61" h="200809">
                  <a:moveTo>
                    <a:pt x="1032" y="685"/>
                  </a:moveTo>
                  <a:cubicBezTo>
                    <a:pt x="-6112" y="-8840"/>
                    <a:pt x="25374" y="83499"/>
                    <a:pt x="47070" y="116572"/>
                  </a:cubicBezTo>
                  <a:cubicBezTo>
                    <a:pt x="68766" y="149645"/>
                    <a:pt x="92578" y="189597"/>
                    <a:pt x="131207" y="199122"/>
                  </a:cubicBezTo>
                  <a:cubicBezTo>
                    <a:pt x="169836" y="208647"/>
                    <a:pt x="280433" y="174780"/>
                    <a:pt x="278845" y="173722"/>
                  </a:cubicBezTo>
                  <a:cubicBezTo>
                    <a:pt x="277257" y="172664"/>
                    <a:pt x="153167" y="192772"/>
                    <a:pt x="121682" y="192772"/>
                  </a:cubicBezTo>
                  <a:cubicBezTo>
                    <a:pt x="90197" y="192772"/>
                    <a:pt x="108982" y="197799"/>
                    <a:pt x="89932" y="173722"/>
                  </a:cubicBezTo>
                  <a:cubicBezTo>
                    <a:pt x="70882" y="149645"/>
                    <a:pt x="8176" y="10210"/>
                    <a:pt x="1032" y="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3254C5B4-D291-4A41-920A-CA4E1C0839E2}"/>
                </a:ext>
              </a:extLst>
            </p:cNvPr>
            <p:cNvSpPr/>
            <p:nvPr/>
          </p:nvSpPr>
          <p:spPr>
            <a:xfrm>
              <a:off x="4552235" y="2195701"/>
              <a:ext cx="80524" cy="95869"/>
            </a:xfrm>
            <a:custGeom>
              <a:avLst/>
              <a:gdLst>
                <a:gd name="connsiteX0" fmla="*/ 264050 w 264096"/>
                <a:gd name="connsiteY0" fmla="*/ 883 h 314421"/>
                <a:gd name="connsiteX1" fmla="*/ 78312 w 264096"/>
                <a:gd name="connsiteY1" fmla="*/ 146933 h 314421"/>
                <a:gd name="connsiteX2" fmla="*/ 2112 w 264096"/>
                <a:gd name="connsiteY2" fmla="*/ 308858 h 314421"/>
                <a:gd name="connsiteX3" fmla="*/ 22750 w 264096"/>
                <a:gd name="connsiteY3" fmla="*/ 264408 h 314421"/>
                <a:gd name="connsiteX4" fmla="*/ 38625 w 264096"/>
                <a:gd name="connsiteY4" fmla="*/ 142171 h 314421"/>
                <a:gd name="connsiteX5" fmla="*/ 95775 w 264096"/>
                <a:gd name="connsiteY5" fmla="*/ 88196 h 314421"/>
                <a:gd name="connsiteX6" fmla="*/ 264050 w 264096"/>
                <a:gd name="connsiteY6" fmla="*/ 883 h 31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6" h="314421">
                  <a:moveTo>
                    <a:pt x="264050" y="883"/>
                  </a:moveTo>
                  <a:cubicBezTo>
                    <a:pt x="261139" y="10673"/>
                    <a:pt x="121968" y="95604"/>
                    <a:pt x="78312" y="146933"/>
                  </a:cubicBezTo>
                  <a:cubicBezTo>
                    <a:pt x="34656" y="198262"/>
                    <a:pt x="11372" y="289279"/>
                    <a:pt x="2112" y="308858"/>
                  </a:cubicBezTo>
                  <a:cubicBezTo>
                    <a:pt x="-7148" y="328437"/>
                    <a:pt x="16665" y="292189"/>
                    <a:pt x="22750" y="264408"/>
                  </a:cubicBezTo>
                  <a:cubicBezTo>
                    <a:pt x="28835" y="236627"/>
                    <a:pt x="26454" y="171540"/>
                    <a:pt x="38625" y="142171"/>
                  </a:cubicBezTo>
                  <a:cubicBezTo>
                    <a:pt x="50796" y="112802"/>
                    <a:pt x="58469" y="110950"/>
                    <a:pt x="95775" y="88196"/>
                  </a:cubicBezTo>
                  <a:cubicBezTo>
                    <a:pt x="133081" y="65442"/>
                    <a:pt x="266961" y="-8907"/>
                    <a:pt x="264050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209202BC-049A-4FF7-8801-64BD49B4EF49}"/>
                </a:ext>
              </a:extLst>
            </p:cNvPr>
            <p:cNvSpPr/>
            <p:nvPr/>
          </p:nvSpPr>
          <p:spPr>
            <a:xfrm>
              <a:off x="4544426" y="2269060"/>
              <a:ext cx="45260" cy="81777"/>
            </a:xfrm>
            <a:custGeom>
              <a:avLst/>
              <a:gdLst>
                <a:gd name="connsiteX0" fmla="*/ 3911 w 148440"/>
                <a:gd name="connsiteY0" fmla="*/ 1588 h 268205"/>
                <a:gd name="connsiteX1" fmla="*/ 3911 w 148440"/>
                <a:gd name="connsiteY1" fmla="*/ 71438 h 268205"/>
                <a:gd name="connsiteX2" fmla="*/ 53123 w 148440"/>
                <a:gd name="connsiteY2" fmla="*/ 158751 h 268205"/>
                <a:gd name="connsiteX3" fmla="*/ 142023 w 148440"/>
                <a:gd name="connsiteY3" fmla="*/ 263526 h 268205"/>
                <a:gd name="connsiteX4" fmla="*/ 129323 w 148440"/>
                <a:gd name="connsiteY4" fmla="*/ 242888 h 268205"/>
                <a:gd name="connsiteX5" fmla="*/ 32486 w 148440"/>
                <a:gd name="connsiteY5" fmla="*/ 179388 h 268205"/>
                <a:gd name="connsiteX6" fmla="*/ 736 w 148440"/>
                <a:gd name="connsiteY6" fmla="*/ 141288 h 268205"/>
                <a:gd name="connsiteX7" fmla="*/ 3911 w 148440"/>
                <a:gd name="connsiteY7" fmla="*/ 1588 h 26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40" h="268205">
                  <a:moveTo>
                    <a:pt x="3911" y="1588"/>
                  </a:moveTo>
                  <a:cubicBezTo>
                    <a:pt x="4440" y="-10054"/>
                    <a:pt x="-4291" y="45244"/>
                    <a:pt x="3911" y="71438"/>
                  </a:cubicBezTo>
                  <a:cubicBezTo>
                    <a:pt x="12113" y="97632"/>
                    <a:pt x="30104" y="126736"/>
                    <a:pt x="53123" y="158751"/>
                  </a:cubicBezTo>
                  <a:cubicBezTo>
                    <a:pt x="76142" y="190766"/>
                    <a:pt x="129323" y="249503"/>
                    <a:pt x="142023" y="263526"/>
                  </a:cubicBezTo>
                  <a:cubicBezTo>
                    <a:pt x="154723" y="277549"/>
                    <a:pt x="147579" y="256911"/>
                    <a:pt x="129323" y="242888"/>
                  </a:cubicBezTo>
                  <a:cubicBezTo>
                    <a:pt x="111067" y="228865"/>
                    <a:pt x="53917" y="196321"/>
                    <a:pt x="32486" y="179388"/>
                  </a:cubicBezTo>
                  <a:cubicBezTo>
                    <a:pt x="11055" y="162455"/>
                    <a:pt x="3382" y="170127"/>
                    <a:pt x="736" y="141288"/>
                  </a:cubicBezTo>
                  <a:cubicBezTo>
                    <a:pt x="-1910" y="112449"/>
                    <a:pt x="3382" y="13230"/>
                    <a:pt x="3911" y="1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F518B8AA-A512-4358-A70B-8794FAB4286B}"/>
                </a:ext>
              </a:extLst>
            </p:cNvPr>
            <p:cNvSpPr/>
            <p:nvPr/>
          </p:nvSpPr>
          <p:spPr>
            <a:xfrm>
              <a:off x="4652876" y="2198857"/>
              <a:ext cx="101781" cy="21961"/>
            </a:xfrm>
            <a:custGeom>
              <a:avLst/>
              <a:gdLst>
                <a:gd name="connsiteX0" fmla="*/ 123 w 333810"/>
                <a:gd name="connsiteY0" fmla="*/ 58 h 72026"/>
                <a:gd name="connsiteX1" fmla="*/ 125007 w 333810"/>
                <a:gd name="connsiteY1" fmla="*/ 72025 h 72026"/>
                <a:gd name="connsiteX2" fmla="*/ 332440 w 333810"/>
                <a:gd name="connsiteY2" fmla="*/ 2175 h 72026"/>
                <a:gd name="connsiteX3" fmla="*/ 211790 w 333810"/>
                <a:gd name="connsiteY3" fmla="*/ 40275 h 72026"/>
                <a:gd name="connsiteX4" fmla="*/ 146173 w 333810"/>
                <a:gd name="connsiteY4" fmla="*/ 59325 h 72026"/>
                <a:gd name="connsiteX5" fmla="*/ 123 w 333810"/>
                <a:gd name="connsiteY5" fmla="*/ 58 h 7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10" h="72026">
                  <a:moveTo>
                    <a:pt x="123" y="58"/>
                  </a:moveTo>
                  <a:cubicBezTo>
                    <a:pt x="-3405" y="2175"/>
                    <a:pt x="69621" y="71672"/>
                    <a:pt x="125007" y="72025"/>
                  </a:cubicBezTo>
                  <a:cubicBezTo>
                    <a:pt x="180393" y="72378"/>
                    <a:pt x="317976" y="7467"/>
                    <a:pt x="332440" y="2175"/>
                  </a:cubicBezTo>
                  <a:cubicBezTo>
                    <a:pt x="346904" y="-3117"/>
                    <a:pt x="242834" y="30750"/>
                    <a:pt x="211790" y="40275"/>
                  </a:cubicBezTo>
                  <a:cubicBezTo>
                    <a:pt x="180746" y="49800"/>
                    <a:pt x="178628" y="64264"/>
                    <a:pt x="146173" y="59325"/>
                  </a:cubicBezTo>
                  <a:cubicBezTo>
                    <a:pt x="113718" y="54386"/>
                    <a:pt x="3651" y="-2059"/>
                    <a:pt x="123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977CF146-6A98-45B6-B773-3A1FB981F7E4}"/>
                </a:ext>
              </a:extLst>
            </p:cNvPr>
            <p:cNvSpPr/>
            <p:nvPr/>
          </p:nvSpPr>
          <p:spPr>
            <a:xfrm>
              <a:off x="4433576" y="2124265"/>
              <a:ext cx="101890" cy="53703"/>
            </a:xfrm>
            <a:custGeom>
              <a:avLst/>
              <a:gdLst>
                <a:gd name="connsiteX0" fmla="*/ 334130 w 334170"/>
                <a:gd name="connsiteY0" fmla="*/ 220 h 176131"/>
                <a:gd name="connsiteX1" fmla="*/ 319843 w 334170"/>
                <a:gd name="connsiteY1" fmla="*/ 119283 h 176131"/>
                <a:gd name="connsiteX2" fmla="*/ 256343 w 334170"/>
                <a:gd name="connsiteY2" fmla="*/ 141508 h 176131"/>
                <a:gd name="connsiteX3" fmla="*/ 5518 w 334170"/>
                <a:gd name="connsiteY3" fmla="*/ 141508 h 176131"/>
                <a:gd name="connsiteX4" fmla="*/ 99180 w 334170"/>
                <a:gd name="connsiteY4" fmla="*/ 139920 h 176131"/>
                <a:gd name="connsiteX5" fmla="*/ 286505 w 334170"/>
                <a:gd name="connsiteY5" fmla="*/ 174845 h 176131"/>
                <a:gd name="connsiteX6" fmla="*/ 323018 w 334170"/>
                <a:gd name="connsiteY6" fmla="*/ 152620 h 176131"/>
                <a:gd name="connsiteX7" fmla="*/ 334130 w 334170"/>
                <a:gd name="connsiteY7" fmla="*/ 220 h 17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70" h="176131">
                  <a:moveTo>
                    <a:pt x="334130" y="220"/>
                  </a:moveTo>
                  <a:cubicBezTo>
                    <a:pt x="333601" y="-5336"/>
                    <a:pt x="332807" y="95735"/>
                    <a:pt x="319843" y="119283"/>
                  </a:cubicBezTo>
                  <a:cubicBezTo>
                    <a:pt x="306879" y="142831"/>
                    <a:pt x="308730" y="137804"/>
                    <a:pt x="256343" y="141508"/>
                  </a:cubicBezTo>
                  <a:cubicBezTo>
                    <a:pt x="203955" y="145212"/>
                    <a:pt x="31712" y="141773"/>
                    <a:pt x="5518" y="141508"/>
                  </a:cubicBezTo>
                  <a:cubicBezTo>
                    <a:pt x="-20676" y="141243"/>
                    <a:pt x="52349" y="134364"/>
                    <a:pt x="99180" y="139920"/>
                  </a:cubicBezTo>
                  <a:cubicBezTo>
                    <a:pt x="146011" y="145476"/>
                    <a:pt x="249199" y="172728"/>
                    <a:pt x="286505" y="174845"/>
                  </a:cubicBezTo>
                  <a:cubicBezTo>
                    <a:pt x="323811" y="176962"/>
                    <a:pt x="316139" y="179872"/>
                    <a:pt x="323018" y="152620"/>
                  </a:cubicBezTo>
                  <a:cubicBezTo>
                    <a:pt x="329897" y="125368"/>
                    <a:pt x="334659" y="5776"/>
                    <a:pt x="334130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CAA653BE-B758-401A-A4D6-C91101894594}"/>
                </a:ext>
              </a:extLst>
            </p:cNvPr>
            <p:cNvSpPr/>
            <p:nvPr/>
          </p:nvSpPr>
          <p:spPr>
            <a:xfrm>
              <a:off x="4356775" y="2177450"/>
              <a:ext cx="125526" cy="51275"/>
            </a:xfrm>
            <a:custGeom>
              <a:avLst/>
              <a:gdLst>
                <a:gd name="connsiteX0" fmla="*/ 411389 w 411687"/>
                <a:gd name="connsiteY0" fmla="*/ 6766 h 168166"/>
                <a:gd name="connsiteX1" fmla="*/ 254227 w 411687"/>
                <a:gd name="connsiteY1" fmla="*/ 17879 h 168166"/>
                <a:gd name="connsiteX2" fmla="*/ 8164 w 411687"/>
                <a:gd name="connsiteY2" fmla="*/ 163929 h 168166"/>
                <a:gd name="connsiteX3" fmla="*/ 73252 w 411687"/>
                <a:gd name="connsiteY3" fmla="*/ 122654 h 168166"/>
                <a:gd name="connsiteX4" fmla="*/ 216127 w 411687"/>
                <a:gd name="connsiteY4" fmla="*/ 57566 h 168166"/>
                <a:gd name="connsiteX5" fmla="*/ 411389 w 411687"/>
                <a:gd name="connsiteY5" fmla="*/ 6766 h 1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87" h="168166">
                  <a:moveTo>
                    <a:pt x="411389" y="6766"/>
                  </a:moveTo>
                  <a:cubicBezTo>
                    <a:pt x="417739" y="152"/>
                    <a:pt x="321431" y="-8315"/>
                    <a:pt x="254227" y="17879"/>
                  </a:cubicBezTo>
                  <a:cubicBezTo>
                    <a:pt x="187023" y="44073"/>
                    <a:pt x="38326" y="146467"/>
                    <a:pt x="8164" y="163929"/>
                  </a:cubicBezTo>
                  <a:cubicBezTo>
                    <a:pt x="-21998" y="181391"/>
                    <a:pt x="38591" y="140381"/>
                    <a:pt x="73252" y="122654"/>
                  </a:cubicBezTo>
                  <a:cubicBezTo>
                    <a:pt x="107913" y="104927"/>
                    <a:pt x="160300" y="75822"/>
                    <a:pt x="216127" y="57566"/>
                  </a:cubicBezTo>
                  <a:cubicBezTo>
                    <a:pt x="271954" y="39310"/>
                    <a:pt x="405039" y="13380"/>
                    <a:pt x="411389" y="6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77E1205E-14EE-47DB-AB2D-9CCD3874F811}"/>
                </a:ext>
              </a:extLst>
            </p:cNvPr>
            <p:cNvSpPr/>
            <p:nvPr/>
          </p:nvSpPr>
          <p:spPr>
            <a:xfrm>
              <a:off x="4878099" y="2049702"/>
              <a:ext cx="121935" cy="160690"/>
            </a:xfrm>
            <a:custGeom>
              <a:avLst/>
              <a:gdLst>
                <a:gd name="connsiteX0" fmla="*/ 6527 w 399911"/>
                <a:gd name="connsiteY0" fmla="*/ 289 h 527014"/>
                <a:gd name="connsiteX1" fmla="*/ 36160 w 399911"/>
                <a:gd name="connsiteY1" fmla="*/ 241589 h 527014"/>
                <a:gd name="connsiteX2" fmla="*/ 370594 w 399911"/>
                <a:gd name="connsiteY2" fmla="*/ 510406 h 527014"/>
                <a:gd name="connsiteX3" fmla="*/ 351544 w 399911"/>
                <a:gd name="connsiteY3" fmla="*/ 485006 h 527014"/>
                <a:gd name="connsiteX4" fmla="*/ 93310 w 399911"/>
                <a:gd name="connsiteY4" fmla="*/ 377056 h 527014"/>
                <a:gd name="connsiteX5" fmla="*/ 12877 w 399911"/>
                <a:gd name="connsiteY5" fmla="*/ 290272 h 527014"/>
                <a:gd name="connsiteX6" fmla="*/ 6527 w 399911"/>
                <a:gd name="connsiteY6" fmla="*/ 289 h 5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911" h="527014">
                  <a:moveTo>
                    <a:pt x="6527" y="289"/>
                  </a:moveTo>
                  <a:cubicBezTo>
                    <a:pt x="10407" y="-7825"/>
                    <a:pt x="-24518" y="156570"/>
                    <a:pt x="36160" y="241589"/>
                  </a:cubicBezTo>
                  <a:cubicBezTo>
                    <a:pt x="96838" y="326608"/>
                    <a:pt x="318030" y="469837"/>
                    <a:pt x="370594" y="510406"/>
                  </a:cubicBezTo>
                  <a:cubicBezTo>
                    <a:pt x="423158" y="550976"/>
                    <a:pt x="397758" y="507231"/>
                    <a:pt x="351544" y="485006"/>
                  </a:cubicBezTo>
                  <a:cubicBezTo>
                    <a:pt x="305330" y="462781"/>
                    <a:pt x="149755" y="409512"/>
                    <a:pt x="93310" y="377056"/>
                  </a:cubicBezTo>
                  <a:cubicBezTo>
                    <a:pt x="36866" y="344600"/>
                    <a:pt x="28752" y="349539"/>
                    <a:pt x="12877" y="290272"/>
                  </a:cubicBezTo>
                  <a:cubicBezTo>
                    <a:pt x="-2998" y="231005"/>
                    <a:pt x="2647" y="8403"/>
                    <a:pt x="6527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ECE73C7B-2DB3-4D18-9172-6381FB377568}"/>
                </a:ext>
              </a:extLst>
            </p:cNvPr>
            <p:cNvSpPr/>
            <p:nvPr/>
          </p:nvSpPr>
          <p:spPr>
            <a:xfrm>
              <a:off x="4971723" y="2157493"/>
              <a:ext cx="84891" cy="45273"/>
            </a:xfrm>
            <a:custGeom>
              <a:avLst/>
              <a:gdLst>
                <a:gd name="connsiteX0" fmla="*/ 35 w 278418"/>
                <a:gd name="connsiteY0" fmla="*/ 250 h 148483"/>
                <a:gd name="connsiteX1" fmla="*/ 209585 w 278418"/>
                <a:gd name="connsiteY1" fmla="*/ 72217 h 148483"/>
                <a:gd name="connsiteX2" fmla="*/ 277318 w 278418"/>
                <a:gd name="connsiteY2" fmla="*/ 148417 h 148483"/>
                <a:gd name="connsiteX3" fmla="*/ 249801 w 278418"/>
                <a:gd name="connsiteY3" fmla="*/ 84917 h 148483"/>
                <a:gd name="connsiteX4" fmla="*/ 226518 w 278418"/>
                <a:gd name="connsiteY4" fmla="*/ 48934 h 148483"/>
                <a:gd name="connsiteX5" fmla="*/ 35 w 278418"/>
                <a:gd name="connsiteY5" fmla="*/ 250 h 1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18" h="148483">
                  <a:moveTo>
                    <a:pt x="35" y="250"/>
                  </a:moveTo>
                  <a:cubicBezTo>
                    <a:pt x="-2787" y="4131"/>
                    <a:pt x="163371" y="47523"/>
                    <a:pt x="209585" y="72217"/>
                  </a:cubicBezTo>
                  <a:cubicBezTo>
                    <a:pt x="255799" y="96911"/>
                    <a:pt x="270615" y="146300"/>
                    <a:pt x="277318" y="148417"/>
                  </a:cubicBezTo>
                  <a:cubicBezTo>
                    <a:pt x="284021" y="150534"/>
                    <a:pt x="258268" y="101498"/>
                    <a:pt x="249801" y="84917"/>
                  </a:cubicBezTo>
                  <a:cubicBezTo>
                    <a:pt x="241334" y="68337"/>
                    <a:pt x="267793" y="59164"/>
                    <a:pt x="226518" y="48934"/>
                  </a:cubicBezTo>
                  <a:cubicBezTo>
                    <a:pt x="185243" y="38704"/>
                    <a:pt x="2857" y="-3631"/>
                    <a:pt x="35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C014E80A-6D78-4F3A-9184-9D518A422351}"/>
                </a:ext>
              </a:extLst>
            </p:cNvPr>
            <p:cNvSpPr/>
            <p:nvPr/>
          </p:nvSpPr>
          <p:spPr>
            <a:xfrm>
              <a:off x="5065117" y="2205303"/>
              <a:ext cx="52847" cy="88716"/>
            </a:xfrm>
            <a:custGeom>
              <a:avLst/>
              <a:gdLst>
                <a:gd name="connsiteX0" fmla="*/ 645 w 173322"/>
                <a:gd name="connsiteY0" fmla="*/ 82 h 290963"/>
                <a:gd name="connsiteX1" fmla="*/ 91662 w 173322"/>
                <a:gd name="connsiteY1" fmla="*/ 84748 h 290963"/>
                <a:gd name="connsiteX2" fmla="*/ 172095 w 173322"/>
                <a:gd name="connsiteY2" fmla="*/ 287948 h 290963"/>
                <a:gd name="connsiteX3" fmla="*/ 140345 w 173322"/>
                <a:gd name="connsiteY3" fmla="*/ 199048 h 290963"/>
                <a:gd name="connsiteX4" fmla="*/ 140345 w 173322"/>
                <a:gd name="connsiteY4" fmla="*/ 97448 h 290963"/>
                <a:gd name="connsiteX5" fmla="*/ 645 w 173322"/>
                <a:gd name="connsiteY5" fmla="*/ 82 h 2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22" h="290963">
                  <a:moveTo>
                    <a:pt x="645" y="82"/>
                  </a:moveTo>
                  <a:cubicBezTo>
                    <a:pt x="-7469" y="-2035"/>
                    <a:pt x="63087" y="36770"/>
                    <a:pt x="91662" y="84748"/>
                  </a:cubicBezTo>
                  <a:cubicBezTo>
                    <a:pt x="120237" y="132726"/>
                    <a:pt x="163981" y="268898"/>
                    <a:pt x="172095" y="287948"/>
                  </a:cubicBezTo>
                  <a:cubicBezTo>
                    <a:pt x="180209" y="306998"/>
                    <a:pt x="145637" y="230798"/>
                    <a:pt x="140345" y="199048"/>
                  </a:cubicBezTo>
                  <a:cubicBezTo>
                    <a:pt x="135053" y="167298"/>
                    <a:pt x="160453" y="128845"/>
                    <a:pt x="140345" y="97448"/>
                  </a:cubicBezTo>
                  <a:cubicBezTo>
                    <a:pt x="120237" y="66051"/>
                    <a:pt x="8759" y="2199"/>
                    <a:pt x="645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62CEFA4F-AC77-4533-9782-D86A1F99B53F}"/>
                </a:ext>
              </a:extLst>
            </p:cNvPr>
            <p:cNvSpPr/>
            <p:nvPr/>
          </p:nvSpPr>
          <p:spPr>
            <a:xfrm>
              <a:off x="4819195" y="2260595"/>
              <a:ext cx="68803" cy="57669"/>
            </a:xfrm>
            <a:custGeom>
              <a:avLst/>
              <a:gdLst>
                <a:gd name="connsiteX0" fmla="*/ 220882 w 225653"/>
                <a:gd name="connsiteY0" fmla="*/ 775 h 189137"/>
                <a:gd name="connsiteX1" fmla="*/ 7098 w 225653"/>
                <a:gd name="connsiteY1" fmla="*/ 182808 h 189137"/>
                <a:gd name="connsiteX2" fmla="*/ 60015 w 225653"/>
                <a:gd name="connsiteY2" fmla="*/ 144708 h 189137"/>
                <a:gd name="connsiteX3" fmla="*/ 148915 w 225653"/>
                <a:gd name="connsiteY3" fmla="*/ 117192 h 189137"/>
                <a:gd name="connsiteX4" fmla="*/ 220882 w 225653"/>
                <a:gd name="connsiteY4" fmla="*/ 775 h 18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53" h="189137">
                  <a:moveTo>
                    <a:pt x="220882" y="775"/>
                  </a:moveTo>
                  <a:cubicBezTo>
                    <a:pt x="197246" y="11711"/>
                    <a:pt x="33909" y="158819"/>
                    <a:pt x="7098" y="182808"/>
                  </a:cubicBezTo>
                  <a:cubicBezTo>
                    <a:pt x="-19713" y="206797"/>
                    <a:pt x="36379" y="155644"/>
                    <a:pt x="60015" y="144708"/>
                  </a:cubicBezTo>
                  <a:cubicBezTo>
                    <a:pt x="83651" y="133772"/>
                    <a:pt x="123868" y="136595"/>
                    <a:pt x="148915" y="117192"/>
                  </a:cubicBezTo>
                  <a:cubicBezTo>
                    <a:pt x="173962" y="97789"/>
                    <a:pt x="244518" y="-10161"/>
                    <a:pt x="220882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24633AD0-84AD-4564-90DD-2C81A5468541}"/>
                </a:ext>
              </a:extLst>
            </p:cNvPr>
            <p:cNvSpPr/>
            <p:nvPr/>
          </p:nvSpPr>
          <p:spPr>
            <a:xfrm>
              <a:off x="4306624" y="2225364"/>
              <a:ext cx="68136" cy="198465"/>
            </a:xfrm>
            <a:custGeom>
              <a:avLst/>
              <a:gdLst>
                <a:gd name="connsiteX0" fmla="*/ 223444 w 223465"/>
                <a:gd name="connsiteY0" fmla="*/ 4137 h 650905"/>
                <a:gd name="connsiteX1" fmla="*/ 119727 w 223465"/>
                <a:gd name="connsiteY1" fmla="*/ 150187 h 650905"/>
                <a:gd name="connsiteX2" fmla="*/ 7544 w 223465"/>
                <a:gd name="connsiteY2" fmla="*/ 622203 h 650905"/>
                <a:gd name="connsiteX3" fmla="*/ 16011 w 223465"/>
                <a:gd name="connsiteY3" fmla="*/ 567170 h 650905"/>
                <a:gd name="connsiteX4" fmla="*/ 62577 w 223465"/>
                <a:gd name="connsiteY4" fmla="*/ 306820 h 650905"/>
                <a:gd name="connsiteX5" fmla="*/ 111261 w 223465"/>
                <a:gd name="connsiteY5" fmla="*/ 63403 h 650905"/>
                <a:gd name="connsiteX6" fmla="*/ 223444 w 223465"/>
                <a:gd name="connsiteY6" fmla="*/ 4137 h 6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465" h="650905">
                  <a:moveTo>
                    <a:pt x="223444" y="4137"/>
                  </a:moveTo>
                  <a:cubicBezTo>
                    <a:pt x="224855" y="18601"/>
                    <a:pt x="155710" y="47176"/>
                    <a:pt x="119727" y="150187"/>
                  </a:cubicBezTo>
                  <a:cubicBezTo>
                    <a:pt x="83744" y="253198"/>
                    <a:pt x="24830" y="552706"/>
                    <a:pt x="7544" y="622203"/>
                  </a:cubicBezTo>
                  <a:cubicBezTo>
                    <a:pt x="-9742" y="691700"/>
                    <a:pt x="6839" y="619734"/>
                    <a:pt x="16011" y="567170"/>
                  </a:cubicBezTo>
                  <a:cubicBezTo>
                    <a:pt x="25183" y="514606"/>
                    <a:pt x="46702" y="390781"/>
                    <a:pt x="62577" y="306820"/>
                  </a:cubicBezTo>
                  <a:cubicBezTo>
                    <a:pt x="78452" y="222859"/>
                    <a:pt x="84450" y="112792"/>
                    <a:pt x="111261" y="63403"/>
                  </a:cubicBezTo>
                  <a:cubicBezTo>
                    <a:pt x="138072" y="14014"/>
                    <a:pt x="222033" y="-10327"/>
                    <a:pt x="223444" y="4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ADB90672-73B3-4319-B842-C91D66AD8522}"/>
                </a:ext>
              </a:extLst>
            </p:cNvPr>
            <p:cNvSpPr/>
            <p:nvPr/>
          </p:nvSpPr>
          <p:spPr>
            <a:xfrm>
              <a:off x="4274023" y="2428958"/>
              <a:ext cx="26542" cy="130723"/>
            </a:xfrm>
            <a:custGeom>
              <a:avLst/>
              <a:gdLst>
                <a:gd name="connsiteX0" fmla="*/ 86949 w 87050"/>
                <a:gd name="connsiteY0" fmla="*/ 1045 h 428731"/>
                <a:gd name="connsiteX1" fmla="*/ 23449 w 87050"/>
                <a:gd name="connsiteY1" fmla="*/ 180962 h 428731"/>
                <a:gd name="connsiteX2" fmla="*/ 29799 w 87050"/>
                <a:gd name="connsiteY2" fmla="*/ 371462 h 428731"/>
                <a:gd name="connsiteX3" fmla="*/ 48849 w 87050"/>
                <a:gd name="connsiteY3" fmla="*/ 428612 h 428731"/>
                <a:gd name="connsiteX4" fmla="*/ 12866 w 87050"/>
                <a:gd name="connsiteY4" fmla="*/ 360878 h 428731"/>
                <a:gd name="connsiteX5" fmla="*/ 6516 w 87050"/>
                <a:gd name="connsiteY5" fmla="*/ 265628 h 428731"/>
                <a:gd name="connsiteX6" fmla="*/ 86949 w 87050"/>
                <a:gd name="connsiteY6" fmla="*/ 1045 h 42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50" h="428731">
                  <a:moveTo>
                    <a:pt x="86949" y="1045"/>
                  </a:moveTo>
                  <a:cubicBezTo>
                    <a:pt x="89771" y="-13066"/>
                    <a:pt x="32974" y="119226"/>
                    <a:pt x="23449" y="180962"/>
                  </a:cubicBezTo>
                  <a:cubicBezTo>
                    <a:pt x="13924" y="242698"/>
                    <a:pt x="25566" y="330187"/>
                    <a:pt x="29799" y="371462"/>
                  </a:cubicBezTo>
                  <a:cubicBezTo>
                    <a:pt x="34032" y="412737"/>
                    <a:pt x="51671" y="430376"/>
                    <a:pt x="48849" y="428612"/>
                  </a:cubicBezTo>
                  <a:cubicBezTo>
                    <a:pt x="46027" y="426848"/>
                    <a:pt x="19921" y="388042"/>
                    <a:pt x="12866" y="360878"/>
                  </a:cubicBezTo>
                  <a:cubicBezTo>
                    <a:pt x="5811" y="333714"/>
                    <a:pt x="-8301" y="325600"/>
                    <a:pt x="6516" y="265628"/>
                  </a:cubicBezTo>
                  <a:cubicBezTo>
                    <a:pt x="21333" y="205656"/>
                    <a:pt x="84127" y="15156"/>
                    <a:pt x="86949" y="1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FAF57710-660F-44BF-850B-EA51BA865BA6}"/>
                </a:ext>
              </a:extLst>
            </p:cNvPr>
            <p:cNvSpPr/>
            <p:nvPr/>
          </p:nvSpPr>
          <p:spPr>
            <a:xfrm>
              <a:off x="4279393" y="2558235"/>
              <a:ext cx="12439" cy="88700"/>
            </a:xfrm>
            <a:custGeom>
              <a:avLst/>
              <a:gdLst>
                <a:gd name="connsiteX0" fmla="*/ 11127 w 40795"/>
                <a:gd name="connsiteY0" fmla="*/ 918 h 290910"/>
                <a:gd name="connsiteX1" fmla="*/ 15 w 40795"/>
                <a:gd name="connsiteY1" fmla="*/ 129505 h 290910"/>
                <a:gd name="connsiteX2" fmla="*/ 9540 w 40795"/>
                <a:gd name="connsiteY2" fmla="*/ 200943 h 290910"/>
                <a:gd name="connsiteX3" fmla="*/ 39702 w 40795"/>
                <a:gd name="connsiteY3" fmla="*/ 289843 h 290910"/>
                <a:gd name="connsiteX4" fmla="*/ 33352 w 40795"/>
                <a:gd name="connsiteY4" fmla="*/ 246980 h 290910"/>
                <a:gd name="connsiteX5" fmla="*/ 25415 w 40795"/>
                <a:gd name="connsiteY5" fmla="*/ 200943 h 290910"/>
                <a:gd name="connsiteX6" fmla="*/ 11127 w 40795"/>
                <a:gd name="connsiteY6" fmla="*/ 918 h 29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95" h="290910">
                  <a:moveTo>
                    <a:pt x="11127" y="918"/>
                  </a:moveTo>
                  <a:cubicBezTo>
                    <a:pt x="6894" y="-10988"/>
                    <a:pt x="279" y="96168"/>
                    <a:pt x="15" y="129505"/>
                  </a:cubicBezTo>
                  <a:cubicBezTo>
                    <a:pt x="-249" y="162842"/>
                    <a:pt x="2926" y="174220"/>
                    <a:pt x="9540" y="200943"/>
                  </a:cubicBezTo>
                  <a:cubicBezTo>
                    <a:pt x="16154" y="227666"/>
                    <a:pt x="35733" y="282170"/>
                    <a:pt x="39702" y="289843"/>
                  </a:cubicBezTo>
                  <a:cubicBezTo>
                    <a:pt x="43671" y="297516"/>
                    <a:pt x="35733" y="261797"/>
                    <a:pt x="33352" y="246980"/>
                  </a:cubicBezTo>
                  <a:cubicBezTo>
                    <a:pt x="30971" y="232163"/>
                    <a:pt x="28325" y="241689"/>
                    <a:pt x="25415" y="200943"/>
                  </a:cubicBezTo>
                  <a:cubicBezTo>
                    <a:pt x="22505" y="160197"/>
                    <a:pt x="15360" y="12824"/>
                    <a:pt x="11127" y="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CA2BA1BD-8726-40FD-BE95-E83CD53B76FA}"/>
                </a:ext>
              </a:extLst>
            </p:cNvPr>
            <p:cNvSpPr/>
            <p:nvPr/>
          </p:nvSpPr>
          <p:spPr>
            <a:xfrm>
              <a:off x="4290549" y="2551470"/>
              <a:ext cx="52744" cy="86922"/>
            </a:xfrm>
            <a:custGeom>
              <a:avLst/>
              <a:gdLst>
                <a:gd name="connsiteX0" fmla="*/ 172978 w 172983"/>
                <a:gd name="connsiteY0" fmla="*/ 880 h 285078"/>
                <a:gd name="connsiteX1" fmla="*/ 63440 w 172983"/>
                <a:gd name="connsiteY1" fmla="*/ 104067 h 285078"/>
                <a:gd name="connsiteX2" fmla="*/ 26928 w 172983"/>
                <a:gd name="connsiteY2" fmla="*/ 145342 h 285078"/>
                <a:gd name="connsiteX3" fmla="*/ 4703 w 172983"/>
                <a:gd name="connsiteY3" fmla="*/ 283455 h 285078"/>
                <a:gd name="connsiteX4" fmla="*/ 4703 w 172983"/>
                <a:gd name="connsiteY4" fmla="*/ 224717 h 285078"/>
                <a:gd name="connsiteX5" fmla="*/ 4703 w 172983"/>
                <a:gd name="connsiteY5" fmla="*/ 140580 h 285078"/>
                <a:gd name="connsiteX6" fmla="*/ 68203 w 172983"/>
                <a:gd name="connsiteY6" fmla="*/ 58030 h 285078"/>
                <a:gd name="connsiteX7" fmla="*/ 172978 w 172983"/>
                <a:gd name="connsiteY7" fmla="*/ 880 h 28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83" h="285078">
                  <a:moveTo>
                    <a:pt x="172978" y="880"/>
                  </a:moveTo>
                  <a:cubicBezTo>
                    <a:pt x="172184" y="8553"/>
                    <a:pt x="87782" y="79990"/>
                    <a:pt x="63440" y="104067"/>
                  </a:cubicBezTo>
                  <a:cubicBezTo>
                    <a:pt x="39098" y="128144"/>
                    <a:pt x="36717" y="115444"/>
                    <a:pt x="26928" y="145342"/>
                  </a:cubicBezTo>
                  <a:cubicBezTo>
                    <a:pt x="17139" y="175240"/>
                    <a:pt x="8407" y="270226"/>
                    <a:pt x="4703" y="283455"/>
                  </a:cubicBezTo>
                  <a:cubicBezTo>
                    <a:pt x="999" y="296684"/>
                    <a:pt x="4703" y="224717"/>
                    <a:pt x="4703" y="224717"/>
                  </a:cubicBezTo>
                  <a:cubicBezTo>
                    <a:pt x="4703" y="200905"/>
                    <a:pt x="-5880" y="168361"/>
                    <a:pt x="4703" y="140580"/>
                  </a:cubicBezTo>
                  <a:cubicBezTo>
                    <a:pt x="15286" y="112799"/>
                    <a:pt x="43597" y="78403"/>
                    <a:pt x="68203" y="58030"/>
                  </a:cubicBezTo>
                  <a:cubicBezTo>
                    <a:pt x="92809" y="37657"/>
                    <a:pt x="173772" y="-6793"/>
                    <a:pt x="172978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F7B647D2-9C36-4AE8-B1D0-FCB242DC935E}"/>
                </a:ext>
              </a:extLst>
            </p:cNvPr>
            <p:cNvSpPr/>
            <p:nvPr/>
          </p:nvSpPr>
          <p:spPr>
            <a:xfrm>
              <a:off x="4343170" y="2562871"/>
              <a:ext cx="70006" cy="110933"/>
            </a:xfrm>
            <a:custGeom>
              <a:avLst/>
              <a:gdLst>
                <a:gd name="connsiteX0" fmla="*/ 397 w 229599"/>
                <a:gd name="connsiteY0" fmla="*/ 0 h 363827"/>
                <a:gd name="connsiteX1" fmla="*/ 101997 w 229599"/>
                <a:gd name="connsiteY1" fmla="*/ 52388 h 363827"/>
                <a:gd name="connsiteX2" fmla="*/ 144859 w 229599"/>
                <a:gd name="connsiteY2" fmla="*/ 119063 h 363827"/>
                <a:gd name="connsiteX3" fmla="*/ 227409 w 229599"/>
                <a:gd name="connsiteY3" fmla="*/ 357188 h 363827"/>
                <a:gd name="connsiteX4" fmla="*/ 200422 w 229599"/>
                <a:gd name="connsiteY4" fmla="*/ 276225 h 363827"/>
                <a:gd name="connsiteX5" fmla="*/ 143272 w 229599"/>
                <a:gd name="connsiteY5" fmla="*/ 52388 h 363827"/>
                <a:gd name="connsiteX6" fmla="*/ 397 w 229599"/>
                <a:gd name="connsiteY6" fmla="*/ 0 h 3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99" h="363827">
                  <a:moveTo>
                    <a:pt x="397" y="0"/>
                  </a:moveTo>
                  <a:cubicBezTo>
                    <a:pt x="-6482" y="0"/>
                    <a:pt x="77920" y="32544"/>
                    <a:pt x="101997" y="52388"/>
                  </a:cubicBezTo>
                  <a:cubicBezTo>
                    <a:pt x="126074" y="72232"/>
                    <a:pt x="123957" y="68263"/>
                    <a:pt x="144859" y="119063"/>
                  </a:cubicBezTo>
                  <a:cubicBezTo>
                    <a:pt x="165761" y="169863"/>
                    <a:pt x="218148" y="330994"/>
                    <a:pt x="227409" y="357188"/>
                  </a:cubicBezTo>
                  <a:cubicBezTo>
                    <a:pt x="236670" y="383382"/>
                    <a:pt x="214445" y="327025"/>
                    <a:pt x="200422" y="276225"/>
                  </a:cubicBezTo>
                  <a:cubicBezTo>
                    <a:pt x="186399" y="225425"/>
                    <a:pt x="177668" y="96573"/>
                    <a:pt x="143272" y="52388"/>
                  </a:cubicBezTo>
                  <a:cubicBezTo>
                    <a:pt x="108876" y="8203"/>
                    <a:pt x="7276" y="0"/>
                    <a:pt x="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767D6EC6-DD0F-4547-84A1-7EAFCE93B039}"/>
                </a:ext>
              </a:extLst>
            </p:cNvPr>
            <p:cNvSpPr/>
            <p:nvPr/>
          </p:nvSpPr>
          <p:spPr>
            <a:xfrm>
              <a:off x="5099811" y="2244154"/>
              <a:ext cx="53363" cy="191501"/>
            </a:xfrm>
            <a:custGeom>
              <a:avLst/>
              <a:gdLst>
                <a:gd name="connsiteX0" fmla="*/ 103 w 175013"/>
                <a:gd name="connsiteY0" fmla="*/ 7070 h 628066"/>
                <a:gd name="connsiteX1" fmla="*/ 82653 w 175013"/>
                <a:gd name="connsiteY1" fmla="*/ 248370 h 628066"/>
                <a:gd name="connsiteX2" fmla="*/ 171553 w 175013"/>
                <a:gd name="connsiteY2" fmla="*/ 623020 h 628066"/>
                <a:gd name="connsiteX3" fmla="*/ 152503 w 175013"/>
                <a:gd name="connsiteY3" fmla="*/ 448395 h 628066"/>
                <a:gd name="connsiteX4" fmla="*/ 111228 w 175013"/>
                <a:gd name="connsiteY4" fmla="*/ 216620 h 628066"/>
                <a:gd name="connsiteX5" fmla="*/ 66778 w 175013"/>
                <a:gd name="connsiteY5" fmla="*/ 76920 h 628066"/>
                <a:gd name="connsiteX6" fmla="*/ 103 w 175013"/>
                <a:gd name="connsiteY6" fmla="*/ 7070 h 6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013" h="628066">
                  <a:moveTo>
                    <a:pt x="103" y="7070"/>
                  </a:moveTo>
                  <a:cubicBezTo>
                    <a:pt x="2749" y="35645"/>
                    <a:pt x="54078" y="145712"/>
                    <a:pt x="82653" y="248370"/>
                  </a:cubicBezTo>
                  <a:cubicBezTo>
                    <a:pt x="111228" y="351028"/>
                    <a:pt x="159911" y="589683"/>
                    <a:pt x="171553" y="623020"/>
                  </a:cubicBezTo>
                  <a:cubicBezTo>
                    <a:pt x="183195" y="656357"/>
                    <a:pt x="162557" y="516128"/>
                    <a:pt x="152503" y="448395"/>
                  </a:cubicBezTo>
                  <a:cubicBezTo>
                    <a:pt x="142449" y="380662"/>
                    <a:pt x="125515" y="278532"/>
                    <a:pt x="111228" y="216620"/>
                  </a:cubicBezTo>
                  <a:cubicBezTo>
                    <a:pt x="96941" y="154708"/>
                    <a:pt x="87416" y="110258"/>
                    <a:pt x="66778" y="76920"/>
                  </a:cubicBezTo>
                  <a:cubicBezTo>
                    <a:pt x="46141" y="43583"/>
                    <a:pt x="-2543" y="-21505"/>
                    <a:pt x="103" y="7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3AFBAC5F-88FD-480D-B133-DEA0B07F2369}"/>
                </a:ext>
              </a:extLst>
            </p:cNvPr>
            <p:cNvSpPr/>
            <p:nvPr/>
          </p:nvSpPr>
          <p:spPr>
            <a:xfrm>
              <a:off x="5150289" y="2429234"/>
              <a:ext cx="43531" cy="241410"/>
            </a:xfrm>
            <a:custGeom>
              <a:avLst/>
              <a:gdLst>
                <a:gd name="connsiteX0" fmla="*/ 9176 w 142770"/>
                <a:gd name="connsiteY0" fmla="*/ 3315 h 791751"/>
                <a:gd name="connsiteX1" fmla="*/ 136176 w 142770"/>
                <a:gd name="connsiteY1" fmla="*/ 746265 h 791751"/>
                <a:gd name="connsiteX2" fmla="*/ 113951 w 142770"/>
                <a:gd name="connsiteY2" fmla="*/ 685940 h 791751"/>
                <a:gd name="connsiteX3" fmla="*/ 21876 w 142770"/>
                <a:gd name="connsiteY3" fmla="*/ 482740 h 791751"/>
                <a:gd name="connsiteX4" fmla="*/ 9176 w 142770"/>
                <a:gd name="connsiteY4" fmla="*/ 3315 h 79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70" h="791751">
                  <a:moveTo>
                    <a:pt x="9176" y="3315"/>
                  </a:moveTo>
                  <a:cubicBezTo>
                    <a:pt x="28226" y="47236"/>
                    <a:pt x="118714" y="632494"/>
                    <a:pt x="136176" y="746265"/>
                  </a:cubicBezTo>
                  <a:cubicBezTo>
                    <a:pt x="153638" y="860036"/>
                    <a:pt x="133001" y="729861"/>
                    <a:pt x="113951" y="685940"/>
                  </a:cubicBezTo>
                  <a:cubicBezTo>
                    <a:pt x="94901" y="642019"/>
                    <a:pt x="39868" y="601273"/>
                    <a:pt x="21876" y="482740"/>
                  </a:cubicBezTo>
                  <a:cubicBezTo>
                    <a:pt x="3884" y="364207"/>
                    <a:pt x="-9874" y="-40606"/>
                    <a:pt x="9176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633F80D-9796-4AC8-98ED-07C391BFCFBB}"/>
                </a:ext>
              </a:extLst>
            </p:cNvPr>
            <p:cNvSpPr/>
            <p:nvPr/>
          </p:nvSpPr>
          <p:spPr>
            <a:xfrm>
              <a:off x="4711918" y="2597111"/>
              <a:ext cx="95601" cy="69292"/>
            </a:xfrm>
            <a:custGeom>
              <a:avLst/>
              <a:gdLst>
                <a:gd name="connsiteX0" fmla="*/ 313424 w 313541"/>
                <a:gd name="connsiteY0" fmla="*/ 416 h 227256"/>
                <a:gd name="connsiteX1" fmla="*/ 186424 w 313541"/>
                <a:gd name="connsiteY1" fmla="*/ 55978 h 227256"/>
                <a:gd name="connsiteX2" fmla="*/ 111812 w 313541"/>
                <a:gd name="connsiteY2" fmla="*/ 113128 h 227256"/>
                <a:gd name="connsiteX3" fmla="*/ 3862 w 313541"/>
                <a:gd name="connsiteY3" fmla="*/ 224253 h 227256"/>
                <a:gd name="connsiteX4" fmla="*/ 37199 w 313541"/>
                <a:gd name="connsiteY4" fmla="*/ 186153 h 227256"/>
                <a:gd name="connsiteX5" fmla="*/ 162612 w 313541"/>
                <a:gd name="connsiteY5" fmla="*/ 86141 h 227256"/>
                <a:gd name="connsiteX6" fmla="*/ 313424 w 313541"/>
                <a:gd name="connsiteY6" fmla="*/ 416 h 22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541" h="227256">
                  <a:moveTo>
                    <a:pt x="313424" y="416"/>
                  </a:moveTo>
                  <a:cubicBezTo>
                    <a:pt x="317393" y="-4611"/>
                    <a:pt x="220026" y="37193"/>
                    <a:pt x="186424" y="55978"/>
                  </a:cubicBezTo>
                  <a:cubicBezTo>
                    <a:pt x="152822" y="74763"/>
                    <a:pt x="142239" y="85082"/>
                    <a:pt x="111812" y="113128"/>
                  </a:cubicBezTo>
                  <a:cubicBezTo>
                    <a:pt x="81385" y="141174"/>
                    <a:pt x="16297" y="212082"/>
                    <a:pt x="3862" y="224253"/>
                  </a:cubicBezTo>
                  <a:cubicBezTo>
                    <a:pt x="-8573" y="236424"/>
                    <a:pt x="10741" y="209172"/>
                    <a:pt x="37199" y="186153"/>
                  </a:cubicBezTo>
                  <a:cubicBezTo>
                    <a:pt x="63657" y="163134"/>
                    <a:pt x="117368" y="114716"/>
                    <a:pt x="162612" y="86141"/>
                  </a:cubicBezTo>
                  <a:cubicBezTo>
                    <a:pt x="207856" y="57566"/>
                    <a:pt x="309455" y="5443"/>
                    <a:pt x="313424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50A45B43-9AA0-47DC-9707-989BF07D8280}"/>
                </a:ext>
              </a:extLst>
            </p:cNvPr>
            <p:cNvSpPr/>
            <p:nvPr/>
          </p:nvSpPr>
          <p:spPr>
            <a:xfrm>
              <a:off x="4791489" y="2583103"/>
              <a:ext cx="71208" cy="18788"/>
            </a:xfrm>
            <a:custGeom>
              <a:avLst/>
              <a:gdLst>
                <a:gd name="connsiteX0" fmla="*/ 69 w 233542"/>
                <a:gd name="connsiteY0" fmla="*/ 60645 h 61618"/>
                <a:gd name="connsiteX1" fmla="*/ 103256 w 233542"/>
                <a:gd name="connsiteY1" fmla="*/ 28895 h 61618"/>
                <a:gd name="connsiteX2" fmla="*/ 192156 w 233542"/>
                <a:gd name="connsiteY2" fmla="*/ 3495 h 61618"/>
                <a:gd name="connsiteX3" fmla="*/ 233431 w 233542"/>
                <a:gd name="connsiteY3" fmla="*/ 1908 h 61618"/>
                <a:gd name="connsiteX4" fmla="*/ 181044 w 233542"/>
                <a:gd name="connsiteY4" fmla="*/ 19370 h 61618"/>
                <a:gd name="connsiteX5" fmla="*/ 119131 w 233542"/>
                <a:gd name="connsiteY5" fmla="*/ 51120 h 61618"/>
                <a:gd name="connsiteX6" fmla="*/ 69 w 233542"/>
                <a:gd name="connsiteY6" fmla="*/ 60645 h 6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42" h="61618">
                  <a:moveTo>
                    <a:pt x="69" y="60645"/>
                  </a:moveTo>
                  <a:cubicBezTo>
                    <a:pt x="-2577" y="56941"/>
                    <a:pt x="71242" y="38420"/>
                    <a:pt x="103256" y="28895"/>
                  </a:cubicBezTo>
                  <a:cubicBezTo>
                    <a:pt x="135270" y="19370"/>
                    <a:pt x="170460" y="7993"/>
                    <a:pt x="192156" y="3495"/>
                  </a:cubicBezTo>
                  <a:cubicBezTo>
                    <a:pt x="213852" y="-1003"/>
                    <a:pt x="235283" y="-738"/>
                    <a:pt x="233431" y="1908"/>
                  </a:cubicBezTo>
                  <a:cubicBezTo>
                    <a:pt x="231579" y="4554"/>
                    <a:pt x="200094" y="11168"/>
                    <a:pt x="181044" y="19370"/>
                  </a:cubicBezTo>
                  <a:cubicBezTo>
                    <a:pt x="161994" y="27572"/>
                    <a:pt x="148235" y="45564"/>
                    <a:pt x="119131" y="51120"/>
                  </a:cubicBezTo>
                  <a:cubicBezTo>
                    <a:pt x="90027" y="56676"/>
                    <a:pt x="2715" y="64349"/>
                    <a:pt x="69" y="6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B08525A7-A12F-4E1F-A20B-938219ABF237}"/>
                </a:ext>
              </a:extLst>
            </p:cNvPr>
            <p:cNvSpPr/>
            <p:nvPr/>
          </p:nvSpPr>
          <p:spPr>
            <a:xfrm>
              <a:off x="4855681" y="2580749"/>
              <a:ext cx="42096" cy="9483"/>
            </a:xfrm>
            <a:custGeom>
              <a:avLst/>
              <a:gdLst>
                <a:gd name="connsiteX0" fmla="*/ 2265 w 138063"/>
                <a:gd name="connsiteY0" fmla="*/ 20740 h 31102"/>
                <a:gd name="connsiteX1" fmla="*/ 137202 w 138063"/>
                <a:gd name="connsiteY1" fmla="*/ 30265 h 31102"/>
                <a:gd name="connsiteX2" fmla="*/ 57827 w 138063"/>
                <a:gd name="connsiteY2" fmla="*/ 103 h 31102"/>
                <a:gd name="connsiteX3" fmla="*/ 2265 w 138063"/>
                <a:gd name="connsiteY3" fmla="*/ 20740 h 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63" h="31102">
                  <a:moveTo>
                    <a:pt x="2265" y="20740"/>
                  </a:moveTo>
                  <a:cubicBezTo>
                    <a:pt x="15494" y="25767"/>
                    <a:pt x="127942" y="33704"/>
                    <a:pt x="137202" y="30265"/>
                  </a:cubicBezTo>
                  <a:cubicBezTo>
                    <a:pt x="146462" y="26826"/>
                    <a:pt x="78464" y="1690"/>
                    <a:pt x="57827" y="103"/>
                  </a:cubicBezTo>
                  <a:cubicBezTo>
                    <a:pt x="37190" y="-1484"/>
                    <a:pt x="-10964" y="15713"/>
                    <a:pt x="2265" y="20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11AC5A0E-8326-45FF-B11C-0FEA4272B0A9}"/>
                </a:ext>
              </a:extLst>
            </p:cNvPr>
            <p:cNvSpPr/>
            <p:nvPr/>
          </p:nvSpPr>
          <p:spPr>
            <a:xfrm>
              <a:off x="4886783" y="2585351"/>
              <a:ext cx="40946" cy="13366"/>
            </a:xfrm>
            <a:custGeom>
              <a:avLst/>
              <a:gdLst>
                <a:gd name="connsiteX0" fmla="*/ 269 w 134291"/>
                <a:gd name="connsiteY0" fmla="*/ 5646 h 43837"/>
                <a:gd name="connsiteX1" fmla="*/ 90757 w 134291"/>
                <a:gd name="connsiteY1" fmla="*/ 2471 h 43837"/>
                <a:gd name="connsiteX2" fmla="*/ 130444 w 134291"/>
                <a:gd name="connsiteY2" fmla="*/ 43746 h 43837"/>
                <a:gd name="connsiteX3" fmla="*/ 122507 w 134291"/>
                <a:gd name="connsiteY3" fmla="*/ 13584 h 43837"/>
                <a:gd name="connsiteX4" fmla="*/ 269 w 134291"/>
                <a:gd name="connsiteY4" fmla="*/ 5646 h 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91" h="43837">
                  <a:moveTo>
                    <a:pt x="269" y="5646"/>
                  </a:moveTo>
                  <a:cubicBezTo>
                    <a:pt x="-5023" y="3794"/>
                    <a:pt x="69061" y="-3879"/>
                    <a:pt x="90757" y="2471"/>
                  </a:cubicBezTo>
                  <a:cubicBezTo>
                    <a:pt x="112453" y="8821"/>
                    <a:pt x="125152" y="41894"/>
                    <a:pt x="130444" y="43746"/>
                  </a:cubicBezTo>
                  <a:cubicBezTo>
                    <a:pt x="135736" y="45598"/>
                    <a:pt x="137588" y="18876"/>
                    <a:pt x="122507" y="13584"/>
                  </a:cubicBezTo>
                  <a:cubicBezTo>
                    <a:pt x="107426" y="8292"/>
                    <a:pt x="5561" y="7498"/>
                    <a:pt x="269" y="5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DBE4D568-8828-4892-B7FD-01C906CE5258}"/>
                </a:ext>
              </a:extLst>
            </p:cNvPr>
            <p:cNvSpPr/>
            <p:nvPr/>
          </p:nvSpPr>
          <p:spPr>
            <a:xfrm>
              <a:off x="4882503" y="2585100"/>
              <a:ext cx="45064" cy="15123"/>
            </a:xfrm>
            <a:custGeom>
              <a:avLst/>
              <a:gdLst>
                <a:gd name="connsiteX0" fmla="*/ 22 w 147798"/>
                <a:gd name="connsiteY0" fmla="*/ 119 h 49598"/>
                <a:gd name="connsiteX1" fmla="*/ 52409 w 147798"/>
                <a:gd name="connsiteY1" fmla="*/ 41394 h 49598"/>
                <a:gd name="connsiteX2" fmla="*/ 147659 w 147798"/>
                <a:gd name="connsiteY2" fmla="*/ 49332 h 49598"/>
                <a:gd name="connsiteX3" fmla="*/ 73047 w 147798"/>
                <a:gd name="connsiteY3" fmla="*/ 36632 h 49598"/>
                <a:gd name="connsiteX4" fmla="*/ 46059 w 147798"/>
                <a:gd name="connsiteY4" fmla="*/ 28694 h 49598"/>
                <a:gd name="connsiteX5" fmla="*/ 22 w 147798"/>
                <a:gd name="connsiteY5" fmla="*/ 119 h 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8" h="49598">
                  <a:moveTo>
                    <a:pt x="22" y="119"/>
                  </a:moveTo>
                  <a:cubicBezTo>
                    <a:pt x="1080" y="2236"/>
                    <a:pt x="27803" y="33192"/>
                    <a:pt x="52409" y="41394"/>
                  </a:cubicBezTo>
                  <a:cubicBezTo>
                    <a:pt x="77015" y="49596"/>
                    <a:pt x="144219" y="50126"/>
                    <a:pt x="147659" y="49332"/>
                  </a:cubicBezTo>
                  <a:cubicBezTo>
                    <a:pt x="151099" y="48538"/>
                    <a:pt x="89980" y="40072"/>
                    <a:pt x="73047" y="36632"/>
                  </a:cubicBezTo>
                  <a:cubicBezTo>
                    <a:pt x="56114" y="33192"/>
                    <a:pt x="56907" y="32663"/>
                    <a:pt x="46059" y="28694"/>
                  </a:cubicBezTo>
                  <a:cubicBezTo>
                    <a:pt x="35211" y="24725"/>
                    <a:pt x="-1036" y="-1998"/>
                    <a:pt x="22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B4A20385-6F1C-4A64-A568-D1A246321241}"/>
                </a:ext>
              </a:extLst>
            </p:cNvPr>
            <p:cNvSpPr/>
            <p:nvPr/>
          </p:nvSpPr>
          <p:spPr>
            <a:xfrm>
              <a:off x="4824264" y="2597374"/>
              <a:ext cx="52070" cy="24561"/>
            </a:xfrm>
            <a:custGeom>
              <a:avLst/>
              <a:gdLst>
                <a:gd name="connsiteX0" fmla="*/ 528 w 170773"/>
                <a:gd name="connsiteY0" fmla="*/ 80516 h 80553"/>
                <a:gd name="connsiteX1" fmla="*/ 105303 w 170773"/>
                <a:gd name="connsiteY1" fmla="*/ 13841 h 80553"/>
                <a:gd name="connsiteX2" fmla="*/ 170390 w 170773"/>
                <a:gd name="connsiteY2" fmla="*/ 4316 h 80553"/>
                <a:gd name="connsiteX3" fmla="*/ 129115 w 170773"/>
                <a:gd name="connsiteY3" fmla="*/ 1141 h 80553"/>
                <a:gd name="connsiteX4" fmla="*/ 65615 w 170773"/>
                <a:gd name="connsiteY4" fmla="*/ 23366 h 80553"/>
                <a:gd name="connsiteX5" fmla="*/ 528 w 170773"/>
                <a:gd name="connsiteY5" fmla="*/ 80516 h 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773" h="80553">
                  <a:moveTo>
                    <a:pt x="528" y="80516"/>
                  </a:moveTo>
                  <a:cubicBezTo>
                    <a:pt x="7143" y="78929"/>
                    <a:pt x="76993" y="26541"/>
                    <a:pt x="105303" y="13841"/>
                  </a:cubicBezTo>
                  <a:cubicBezTo>
                    <a:pt x="133613" y="1141"/>
                    <a:pt x="166421" y="6433"/>
                    <a:pt x="170390" y="4316"/>
                  </a:cubicBezTo>
                  <a:cubicBezTo>
                    <a:pt x="174359" y="2199"/>
                    <a:pt x="146578" y="-2034"/>
                    <a:pt x="129115" y="1141"/>
                  </a:cubicBezTo>
                  <a:cubicBezTo>
                    <a:pt x="111653" y="4316"/>
                    <a:pt x="79903" y="13576"/>
                    <a:pt x="65615" y="23366"/>
                  </a:cubicBezTo>
                  <a:cubicBezTo>
                    <a:pt x="51328" y="33156"/>
                    <a:pt x="-6087" y="82103"/>
                    <a:pt x="528" y="80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FE0870BF-2C5A-4ADB-BD13-29103B3968AD}"/>
                </a:ext>
              </a:extLst>
            </p:cNvPr>
            <p:cNvSpPr/>
            <p:nvPr/>
          </p:nvSpPr>
          <p:spPr>
            <a:xfrm>
              <a:off x="4875715" y="2603481"/>
              <a:ext cx="29106" cy="5008"/>
            </a:xfrm>
            <a:custGeom>
              <a:avLst/>
              <a:gdLst>
                <a:gd name="connsiteX0" fmla="*/ 57 w 95459"/>
                <a:gd name="connsiteY0" fmla="*/ 162 h 16425"/>
                <a:gd name="connsiteX1" fmla="*/ 57207 w 95459"/>
                <a:gd name="connsiteY1" fmla="*/ 16037 h 16425"/>
                <a:gd name="connsiteX2" fmla="*/ 95307 w 95459"/>
                <a:gd name="connsiteY2" fmla="*/ 11275 h 16425"/>
                <a:gd name="connsiteX3" fmla="*/ 68319 w 95459"/>
                <a:gd name="connsiteY3" fmla="*/ 8100 h 16425"/>
                <a:gd name="connsiteX4" fmla="*/ 57 w 95459"/>
                <a:gd name="connsiteY4" fmla="*/ 162 h 1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59" h="16425">
                  <a:moveTo>
                    <a:pt x="57" y="162"/>
                  </a:moveTo>
                  <a:cubicBezTo>
                    <a:pt x="-1795" y="1485"/>
                    <a:pt x="41332" y="14185"/>
                    <a:pt x="57207" y="16037"/>
                  </a:cubicBezTo>
                  <a:cubicBezTo>
                    <a:pt x="73082" y="17889"/>
                    <a:pt x="93455" y="12598"/>
                    <a:pt x="95307" y="11275"/>
                  </a:cubicBezTo>
                  <a:cubicBezTo>
                    <a:pt x="97159" y="9952"/>
                    <a:pt x="81813" y="10217"/>
                    <a:pt x="68319" y="8100"/>
                  </a:cubicBezTo>
                  <a:cubicBezTo>
                    <a:pt x="54825" y="5983"/>
                    <a:pt x="1909" y="-1161"/>
                    <a:pt x="57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0A35B99B-20FC-4451-A16F-60E6838EFBAE}"/>
                </a:ext>
              </a:extLst>
            </p:cNvPr>
            <p:cNvSpPr/>
            <p:nvPr/>
          </p:nvSpPr>
          <p:spPr>
            <a:xfrm>
              <a:off x="4821456" y="2601497"/>
              <a:ext cx="95436" cy="18544"/>
            </a:xfrm>
            <a:custGeom>
              <a:avLst/>
              <a:gdLst>
                <a:gd name="connsiteX0" fmla="*/ 210 w 313003"/>
                <a:gd name="connsiteY0" fmla="*/ 59056 h 60819"/>
                <a:gd name="connsiteX1" fmla="*/ 163722 w 313003"/>
                <a:gd name="connsiteY1" fmla="*/ 55881 h 60819"/>
                <a:gd name="connsiteX2" fmla="*/ 254210 w 313003"/>
                <a:gd name="connsiteY2" fmla="*/ 33656 h 60819"/>
                <a:gd name="connsiteX3" fmla="*/ 312947 w 313003"/>
                <a:gd name="connsiteY3" fmla="*/ 318 h 60819"/>
                <a:gd name="connsiteX4" fmla="*/ 263735 w 313003"/>
                <a:gd name="connsiteY4" fmla="*/ 17781 h 60819"/>
                <a:gd name="connsiteX5" fmla="*/ 200235 w 313003"/>
                <a:gd name="connsiteY5" fmla="*/ 33656 h 60819"/>
                <a:gd name="connsiteX6" fmla="*/ 210 w 313003"/>
                <a:gd name="connsiteY6" fmla="*/ 59056 h 6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03" h="60819">
                  <a:moveTo>
                    <a:pt x="210" y="59056"/>
                  </a:moveTo>
                  <a:cubicBezTo>
                    <a:pt x="-5876" y="62760"/>
                    <a:pt x="121389" y="60114"/>
                    <a:pt x="163722" y="55881"/>
                  </a:cubicBezTo>
                  <a:cubicBezTo>
                    <a:pt x="206055" y="51648"/>
                    <a:pt x="229339" y="42917"/>
                    <a:pt x="254210" y="33656"/>
                  </a:cubicBezTo>
                  <a:cubicBezTo>
                    <a:pt x="279081" y="24395"/>
                    <a:pt x="311360" y="2964"/>
                    <a:pt x="312947" y="318"/>
                  </a:cubicBezTo>
                  <a:cubicBezTo>
                    <a:pt x="314535" y="-2328"/>
                    <a:pt x="282520" y="12225"/>
                    <a:pt x="263735" y="17781"/>
                  </a:cubicBezTo>
                  <a:cubicBezTo>
                    <a:pt x="244950" y="23337"/>
                    <a:pt x="240981" y="25719"/>
                    <a:pt x="200235" y="33656"/>
                  </a:cubicBezTo>
                  <a:cubicBezTo>
                    <a:pt x="159489" y="41593"/>
                    <a:pt x="6296" y="55352"/>
                    <a:pt x="210" y="59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C58A9D12-DA11-406A-9523-5A6056F2C5D9}"/>
                </a:ext>
              </a:extLst>
            </p:cNvPr>
            <p:cNvSpPr/>
            <p:nvPr/>
          </p:nvSpPr>
          <p:spPr>
            <a:xfrm>
              <a:off x="4687924" y="1938871"/>
              <a:ext cx="23937" cy="9884"/>
            </a:xfrm>
            <a:custGeom>
              <a:avLst/>
              <a:gdLst>
                <a:gd name="connsiteX0" fmla="*/ 7 w 78507"/>
                <a:gd name="connsiteY0" fmla="*/ 245 h 32416"/>
                <a:gd name="connsiteX1" fmla="*/ 73032 w 78507"/>
                <a:gd name="connsiteY1" fmla="*/ 31995 h 32416"/>
                <a:gd name="connsiteX2" fmla="*/ 68269 w 78507"/>
                <a:gd name="connsiteY2" fmla="*/ 17707 h 32416"/>
                <a:gd name="connsiteX3" fmla="*/ 7 w 78507"/>
                <a:gd name="connsiteY3" fmla="*/ 245 h 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7" h="32416">
                  <a:moveTo>
                    <a:pt x="7" y="245"/>
                  </a:moveTo>
                  <a:cubicBezTo>
                    <a:pt x="801" y="2626"/>
                    <a:pt x="61655" y="29085"/>
                    <a:pt x="73032" y="31995"/>
                  </a:cubicBezTo>
                  <a:cubicBezTo>
                    <a:pt x="84409" y="34905"/>
                    <a:pt x="75677" y="21940"/>
                    <a:pt x="68269" y="17707"/>
                  </a:cubicBezTo>
                  <a:cubicBezTo>
                    <a:pt x="60861" y="13474"/>
                    <a:pt x="-787" y="-2136"/>
                    <a:pt x="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8E9A1551-5C9F-4292-B523-FF020695B149}"/>
                </a:ext>
              </a:extLst>
            </p:cNvPr>
            <p:cNvSpPr/>
            <p:nvPr/>
          </p:nvSpPr>
          <p:spPr>
            <a:xfrm>
              <a:off x="4722715" y="1932168"/>
              <a:ext cx="30238" cy="12103"/>
            </a:xfrm>
            <a:custGeom>
              <a:avLst/>
              <a:gdLst>
                <a:gd name="connsiteX0" fmla="*/ 98629 w 99172"/>
                <a:gd name="connsiteY0" fmla="*/ 3 h 39695"/>
                <a:gd name="connsiteX1" fmla="*/ 19254 w 99172"/>
                <a:gd name="connsiteY1" fmla="*/ 22228 h 39695"/>
                <a:gd name="connsiteX2" fmla="*/ 1791 w 99172"/>
                <a:gd name="connsiteY2" fmla="*/ 39690 h 39695"/>
                <a:gd name="connsiteX3" fmla="*/ 51004 w 99172"/>
                <a:gd name="connsiteY3" fmla="*/ 23815 h 39695"/>
                <a:gd name="connsiteX4" fmla="*/ 98629 w 99172"/>
                <a:gd name="connsiteY4" fmla="*/ 3 h 3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2" h="39695">
                  <a:moveTo>
                    <a:pt x="98629" y="3"/>
                  </a:moveTo>
                  <a:cubicBezTo>
                    <a:pt x="93337" y="-261"/>
                    <a:pt x="35394" y="15614"/>
                    <a:pt x="19254" y="22228"/>
                  </a:cubicBezTo>
                  <a:cubicBezTo>
                    <a:pt x="3114" y="28843"/>
                    <a:pt x="-3501" y="39426"/>
                    <a:pt x="1791" y="39690"/>
                  </a:cubicBezTo>
                  <a:cubicBezTo>
                    <a:pt x="7083" y="39954"/>
                    <a:pt x="32748" y="30430"/>
                    <a:pt x="51004" y="23815"/>
                  </a:cubicBezTo>
                  <a:cubicBezTo>
                    <a:pt x="69260" y="17200"/>
                    <a:pt x="103921" y="267"/>
                    <a:pt x="986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D84DDCB-3894-4D19-B433-4C73632C2CA8}"/>
                </a:ext>
              </a:extLst>
            </p:cNvPr>
            <p:cNvSpPr/>
            <p:nvPr/>
          </p:nvSpPr>
          <p:spPr>
            <a:xfrm>
              <a:off x="4808451" y="2619486"/>
              <a:ext cx="71516" cy="8278"/>
            </a:xfrm>
            <a:custGeom>
              <a:avLst/>
              <a:gdLst>
                <a:gd name="connsiteX0" fmla="*/ 0 w 234550"/>
                <a:gd name="connsiteY0" fmla="*/ 9583 h 27148"/>
                <a:gd name="connsiteX1" fmla="*/ 149225 w 234550"/>
                <a:gd name="connsiteY1" fmla="*/ 15933 h 27148"/>
                <a:gd name="connsiteX2" fmla="*/ 233363 w 234550"/>
                <a:gd name="connsiteY2" fmla="*/ 58 h 27148"/>
                <a:gd name="connsiteX3" fmla="*/ 195263 w 234550"/>
                <a:gd name="connsiteY3" fmla="*/ 11170 h 27148"/>
                <a:gd name="connsiteX4" fmla="*/ 147638 w 234550"/>
                <a:gd name="connsiteY4" fmla="*/ 27045 h 27148"/>
                <a:gd name="connsiteX5" fmla="*/ 0 w 234550"/>
                <a:gd name="connsiteY5" fmla="*/ 9583 h 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550" h="27148">
                  <a:moveTo>
                    <a:pt x="0" y="9583"/>
                  </a:moveTo>
                  <a:cubicBezTo>
                    <a:pt x="264" y="7731"/>
                    <a:pt x="110331" y="17520"/>
                    <a:pt x="149225" y="15933"/>
                  </a:cubicBezTo>
                  <a:cubicBezTo>
                    <a:pt x="188119" y="14346"/>
                    <a:pt x="225690" y="852"/>
                    <a:pt x="233363" y="58"/>
                  </a:cubicBezTo>
                  <a:cubicBezTo>
                    <a:pt x="241036" y="-736"/>
                    <a:pt x="209551" y="6672"/>
                    <a:pt x="195263" y="11170"/>
                  </a:cubicBezTo>
                  <a:cubicBezTo>
                    <a:pt x="180976" y="15668"/>
                    <a:pt x="176478" y="25457"/>
                    <a:pt x="147638" y="27045"/>
                  </a:cubicBezTo>
                  <a:cubicBezTo>
                    <a:pt x="118798" y="28633"/>
                    <a:pt x="-264" y="11435"/>
                    <a:pt x="0" y="9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FF137F42-8EC9-46BA-B3B0-83A779FEB5D3}"/>
                </a:ext>
              </a:extLst>
            </p:cNvPr>
            <p:cNvSpPr/>
            <p:nvPr/>
          </p:nvSpPr>
          <p:spPr>
            <a:xfrm>
              <a:off x="4870356" y="2615631"/>
              <a:ext cx="42264" cy="9681"/>
            </a:xfrm>
            <a:custGeom>
              <a:avLst/>
              <a:gdLst>
                <a:gd name="connsiteX0" fmla="*/ 170 w 138612"/>
                <a:gd name="connsiteY0" fmla="*/ 31750 h 31750"/>
                <a:gd name="connsiteX1" fmla="*/ 63670 w 138612"/>
                <a:gd name="connsiteY1" fmla="*/ 14287 h 31750"/>
                <a:gd name="connsiteX2" fmla="*/ 104945 w 138612"/>
                <a:gd name="connsiteY2" fmla="*/ 14287 h 31750"/>
                <a:gd name="connsiteX3" fmla="*/ 138283 w 138612"/>
                <a:gd name="connsiteY3" fmla="*/ 0 h 31750"/>
                <a:gd name="connsiteX4" fmla="*/ 84308 w 138612"/>
                <a:gd name="connsiteY4" fmla="*/ 14287 h 31750"/>
                <a:gd name="connsiteX5" fmla="*/ 170 w 138612"/>
                <a:gd name="connsiteY5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612" h="31750">
                  <a:moveTo>
                    <a:pt x="170" y="31750"/>
                  </a:moveTo>
                  <a:cubicBezTo>
                    <a:pt x="-3270" y="31750"/>
                    <a:pt x="46208" y="17197"/>
                    <a:pt x="63670" y="14287"/>
                  </a:cubicBezTo>
                  <a:cubicBezTo>
                    <a:pt x="81132" y="11377"/>
                    <a:pt x="92510" y="16668"/>
                    <a:pt x="104945" y="14287"/>
                  </a:cubicBezTo>
                  <a:cubicBezTo>
                    <a:pt x="117381" y="11906"/>
                    <a:pt x="141722" y="0"/>
                    <a:pt x="138283" y="0"/>
                  </a:cubicBezTo>
                  <a:cubicBezTo>
                    <a:pt x="134844" y="0"/>
                    <a:pt x="106004" y="9260"/>
                    <a:pt x="84308" y="14287"/>
                  </a:cubicBezTo>
                  <a:cubicBezTo>
                    <a:pt x="62612" y="19314"/>
                    <a:pt x="3610" y="31750"/>
                    <a:pt x="170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6F61A463-BF4C-4D2C-A2E8-85CEE86AE0B3}"/>
                </a:ext>
              </a:extLst>
            </p:cNvPr>
            <p:cNvSpPr/>
            <p:nvPr/>
          </p:nvSpPr>
          <p:spPr>
            <a:xfrm>
              <a:off x="4891165" y="2618050"/>
              <a:ext cx="25165" cy="34447"/>
            </a:xfrm>
            <a:custGeom>
              <a:avLst/>
              <a:gdLst>
                <a:gd name="connsiteX0" fmla="*/ 70037 w 82533"/>
                <a:gd name="connsiteY0" fmla="*/ 4 h 112976"/>
                <a:gd name="connsiteX1" fmla="*/ 73212 w 82533"/>
                <a:gd name="connsiteY1" fmla="*/ 60329 h 112976"/>
                <a:gd name="connsiteX2" fmla="*/ 35112 w 82533"/>
                <a:gd name="connsiteY2" fmla="*/ 73029 h 112976"/>
                <a:gd name="connsiteX3" fmla="*/ 187 w 82533"/>
                <a:gd name="connsiteY3" fmla="*/ 112717 h 112976"/>
                <a:gd name="connsiteX4" fmla="*/ 23999 w 82533"/>
                <a:gd name="connsiteY4" fmla="*/ 88904 h 112976"/>
                <a:gd name="connsiteX5" fmla="*/ 81149 w 82533"/>
                <a:gd name="connsiteY5" fmla="*/ 63504 h 112976"/>
                <a:gd name="connsiteX6" fmla="*/ 70037 w 82533"/>
                <a:gd name="connsiteY6" fmla="*/ 4 h 1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33" h="112976">
                  <a:moveTo>
                    <a:pt x="70037" y="4"/>
                  </a:moveTo>
                  <a:cubicBezTo>
                    <a:pt x="68714" y="-525"/>
                    <a:pt x="79033" y="48158"/>
                    <a:pt x="73212" y="60329"/>
                  </a:cubicBezTo>
                  <a:cubicBezTo>
                    <a:pt x="67391" y="72500"/>
                    <a:pt x="47283" y="64298"/>
                    <a:pt x="35112" y="73029"/>
                  </a:cubicBezTo>
                  <a:cubicBezTo>
                    <a:pt x="22941" y="81760"/>
                    <a:pt x="2039" y="110071"/>
                    <a:pt x="187" y="112717"/>
                  </a:cubicBezTo>
                  <a:cubicBezTo>
                    <a:pt x="-1665" y="115363"/>
                    <a:pt x="10505" y="97106"/>
                    <a:pt x="23999" y="88904"/>
                  </a:cubicBezTo>
                  <a:cubicBezTo>
                    <a:pt x="37493" y="80702"/>
                    <a:pt x="75064" y="75675"/>
                    <a:pt x="81149" y="63504"/>
                  </a:cubicBezTo>
                  <a:cubicBezTo>
                    <a:pt x="87235" y="51333"/>
                    <a:pt x="71360" y="533"/>
                    <a:pt x="7003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E57AD482-2AFC-4DD1-9229-5389A5174BDC}"/>
                </a:ext>
              </a:extLst>
            </p:cNvPr>
            <p:cNvSpPr/>
            <p:nvPr/>
          </p:nvSpPr>
          <p:spPr>
            <a:xfrm>
              <a:off x="4595700" y="1665725"/>
              <a:ext cx="142000" cy="116880"/>
            </a:xfrm>
            <a:custGeom>
              <a:avLst/>
              <a:gdLst>
                <a:gd name="connsiteX0" fmla="*/ 464928 w 465719"/>
                <a:gd name="connsiteY0" fmla="*/ 165301 h 383332"/>
                <a:gd name="connsiteX1" fmla="*/ 285011 w 465719"/>
                <a:gd name="connsiteY1" fmla="*/ 80635 h 383332"/>
                <a:gd name="connsiteX2" fmla="*/ 170711 w 465719"/>
                <a:gd name="connsiteY2" fmla="*/ 116618 h 383332"/>
                <a:gd name="connsiteX3" fmla="*/ 33128 w 465719"/>
                <a:gd name="connsiteY3" fmla="*/ 355801 h 383332"/>
                <a:gd name="connsiteX4" fmla="*/ 109328 w 465719"/>
                <a:gd name="connsiteY4" fmla="*/ 148368 h 383332"/>
                <a:gd name="connsiteX5" fmla="*/ 1378 w 465719"/>
                <a:gd name="connsiteY5" fmla="*/ 383318 h 383332"/>
                <a:gd name="connsiteX6" fmla="*/ 52178 w 465719"/>
                <a:gd name="connsiteY6" fmla="*/ 135668 h 383332"/>
                <a:gd name="connsiteX7" fmla="*/ 109328 w 465719"/>
                <a:gd name="connsiteY7" fmla="*/ 15018 h 383332"/>
                <a:gd name="connsiteX8" fmla="*/ 126261 w 465719"/>
                <a:gd name="connsiteY8" fmla="*/ 142018 h 383332"/>
                <a:gd name="connsiteX9" fmla="*/ 208811 w 465719"/>
                <a:gd name="connsiteY9" fmla="*/ 201 h 383332"/>
                <a:gd name="connsiteX10" fmla="*/ 464928 w 465719"/>
                <a:gd name="connsiteY10" fmla="*/ 165301 h 38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719" h="383332">
                  <a:moveTo>
                    <a:pt x="464928" y="165301"/>
                  </a:moveTo>
                  <a:cubicBezTo>
                    <a:pt x="477628" y="178707"/>
                    <a:pt x="334047" y="88749"/>
                    <a:pt x="285011" y="80635"/>
                  </a:cubicBezTo>
                  <a:cubicBezTo>
                    <a:pt x="235975" y="72521"/>
                    <a:pt x="212691" y="70757"/>
                    <a:pt x="170711" y="116618"/>
                  </a:cubicBezTo>
                  <a:cubicBezTo>
                    <a:pt x="128730" y="162479"/>
                    <a:pt x="43358" y="350509"/>
                    <a:pt x="33128" y="355801"/>
                  </a:cubicBezTo>
                  <a:cubicBezTo>
                    <a:pt x="22898" y="361093"/>
                    <a:pt x="114620" y="143782"/>
                    <a:pt x="109328" y="148368"/>
                  </a:cubicBezTo>
                  <a:cubicBezTo>
                    <a:pt x="104036" y="152954"/>
                    <a:pt x="10903" y="385435"/>
                    <a:pt x="1378" y="383318"/>
                  </a:cubicBezTo>
                  <a:cubicBezTo>
                    <a:pt x="-8147" y="381201"/>
                    <a:pt x="34186" y="197051"/>
                    <a:pt x="52178" y="135668"/>
                  </a:cubicBezTo>
                  <a:cubicBezTo>
                    <a:pt x="70170" y="74285"/>
                    <a:pt x="96981" y="13960"/>
                    <a:pt x="109328" y="15018"/>
                  </a:cubicBezTo>
                  <a:cubicBezTo>
                    <a:pt x="121675" y="16076"/>
                    <a:pt x="109681" y="144487"/>
                    <a:pt x="126261" y="142018"/>
                  </a:cubicBezTo>
                  <a:cubicBezTo>
                    <a:pt x="142841" y="139549"/>
                    <a:pt x="151308" y="-6149"/>
                    <a:pt x="208811" y="201"/>
                  </a:cubicBezTo>
                  <a:cubicBezTo>
                    <a:pt x="266314" y="6551"/>
                    <a:pt x="452228" y="151895"/>
                    <a:pt x="464928" y="1653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0AE4B9CE-EE62-4902-A891-DE70F53F5454}"/>
                </a:ext>
              </a:extLst>
            </p:cNvPr>
            <p:cNvSpPr/>
            <p:nvPr/>
          </p:nvSpPr>
          <p:spPr>
            <a:xfrm>
              <a:off x="4662819" y="1699146"/>
              <a:ext cx="162130" cy="147359"/>
            </a:xfrm>
            <a:custGeom>
              <a:avLst/>
              <a:gdLst>
                <a:gd name="connsiteX0" fmla="*/ 3497 w 531737"/>
                <a:gd name="connsiteY0" fmla="*/ 660 h 483293"/>
                <a:gd name="connsiteX1" fmla="*/ 236330 w 531737"/>
                <a:gd name="connsiteY1" fmla="*/ 74743 h 483293"/>
                <a:gd name="connsiteX2" fmla="*/ 433180 w 531737"/>
                <a:gd name="connsiteY2" fmla="*/ 239843 h 483293"/>
                <a:gd name="connsiteX3" fmla="*/ 422597 w 531737"/>
                <a:gd name="connsiteY3" fmla="*/ 184810 h 483293"/>
                <a:gd name="connsiteX4" fmla="*/ 414130 w 531737"/>
                <a:gd name="connsiteY4" fmla="*/ 153060 h 483293"/>
                <a:gd name="connsiteX5" fmla="*/ 526313 w 531737"/>
                <a:gd name="connsiteY5" fmla="*/ 479027 h 483293"/>
                <a:gd name="connsiteX6" fmla="*/ 505147 w 531737"/>
                <a:gd name="connsiteY6" fmla="*/ 324510 h 483293"/>
                <a:gd name="connsiteX7" fmla="*/ 426830 w 531737"/>
                <a:gd name="connsiteY7" fmla="*/ 112843 h 483293"/>
                <a:gd name="connsiteX8" fmla="*/ 3497 w 531737"/>
                <a:gd name="connsiteY8" fmla="*/ 66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37" h="483293">
                  <a:moveTo>
                    <a:pt x="3497" y="660"/>
                  </a:moveTo>
                  <a:cubicBezTo>
                    <a:pt x="-28253" y="-5690"/>
                    <a:pt x="164716" y="34879"/>
                    <a:pt x="236330" y="74743"/>
                  </a:cubicBezTo>
                  <a:cubicBezTo>
                    <a:pt x="307944" y="114607"/>
                    <a:pt x="402136" y="221499"/>
                    <a:pt x="433180" y="239843"/>
                  </a:cubicBezTo>
                  <a:cubicBezTo>
                    <a:pt x="464224" y="258187"/>
                    <a:pt x="425772" y="199274"/>
                    <a:pt x="422597" y="184810"/>
                  </a:cubicBezTo>
                  <a:cubicBezTo>
                    <a:pt x="419422" y="170346"/>
                    <a:pt x="396844" y="104024"/>
                    <a:pt x="414130" y="153060"/>
                  </a:cubicBezTo>
                  <a:cubicBezTo>
                    <a:pt x="431416" y="202096"/>
                    <a:pt x="511144" y="450452"/>
                    <a:pt x="526313" y="479027"/>
                  </a:cubicBezTo>
                  <a:cubicBezTo>
                    <a:pt x="541482" y="507602"/>
                    <a:pt x="521727" y="385541"/>
                    <a:pt x="505147" y="324510"/>
                  </a:cubicBezTo>
                  <a:cubicBezTo>
                    <a:pt x="488567" y="263479"/>
                    <a:pt x="506558" y="166818"/>
                    <a:pt x="426830" y="112843"/>
                  </a:cubicBezTo>
                  <a:cubicBezTo>
                    <a:pt x="347102" y="58868"/>
                    <a:pt x="35247" y="7010"/>
                    <a:pt x="3497" y="6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9ECA8ED3-5951-4BBD-BD23-623CA2C77C17}"/>
                </a:ext>
              </a:extLst>
            </p:cNvPr>
            <p:cNvSpPr/>
            <p:nvPr/>
          </p:nvSpPr>
          <p:spPr>
            <a:xfrm>
              <a:off x="4587709" y="1702285"/>
              <a:ext cx="48439" cy="239728"/>
            </a:xfrm>
            <a:custGeom>
              <a:avLst/>
              <a:gdLst>
                <a:gd name="connsiteX0" fmla="*/ 158819 w 158867"/>
                <a:gd name="connsiteY0" fmla="*/ 185098 h 786235"/>
                <a:gd name="connsiteX1" fmla="*/ 93202 w 158867"/>
                <a:gd name="connsiteY1" fmla="*/ 305748 h 786235"/>
                <a:gd name="connsiteX2" fmla="*/ 38169 w 158867"/>
                <a:gd name="connsiteY2" fmla="*/ 513182 h 786235"/>
                <a:gd name="connsiteX3" fmla="*/ 8536 w 158867"/>
                <a:gd name="connsiteY3" fmla="*/ 786232 h 786235"/>
                <a:gd name="connsiteX4" fmla="*/ 69 w 158867"/>
                <a:gd name="connsiteY4" fmla="*/ 519532 h 786235"/>
                <a:gd name="connsiteX5" fmla="*/ 8536 w 158867"/>
                <a:gd name="connsiteY5" fmla="*/ 513182 h 786235"/>
                <a:gd name="connsiteX6" fmla="*/ 59336 w 158867"/>
                <a:gd name="connsiteY6" fmla="*/ 36932 h 786235"/>
                <a:gd name="connsiteX7" fmla="*/ 76269 w 158867"/>
                <a:gd name="connsiteY7" fmla="*/ 49632 h 786235"/>
                <a:gd name="connsiteX8" fmla="*/ 82619 w 158867"/>
                <a:gd name="connsiteY8" fmla="*/ 193565 h 786235"/>
                <a:gd name="connsiteX9" fmla="*/ 158819 w 158867"/>
                <a:gd name="connsiteY9" fmla="*/ 185098 h 78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867" h="786235">
                  <a:moveTo>
                    <a:pt x="158819" y="185098"/>
                  </a:moveTo>
                  <a:cubicBezTo>
                    <a:pt x="160583" y="203795"/>
                    <a:pt x="113310" y="251067"/>
                    <a:pt x="93202" y="305748"/>
                  </a:cubicBezTo>
                  <a:cubicBezTo>
                    <a:pt x="73094" y="360429"/>
                    <a:pt x="52280" y="433101"/>
                    <a:pt x="38169" y="513182"/>
                  </a:cubicBezTo>
                  <a:cubicBezTo>
                    <a:pt x="24058" y="593263"/>
                    <a:pt x="14886" y="785174"/>
                    <a:pt x="8536" y="786232"/>
                  </a:cubicBezTo>
                  <a:cubicBezTo>
                    <a:pt x="2186" y="787290"/>
                    <a:pt x="69" y="565040"/>
                    <a:pt x="69" y="519532"/>
                  </a:cubicBezTo>
                  <a:cubicBezTo>
                    <a:pt x="69" y="474024"/>
                    <a:pt x="-1342" y="593615"/>
                    <a:pt x="8536" y="513182"/>
                  </a:cubicBezTo>
                  <a:cubicBezTo>
                    <a:pt x="18414" y="432749"/>
                    <a:pt x="48047" y="114190"/>
                    <a:pt x="59336" y="36932"/>
                  </a:cubicBezTo>
                  <a:cubicBezTo>
                    <a:pt x="70625" y="-40326"/>
                    <a:pt x="72389" y="23527"/>
                    <a:pt x="76269" y="49632"/>
                  </a:cubicBezTo>
                  <a:cubicBezTo>
                    <a:pt x="80149" y="75737"/>
                    <a:pt x="74152" y="171340"/>
                    <a:pt x="82619" y="193565"/>
                  </a:cubicBezTo>
                  <a:cubicBezTo>
                    <a:pt x="91086" y="215790"/>
                    <a:pt x="157055" y="166401"/>
                    <a:pt x="158819" y="18509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2FFFB86C-0896-43AF-9A95-8F55F9EA40D6}"/>
                </a:ext>
              </a:extLst>
            </p:cNvPr>
            <p:cNvSpPr/>
            <p:nvPr/>
          </p:nvSpPr>
          <p:spPr>
            <a:xfrm>
              <a:off x="4811844" y="1761285"/>
              <a:ext cx="36098" cy="195655"/>
            </a:xfrm>
            <a:custGeom>
              <a:avLst/>
              <a:gdLst>
                <a:gd name="connsiteX0" fmla="*/ 1574 w 118392"/>
                <a:gd name="connsiteY0" fmla="*/ 62 h 641691"/>
                <a:gd name="connsiteX1" fmla="*/ 96824 w 118392"/>
                <a:gd name="connsiteY1" fmla="*/ 351429 h 641691"/>
                <a:gd name="connsiteX2" fmla="*/ 117991 w 118392"/>
                <a:gd name="connsiteY2" fmla="*/ 641412 h 641691"/>
                <a:gd name="connsiteX3" fmla="*/ 86241 w 118392"/>
                <a:gd name="connsiteY3" fmla="*/ 408579 h 641691"/>
                <a:gd name="connsiteX4" fmla="*/ 67191 w 118392"/>
                <a:gd name="connsiteY4" fmla="*/ 611779 h 641691"/>
                <a:gd name="connsiteX5" fmla="*/ 39674 w 118392"/>
                <a:gd name="connsiteY5" fmla="*/ 378945 h 641691"/>
                <a:gd name="connsiteX6" fmla="*/ 1574 w 118392"/>
                <a:gd name="connsiteY6" fmla="*/ 62 h 6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92" h="641691">
                  <a:moveTo>
                    <a:pt x="1574" y="62"/>
                  </a:moveTo>
                  <a:cubicBezTo>
                    <a:pt x="11099" y="-4524"/>
                    <a:pt x="77421" y="244537"/>
                    <a:pt x="96824" y="351429"/>
                  </a:cubicBezTo>
                  <a:cubicBezTo>
                    <a:pt x="116227" y="458321"/>
                    <a:pt x="119755" y="631887"/>
                    <a:pt x="117991" y="641412"/>
                  </a:cubicBezTo>
                  <a:cubicBezTo>
                    <a:pt x="116227" y="650937"/>
                    <a:pt x="94708" y="413518"/>
                    <a:pt x="86241" y="408579"/>
                  </a:cubicBezTo>
                  <a:cubicBezTo>
                    <a:pt x="77774" y="403640"/>
                    <a:pt x="74952" y="616718"/>
                    <a:pt x="67191" y="611779"/>
                  </a:cubicBezTo>
                  <a:cubicBezTo>
                    <a:pt x="59430" y="606840"/>
                    <a:pt x="50963" y="478428"/>
                    <a:pt x="39674" y="378945"/>
                  </a:cubicBezTo>
                  <a:cubicBezTo>
                    <a:pt x="28385" y="279462"/>
                    <a:pt x="-7951" y="4648"/>
                    <a:pt x="1574" y="6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2744833A-0D83-40BC-B12A-658418B3E0CF}"/>
                </a:ext>
              </a:extLst>
            </p:cNvPr>
            <p:cNvSpPr/>
            <p:nvPr/>
          </p:nvSpPr>
          <p:spPr>
            <a:xfrm>
              <a:off x="4716790" y="1882532"/>
              <a:ext cx="140204" cy="191788"/>
            </a:xfrm>
            <a:custGeom>
              <a:avLst/>
              <a:gdLst>
                <a:gd name="connsiteX0" fmla="*/ 433973 w 459828"/>
                <a:gd name="connsiteY0" fmla="*/ 269159 h 629006"/>
                <a:gd name="connsiteX1" fmla="*/ 298506 w 459828"/>
                <a:gd name="connsiteY1" fmla="*/ 521042 h 629006"/>
                <a:gd name="connsiteX2" fmla="*/ 152456 w 459828"/>
                <a:gd name="connsiteY2" fmla="*/ 628992 h 629006"/>
                <a:gd name="connsiteX3" fmla="*/ 220190 w 459828"/>
                <a:gd name="connsiteY3" fmla="*/ 529509 h 629006"/>
                <a:gd name="connsiteX4" fmla="*/ 56 w 459828"/>
                <a:gd name="connsiteY4" fmla="*/ 624759 h 629006"/>
                <a:gd name="connsiteX5" fmla="*/ 243473 w 459828"/>
                <a:gd name="connsiteY5" fmla="*/ 446959 h 629006"/>
                <a:gd name="connsiteX6" fmla="*/ 459373 w 459828"/>
                <a:gd name="connsiteY6" fmla="*/ 74426 h 629006"/>
                <a:gd name="connsiteX7" fmla="*/ 302740 w 459828"/>
                <a:gd name="connsiteY7" fmla="*/ 307259 h 629006"/>
                <a:gd name="connsiteX8" fmla="*/ 383173 w 459828"/>
                <a:gd name="connsiteY8" fmla="*/ 342 h 629006"/>
                <a:gd name="connsiteX9" fmla="*/ 433973 w 459828"/>
                <a:gd name="connsiteY9" fmla="*/ 269159 h 62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828" h="629006">
                  <a:moveTo>
                    <a:pt x="433973" y="269159"/>
                  </a:moveTo>
                  <a:cubicBezTo>
                    <a:pt x="419862" y="355942"/>
                    <a:pt x="345425" y="461070"/>
                    <a:pt x="298506" y="521042"/>
                  </a:cubicBezTo>
                  <a:cubicBezTo>
                    <a:pt x="251587" y="581014"/>
                    <a:pt x="165509" y="627581"/>
                    <a:pt x="152456" y="628992"/>
                  </a:cubicBezTo>
                  <a:cubicBezTo>
                    <a:pt x="139403" y="630403"/>
                    <a:pt x="245590" y="530215"/>
                    <a:pt x="220190" y="529509"/>
                  </a:cubicBezTo>
                  <a:cubicBezTo>
                    <a:pt x="194790" y="528804"/>
                    <a:pt x="-3825" y="638517"/>
                    <a:pt x="56" y="624759"/>
                  </a:cubicBezTo>
                  <a:cubicBezTo>
                    <a:pt x="3936" y="611001"/>
                    <a:pt x="166920" y="538681"/>
                    <a:pt x="243473" y="446959"/>
                  </a:cubicBezTo>
                  <a:cubicBezTo>
                    <a:pt x="320026" y="355237"/>
                    <a:pt x="449495" y="97709"/>
                    <a:pt x="459373" y="74426"/>
                  </a:cubicBezTo>
                  <a:cubicBezTo>
                    <a:pt x="469251" y="51143"/>
                    <a:pt x="315440" y="319606"/>
                    <a:pt x="302740" y="307259"/>
                  </a:cubicBezTo>
                  <a:cubicBezTo>
                    <a:pt x="290040" y="294912"/>
                    <a:pt x="363065" y="9867"/>
                    <a:pt x="383173" y="342"/>
                  </a:cubicBezTo>
                  <a:cubicBezTo>
                    <a:pt x="403281" y="-9183"/>
                    <a:pt x="448084" y="182376"/>
                    <a:pt x="433973" y="26915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1578EA58-B9BE-44B6-A468-0AA3BBB0F2EC}"/>
                </a:ext>
              </a:extLst>
            </p:cNvPr>
            <p:cNvSpPr/>
            <p:nvPr/>
          </p:nvSpPr>
          <p:spPr>
            <a:xfrm>
              <a:off x="4587523" y="1930316"/>
              <a:ext cx="140680" cy="138565"/>
            </a:xfrm>
            <a:custGeom>
              <a:avLst/>
              <a:gdLst>
                <a:gd name="connsiteX0" fmla="*/ 59945 w 461388"/>
                <a:gd name="connsiteY0" fmla="*/ 2374 h 454453"/>
                <a:gd name="connsiteX1" fmla="*/ 17611 w 461388"/>
                <a:gd name="connsiteY1" fmla="*/ 112441 h 454453"/>
                <a:gd name="connsiteX2" fmla="*/ 123445 w 461388"/>
                <a:gd name="connsiteY2" fmla="*/ 258491 h 454453"/>
                <a:gd name="connsiteX3" fmla="*/ 457878 w 461388"/>
                <a:gd name="connsiteY3" fmla="*/ 448991 h 454453"/>
                <a:gd name="connsiteX4" fmla="*/ 290661 w 461388"/>
                <a:gd name="connsiteY4" fmla="*/ 385491 h 454453"/>
                <a:gd name="connsiteX5" fmla="*/ 161545 w 461388"/>
                <a:gd name="connsiteY5" fmla="*/ 357974 h 454453"/>
                <a:gd name="connsiteX6" fmla="*/ 311828 w 461388"/>
                <a:gd name="connsiteY6" fmla="*/ 451108 h 454453"/>
                <a:gd name="connsiteX7" fmla="*/ 13378 w 461388"/>
                <a:gd name="connsiteY7" fmla="*/ 218274 h 454453"/>
                <a:gd name="connsiteX8" fmla="*/ 59945 w 461388"/>
                <a:gd name="connsiteY8" fmla="*/ 2374 h 45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88" h="454453">
                  <a:moveTo>
                    <a:pt x="59945" y="2374"/>
                  </a:moveTo>
                  <a:cubicBezTo>
                    <a:pt x="60650" y="-15265"/>
                    <a:pt x="7028" y="69755"/>
                    <a:pt x="17611" y="112441"/>
                  </a:cubicBezTo>
                  <a:cubicBezTo>
                    <a:pt x="28194" y="155127"/>
                    <a:pt x="50067" y="202399"/>
                    <a:pt x="123445" y="258491"/>
                  </a:cubicBezTo>
                  <a:cubicBezTo>
                    <a:pt x="196823" y="314583"/>
                    <a:pt x="430009" y="427824"/>
                    <a:pt x="457878" y="448991"/>
                  </a:cubicBezTo>
                  <a:cubicBezTo>
                    <a:pt x="485747" y="470158"/>
                    <a:pt x="340050" y="400660"/>
                    <a:pt x="290661" y="385491"/>
                  </a:cubicBezTo>
                  <a:cubicBezTo>
                    <a:pt x="241272" y="370322"/>
                    <a:pt x="158017" y="347038"/>
                    <a:pt x="161545" y="357974"/>
                  </a:cubicBezTo>
                  <a:cubicBezTo>
                    <a:pt x="165073" y="368910"/>
                    <a:pt x="336522" y="474391"/>
                    <a:pt x="311828" y="451108"/>
                  </a:cubicBezTo>
                  <a:cubicBezTo>
                    <a:pt x="287134" y="427825"/>
                    <a:pt x="60650" y="296591"/>
                    <a:pt x="13378" y="218274"/>
                  </a:cubicBezTo>
                  <a:cubicBezTo>
                    <a:pt x="-33894" y="139957"/>
                    <a:pt x="59240" y="20013"/>
                    <a:pt x="59945" y="23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ED35A22D-63A1-4731-8DC6-E5CF93FCFCB0}"/>
                </a:ext>
              </a:extLst>
            </p:cNvPr>
            <p:cNvSpPr/>
            <p:nvPr/>
          </p:nvSpPr>
          <p:spPr>
            <a:xfrm>
              <a:off x="4669042" y="2000494"/>
              <a:ext cx="122046" cy="32373"/>
            </a:xfrm>
            <a:custGeom>
              <a:avLst/>
              <a:gdLst>
                <a:gd name="connsiteX0" fmla="*/ 1610 w 400273"/>
                <a:gd name="connsiteY0" fmla="*/ 1340 h 106174"/>
                <a:gd name="connsiteX1" fmla="*/ 188935 w 400273"/>
                <a:gd name="connsiteY1" fmla="*/ 23565 h 106174"/>
                <a:gd name="connsiteX2" fmla="*/ 365147 w 400273"/>
                <a:gd name="connsiteY2" fmla="*/ 2927 h 106174"/>
                <a:gd name="connsiteX3" fmla="*/ 173060 w 400273"/>
                <a:gd name="connsiteY3" fmla="*/ 52140 h 106174"/>
                <a:gd name="connsiteX4" fmla="*/ 400072 w 400273"/>
                <a:gd name="connsiteY4" fmla="*/ 56902 h 106174"/>
                <a:gd name="connsiteX5" fmla="*/ 125435 w 400273"/>
                <a:gd name="connsiteY5" fmla="*/ 63252 h 106174"/>
                <a:gd name="connsiteX6" fmla="*/ 22 w 400273"/>
                <a:gd name="connsiteY6" fmla="*/ 106115 h 106174"/>
                <a:gd name="connsiteX7" fmla="*/ 114322 w 400273"/>
                <a:gd name="connsiteY7" fmla="*/ 71190 h 106174"/>
                <a:gd name="connsiteX8" fmla="*/ 1610 w 400273"/>
                <a:gd name="connsiteY8" fmla="*/ 1340 h 10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273" h="106174">
                  <a:moveTo>
                    <a:pt x="1610" y="1340"/>
                  </a:moveTo>
                  <a:cubicBezTo>
                    <a:pt x="14045" y="-6597"/>
                    <a:pt x="128346" y="23301"/>
                    <a:pt x="188935" y="23565"/>
                  </a:cubicBezTo>
                  <a:cubicBezTo>
                    <a:pt x="249524" y="23829"/>
                    <a:pt x="367793" y="-1835"/>
                    <a:pt x="365147" y="2927"/>
                  </a:cubicBezTo>
                  <a:cubicBezTo>
                    <a:pt x="362501" y="7689"/>
                    <a:pt x="167239" y="43144"/>
                    <a:pt x="173060" y="52140"/>
                  </a:cubicBezTo>
                  <a:cubicBezTo>
                    <a:pt x="178881" y="61136"/>
                    <a:pt x="408010" y="55050"/>
                    <a:pt x="400072" y="56902"/>
                  </a:cubicBezTo>
                  <a:cubicBezTo>
                    <a:pt x="392135" y="58754"/>
                    <a:pt x="192110" y="55050"/>
                    <a:pt x="125435" y="63252"/>
                  </a:cubicBezTo>
                  <a:cubicBezTo>
                    <a:pt x="58760" y="71454"/>
                    <a:pt x="1874" y="104792"/>
                    <a:pt x="22" y="106115"/>
                  </a:cubicBezTo>
                  <a:cubicBezTo>
                    <a:pt x="-1830" y="107438"/>
                    <a:pt x="111147" y="86536"/>
                    <a:pt x="114322" y="71190"/>
                  </a:cubicBezTo>
                  <a:cubicBezTo>
                    <a:pt x="117497" y="55844"/>
                    <a:pt x="-10825" y="9277"/>
                    <a:pt x="1610" y="134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DC77F438-E3B8-4D51-9043-6A8CD6362926}"/>
                </a:ext>
              </a:extLst>
            </p:cNvPr>
            <p:cNvSpPr/>
            <p:nvPr/>
          </p:nvSpPr>
          <p:spPr>
            <a:xfrm>
              <a:off x="4634089" y="1907672"/>
              <a:ext cx="48965" cy="89053"/>
            </a:xfrm>
            <a:custGeom>
              <a:avLst/>
              <a:gdLst>
                <a:gd name="connsiteX0" fmla="*/ 159106 w 160589"/>
                <a:gd name="connsiteY0" fmla="*/ 970 h 292067"/>
                <a:gd name="connsiteX1" fmla="*/ 84494 w 160589"/>
                <a:gd name="connsiteY1" fmla="*/ 85107 h 292067"/>
                <a:gd name="connsiteX2" fmla="*/ 52744 w 160589"/>
                <a:gd name="connsiteY2" fmla="*/ 185120 h 292067"/>
                <a:gd name="connsiteX3" fmla="*/ 55919 w 160589"/>
                <a:gd name="connsiteY3" fmla="*/ 110507 h 292067"/>
                <a:gd name="connsiteX4" fmla="*/ 30519 w 160589"/>
                <a:gd name="connsiteY4" fmla="*/ 170832 h 292067"/>
                <a:gd name="connsiteX5" fmla="*/ 79731 w 160589"/>
                <a:gd name="connsiteY5" fmla="*/ 291482 h 292067"/>
                <a:gd name="connsiteX6" fmla="*/ 19406 w 160589"/>
                <a:gd name="connsiteY6" fmla="*/ 213695 h 292067"/>
                <a:gd name="connsiteX7" fmla="*/ 9881 w 160589"/>
                <a:gd name="connsiteY7" fmla="*/ 142257 h 292067"/>
                <a:gd name="connsiteX8" fmla="*/ 159106 w 160589"/>
                <a:gd name="connsiteY8" fmla="*/ 970 h 29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89" h="292067">
                  <a:moveTo>
                    <a:pt x="159106" y="970"/>
                  </a:moveTo>
                  <a:cubicBezTo>
                    <a:pt x="171541" y="-8555"/>
                    <a:pt x="102221" y="54415"/>
                    <a:pt x="84494" y="85107"/>
                  </a:cubicBezTo>
                  <a:cubicBezTo>
                    <a:pt x="66767" y="115799"/>
                    <a:pt x="57506" y="180887"/>
                    <a:pt x="52744" y="185120"/>
                  </a:cubicBezTo>
                  <a:cubicBezTo>
                    <a:pt x="47982" y="189353"/>
                    <a:pt x="59623" y="112888"/>
                    <a:pt x="55919" y="110507"/>
                  </a:cubicBezTo>
                  <a:cubicBezTo>
                    <a:pt x="52215" y="108126"/>
                    <a:pt x="26550" y="140670"/>
                    <a:pt x="30519" y="170832"/>
                  </a:cubicBezTo>
                  <a:cubicBezTo>
                    <a:pt x="34488" y="200994"/>
                    <a:pt x="81583" y="284338"/>
                    <a:pt x="79731" y="291482"/>
                  </a:cubicBezTo>
                  <a:cubicBezTo>
                    <a:pt x="77879" y="298626"/>
                    <a:pt x="31048" y="238566"/>
                    <a:pt x="19406" y="213695"/>
                  </a:cubicBezTo>
                  <a:cubicBezTo>
                    <a:pt x="7764" y="188824"/>
                    <a:pt x="-12079" y="175065"/>
                    <a:pt x="9881" y="142257"/>
                  </a:cubicBezTo>
                  <a:cubicBezTo>
                    <a:pt x="31841" y="109449"/>
                    <a:pt x="146671" y="10495"/>
                    <a:pt x="159106" y="97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06711070-B96C-4C07-A7E7-2BFE5819D463}"/>
                </a:ext>
              </a:extLst>
            </p:cNvPr>
            <p:cNvSpPr/>
            <p:nvPr/>
          </p:nvSpPr>
          <p:spPr>
            <a:xfrm>
              <a:off x="4750843" y="1887519"/>
              <a:ext cx="46441" cy="86125"/>
            </a:xfrm>
            <a:custGeom>
              <a:avLst/>
              <a:gdLst>
                <a:gd name="connsiteX0" fmla="*/ 26 w 152311"/>
                <a:gd name="connsiteY0" fmla="*/ 389 h 282465"/>
                <a:gd name="connsiteX1" fmla="*/ 96863 w 152311"/>
                <a:gd name="connsiteY1" fmla="*/ 101989 h 282465"/>
                <a:gd name="connsiteX2" fmla="*/ 147663 w 152311"/>
                <a:gd name="connsiteY2" fmla="*/ 246451 h 282465"/>
                <a:gd name="connsiteX3" fmla="*/ 147663 w 152311"/>
                <a:gd name="connsiteY3" fmla="*/ 273439 h 282465"/>
                <a:gd name="connsiteX4" fmla="*/ 127026 w 152311"/>
                <a:gd name="connsiteY4" fmla="*/ 117864 h 282465"/>
                <a:gd name="connsiteX5" fmla="*/ 123851 w 152311"/>
                <a:gd name="connsiteY5" fmla="*/ 236926 h 282465"/>
                <a:gd name="connsiteX6" fmla="*/ 87338 w 152311"/>
                <a:gd name="connsiteY6" fmla="*/ 138501 h 282465"/>
                <a:gd name="connsiteX7" fmla="*/ 26 w 152311"/>
                <a:gd name="connsiteY7" fmla="*/ 389 h 2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1" h="282465">
                  <a:moveTo>
                    <a:pt x="26" y="389"/>
                  </a:moveTo>
                  <a:cubicBezTo>
                    <a:pt x="1613" y="-5696"/>
                    <a:pt x="72257" y="60979"/>
                    <a:pt x="96863" y="101989"/>
                  </a:cubicBezTo>
                  <a:cubicBezTo>
                    <a:pt x="121469" y="142999"/>
                    <a:pt x="139196" y="217876"/>
                    <a:pt x="147663" y="246451"/>
                  </a:cubicBezTo>
                  <a:cubicBezTo>
                    <a:pt x="156130" y="275026"/>
                    <a:pt x="151102" y="294870"/>
                    <a:pt x="147663" y="273439"/>
                  </a:cubicBezTo>
                  <a:cubicBezTo>
                    <a:pt x="144224" y="252008"/>
                    <a:pt x="130995" y="123949"/>
                    <a:pt x="127026" y="117864"/>
                  </a:cubicBezTo>
                  <a:cubicBezTo>
                    <a:pt x="123057" y="111779"/>
                    <a:pt x="130466" y="233487"/>
                    <a:pt x="123851" y="236926"/>
                  </a:cubicBezTo>
                  <a:cubicBezTo>
                    <a:pt x="117236" y="240365"/>
                    <a:pt x="106653" y="173690"/>
                    <a:pt x="87338" y="138501"/>
                  </a:cubicBezTo>
                  <a:cubicBezTo>
                    <a:pt x="68023" y="103312"/>
                    <a:pt x="-1561" y="6474"/>
                    <a:pt x="26" y="389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CC8CCD02-930E-4E79-912F-BA18738F380F}"/>
                </a:ext>
              </a:extLst>
            </p:cNvPr>
            <p:cNvSpPr/>
            <p:nvPr/>
          </p:nvSpPr>
          <p:spPr>
            <a:xfrm>
              <a:off x="4673402" y="1924213"/>
              <a:ext cx="89159" cy="25099"/>
            </a:xfrm>
            <a:custGeom>
              <a:avLst/>
              <a:gdLst>
                <a:gd name="connsiteX0" fmla="*/ 1595 w 292416"/>
                <a:gd name="connsiteY0" fmla="*/ 696 h 82318"/>
                <a:gd name="connsiteX1" fmla="*/ 80970 w 292416"/>
                <a:gd name="connsiteY1" fmla="*/ 40383 h 82318"/>
                <a:gd name="connsiteX2" fmla="*/ 292108 w 292416"/>
                <a:gd name="connsiteY2" fmla="*/ 2283 h 82318"/>
                <a:gd name="connsiteX3" fmla="*/ 131770 w 292416"/>
                <a:gd name="connsiteY3" fmla="*/ 49908 h 82318"/>
                <a:gd name="connsiteX4" fmla="*/ 290520 w 292416"/>
                <a:gd name="connsiteY4" fmla="*/ 56258 h 82318"/>
                <a:gd name="connsiteX5" fmla="*/ 142883 w 292416"/>
                <a:gd name="connsiteY5" fmla="*/ 81658 h 82318"/>
                <a:gd name="connsiteX6" fmla="*/ 1595 w 292416"/>
                <a:gd name="connsiteY6" fmla="*/ 696 h 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16" h="82318">
                  <a:moveTo>
                    <a:pt x="1595" y="696"/>
                  </a:moveTo>
                  <a:cubicBezTo>
                    <a:pt x="-8724" y="-6183"/>
                    <a:pt x="32551" y="40119"/>
                    <a:pt x="80970" y="40383"/>
                  </a:cubicBezTo>
                  <a:cubicBezTo>
                    <a:pt x="129389" y="40647"/>
                    <a:pt x="283641" y="696"/>
                    <a:pt x="292108" y="2283"/>
                  </a:cubicBezTo>
                  <a:cubicBezTo>
                    <a:pt x="300575" y="3870"/>
                    <a:pt x="132035" y="40912"/>
                    <a:pt x="131770" y="49908"/>
                  </a:cubicBezTo>
                  <a:cubicBezTo>
                    <a:pt x="131505" y="58904"/>
                    <a:pt x="288668" y="50966"/>
                    <a:pt x="290520" y="56258"/>
                  </a:cubicBezTo>
                  <a:cubicBezTo>
                    <a:pt x="292372" y="61550"/>
                    <a:pt x="188921" y="86685"/>
                    <a:pt x="142883" y="81658"/>
                  </a:cubicBezTo>
                  <a:cubicBezTo>
                    <a:pt x="96845" y="76631"/>
                    <a:pt x="11914" y="7575"/>
                    <a:pt x="1595" y="69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964308CE-40ED-4257-9999-4347D64D1676}"/>
                </a:ext>
              </a:extLst>
            </p:cNvPr>
            <p:cNvSpPr/>
            <p:nvPr/>
          </p:nvSpPr>
          <p:spPr>
            <a:xfrm>
              <a:off x="4632082" y="1834382"/>
              <a:ext cx="58903" cy="42614"/>
            </a:xfrm>
            <a:custGeom>
              <a:avLst/>
              <a:gdLst>
                <a:gd name="connsiteX0" fmla="*/ 192678 w 193183"/>
                <a:gd name="connsiteY0" fmla="*/ 39 h 139760"/>
                <a:gd name="connsiteX1" fmla="*/ 172040 w 193183"/>
                <a:gd name="connsiteY1" fmla="*/ 85764 h 139760"/>
                <a:gd name="connsiteX2" fmla="*/ 52978 w 193183"/>
                <a:gd name="connsiteY2" fmla="*/ 136564 h 139760"/>
                <a:gd name="connsiteX3" fmla="*/ 2178 w 193183"/>
                <a:gd name="connsiteY3" fmla="*/ 130214 h 139760"/>
                <a:gd name="connsiteX4" fmla="*/ 119653 w 193183"/>
                <a:gd name="connsiteY4" fmla="*/ 95289 h 139760"/>
                <a:gd name="connsiteX5" fmla="*/ 2178 w 193183"/>
                <a:gd name="connsiteY5" fmla="*/ 114339 h 139760"/>
                <a:gd name="connsiteX6" fmla="*/ 165690 w 193183"/>
                <a:gd name="connsiteY6" fmla="*/ 74651 h 139760"/>
                <a:gd name="connsiteX7" fmla="*/ 192678 w 193183"/>
                <a:gd name="connsiteY7" fmla="*/ 39 h 1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83" h="139760">
                  <a:moveTo>
                    <a:pt x="192678" y="39"/>
                  </a:moveTo>
                  <a:cubicBezTo>
                    <a:pt x="193736" y="1891"/>
                    <a:pt x="195323" y="63010"/>
                    <a:pt x="172040" y="85764"/>
                  </a:cubicBezTo>
                  <a:cubicBezTo>
                    <a:pt x="148757" y="108518"/>
                    <a:pt x="81288" y="129156"/>
                    <a:pt x="52978" y="136564"/>
                  </a:cubicBezTo>
                  <a:cubicBezTo>
                    <a:pt x="24668" y="143972"/>
                    <a:pt x="-8934" y="137093"/>
                    <a:pt x="2178" y="130214"/>
                  </a:cubicBezTo>
                  <a:cubicBezTo>
                    <a:pt x="13290" y="123335"/>
                    <a:pt x="119653" y="97935"/>
                    <a:pt x="119653" y="95289"/>
                  </a:cubicBezTo>
                  <a:cubicBezTo>
                    <a:pt x="119653" y="92643"/>
                    <a:pt x="-5495" y="117779"/>
                    <a:pt x="2178" y="114339"/>
                  </a:cubicBezTo>
                  <a:cubicBezTo>
                    <a:pt x="9851" y="110899"/>
                    <a:pt x="135263" y="87616"/>
                    <a:pt x="165690" y="74651"/>
                  </a:cubicBezTo>
                  <a:cubicBezTo>
                    <a:pt x="196117" y="61686"/>
                    <a:pt x="191620" y="-1813"/>
                    <a:pt x="192678" y="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9D586E23-88DE-45D7-8203-5EBAEC2536B5}"/>
                </a:ext>
              </a:extLst>
            </p:cNvPr>
            <p:cNvSpPr/>
            <p:nvPr/>
          </p:nvSpPr>
          <p:spPr>
            <a:xfrm>
              <a:off x="4718904" y="1822902"/>
              <a:ext cx="31464" cy="54575"/>
            </a:xfrm>
            <a:custGeom>
              <a:avLst/>
              <a:gdLst>
                <a:gd name="connsiteX0" fmla="*/ 90487 w 103191"/>
                <a:gd name="connsiteY0" fmla="*/ 1176 h 178990"/>
                <a:gd name="connsiteX1" fmla="*/ 49212 w 103191"/>
                <a:gd name="connsiteY1" fmla="*/ 63089 h 178990"/>
                <a:gd name="connsiteX2" fmla="*/ 103187 w 103191"/>
                <a:gd name="connsiteY2" fmla="*/ 174214 h 178990"/>
                <a:gd name="connsiteX3" fmla="*/ 52387 w 103191"/>
                <a:gd name="connsiteY3" fmla="*/ 121826 h 178990"/>
                <a:gd name="connsiteX4" fmla="*/ 73025 w 103191"/>
                <a:gd name="connsiteY4" fmla="*/ 178976 h 178990"/>
                <a:gd name="connsiteX5" fmla="*/ 0 w 103191"/>
                <a:gd name="connsiteY5" fmla="*/ 115476 h 178990"/>
                <a:gd name="connsiteX6" fmla="*/ 90487 w 103191"/>
                <a:gd name="connsiteY6" fmla="*/ 1176 h 17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91" h="178990">
                  <a:moveTo>
                    <a:pt x="90487" y="1176"/>
                  </a:moveTo>
                  <a:cubicBezTo>
                    <a:pt x="98689" y="-7555"/>
                    <a:pt x="47095" y="34249"/>
                    <a:pt x="49212" y="63089"/>
                  </a:cubicBezTo>
                  <a:cubicBezTo>
                    <a:pt x="51329" y="91929"/>
                    <a:pt x="102658" y="164425"/>
                    <a:pt x="103187" y="174214"/>
                  </a:cubicBezTo>
                  <a:cubicBezTo>
                    <a:pt x="103716" y="184004"/>
                    <a:pt x="57414" y="121032"/>
                    <a:pt x="52387" y="121826"/>
                  </a:cubicBezTo>
                  <a:cubicBezTo>
                    <a:pt x="47360" y="122620"/>
                    <a:pt x="81756" y="180034"/>
                    <a:pt x="73025" y="178976"/>
                  </a:cubicBezTo>
                  <a:cubicBezTo>
                    <a:pt x="64294" y="177918"/>
                    <a:pt x="0" y="143522"/>
                    <a:pt x="0" y="115476"/>
                  </a:cubicBezTo>
                  <a:cubicBezTo>
                    <a:pt x="0" y="87430"/>
                    <a:pt x="82285" y="9907"/>
                    <a:pt x="90487" y="11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CEB89F61-34AB-473F-BD3D-49923134CE7F}"/>
                </a:ext>
              </a:extLst>
            </p:cNvPr>
            <p:cNvSpPr/>
            <p:nvPr/>
          </p:nvSpPr>
          <p:spPr>
            <a:xfrm>
              <a:off x="4650936" y="1723661"/>
              <a:ext cx="74320" cy="28609"/>
            </a:xfrm>
            <a:custGeom>
              <a:avLst/>
              <a:gdLst>
                <a:gd name="connsiteX0" fmla="*/ 135 w 243748"/>
                <a:gd name="connsiteY0" fmla="*/ 93825 h 93830"/>
                <a:gd name="connsiteX1" fmla="*/ 163119 w 243748"/>
                <a:gd name="connsiteY1" fmla="*/ 13391 h 93830"/>
                <a:gd name="connsiteX2" fmla="*/ 243552 w 243748"/>
                <a:gd name="connsiteY2" fmla="*/ 47258 h 93830"/>
                <a:gd name="connsiteX3" fmla="*/ 184285 w 243748"/>
                <a:gd name="connsiteY3" fmla="*/ 4925 h 93830"/>
                <a:gd name="connsiteX4" fmla="*/ 135602 w 243748"/>
                <a:gd name="connsiteY4" fmla="*/ 9158 h 93830"/>
                <a:gd name="connsiteX5" fmla="*/ 135 w 243748"/>
                <a:gd name="connsiteY5" fmla="*/ 93825 h 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48" h="93830">
                  <a:moveTo>
                    <a:pt x="135" y="93825"/>
                  </a:moveTo>
                  <a:cubicBezTo>
                    <a:pt x="4721" y="94531"/>
                    <a:pt x="122550" y="21152"/>
                    <a:pt x="163119" y="13391"/>
                  </a:cubicBezTo>
                  <a:cubicBezTo>
                    <a:pt x="203689" y="5630"/>
                    <a:pt x="240024" y="48669"/>
                    <a:pt x="243552" y="47258"/>
                  </a:cubicBezTo>
                  <a:cubicBezTo>
                    <a:pt x="247080" y="45847"/>
                    <a:pt x="202277" y="11275"/>
                    <a:pt x="184285" y="4925"/>
                  </a:cubicBezTo>
                  <a:cubicBezTo>
                    <a:pt x="166293" y="-1425"/>
                    <a:pt x="162766" y="-3189"/>
                    <a:pt x="135602" y="9158"/>
                  </a:cubicBezTo>
                  <a:cubicBezTo>
                    <a:pt x="108438" y="21505"/>
                    <a:pt x="-4451" y="93119"/>
                    <a:pt x="135" y="938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9F4A4552-E5EA-4C71-B633-BFCF53D008CA}"/>
                </a:ext>
              </a:extLst>
            </p:cNvPr>
            <p:cNvSpPr/>
            <p:nvPr/>
          </p:nvSpPr>
          <p:spPr>
            <a:xfrm>
              <a:off x="4670888" y="1768929"/>
              <a:ext cx="28596" cy="25357"/>
            </a:xfrm>
            <a:custGeom>
              <a:avLst/>
              <a:gdLst>
                <a:gd name="connsiteX0" fmla="*/ 2435 w 93787"/>
                <a:gd name="connsiteY0" fmla="*/ 82941 h 83163"/>
                <a:gd name="connsiteX1" fmla="*/ 93451 w 93787"/>
                <a:gd name="connsiteY1" fmla="*/ 2508 h 83163"/>
                <a:gd name="connsiteX2" fmla="*/ 32068 w 93787"/>
                <a:gd name="connsiteY2" fmla="*/ 25791 h 83163"/>
                <a:gd name="connsiteX3" fmla="*/ 2435 w 93787"/>
                <a:gd name="connsiteY3" fmla="*/ 82941 h 8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87" h="83163">
                  <a:moveTo>
                    <a:pt x="2435" y="82941"/>
                  </a:moveTo>
                  <a:cubicBezTo>
                    <a:pt x="12665" y="79061"/>
                    <a:pt x="88512" y="12033"/>
                    <a:pt x="93451" y="2508"/>
                  </a:cubicBezTo>
                  <a:cubicBezTo>
                    <a:pt x="98390" y="-7017"/>
                    <a:pt x="47590" y="12738"/>
                    <a:pt x="32068" y="25791"/>
                  </a:cubicBezTo>
                  <a:cubicBezTo>
                    <a:pt x="16546" y="38844"/>
                    <a:pt x="-7795" y="86821"/>
                    <a:pt x="2435" y="8294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B7147B4B-68A1-4CF0-A689-A19B29C5BF37}"/>
                </a:ext>
              </a:extLst>
            </p:cNvPr>
            <p:cNvSpPr/>
            <p:nvPr/>
          </p:nvSpPr>
          <p:spPr>
            <a:xfrm>
              <a:off x="4699339" y="1747412"/>
              <a:ext cx="36478" cy="29001"/>
            </a:xfrm>
            <a:custGeom>
              <a:avLst/>
              <a:gdLst>
                <a:gd name="connsiteX0" fmla="*/ 140 w 119638"/>
                <a:gd name="connsiteY0" fmla="*/ 1112 h 95114"/>
                <a:gd name="connsiteX1" fmla="*/ 114440 w 119638"/>
                <a:gd name="connsiteY1" fmla="*/ 94245 h 95114"/>
                <a:gd name="connsiteX2" fmla="*/ 91157 w 119638"/>
                <a:gd name="connsiteY2" fmla="*/ 45562 h 95114"/>
                <a:gd name="connsiteX3" fmla="*/ 140 w 119638"/>
                <a:gd name="connsiteY3" fmla="*/ 1112 h 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8" h="95114">
                  <a:moveTo>
                    <a:pt x="140" y="1112"/>
                  </a:moveTo>
                  <a:cubicBezTo>
                    <a:pt x="4020" y="9226"/>
                    <a:pt x="99271" y="86837"/>
                    <a:pt x="114440" y="94245"/>
                  </a:cubicBezTo>
                  <a:cubicBezTo>
                    <a:pt x="129609" y="101653"/>
                    <a:pt x="108443" y="59673"/>
                    <a:pt x="91157" y="45562"/>
                  </a:cubicBezTo>
                  <a:cubicBezTo>
                    <a:pt x="73871" y="31451"/>
                    <a:pt x="-3740" y="-7002"/>
                    <a:pt x="140" y="111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0B98E5D3-9D65-40E5-A248-C7837F36DBBE}"/>
                </a:ext>
              </a:extLst>
            </p:cNvPr>
            <p:cNvSpPr/>
            <p:nvPr/>
          </p:nvSpPr>
          <p:spPr>
            <a:xfrm>
              <a:off x="4648927" y="1958226"/>
              <a:ext cx="37316" cy="33085"/>
            </a:xfrm>
            <a:custGeom>
              <a:avLst/>
              <a:gdLst>
                <a:gd name="connsiteX0" fmla="*/ 121555 w 122384"/>
                <a:gd name="connsiteY0" fmla="*/ 268 h 108508"/>
                <a:gd name="connsiteX1" fmla="*/ 15192 w 122384"/>
                <a:gd name="connsiteY1" fmla="*/ 20905 h 108508"/>
                <a:gd name="connsiteX2" fmla="*/ 10430 w 122384"/>
                <a:gd name="connsiteY2" fmla="*/ 54243 h 108508"/>
                <a:gd name="connsiteX3" fmla="*/ 107267 w 122384"/>
                <a:gd name="connsiteY3" fmla="*/ 108218 h 108508"/>
                <a:gd name="connsiteX4" fmla="*/ 72342 w 122384"/>
                <a:gd name="connsiteY4" fmla="*/ 74880 h 108508"/>
                <a:gd name="connsiteX5" fmla="*/ 53292 w 122384"/>
                <a:gd name="connsiteY5" fmla="*/ 55830 h 108508"/>
                <a:gd name="connsiteX6" fmla="*/ 97742 w 122384"/>
                <a:gd name="connsiteY6" fmla="*/ 62180 h 108508"/>
                <a:gd name="connsiteX7" fmla="*/ 65992 w 122384"/>
                <a:gd name="connsiteY7" fmla="*/ 35193 h 108508"/>
                <a:gd name="connsiteX8" fmla="*/ 121555 w 122384"/>
                <a:gd name="connsiteY8" fmla="*/ 268 h 1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08508">
                  <a:moveTo>
                    <a:pt x="121555" y="268"/>
                  </a:moveTo>
                  <a:cubicBezTo>
                    <a:pt x="113088" y="-2113"/>
                    <a:pt x="33713" y="11909"/>
                    <a:pt x="15192" y="20905"/>
                  </a:cubicBezTo>
                  <a:cubicBezTo>
                    <a:pt x="-3329" y="29901"/>
                    <a:pt x="-4916" y="39691"/>
                    <a:pt x="10430" y="54243"/>
                  </a:cubicBezTo>
                  <a:cubicBezTo>
                    <a:pt x="25776" y="68795"/>
                    <a:pt x="96948" y="104779"/>
                    <a:pt x="107267" y="108218"/>
                  </a:cubicBezTo>
                  <a:cubicBezTo>
                    <a:pt x="117586" y="111657"/>
                    <a:pt x="81338" y="83611"/>
                    <a:pt x="72342" y="74880"/>
                  </a:cubicBezTo>
                  <a:cubicBezTo>
                    <a:pt x="63346" y="66149"/>
                    <a:pt x="49059" y="57947"/>
                    <a:pt x="53292" y="55830"/>
                  </a:cubicBezTo>
                  <a:cubicBezTo>
                    <a:pt x="57525" y="53713"/>
                    <a:pt x="95625" y="65620"/>
                    <a:pt x="97742" y="62180"/>
                  </a:cubicBezTo>
                  <a:cubicBezTo>
                    <a:pt x="99859" y="58741"/>
                    <a:pt x="60965" y="45512"/>
                    <a:pt x="65992" y="35193"/>
                  </a:cubicBezTo>
                  <a:cubicBezTo>
                    <a:pt x="71019" y="24874"/>
                    <a:pt x="130022" y="2649"/>
                    <a:pt x="121555" y="268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014D63FD-F79F-40E3-80C9-DFCC5CEA7DF1}"/>
                </a:ext>
              </a:extLst>
            </p:cNvPr>
            <p:cNvSpPr/>
            <p:nvPr/>
          </p:nvSpPr>
          <p:spPr>
            <a:xfrm>
              <a:off x="4747944" y="1962555"/>
              <a:ext cx="37614" cy="25482"/>
            </a:xfrm>
            <a:custGeom>
              <a:avLst/>
              <a:gdLst>
                <a:gd name="connsiteX0" fmla="*/ 8 w 123363"/>
                <a:gd name="connsiteY0" fmla="*/ 357 h 83574"/>
                <a:gd name="connsiteX1" fmla="*/ 106370 w 123363"/>
                <a:gd name="connsiteY1" fmla="*/ 13057 h 83574"/>
                <a:gd name="connsiteX2" fmla="*/ 115895 w 123363"/>
                <a:gd name="connsiteY2" fmla="*/ 16232 h 83574"/>
                <a:gd name="connsiteX3" fmla="*/ 33345 w 123363"/>
                <a:gd name="connsiteY3" fmla="*/ 82907 h 83574"/>
                <a:gd name="connsiteX4" fmla="*/ 103195 w 123363"/>
                <a:gd name="connsiteY4" fmla="*/ 49570 h 83574"/>
                <a:gd name="connsiteX5" fmla="*/ 69858 w 123363"/>
                <a:gd name="connsiteY5" fmla="*/ 33695 h 83574"/>
                <a:gd name="connsiteX6" fmla="*/ 100020 w 123363"/>
                <a:gd name="connsiteY6" fmla="*/ 6707 h 83574"/>
                <a:gd name="connsiteX7" fmla="*/ 8 w 123363"/>
                <a:gd name="connsiteY7" fmla="*/ 357 h 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363" h="83574">
                  <a:moveTo>
                    <a:pt x="8" y="357"/>
                  </a:moveTo>
                  <a:cubicBezTo>
                    <a:pt x="1066" y="1415"/>
                    <a:pt x="87056" y="10411"/>
                    <a:pt x="106370" y="13057"/>
                  </a:cubicBezTo>
                  <a:cubicBezTo>
                    <a:pt x="125684" y="15703"/>
                    <a:pt x="128066" y="4590"/>
                    <a:pt x="115895" y="16232"/>
                  </a:cubicBezTo>
                  <a:cubicBezTo>
                    <a:pt x="103724" y="27874"/>
                    <a:pt x="35462" y="77351"/>
                    <a:pt x="33345" y="82907"/>
                  </a:cubicBezTo>
                  <a:cubicBezTo>
                    <a:pt x="31228" y="88463"/>
                    <a:pt x="97110" y="57772"/>
                    <a:pt x="103195" y="49570"/>
                  </a:cubicBezTo>
                  <a:cubicBezTo>
                    <a:pt x="109281" y="41368"/>
                    <a:pt x="70387" y="40839"/>
                    <a:pt x="69858" y="33695"/>
                  </a:cubicBezTo>
                  <a:cubicBezTo>
                    <a:pt x="69329" y="26551"/>
                    <a:pt x="107164" y="13057"/>
                    <a:pt x="100020" y="6707"/>
                  </a:cubicBezTo>
                  <a:cubicBezTo>
                    <a:pt x="92876" y="357"/>
                    <a:pt x="-1050" y="-701"/>
                    <a:pt x="8" y="357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41796DEF-4D2A-465F-BAA0-359122F47954}"/>
                </a:ext>
              </a:extLst>
            </p:cNvPr>
            <p:cNvSpPr/>
            <p:nvPr/>
          </p:nvSpPr>
          <p:spPr>
            <a:xfrm>
              <a:off x="4658399" y="1947928"/>
              <a:ext cx="121027" cy="30315"/>
            </a:xfrm>
            <a:custGeom>
              <a:avLst/>
              <a:gdLst>
                <a:gd name="connsiteX0" fmla="*/ 0 w 396932"/>
                <a:gd name="connsiteY0" fmla="*/ 99127 h 99425"/>
                <a:gd name="connsiteX1" fmla="*/ 106363 w 396932"/>
                <a:gd name="connsiteY1" fmla="*/ 48327 h 99425"/>
                <a:gd name="connsiteX2" fmla="*/ 188913 w 396932"/>
                <a:gd name="connsiteY2" fmla="*/ 53090 h 99425"/>
                <a:gd name="connsiteX3" fmla="*/ 231775 w 396932"/>
                <a:gd name="connsiteY3" fmla="*/ 49915 h 99425"/>
                <a:gd name="connsiteX4" fmla="*/ 295275 w 396932"/>
                <a:gd name="connsiteY4" fmla="*/ 32452 h 99425"/>
                <a:gd name="connsiteX5" fmla="*/ 395288 w 396932"/>
                <a:gd name="connsiteY5" fmla="*/ 65790 h 99425"/>
                <a:gd name="connsiteX6" fmla="*/ 347663 w 396932"/>
                <a:gd name="connsiteY6" fmla="*/ 11815 h 99425"/>
                <a:gd name="connsiteX7" fmla="*/ 222250 w 396932"/>
                <a:gd name="connsiteY7" fmla="*/ 702 h 99425"/>
                <a:gd name="connsiteX8" fmla="*/ 195263 w 396932"/>
                <a:gd name="connsiteY8" fmla="*/ 24515 h 99425"/>
                <a:gd name="connsiteX9" fmla="*/ 106363 w 396932"/>
                <a:gd name="connsiteY9" fmla="*/ 21340 h 99425"/>
                <a:gd name="connsiteX10" fmla="*/ 0 w 396932"/>
                <a:gd name="connsiteY10" fmla="*/ 99127 h 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32" h="99425">
                  <a:moveTo>
                    <a:pt x="0" y="99127"/>
                  </a:moveTo>
                  <a:cubicBezTo>
                    <a:pt x="0" y="103625"/>
                    <a:pt x="74878" y="56000"/>
                    <a:pt x="106363" y="48327"/>
                  </a:cubicBezTo>
                  <a:cubicBezTo>
                    <a:pt x="137849" y="40654"/>
                    <a:pt x="168011" y="52825"/>
                    <a:pt x="188913" y="53090"/>
                  </a:cubicBezTo>
                  <a:cubicBezTo>
                    <a:pt x="209815" y="53355"/>
                    <a:pt x="214048" y="53355"/>
                    <a:pt x="231775" y="49915"/>
                  </a:cubicBezTo>
                  <a:cubicBezTo>
                    <a:pt x="249502" y="46475"/>
                    <a:pt x="268023" y="29806"/>
                    <a:pt x="295275" y="32452"/>
                  </a:cubicBezTo>
                  <a:cubicBezTo>
                    <a:pt x="322527" y="35098"/>
                    <a:pt x="386557" y="69229"/>
                    <a:pt x="395288" y="65790"/>
                  </a:cubicBezTo>
                  <a:cubicBezTo>
                    <a:pt x="404019" y="62350"/>
                    <a:pt x="376503" y="22663"/>
                    <a:pt x="347663" y="11815"/>
                  </a:cubicBezTo>
                  <a:cubicBezTo>
                    <a:pt x="318823" y="967"/>
                    <a:pt x="247650" y="-1415"/>
                    <a:pt x="222250" y="702"/>
                  </a:cubicBezTo>
                  <a:cubicBezTo>
                    <a:pt x="196850" y="2819"/>
                    <a:pt x="214578" y="21075"/>
                    <a:pt x="195263" y="24515"/>
                  </a:cubicBezTo>
                  <a:cubicBezTo>
                    <a:pt x="175949" y="27955"/>
                    <a:pt x="135996" y="13403"/>
                    <a:pt x="106363" y="21340"/>
                  </a:cubicBezTo>
                  <a:cubicBezTo>
                    <a:pt x="76730" y="29277"/>
                    <a:pt x="0" y="94629"/>
                    <a:pt x="0" y="9912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B0258AC6-EF75-4BE1-97F0-316AD13D1ED6}"/>
                </a:ext>
              </a:extLst>
            </p:cNvPr>
            <p:cNvSpPr/>
            <p:nvPr/>
          </p:nvSpPr>
          <p:spPr>
            <a:xfrm>
              <a:off x="4664727" y="1960243"/>
              <a:ext cx="123879" cy="54379"/>
            </a:xfrm>
            <a:custGeom>
              <a:avLst/>
              <a:gdLst>
                <a:gd name="connsiteX0" fmla="*/ 1471 w 406285"/>
                <a:gd name="connsiteY0" fmla="*/ 73026 h 178348"/>
                <a:gd name="connsiteX1" fmla="*/ 112596 w 406285"/>
                <a:gd name="connsiteY1" fmla="*/ 142876 h 178348"/>
                <a:gd name="connsiteX2" fmla="*/ 212609 w 406285"/>
                <a:gd name="connsiteY2" fmla="*/ 130176 h 178348"/>
                <a:gd name="connsiteX3" fmla="*/ 341196 w 406285"/>
                <a:gd name="connsiteY3" fmla="*/ 68263 h 178348"/>
                <a:gd name="connsiteX4" fmla="*/ 406284 w 406285"/>
                <a:gd name="connsiteY4" fmla="*/ 1 h 178348"/>
                <a:gd name="connsiteX5" fmla="*/ 342784 w 406285"/>
                <a:gd name="connsiteY5" fmla="*/ 66676 h 178348"/>
                <a:gd name="connsiteX6" fmla="*/ 325321 w 406285"/>
                <a:gd name="connsiteY6" fmla="*/ 152401 h 178348"/>
                <a:gd name="connsiteX7" fmla="*/ 225309 w 406285"/>
                <a:gd name="connsiteY7" fmla="*/ 157163 h 178348"/>
                <a:gd name="connsiteX8" fmla="*/ 196734 w 406285"/>
                <a:gd name="connsiteY8" fmla="*/ 174626 h 178348"/>
                <a:gd name="connsiteX9" fmla="*/ 1471 w 406285"/>
                <a:gd name="connsiteY9" fmla="*/ 73026 h 1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5" h="178348">
                  <a:moveTo>
                    <a:pt x="1471" y="73026"/>
                  </a:moveTo>
                  <a:cubicBezTo>
                    <a:pt x="-12552" y="67734"/>
                    <a:pt x="77406" y="133351"/>
                    <a:pt x="112596" y="142876"/>
                  </a:cubicBezTo>
                  <a:cubicBezTo>
                    <a:pt x="147786" y="152401"/>
                    <a:pt x="174509" y="142612"/>
                    <a:pt x="212609" y="130176"/>
                  </a:cubicBezTo>
                  <a:cubicBezTo>
                    <a:pt x="250709" y="117741"/>
                    <a:pt x="308917" y="89959"/>
                    <a:pt x="341196" y="68263"/>
                  </a:cubicBezTo>
                  <a:cubicBezTo>
                    <a:pt x="373475" y="46567"/>
                    <a:pt x="406019" y="265"/>
                    <a:pt x="406284" y="1"/>
                  </a:cubicBezTo>
                  <a:cubicBezTo>
                    <a:pt x="406549" y="-263"/>
                    <a:pt x="356278" y="41276"/>
                    <a:pt x="342784" y="66676"/>
                  </a:cubicBezTo>
                  <a:cubicBezTo>
                    <a:pt x="329290" y="92076"/>
                    <a:pt x="344900" y="137320"/>
                    <a:pt x="325321" y="152401"/>
                  </a:cubicBezTo>
                  <a:cubicBezTo>
                    <a:pt x="305742" y="167482"/>
                    <a:pt x="246740" y="153459"/>
                    <a:pt x="225309" y="157163"/>
                  </a:cubicBezTo>
                  <a:cubicBezTo>
                    <a:pt x="203878" y="160867"/>
                    <a:pt x="232982" y="188120"/>
                    <a:pt x="196734" y="174626"/>
                  </a:cubicBezTo>
                  <a:cubicBezTo>
                    <a:pt x="160486" y="161132"/>
                    <a:pt x="15494" y="78318"/>
                    <a:pt x="1471" y="7302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8F24EED5-2E12-47B5-9B8B-169E23A92A49}"/>
                </a:ext>
              </a:extLst>
            </p:cNvPr>
            <p:cNvSpPr/>
            <p:nvPr/>
          </p:nvSpPr>
          <p:spPr>
            <a:xfrm>
              <a:off x="4672921" y="1988318"/>
              <a:ext cx="58109" cy="24341"/>
            </a:xfrm>
            <a:custGeom>
              <a:avLst/>
              <a:gdLst>
                <a:gd name="connsiteX0" fmla="*/ 0 w 190580"/>
                <a:gd name="connsiteY0" fmla="*/ 0 h 79832"/>
                <a:gd name="connsiteX1" fmla="*/ 120650 w 190580"/>
                <a:gd name="connsiteY1" fmla="*/ 66675 h 79832"/>
                <a:gd name="connsiteX2" fmla="*/ 190500 w 190580"/>
                <a:gd name="connsiteY2" fmla="*/ 79375 h 79832"/>
                <a:gd name="connsiteX3" fmla="*/ 107950 w 190580"/>
                <a:gd name="connsiteY3" fmla="*/ 58737 h 79832"/>
                <a:gd name="connsiteX4" fmla="*/ 0 w 190580"/>
                <a:gd name="connsiteY4" fmla="*/ 0 h 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80" h="79832">
                  <a:moveTo>
                    <a:pt x="0" y="0"/>
                  </a:moveTo>
                  <a:cubicBezTo>
                    <a:pt x="44450" y="26723"/>
                    <a:pt x="88900" y="53446"/>
                    <a:pt x="120650" y="66675"/>
                  </a:cubicBezTo>
                  <a:cubicBezTo>
                    <a:pt x="152400" y="79904"/>
                    <a:pt x="192617" y="80698"/>
                    <a:pt x="190500" y="79375"/>
                  </a:cubicBezTo>
                  <a:cubicBezTo>
                    <a:pt x="188383" y="78052"/>
                    <a:pt x="107950" y="58737"/>
                    <a:pt x="107950" y="58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7D0D3205-5062-4793-ADFA-D765E224B551}"/>
                </a:ext>
              </a:extLst>
            </p:cNvPr>
            <p:cNvSpPr/>
            <p:nvPr/>
          </p:nvSpPr>
          <p:spPr>
            <a:xfrm>
              <a:off x="4597939" y="1682572"/>
              <a:ext cx="124433" cy="80687"/>
            </a:xfrm>
            <a:custGeom>
              <a:avLst/>
              <a:gdLst>
                <a:gd name="connsiteX0" fmla="*/ 334818 w 408103"/>
                <a:gd name="connsiteY0" fmla="*/ 64543 h 264630"/>
                <a:gd name="connsiteX1" fmla="*/ 157018 w 408103"/>
                <a:gd name="connsiteY1" fmla="*/ 134393 h 264630"/>
                <a:gd name="connsiteX2" fmla="*/ 55418 w 408103"/>
                <a:gd name="connsiteY2" fmla="*/ 258218 h 264630"/>
                <a:gd name="connsiteX3" fmla="*/ 52243 w 408103"/>
                <a:gd name="connsiteY3" fmla="*/ 147093 h 264630"/>
                <a:gd name="connsiteX4" fmla="*/ 42718 w 408103"/>
                <a:gd name="connsiteY4" fmla="*/ 264568 h 264630"/>
                <a:gd name="connsiteX5" fmla="*/ 23668 w 408103"/>
                <a:gd name="connsiteY5" fmla="*/ 128043 h 264630"/>
                <a:gd name="connsiteX6" fmla="*/ 407843 w 408103"/>
                <a:gd name="connsiteY6" fmla="*/ 1043 h 264630"/>
                <a:gd name="connsiteX7" fmla="*/ 87168 w 408103"/>
                <a:gd name="connsiteY7" fmla="*/ 67718 h 264630"/>
                <a:gd name="connsiteX8" fmla="*/ 334818 w 408103"/>
                <a:gd name="connsiteY8" fmla="*/ 64543 h 26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103" h="264630">
                  <a:moveTo>
                    <a:pt x="334818" y="64543"/>
                  </a:moveTo>
                  <a:cubicBezTo>
                    <a:pt x="346460" y="75656"/>
                    <a:pt x="203585" y="102114"/>
                    <a:pt x="157018" y="134393"/>
                  </a:cubicBezTo>
                  <a:cubicBezTo>
                    <a:pt x="110451" y="166672"/>
                    <a:pt x="72880" y="256101"/>
                    <a:pt x="55418" y="258218"/>
                  </a:cubicBezTo>
                  <a:cubicBezTo>
                    <a:pt x="37956" y="260335"/>
                    <a:pt x="54360" y="146035"/>
                    <a:pt x="52243" y="147093"/>
                  </a:cubicBezTo>
                  <a:cubicBezTo>
                    <a:pt x="50126" y="148151"/>
                    <a:pt x="47480" y="267743"/>
                    <a:pt x="42718" y="264568"/>
                  </a:cubicBezTo>
                  <a:cubicBezTo>
                    <a:pt x="37956" y="261393"/>
                    <a:pt x="-37186" y="171964"/>
                    <a:pt x="23668" y="128043"/>
                  </a:cubicBezTo>
                  <a:cubicBezTo>
                    <a:pt x="84522" y="84122"/>
                    <a:pt x="397260" y="11097"/>
                    <a:pt x="407843" y="1043"/>
                  </a:cubicBezTo>
                  <a:cubicBezTo>
                    <a:pt x="418426" y="-9011"/>
                    <a:pt x="102514" y="56606"/>
                    <a:pt x="87168" y="67718"/>
                  </a:cubicBezTo>
                  <a:cubicBezTo>
                    <a:pt x="71822" y="78830"/>
                    <a:pt x="323176" y="53430"/>
                    <a:pt x="334818" y="6454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143E4EE2-3557-4453-8659-F6B56E83CCD1}"/>
                </a:ext>
              </a:extLst>
            </p:cNvPr>
            <p:cNvSpPr/>
            <p:nvPr/>
          </p:nvSpPr>
          <p:spPr>
            <a:xfrm>
              <a:off x="4576665" y="1863322"/>
              <a:ext cx="30752" cy="108066"/>
            </a:xfrm>
            <a:custGeom>
              <a:avLst/>
              <a:gdLst>
                <a:gd name="connsiteX0" fmla="*/ 98202 w 100857"/>
                <a:gd name="connsiteY0" fmla="*/ 1959 h 354425"/>
                <a:gd name="connsiteX1" fmla="*/ 74389 w 100857"/>
                <a:gd name="connsiteY1" fmla="*/ 94034 h 354425"/>
                <a:gd name="connsiteX2" fmla="*/ 74389 w 100857"/>
                <a:gd name="connsiteY2" fmla="*/ 189284 h 354425"/>
                <a:gd name="connsiteX3" fmla="*/ 88677 w 100857"/>
                <a:gd name="connsiteY3" fmla="*/ 354384 h 354425"/>
                <a:gd name="connsiteX4" fmla="*/ 44227 w 100857"/>
                <a:gd name="connsiteY4" fmla="*/ 206747 h 354425"/>
                <a:gd name="connsiteX5" fmla="*/ 71214 w 100857"/>
                <a:gd name="connsiteY5" fmla="*/ 349622 h 354425"/>
                <a:gd name="connsiteX6" fmla="*/ 25177 w 100857"/>
                <a:gd name="connsiteY6" fmla="*/ 248022 h 354425"/>
                <a:gd name="connsiteX7" fmla="*/ 2952 w 100857"/>
                <a:gd name="connsiteY7" fmla="*/ 184522 h 354425"/>
                <a:gd name="connsiteX8" fmla="*/ 98202 w 100857"/>
                <a:gd name="connsiteY8" fmla="*/ 1959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857" h="354425">
                  <a:moveTo>
                    <a:pt x="98202" y="1959"/>
                  </a:moveTo>
                  <a:cubicBezTo>
                    <a:pt x="110108" y="-13122"/>
                    <a:pt x="78358" y="62813"/>
                    <a:pt x="74389" y="94034"/>
                  </a:cubicBezTo>
                  <a:cubicBezTo>
                    <a:pt x="70420" y="125255"/>
                    <a:pt x="72008" y="145892"/>
                    <a:pt x="74389" y="189284"/>
                  </a:cubicBezTo>
                  <a:cubicBezTo>
                    <a:pt x="76770" y="232676"/>
                    <a:pt x="93704" y="351474"/>
                    <a:pt x="88677" y="354384"/>
                  </a:cubicBezTo>
                  <a:cubicBezTo>
                    <a:pt x="83650" y="357294"/>
                    <a:pt x="47137" y="207541"/>
                    <a:pt x="44227" y="206747"/>
                  </a:cubicBezTo>
                  <a:cubicBezTo>
                    <a:pt x="41317" y="205953"/>
                    <a:pt x="74389" y="342743"/>
                    <a:pt x="71214" y="349622"/>
                  </a:cubicBezTo>
                  <a:cubicBezTo>
                    <a:pt x="68039" y="356501"/>
                    <a:pt x="36554" y="275539"/>
                    <a:pt x="25177" y="248022"/>
                  </a:cubicBezTo>
                  <a:cubicBezTo>
                    <a:pt x="13800" y="220505"/>
                    <a:pt x="-7896" y="220770"/>
                    <a:pt x="2952" y="184522"/>
                  </a:cubicBezTo>
                  <a:cubicBezTo>
                    <a:pt x="13800" y="148274"/>
                    <a:pt x="86296" y="17040"/>
                    <a:pt x="98202" y="195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FA4DBA2B-67DC-4381-BB49-AA7C323EE779}"/>
                </a:ext>
              </a:extLst>
            </p:cNvPr>
            <p:cNvSpPr/>
            <p:nvPr/>
          </p:nvSpPr>
          <p:spPr>
            <a:xfrm>
              <a:off x="4416753" y="2403256"/>
              <a:ext cx="48790" cy="279846"/>
            </a:xfrm>
            <a:custGeom>
              <a:avLst/>
              <a:gdLst>
                <a:gd name="connsiteX0" fmla="*/ 365 w 160015"/>
                <a:gd name="connsiteY0" fmla="*/ 5964 h 917810"/>
                <a:gd name="connsiteX1" fmla="*/ 148002 w 160015"/>
                <a:gd name="connsiteY1" fmla="*/ 877502 h 917810"/>
                <a:gd name="connsiteX2" fmla="*/ 146415 w 160015"/>
                <a:gd name="connsiteY2" fmla="*/ 745739 h 917810"/>
                <a:gd name="connsiteX3" fmla="*/ 106727 w 160015"/>
                <a:gd name="connsiteY3" fmla="*/ 506027 h 917810"/>
                <a:gd name="connsiteX4" fmla="*/ 365 w 160015"/>
                <a:gd name="connsiteY4" fmla="*/ 5964 h 9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5" h="917810">
                  <a:moveTo>
                    <a:pt x="365" y="5964"/>
                  </a:moveTo>
                  <a:cubicBezTo>
                    <a:pt x="7244" y="67876"/>
                    <a:pt x="123660" y="754206"/>
                    <a:pt x="148002" y="877502"/>
                  </a:cubicBezTo>
                  <a:cubicBezTo>
                    <a:pt x="172344" y="1000798"/>
                    <a:pt x="153294" y="807651"/>
                    <a:pt x="146415" y="745739"/>
                  </a:cubicBezTo>
                  <a:cubicBezTo>
                    <a:pt x="139536" y="683827"/>
                    <a:pt x="106727" y="506027"/>
                    <a:pt x="106727" y="506027"/>
                  </a:cubicBezTo>
                  <a:cubicBezTo>
                    <a:pt x="85825" y="381673"/>
                    <a:pt x="-6514" y="-55948"/>
                    <a:pt x="365" y="59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D4FD4A33-B60B-4399-9501-513F5DD70A3C}"/>
                </a:ext>
              </a:extLst>
            </p:cNvPr>
            <p:cNvSpPr/>
            <p:nvPr/>
          </p:nvSpPr>
          <p:spPr>
            <a:xfrm>
              <a:off x="4417833" y="2307926"/>
              <a:ext cx="422515" cy="89404"/>
            </a:xfrm>
            <a:custGeom>
              <a:avLst/>
              <a:gdLst>
                <a:gd name="connsiteX0" fmla="*/ 0 w 1385724"/>
                <a:gd name="connsiteY0" fmla="*/ 293218 h 293218"/>
                <a:gd name="connsiteX1" fmla="*/ 1301750 w 1385724"/>
                <a:gd name="connsiteY1" fmla="*/ 20168 h 293218"/>
                <a:gd name="connsiteX2" fmla="*/ 1217612 w 1385724"/>
                <a:gd name="connsiteY2" fmla="*/ 28106 h 293218"/>
                <a:gd name="connsiteX3" fmla="*/ 900112 w 1385724"/>
                <a:gd name="connsiteY3" fmla="*/ 90018 h 293218"/>
                <a:gd name="connsiteX4" fmla="*/ 0 w 1385724"/>
                <a:gd name="connsiteY4" fmla="*/ 293218 h 2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724" h="293218">
                  <a:moveTo>
                    <a:pt x="0" y="293218"/>
                  </a:moveTo>
                  <a:lnTo>
                    <a:pt x="1301750" y="20168"/>
                  </a:lnTo>
                  <a:cubicBezTo>
                    <a:pt x="1504685" y="-24017"/>
                    <a:pt x="1284552" y="16464"/>
                    <a:pt x="1217612" y="28106"/>
                  </a:cubicBezTo>
                  <a:cubicBezTo>
                    <a:pt x="1150672" y="39748"/>
                    <a:pt x="900112" y="90018"/>
                    <a:pt x="900112" y="90018"/>
                  </a:cubicBezTo>
                  <a:lnTo>
                    <a:pt x="0" y="2932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690D4D82-C6BD-4AB6-95C9-6BE6AA0545D7}"/>
                </a:ext>
              </a:extLst>
            </p:cNvPr>
            <p:cNvSpPr/>
            <p:nvPr/>
          </p:nvSpPr>
          <p:spPr>
            <a:xfrm>
              <a:off x="4418801" y="2317693"/>
              <a:ext cx="409402" cy="87866"/>
            </a:xfrm>
            <a:custGeom>
              <a:avLst/>
              <a:gdLst>
                <a:gd name="connsiteX0" fmla="*/ 0 w 1342717"/>
                <a:gd name="connsiteY0" fmla="*/ 288173 h 288173"/>
                <a:gd name="connsiteX1" fmla="*/ 354012 w 1342717"/>
                <a:gd name="connsiteY1" fmla="*/ 200860 h 288173"/>
                <a:gd name="connsiteX2" fmla="*/ 1314450 w 1342717"/>
                <a:gd name="connsiteY2" fmla="*/ 8773 h 288173"/>
                <a:gd name="connsiteX3" fmla="*/ 1052512 w 1342717"/>
                <a:gd name="connsiteY3" fmla="*/ 42110 h 288173"/>
                <a:gd name="connsiteX4" fmla="*/ 688975 w 1342717"/>
                <a:gd name="connsiteY4" fmla="*/ 127835 h 288173"/>
                <a:gd name="connsiteX5" fmla="*/ 0 w 1342717"/>
                <a:gd name="connsiteY5" fmla="*/ 288173 h 2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2717" h="288173">
                  <a:moveTo>
                    <a:pt x="0" y="288173"/>
                  </a:moveTo>
                  <a:cubicBezTo>
                    <a:pt x="67468" y="267800"/>
                    <a:pt x="134937" y="247427"/>
                    <a:pt x="354012" y="200860"/>
                  </a:cubicBezTo>
                  <a:cubicBezTo>
                    <a:pt x="573087" y="154293"/>
                    <a:pt x="1198033" y="35231"/>
                    <a:pt x="1314450" y="8773"/>
                  </a:cubicBezTo>
                  <a:cubicBezTo>
                    <a:pt x="1430867" y="-17685"/>
                    <a:pt x="1156758" y="22266"/>
                    <a:pt x="1052512" y="42110"/>
                  </a:cubicBezTo>
                  <a:cubicBezTo>
                    <a:pt x="948266" y="61954"/>
                    <a:pt x="688975" y="127835"/>
                    <a:pt x="688975" y="127835"/>
                  </a:cubicBezTo>
                  <a:lnTo>
                    <a:pt x="0" y="2881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1B16CB9E-6A7F-4FDE-8EFC-3B47D22D58A2}"/>
                </a:ext>
              </a:extLst>
            </p:cNvPr>
            <p:cNvSpPr/>
            <p:nvPr/>
          </p:nvSpPr>
          <p:spPr>
            <a:xfrm>
              <a:off x="4807735" y="2318037"/>
              <a:ext cx="32230" cy="208455"/>
            </a:xfrm>
            <a:custGeom>
              <a:avLst/>
              <a:gdLst>
                <a:gd name="connsiteX0" fmla="*/ 3937 w 105706"/>
                <a:gd name="connsiteY0" fmla="*/ 15582 h 683670"/>
                <a:gd name="connsiteX1" fmla="*/ 105537 w 105706"/>
                <a:gd name="connsiteY1" fmla="*/ 680745 h 683670"/>
                <a:gd name="connsiteX2" fmla="*/ 27749 w 105706"/>
                <a:gd name="connsiteY2" fmla="*/ 248945 h 683670"/>
                <a:gd name="connsiteX3" fmla="*/ 3937 w 105706"/>
                <a:gd name="connsiteY3" fmla="*/ 15582 h 68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06" h="683670">
                  <a:moveTo>
                    <a:pt x="3937" y="15582"/>
                  </a:moveTo>
                  <a:cubicBezTo>
                    <a:pt x="16902" y="87549"/>
                    <a:pt x="101568" y="641851"/>
                    <a:pt x="105537" y="680745"/>
                  </a:cubicBezTo>
                  <a:cubicBezTo>
                    <a:pt x="109506" y="719639"/>
                    <a:pt x="42566" y="359806"/>
                    <a:pt x="27749" y="248945"/>
                  </a:cubicBezTo>
                  <a:cubicBezTo>
                    <a:pt x="12932" y="138085"/>
                    <a:pt x="-9028" y="-56385"/>
                    <a:pt x="3937" y="155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631FB36A-CA0C-4AFA-BDC9-1E7E80ABAFD9}"/>
                </a:ext>
              </a:extLst>
            </p:cNvPr>
            <p:cNvSpPr/>
            <p:nvPr/>
          </p:nvSpPr>
          <p:spPr>
            <a:xfrm>
              <a:off x="4818129" y="2313612"/>
              <a:ext cx="38103" cy="265229"/>
            </a:xfrm>
            <a:custGeom>
              <a:avLst/>
              <a:gdLst>
                <a:gd name="connsiteX0" fmla="*/ 9 w 124966"/>
                <a:gd name="connsiteY0" fmla="*/ 3109 h 869870"/>
                <a:gd name="connsiteX1" fmla="*/ 115897 w 124966"/>
                <a:gd name="connsiteY1" fmla="*/ 720659 h 869870"/>
                <a:gd name="connsiteX2" fmla="*/ 117484 w 124966"/>
                <a:gd name="connsiteY2" fmla="*/ 868296 h 869870"/>
                <a:gd name="connsiteX3" fmla="*/ 117484 w 124966"/>
                <a:gd name="connsiteY3" fmla="*/ 777809 h 869870"/>
                <a:gd name="connsiteX4" fmla="*/ 109547 w 124966"/>
                <a:gd name="connsiteY4" fmla="*/ 473009 h 869870"/>
                <a:gd name="connsiteX5" fmla="*/ 9 w 124966"/>
                <a:gd name="connsiteY5" fmla="*/ 3109 h 86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66" h="869870">
                  <a:moveTo>
                    <a:pt x="9" y="3109"/>
                  </a:moveTo>
                  <a:cubicBezTo>
                    <a:pt x="1067" y="44384"/>
                    <a:pt x="96318" y="576461"/>
                    <a:pt x="115897" y="720659"/>
                  </a:cubicBezTo>
                  <a:cubicBezTo>
                    <a:pt x="135476" y="864857"/>
                    <a:pt x="117220" y="858771"/>
                    <a:pt x="117484" y="868296"/>
                  </a:cubicBezTo>
                  <a:cubicBezTo>
                    <a:pt x="117749" y="877821"/>
                    <a:pt x="118807" y="843690"/>
                    <a:pt x="117484" y="777809"/>
                  </a:cubicBezTo>
                  <a:cubicBezTo>
                    <a:pt x="116161" y="711928"/>
                    <a:pt x="128861" y="603184"/>
                    <a:pt x="109547" y="473009"/>
                  </a:cubicBezTo>
                  <a:cubicBezTo>
                    <a:pt x="90233" y="342834"/>
                    <a:pt x="-1049" y="-38166"/>
                    <a:pt x="9" y="31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C5C989BA-63EB-4C28-AE20-5E7032EE5EA1}"/>
                </a:ext>
              </a:extLst>
            </p:cNvPr>
            <p:cNvSpPr/>
            <p:nvPr/>
          </p:nvSpPr>
          <p:spPr>
            <a:xfrm>
              <a:off x="4483087" y="1887148"/>
              <a:ext cx="59629" cy="107339"/>
            </a:xfrm>
            <a:custGeom>
              <a:avLst/>
              <a:gdLst>
                <a:gd name="connsiteX0" fmla="*/ 195029 w 195566"/>
                <a:gd name="connsiteY0" fmla="*/ 17 h 352039"/>
                <a:gd name="connsiteX1" fmla="*/ 61679 w 195566"/>
                <a:gd name="connsiteY1" fmla="*/ 141834 h 352039"/>
                <a:gd name="connsiteX2" fmla="*/ 57446 w 195566"/>
                <a:gd name="connsiteY2" fmla="*/ 349267 h 352039"/>
                <a:gd name="connsiteX3" fmla="*/ 57446 w 195566"/>
                <a:gd name="connsiteY3" fmla="*/ 254017 h 352039"/>
                <a:gd name="connsiteX4" fmla="*/ 4529 w 195566"/>
                <a:gd name="connsiteY4" fmla="*/ 150300 h 352039"/>
                <a:gd name="connsiteX5" fmla="*/ 195029 w 195566"/>
                <a:gd name="connsiteY5" fmla="*/ 17 h 3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66" h="352039">
                  <a:moveTo>
                    <a:pt x="195029" y="17"/>
                  </a:moveTo>
                  <a:cubicBezTo>
                    <a:pt x="204554" y="-1394"/>
                    <a:pt x="84609" y="83626"/>
                    <a:pt x="61679" y="141834"/>
                  </a:cubicBezTo>
                  <a:cubicBezTo>
                    <a:pt x="38749" y="200042"/>
                    <a:pt x="58151" y="330570"/>
                    <a:pt x="57446" y="349267"/>
                  </a:cubicBezTo>
                  <a:cubicBezTo>
                    <a:pt x="56740" y="367964"/>
                    <a:pt x="66265" y="287178"/>
                    <a:pt x="57446" y="254017"/>
                  </a:cubicBezTo>
                  <a:cubicBezTo>
                    <a:pt x="48627" y="220856"/>
                    <a:pt x="-17696" y="187341"/>
                    <a:pt x="4529" y="150300"/>
                  </a:cubicBezTo>
                  <a:cubicBezTo>
                    <a:pt x="26754" y="113259"/>
                    <a:pt x="185504" y="1428"/>
                    <a:pt x="195029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10EBFD5F-7C94-47D4-AA9B-6F1569ECBBE2}"/>
                </a:ext>
              </a:extLst>
            </p:cNvPr>
            <p:cNvSpPr/>
            <p:nvPr/>
          </p:nvSpPr>
          <p:spPr>
            <a:xfrm>
              <a:off x="4842638" y="1822464"/>
              <a:ext cx="33091" cy="145180"/>
            </a:xfrm>
            <a:custGeom>
              <a:avLst/>
              <a:gdLst>
                <a:gd name="connsiteX0" fmla="*/ 80496 w 108528"/>
                <a:gd name="connsiteY0" fmla="*/ 496 h 476147"/>
                <a:gd name="connsiteX1" fmla="*/ 42396 w 108528"/>
                <a:gd name="connsiteY1" fmla="*/ 155013 h 476147"/>
                <a:gd name="connsiteX2" fmla="*/ 105896 w 108528"/>
                <a:gd name="connsiteY2" fmla="*/ 466163 h 476147"/>
                <a:gd name="connsiteX3" fmla="*/ 86846 w 108528"/>
                <a:gd name="connsiteY3" fmla="*/ 381496 h 476147"/>
                <a:gd name="connsiteX4" fmla="*/ 62 w 108528"/>
                <a:gd name="connsiteY4" fmla="*/ 201580 h 476147"/>
                <a:gd name="connsiteX5" fmla="*/ 80496 w 108528"/>
                <a:gd name="connsiteY5" fmla="*/ 496 h 4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8" h="476147">
                  <a:moveTo>
                    <a:pt x="80496" y="496"/>
                  </a:moveTo>
                  <a:cubicBezTo>
                    <a:pt x="87552" y="-7265"/>
                    <a:pt x="38163" y="77402"/>
                    <a:pt x="42396" y="155013"/>
                  </a:cubicBezTo>
                  <a:cubicBezTo>
                    <a:pt x="46629" y="232624"/>
                    <a:pt x="98488" y="428416"/>
                    <a:pt x="105896" y="466163"/>
                  </a:cubicBezTo>
                  <a:cubicBezTo>
                    <a:pt x="113304" y="503910"/>
                    <a:pt x="104485" y="425593"/>
                    <a:pt x="86846" y="381496"/>
                  </a:cubicBezTo>
                  <a:cubicBezTo>
                    <a:pt x="69207" y="337399"/>
                    <a:pt x="-2407" y="262258"/>
                    <a:pt x="62" y="201580"/>
                  </a:cubicBezTo>
                  <a:cubicBezTo>
                    <a:pt x="2531" y="140902"/>
                    <a:pt x="73440" y="8257"/>
                    <a:pt x="80496" y="4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3DAE0E64-7105-4610-9E3C-3ED66944318D}"/>
                </a:ext>
              </a:extLst>
            </p:cNvPr>
            <p:cNvSpPr/>
            <p:nvPr/>
          </p:nvSpPr>
          <p:spPr>
            <a:xfrm>
              <a:off x="4881229" y="1806472"/>
              <a:ext cx="52562" cy="231488"/>
            </a:xfrm>
            <a:custGeom>
              <a:avLst/>
              <a:gdLst>
                <a:gd name="connsiteX0" fmla="*/ 30127 w 172389"/>
                <a:gd name="connsiteY0" fmla="*/ 27 h 759211"/>
                <a:gd name="connsiteX1" fmla="*/ 95743 w 172389"/>
                <a:gd name="connsiteY1" fmla="*/ 194760 h 759211"/>
                <a:gd name="connsiteX2" fmla="*/ 49177 w 172389"/>
                <a:gd name="connsiteY2" fmla="*/ 448760 h 759211"/>
                <a:gd name="connsiteX3" fmla="*/ 169827 w 172389"/>
                <a:gd name="connsiteY3" fmla="*/ 749327 h 759211"/>
                <a:gd name="connsiteX4" fmla="*/ 121143 w 172389"/>
                <a:gd name="connsiteY4" fmla="*/ 662543 h 759211"/>
                <a:gd name="connsiteX5" fmla="*/ 493 w 172389"/>
                <a:gd name="connsiteY5" fmla="*/ 423360 h 759211"/>
                <a:gd name="connsiteX6" fmla="*/ 76693 w 172389"/>
                <a:gd name="connsiteY6" fmla="*/ 207460 h 759211"/>
                <a:gd name="connsiteX7" fmla="*/ 30127 w 172389"/>
                <a:gd name="connsiteY7" fmla="*/ 27 h 7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89" h="759211">
                  <a:moveTo>
                    <a:pt x="30127" y="27"/>
                  </a:moveTo>
                  <a:cubicBezTo>
                    <a:pt x="33302" y="-2090"/>
                    <a:pt x="92568" y="119971"/>
                    <a:pt x="95743" y="194760"/>
                  </a:cubicBezTo>
                  <a:cubicBezTo>
                    <a:pt x="98918" y="269549"/>
                    <a:pt x="36830" y="356332"/>
                    <a:pt x="49177" y="448760"/>
                  </a:cubicBezTo>
                  <a:cubicBezTo>
                    <a:pt x="61524" y="541188"/>
                    <a:pt x="157833" y="713697"/>
                    <a:pt x="169827" y="749327"/>
                  </a:cubicBezTo>
                  <a:cubicBezTo>
                    <a:pt x="181821" y="784957"/>
                    <a:pt x="149365" y="716871"/>
                    <a:pt x="121143" y="662543"/>
                  </a:cubicBezTo>
                  <a:cubicBezTo>
                    <a:pt x="92921" y="608215"/>
                    <a:pt x="7901" y="499207"/>
                    <a:pt x="493" y="423360"/>
                  </a:cubicBezTo>
                  <a:cubicBezTo>
                    <a:pt x="-6915" y="347513"/>
                    <a:pt x="71401" y="273077"/>
                    <a:pt x="76693" y="207460"/>
                  </a:cubicBezTo>
                  <a:cubicBezTo>
                    <a:pt x="81985" y="141843"/>
                    <a:pt x="26952" y="2144"/>
                    <a:pt x="30127" y="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8440E656-B1D9-400C-806E-F2E935062655}"/>
                </a:ext>
              </a:extLst>
            </p:cNvPr>
            <p:cNvSpPr/>
            <p:nvPr/>
          </p:nvSpPr>
          <p:spPr>
            <a:xfrm>
              <a:off x="4860211" y="1959290"/>
              <a:ext cx="134995" cy="240650"/>
            </a:xfrm>
            <a:custGeom>
              <a:avLst/>
              <a:gdLst>
                <a:gd name="connsiteX0" fmla="*/ 10162 w 442744"/>
                <a:gd name="connsiteY0" fmla="*/ 2596 h 789259"/>
                <a:gd name="connsiteX1" fmla="*/ 22862 w 442744"/>
                <a:gd name="connsiteY1" fmla="*/ 235430 h 789259"/>
                <a:gd name="connsiteX2" fmla="*/ 249345 w 442744"/>
                <a:gd name="connsiteY2" fmla="*/ 491546 h 789259"/>
                <a:gd name="connsiteX3" fmla="*/ 435612 w 442744"/>
                <a:gd name="connsiteY3" fmla="*/ 781530 h 789259"/>
                <a:gd name="connsiteX4" fmla="*/ 386928 w 442744"/>
                <a:gd name="connsiteY4" fmla="*/ 688396 h 789259"/>
                <a:gd name="connsiteX5" fmla="*/ 226062 w 442744"/>
                <a:gd name="connsiteY5" fmla="*/ 502130 h 789259"/>
                <a:gd name="connsiteX6" fmla="*/ 44028 w 442744"/>
                <a:gd name="connsiteY6" fmla="*/ 392063 h 789259"/>
                <a:gd name="connsiteX7" fmla="*/ 10162 w 442744"/>
                <a:gd name="connsiteY7" fmla="*/ 2596 h 78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44" h="789259">
                  <a:moveTo>
                    <a:pt x="10162" y="2596"/>
                  </a:moveTo>
                  <a:cubicBezTo>
                    <a:pt x="6634" y="-23509"/>
                    <a:pt x="-17002" y="153938"/>
                    <a:pt x="22862" y="235430"/>
                  </a:cubicBezTo>
                  <a:cubicBezTo>
                    <a:pt x="62726" y="316922"/>
                    <a:pt x="180553" y="400529"/>
                    <a:pt x="249345" y="491546"/>
                  </a:cubicBezTo>
                  <a:cubicBezTo>
                    <a:pt x="318137" y="582563"/>
                    <a:pt x="412681" y="748722"/>
                    <a:pt x="435612" y="781530"/>
                  </a:cubicBezTo>
                  <a:cubicBezTo>
                    <a:pt x="458543" y="814338"/>
                    <a:pt x="421853" y="734963"/>
                    <a:pt x="386928" y="688396"/>
                  </a:cubicBezTo>
                  <a:cubicBezTo>
                    <a:pt x="352003" y="641829"/>
                    <a:pt x="283212" y="551519"/>
                    <a:pt x="226062" y="502130"/>
                  </a:cubicBezTo>
                  <a:cubicBezTo>
                    <a:pt x="168912" y="452741"/>
                    <a:pt x="80364" y="472144"/>
                    <a:pt x="44028" y="392063"/>
                  </a:cubicBezTo>
                  <a:cubicBezTo>
                    <a:pt x="7692" y="311982"/>
                    <a:pt x="13690" y="28701"/>
                    <a:pt x="10162" y="2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B151BE19-86B4-43FD-9163-1B29FABB9583}"/>
                </a:ext>
              </a:extLst>
            </p:cNvPr>
            <p:cNvSpPr/>
            <p:nvPr/>
          </p:nvSpPr>
          <p:spPr>
            <a:xfrm>
              <a:off x="4532866" y="1931980"/>
              <a:ext cx="42758" cy="183832"/>
            </a:xfrm>
            <a:custGeom>
              <a:avLst/>
              <a:gdLst>
                <a:gd name="connsiteX0" fmla="*/ 99505 w 140232"/>
                <a:gd name="connsiteY0" fmla="*/ 1149 h 602913"/>
                <a:gd name="connsiteX1" fmla="*/ 29655 w 140232"/>
                <a:gd name="connsiteY1" fmla="*/ 142965 h 602913"/>
                <a:gd name="connsiteX2" fmla="*/ 127021 w 140232"/>
                <a:gd name="connsiteY2" fmla="*/ 559949 h 602913"/>
                <a:gd name="connsiteX3" fmla="*/ 135488 w 140232"/>
                <a:gd name="connsiteY3" fmla="*/ 578999 h 602913"/>
                <a:gd name="connsiteX4" fmla="*/ 91038 w 140232"/>
                <a:gd name="connsiteY4" fmla="*/ 466815 h 602913"/>
                <a:gd name="connsiteX5" fmla="*/ 21 w 140232"/>
                <a:gd name="connsiteY5" fmla="*/ 204349 h 602913"/>
                <a:gd name="connsiteX6" fmla="*/ 99505 w 140232"/>
                <a:gd name="connsiteY6" fmla="*/ 1149 h 60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32" h="602913">
                  <a:moveTo>
                    <a:pt x="99505" y="1149"/>
                  </a:moveTo>
                  <a:cubicBezTo>
                    <a:pt x="104444" y="-9082"/>
                    <a:pt x="25069" y="49832"/>
                    <a:pt x="29655" y="142965"/>
                  </a:cubicBezTo>
                  <a:cubicBezTo>
                    <a:pt x="34241" y="236098"/>
                    <a:pt x="109382" y="487277"/>
                    <a:pt x="127021" y="559949"/>
                  </a:cubicBezTo>
                  <a:cubicBezTo>
                    <a:pt x="144660" y="632621"/>
                    <a:pt x="141485" y="594521"/>
                    <a:pt x="135488" y="578999"/>
                  </a:cubicBezTo>
                  <a:cubicBezTo>
                    <a:pt x="129491" y="563477"/>
                    <a:pt x="113616" y="529257"/>
                    <a:pt x="91038" y="466815"/>
                  </a:cubicBezTo>
                  <a:cubicBezTo>
                    <a:pt x="68460" y="404373"/>
                    <a:pt x="-1390" y="278432"/>
                    <a:pt x="21" y="204349"/>
                  </a:cubicBezTo>
                  <a:cubicBezTo>
                    <a:pt x="1432" y="130266"/>
                    <a:pt x="94566" y="11380"/>
                    <a:pt x="99505" y="1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CD9F003F-EE40-4994-AB18-801FBCB2E88F}"/>
                </a:ext>
              </a:extLst>
            </p:cNvPr>
            <p:cNvSpPr/>
            <p:nvPr/>
          </p:nvSpPr>
          <p:spPr>
            <a:xfrm>
              <a:off x="4683850" y="1621215"/>
              <a:ext cx="158270" cy="163813"/>
            </a:xfrm>
            <a:custGeom>
              <a:avLst/>
              <a:gdLst>
                <a:gd name="connsiteX0" fmla="*/ 232973 w 519078"/>
                <a:gd name="connsiteY0" fmla="*/ 262599 h 537257"/>
                <a:gd name="connsiteX1" fmla="*/ 139 w 519078"/>
                <a:gd name="connsiteY1" fmla="*/ 31882 h 537257"/>
                <a:gd name="connsiteX2" fmla="*/ 271073 w 519078"/>
                <a:gd name="connsiteY2" fmla="*/ 55166 h 537257"/>
                <a:gd name="connsiteX3" fmla="*/ 510256 w 519078"/>
                <a:gd name="connsiteY3" fmla="*/ 520832 h 537257"/>
                <a:gd name="connsiteX4" fmla="*/ 446756 w 519078"/>
                <a:gd name="connsiteY4" fmla="*/ 398066 h 537257"/>
                <a:gd name="connsiteX5" fmla="*/ 249906 w 519078"/>
                <a:gd name="connsiteY5" fmla="*/ 67866 h 537257"/>
                <a:gd name="connsiteX6" fmla="*/ 156773 w 519078"/>
                <a:gd name="connsiteY6" fmla="*/ 48816 h 537257"/>
                <a:gd name="connsiteX7" fmla="*/ 232973 w 519078"/>
                <a:gd name="connsiteY7" fmla="*/ 262599 h 5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78" h="537257">
                  <a:moveTo>
                    <a:pt x="232973" y="262599"/>
                  </a:moveTo>
                  <a:cubicBezTo>
                    <a:pt x="206867" y="259777"/>
                    <a:pt x="-6211" y="66454"/>
                    <a:pt x="139" y="31882"/>
                  </a:cubicBezTo>
                  <a:cubicBezTo>
                    <a:pt x="6489" y="-2690"/>
                    <a:pt x="186053" y="-26326"/>
                    <a:pt x="271073" y="55166"/>
                  </a:cubicBezTo>
                  <a:cubicBezTo>
                    <a:pt x="356093" y="136658"/>
                    <a:pt x="480976" y="463682"/>
                    <a:pt x="510256" y="520832"/>
                  </a:cubicBezTo>
                  <a:cubicBezTo>
                    <a:pt x="539536" y="577982"/>
                    <a:pt x="490148" y="473560"/>
                    <a:pt x="446756" y="398066"/>
                  </a:cubicBezTo>
                  <a:cubicBezTo>
                    <a:pt x="403364" y="322572"/>
                    <a:pt x="298237" y="126074"/>
                    <a:pt x="249906" y="67866"/>
                  </a:cubicBezTo>
                  <a:cubicBezTo>
                    <a:pt x="201575" y="9658"/>
                    <a:pt x="166651" y="20594"/>
                    <a:pt x="156773" y="48816"/>
                  </a:cubicBezTo>
                  <a:cubicBezTo>
                    <a:pt x="146895" y="77038"/>
                    <a:pt x="259079" y="265421"/>
                    <a:pt x="232973" y="2625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3F7C5C05-783C-4BD4-9906-56A5AFBCD25E}"/>
                </a:ext>
              </a:extLst>
            </p:cNvPr>
            <p:cNvSpPr/>
            <p:nvPr/>
          </p:nvSpPr>
          <p:spPr>
            <a:xfrm>
              <a:off x="4584419" y="1644667"/>
              <a:ext cx="75528" cy="96624"/>
            </a:xfrm>
            <a:custGeom>
              <a:avLst/>
              <a:gdLst>
                <a:gd name="connsiteX0" fmla="*/ 247397 w 247709"/>
                <a:gd name="connsiteY0" fmla="*/ 230132 h 316897"/>
                <a:gd name="connsiteX1" fmla="*/ 193422 w 247709"/>
                <a:gd name="connsiteY1" fmla="*/ 69795 h 316897"/>
                <a:gd name="connsiteX2" fmla="*/ 55309 w 247709"/>
                <a:gd name="connsiteY2" fmla="*/ 106307 h 316897"/>
                <a:gd name="connsiteX3" fmla="*/ 25147 w 247709"/>
                <a:gd name="connsiteY3" fmla="*/ 311095 h 316897"/>
                <a:gd name="connsiteX4" fmla="*/ 23559 w 247709"/>
                <a:gd name="connsiteY4" fmla="*/ 250770 h 316897"/>
                <a:gd name="connsiteX5" fmla="*/ 1334 w 247709"/>
                <a:gd name="connsiteY5" fmla="*/ 145995 h 316897"/>
                <a:gd name="connsiteX6" fmla="*/ 68009 w 247709"/>
                <a:gd name="connsiteY6" fmla="*/ 31695 h 316897"/>
                <a:gd name="connsiteX7" fmla="*/ 172784 w 247709"/>
                <a:gd name="connsiteY7" fmla="*/ 14232 h 316897"/>
                <a:gd name="connsiteX8" fmla="*/ 247397 w 247709"/>
                <a:gd name="connsiteY8" fmla="*/ 230132 h 31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09" h="316897">
                  <a:moveTo>
                    <a:pt x="247397" y="230132"/>
                  </a:moveTo>
                  <a:cubicBezTo>
                    <a:pt x="250837" y="239392"/>
                    <a:pt x="225437" y="90432"/>
                    <a:pt x="193422" y="69795"/>
                  </a:cubicBezTo>
                  <a:cubicBezTo>
                    <a:pt x="161407" y="49157"/>
                    <a:pt x="83355" y="66090"/>
                    <a:pt x="55309" y="106307"/>
                  </a:cubicBezTo>
                  <a:cubicBezTo>
                    <a:pt x="27263" y="146524"/>
                    <a:pt x="30439" y="287018"/>
                    <a:pt x="25147" y="311095"/>
                  </a:cubicBezTo>
                  <a:cubicBezTo>
                    <a:pt x="19855" y="335172"/>
                    <a:pt x="27528" y="278287"/>
                    <a:pt x="23559" y="250770"/>
                  </a:cubicBezTo>
                  <a:cubicBezTo>
                    <a:pt x="19590" y="223253"/>
                    <a:pt x="-6074" y="182507"/>
                    <a:pt x="1334" y="145995"/>
                  </a:cubicBezTo>
                  <a:cubicBezTo>
                    <a:pt x="8742" y="109483"/>
                    <a:pt x="39434" y="53655"/>
                    <a:pt x="68009" y="31695"/>
                  </a:cubicBezTo>
                  <a:cubicBezTo>
                    <a:pt x="96584" y="9735"/>
                    <a:pt x="141299" y="-16989"/>
                    <a:pt x="172784" y="14232"/>
                  </a:cubicBezTo>
                  <a:cubicBezTo>
                    <a:pt x="204269" y="45453"/>
                    <a:pt x="243957" y="220872"/>
                    <a:pt x="247397" y="230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CB97EAA8-EE1E-45B7-AE63-09DE97C1CE44}"/>
                </a:ext>
              </a:extLst>
            </p:cNvPr>
            <p:cNvSpPr/>
            <p:nvPr/>
          </p:nvSpPr>
          <p:spPr>
            <a:xfrm>
              <a:off x="4566866" y="1835926"/>
              <a:ext cx="28536" cy="116870"/>
            </a:xfrm>
            <a:custGeom>
              <a:avLst/>
              <a:gdLst>
                <a:gd name="connsiteX0" fmla="*/ 92240 w 93589"/>
                <a:gd name="connsiteY0" fmla="*/ 1323 h 383299"/>
                <a:gd name="connsiteX1" fmla="*/ 55727 w 93589"/>
                <a:gd name="connsiteY1" fmla="*/ 64823 h 383299"/>
                <a:gd name="connsiteX2" fmla="*/ 65252 w 93589"/>
                <a:gd name="connsiteY2" fmla="*/ 371210 h 383299"/>
                <a:gd name="connsiteX3" fmla="*/ 58902 w 93589"/>
                <a:gd name="connsiteY3" fmla="*/ 299773 h 383299"/>
                <a:gd name="connsiteX4" fmla="*/ 165 w 93589"/>
                <a:gd name="connsiteY4" fmla="*/ 94985 h 383299"/>
                <a:gd name="connsiteX5" fmla="*/ 92240 w 93589"/>
                <a:gd name="connsiteY5" fmla="*/ 1323 h 3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89" h="383299">
                  <a:moveTo>
                    <a:pt x="92240" y="1323"/>
                  </a:moveTo>
                  <a:cubicBezTo>
                    <a:pt x="101500" y="-3704"/>
                    <a:pt x="60225" y="3175"/>
                    <a:pt x="55727" y="64823"/>
                  </a:cubicBezTo>
                  <a:cubicBezTo>
                    <a:pt x="51229" y="126471"/>
                    <a:pt x="64723" y="332052"/>
                    <a:pt x="65252" y="371210"/>
                  </a:cubicBezTo>
                  <a:cubicBezTo>
                    <a:pt x="65781" y="410368"/>
                    <a:pt x="69750" y="345810"/>
                    <a:pt x="58902" y="299773"/>
                  </a:cubicBezTo>
                  <a:cubicBezTo>
                    <a:pt x="48054" y="253736"/>
                    <a:pt x="-3275" y="142345"/>
                    <a:pt x="165" y="94985"/>
                  </a:cubicBezTo>
                  <a:cubicBezTo>
                    <a:pt x="3605" y="47625"/>
                    <a:pt x="82980" y="6350"/>
                    <a:pt x="92240" y="13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C536A128-87D4-4736-8128-DDA1511536E1}"/>
                </a:ext>
              </a:extLst>
            </p:cNvPr>
            <p:cNvSpPr/>
            <p:nvPr/>
          </p:nvSpPr>
          <p:spPr>
            <a:xfrm>
              <a:off x="4413365" y="1985362"/>
              <a:ext cx="132309" cy="178840"/>
            </a:xfrm>
            <a:custGeom>
              <a:avLst/>
              <a:gdLst>
                <a:gd name="connsiteX0" fmla="*/ 432166 w 433934"/>
                <a:gd name="connsiteY0" fmla="*/ 1755 h 586542"/>
                <a:gd name="connsiteX1" fmla="*/ 339033 w 433934"/>
                <a:gd name="connsiteY1" fmla="*/ 139338 h 586542"/>
                <a:gd name="connsiteX2" fmla="*/ 303049 w 433934"/>
                <a:gd name="connsiteY2" fmla="*/ 268455 h 586542"/>
                <a:gd name="connsiteX3" fmla="*/ 286116 w 433934"/>
                <a:gd name="connsiteY3" fmla="*/ 448372 h 586542"/>
                <a:gd name="connsiteX4" fmla="*/ 366 w 433934"/>
                <a:gd name="connsiteY4" fmla="*/ 585955 h 586542"/>
                <a:gd name="connsiteX5" fmla="*/ 226849 w 433934"/>
                <a:gd name="connsiteY5" fmla="*/ 494938 h 586542"/>
                <a:gd name="connsiteX6" fmla="*/ 262833 w 433934"/>
                <a:gd name="connsiteY6" fmla="*/ 420855 h 586542"/>
                <a:gd name="connsiteX7" fmla="*/ 248016 w 433934"/>
                <a:gd name="connsiteY7" fmla="*/ 240938 h 586542"/>
                <a:gd name="connsiteX8" fmla="*/ 432166 w 433934"/>
                <a:gd name="connsiteY8" fmla="*/ 1755 h 5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34" h="586542">
                  <a:moveTo>
                    <a:pt x="432166" y="1755"/>
                  </a:moveTo>
                  <a:cubicBezTo>
                    <a:pt x="447336" y="-15178"/>
                    <a:pt x="360552" y="94888"/>
                    <a:pt x="339033" y="139338"/>
                  </a:cubicBezTo>
                  <a:cubicBezTo>
                    <a:pt x="317513" y="183788"/>
                    <a:pt x="311868" y="216949"/>
                    <a:pt x="303049" y="268455"/>
                  </a:cubicBezTo>
                  <a:cubicBezTo>
                    <a:pt x="294230" y="319961"/>
                    <a:pt x="336563" y="395455"/>
                    <a:pt x="286116" y="448372"/>
                  </a:cubicBezTo>
                  <a:cubicBezTo>
                    <a:pt x="235669" y="501289"/>
                    <a:pt x="10244" y="578194"/>
                    <a:pt x="366" y="585955"/>
                  </a:cubicBezTo>
                  <a:cubicBezTo>
                    <a:pt x="-9512" y="593716"/>
                    <a:pt x="183104" y="522455"/>
                    <a:pt x="226849" y="494938"/>
                  </a:cubicBezTo>
                  <a:cubicBezTo>
                    <a:pt x="270593" y="467421"/>
                    <a:pt x="259305" y="463188"/>
                    <a:pt x="262833" y="420855"/>
                  </a:cubicBezTo>
                  <a:cubicBezTo>
                    <a:pt x="266361" y="378522"/>
                    <a:pt x="219088" y="306908"/>
                    <a:pt x="248016" y="240938"/>
                  </a:cubicBezTo>
                  <a:cubicBezTo>
                    <a:pt x="276944" y="174969"/>
                    <a:pt x="416996" y="18688"/>
                    <a:pt x="432166" y="17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AC540FEB-5A40-493B-8A0E-115F43E76D1E}"/>
                </a:ext>
              </a:extLst>
            </p:cNvPr>
            <p:cNvSpPr/>
            <p:nvPr/>
          </p:nvSpPr>
          <p:spPr>
            <a:xfrm>
              <a:off x="4526720" y="2052250"/>
              <a:ext cx="130688" cy="148437"/>
            </a:xfrm>
            <a:custGeom>
              <a:avLst/>
              <a:gdLst>
                <a:gd name="connsiteX0" fmla="*/ 108020 w 428617"/>
                <a:gd name="connsiteY0" fmla="*/ 3045 h 486830"/>
                <a:gd name="connsiteX1" fmla="*/ 31820 w 428617"/>
                <a:gd name="connsiteY1" fmla="*/ 141157 h 486830"/>
                <a:gd name="connsiteX2" fmla="*/ 81033 w 428617"/>
                <a:gd name="connsiteY2" fmla="*/ 304670 h 486830"/>
                <a:gd name="connsiteX3" fmla="*/ 422345 w 428617"/>
                <a:gd name="connsiteY3" fmla="*/ 484057 h 486830"/>
                <a:gd name="connsiteX4" fmla="*/ 288995 w 428617"/>
                <a:gd name="connsiteY4" fmla="*/ 409445 h 486830"/>
                <a:gd name="connsiteX5" fmla="*/ 122308 w 428617"/>
                <a:gd name="connsiteY5" fmla="*/ 350707 h 486830"/>
                <a:gd name="connsiteX6" fmla="*/ 70 w 428617"/>
                <a:gd name="connsiteY6" fmla="*/ 277682 h 486830"/>
                <a:gd name="connsiteX7" fmla="*/ 108020 w 428617"/>
                <a:gd name="connsiteY7" fmla="*/ 3045 h 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17" h="486830">
                  <a:moveTo>
                    <a:pt x="108020" y="3045"/>
                  </a:moveTo>
                  <a:cubicBezTo>
                    <a:pt x="113312" y="-19709"/>
                    <a:pt x="36318" y="90886"/>
                    <a:pt x="31820" y="141157"/>
                  </a:cubicBezTo>
                  <a:cubicBezTo>
                    <a:pt x="27322" y="191428"/>
                    <a:pt x="15946" y="247520"/>
                    <a:pt x="81033" y="304670"/>
                  </a:cubicBezTo>
                  <a:cubicBezTo>
                    <a:pt x="146120" y="361820"/>
                    <a:pt x="387685" y="466595"/>
                    <a:pt x="422345" y="484057"/>
                  </a:cubicBezTo>
                  <a:cubicBezTo>
                    <a:pt x="457005" y="501520"/>
                    <a:pt x="339001" y="431670"/>
                    <a:pt x="288995" y="409445"/>
                  </a:cubicBezTo>
                  <a:cubicBezTo>
                    <a:pt x="238989" y="387220"/>
                    <a:pt x="170462" y="372667"/>
                    <a:pt x="122308" y="350707"/>
                  </a:cubicBezTo>
                  <a:cubicBezTo>
                    <a:pt x="74154" y="328747"/>
                    <a:pt x="3245" y="329011"/>
                    <a:pt x="70" y="277682"/>
                  </a:cubicBezTo>
                  <a:cubicBezTo>
                    <a:pt x="-3105" y="226353"/>
                    <a:pt x="102728" y="25799"/>
                    <a:pt x="108020" y="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8882ABBC-7EB6-4C96-B0CD-70EDBE1A0C9C}"/>
                </a:ext>
              </a:extLst>
            </p:cNvPr>
            <p:cNvSpPr/>
            <p:nvPr/>
          </p:nvSpPr>
          <p:spPr>
            <a:xfrm>
              <a:off x="4500706" y="1841635"/>
              <a:ext cx="28671" cy="69185"/>
            </a:xfrm>
            <a:custGeom>
              <a:avLst/>
              <a:gdLst>
                <a:gd name="connsiteX0" fmla="*/ 93324 w 94033"/>
                <a:gd name="connsiteY0" fmla="*/ 64 h 226905"/>
                <a:gd name="connsiteX1" fmla="*/ 44111 w 94033"/>
                <a:gd name="connsiteY1" fmla="*/ 85789 h 226905"/>
                <a:gd name="connsiteX2" fmla="*/ 48874 w 94033"/>
                <a:gd name="connsiteY2" fmla="*/ 222314 h 226905"/>
                <a:gd name="connsiteX3" fmla="*/ 37761 w 94033"/>
                <a:gd name="connsiteY3" fmla="*/ 185802 h 226905"/>
                <a:gd name="connsiteX4" fmla="*/ 1249 w 94033"/>
                <a:gd name="connsiteY4" fmla="*/ 98489 h 226905"/>
                <a:gd name="connsiteX5" fmla="*/ 93324 w 94033"/>
                <a:gd name="connsiteY5" fmla="*/ 64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33" h="226905">
                  <a:moveTo>
                    <a:pt x="93324" y="64"/>
                  </a:moveTo>
                  <a:cubicBezTo>
                    <a:pt x="100468" y="-2053"/>
                    <a:pt x="51519" y="48747"/>
                    <a:pt x="44111" y="85789"/>
                  </a:cubicBezTo>
                  <a:cubicBezTo>
                    <a:pt x="36703" y="122831"/>
                    <a:pt x="49932" y="205645"/>
                    <a:pt x="48874" y="222314"/>
                  </a:cubicBezTo>
                  <a:cubicBezTo>
                    <a:pt x="47816" y="238983"/>
                    <a:pt x="45698" y="206440"/>
                    <a:pt x="37761" y="185802"/>
                  </a:cubicBezTo>
                  <a:cubicBezTo>
                    <a:pt x="29823" y="165165"/>
                    <a:pt x="-7218" y="125212"/>
                    <a:pt x="1249" y="98489"/>
                  </a:cubicBezTo>
                  <a:cubicBezTo>
                    <a:pt x="9716" y="71766"/>
                    <a:pt x="86180" y="2181"/>
                    <a:pt x="93324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78A544B0-2EB6-42B7-8C00-1622E7DB63AD}"/>
                </a:ext>
              </a:extLst>
            </p:cNvPr>
            <p:cNvGrpSpPr/>
            <p:nvPr/>
          </p:nvGrpSpPr>
          <p:grpSpPr>
            <a:xfrm rot="20747941">
              <a:off x="4436912" y="2382907"/>
              <a:ext cx="310902" cy="87420"/>
              <a:chOff x="2266943" y="4591838"/>
              <a:chExt cx="4832567" cy="1358834"/>
            </a:xfrm>
          </p:grpSpPr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A4412CE7-41CA-4988-AC67-88194CD6F320}"/>
                  </a:ext>
                </a:extLst>
              </p:cNvPr>
              <p:cNvSpPr/>
              <p:nvPr/>
            </p:nvSpPr>
            <p:spPr>
              <a:xfrm>
                <a:off x="2372125" y="4591838"/>
                <a:ext cx="1089067" cy="565357"/>
              </a:xfrm>
              <a:custGeom>
                <a:avLst/>
                <a:gdLst>
                  <a:gd name="connsiteX0" fmla="*/ 28175 w 1089067"/>
                  <a:gd name="connsiteY0" fmla="*/ 519912 h 565357"/>
                  <a:gd name="connsiteX1" fmla="*/ 78975 w 1089067"/>
                  <a:gd name="connsiteY1" fmla="*/ 500862 h 565357"/>
                  <a:gd name="connsiteX2" fmla="*/ 352025 w 1089067"/>
                  <a:gd name="connsiteY2" fmla="*/ 138912 h 565357"/>
                  <a:gd name="connsiteX3" fmla="*/ 860025 w 1089067"/>
                  <a:gd name="connsiteY3" fmla="*/ 138912 h 565357"/>
                  <a:gd name="connsiteX4" fmla="*/ 1088625 w 1089067"/>
                  <a:gd name="connsiteY4" fmla="*/ 145262 h 565357"/>
                  <a:gd name="connsiteX5" fmla="*/ 809225 w 1089067"/>
                  <a:gd name="connsiteY5" fmla="*/ 69062 h 565357"/>
                  <a:gd name="connsiteX6" fmla="*/ 472675 w 1089067"/>
                  <a:gd name="connsiteY6" fmla="*/ 30962 h 565357"/>
                  <a:gd name="connsiteX7" fmla="*/ 28175 w 1089067"/>
                  <a:gd name="connsiteY7" fmla="*/ 519912 h 56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067" h="565357">
                    <a:moveTo>
                      <a:pt x="28175" y="519912"/>
                    </a:moveTo>
                    <a:cubicBezTo>
                      <a:pt x="-37442" y="598229"/>
                      <a:pt x="25000" y="564362"/>
                      <a:pt x="78975" y="500862"/>
                    </a:cubicBezTo>
                    <a:cubicBezTo>
                      <a:pt x="132950" y="437362"/>
                      <a:pt x="221850" y="199237"/>
                      <a:pt x="352025" y="138912"/>
                    </a:cubicBezTo>
                    <a:cubicBezTo>
                      <a:pt x="482200" y="78587"/>
                      <a:pt x="737258" y="137854"/>
                      <a:pt x="860025" y="138912"/>
                    </a:cubicBezTo>
                    <a:cubicBezTo>
                      <a:pt x="982792" y="139970"/>
                      <a:pt x="1097092" y="156904"/>
                      <a:pt x="1088625" y="145262"/>
                    </a:cubicBezTo>
                    <a:cubicBezTo>
                      <a:pt x="1080158" y="133620"/>
                      <a:pt x="911883" y="88112"/>
                      <a:pt x="809225" y="69062"/>
                    </a:cubicBezTo>
                    <a:cubicBezTo>
                      <a:pt x="706567" y="50012"/>
                      <a:pt x="597558" y="-49471"/>
                      <a:pt x="472675" y="30962"/>
                    </a:cubicBezTo>
                    <a:cubicBezTo>
                      <a:pt x="347792" y="111395"/>
                      <a:pt x="93792" y="441595"/>
                      <a:pt x="28175" y="51991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9BCAC830-1C73-4239-9E2C-71925F379365}"/>
                  </a:ext>
                </a:extLst>
              </p:cNvPr>
              <p:cNvSpPr/>
              <p:nvPr/>
            </p:nvSpPr>
            <p:spPr>
              <a:xfrm>
                <a:off x="2266943" y="5003075"/>
                <a:ext cx="605158" cy="900722"/>
              </a:xfrm>
              <a:custGeom>
                <a:avLst/>
                <a:gdLst>
                  <a:gd name="connsiteX0" fmla="*/ 7 w 605158"/>
                  <a:gd name="connsiteY0" fmla="*/ 32475 h 900722"/>
                  <a:gd name="connsiteX1" fmla="*/ 114307 w 605158"/>
                  <a:gd name="connsiteY1" fmla="*/ 32475 h 900722"/>
                  <a:gd name="connsiteX2" fmla="*/ 457207 w 605158"/>
                  <a:gd name="connsiteY2" fmla="*/ 32475 h 900722"/>
                  <a:gd name="connsiteX3" fmla="*/ 457207 w 605158"/>
                  <a:gd name="connsiteY3" fmla="*/ 305525 h 900722"/>
                  <a:gd name="connsiteX4" fmla="*/ 476257 w 605158"/>
                  <a:gd name="connsiteY4" fmla="*/ 896075 h 900722"/>
                  <a:gd name="connsiteX5" fmla="*/ 520707 w 605158"/>
                  <a:gd name="connsiteY5" fmla="*/ 553175 h 900722"/>
                  <a:gd name="connsiteX6" fmla="*/ 584207 w 605158"/>
                  <a:gd name="connsiteY6" fmla="*/ 51525 h 900722"/>
                  <a:gd name="connsiteX7" fmla="*/ 120657 w 605158"/>
                  <a:gd name="connsiteY7" fmla="*/ 13425 h 900722"/>
                  <a:gd name="connsiteX8" fmla="*/ 7 w 605158"/>
                  <a:gd name="connsiteY8" fmla="*/ 32475 h 9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158" h="900722">
                    <a:moveTo>
                      <a:pt x="7" y="32475"/>
                    </a:moveTo>
                    <a:cubicBezTo>
                      <a:pt x="-1051" y="35650"/>
                      <a:pt x="114307" y="32475"/>
                      <a:pt x="114307" y="32475"/>
                    </a:cubicBezTo>
                    <a:cubicBezTo>
                      <a:pt x="190507" y="32475"/>
                      <a:pt x="400057" y="-13033"/>
                      <a:pt x="457207" y="32475"/>
                    </a:cubicBezTo>
                    <a:cubicBezTo>
                      <a:pt x="514357" y="77983"/>
                      <a:pt x="454032" y="161592"/>
                      <a:pt x="457207" y="305525"/>
                    </a:cubicBezTo>
                    <a:cubicBezTo>
                      <a:pt x="460382" y="449458"/>
                      <a:pt x="465674" y="854800"/>
                      <a:pt x="476257" y="896075"/>
                    </a:cubicBezTo>
                    <a:cubicBezTo>
                      <a:pt x="486840" y="937350"/>
                      <a:pt x="502715" y="693933"/>
                      <a:pt x="520707" y="553175"/>
                    </a:cubicBezTo>
                    <a:cubicBezTo>
                      <a:pt x="538699" y="412417"/>
                      <a:pt x="650882" y="141483"/>
                      <a:pt x="584207" y="51525"/>
                    </a:cubicBezTo>
                    <a:cubicBezTo>
                      <a:pt x="517532" y="-38433"/>
                      <a:pt x="211674" y="17658"/>
                      <a:pt x="120657" y="13425"/>
                    </a:cubicBezTo>
                    <a:cubicBezTo>
                      <a:pt x="29640" y="9192"/>
                      <a:pt x="1065" y="29300"/>
                      <a:pt x="7" y="3247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B470F3FA-F586-4078-A5F1-51C4F70AD975}"/>
                  </a:ext>
                </a:extLst>
              </p:cNvPr>
              <p:cNvSpPr/>
              <p:nvPr/>
            </p:nvSpPr>
            <p:spPr>
              <a:xfrm>
                <a:off x="3421939" y="4742985"/>
                <a:ext cx="197800" cy="518248"/>
              </a:xfrm>
              <a:custGeom>
                <a:avLst/>
                <a:gdLst>
                  <a:gd name="connsiteX0" fmla="*/ 67386 w 197800"/>
                  <a:gd name="connsiteY0" fmla="*/ 3640 h 518248"/>
                  <a:gd name="connsiteX1" fmla="*/ 130886 w 197800"/>
                  <a:gd name="connsiteY1" fmla="*/ 295740 h 518248"/>
                  <a:gd name="connsiteX2" fmla="*/ 67386 w 197800"/>
                  <a:gd name="connsiteY2" fmla="*/ 410040 h 518248"/>
                  <a:gd name="connsiteX3" fmla="*/ 711 w 197800"/>
                  <a:gd name="connsiteY3" fmla="*/ 517990 h 518248"/>
                  <a:gd name="connsiteX4" fmla="*/ 111836 w 197800"/>
                  <a:gd name="connsiteY4" fmla="*/ 435440 h 518248"/>
                  <a:gd name="connsiteX5" fmla="*/ 191211 w 197800"/>
                  <a:gd name="connsiteY5" fmla="*/ 289390 h 518248"/>
                  <a:gd name="connsiteX6" fmla="*/ 178511 w 197800"/>
                  <a:gd name="connsiteY6" fmla="*/ 140165 h 518248"/>
                  <a:gd name="connsiteX7" fmla="*/ 67386 w 197800"/>
                  <a:gd name="connsiteY7" fmla="*/ 3640 h 51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00" h="518248">
                    <a:moveTo>
                      <a:pt x="67386" y="3640"/>
                    </a:moveTo>
                    <a:cubicBezTo>
                      <a:pt x="59449" y="29569"/>
                      <a:pt x="130886" y="228007"/>
                      <a:pt x="130886" y="295740"/>
                    </a:cubicBezTo>
                    <a:cubicBezTo>
                      <a:pt x="130886" y="363473"/>
                      <a:pt x="89082" y="372998"/>
                      <a:pt x="67386" y="410040"/>
                    </a:cubicBezTo>
                    <a:cubicBezTo>
                      <a:pt x="45690" y="447082"/>
                      <a:pt x="-6697" y="513757"/>
                      <a:pt x="711" y="517990"/>
                    </a:cubicBezTo>
                    <a:cubicBezTo>
                      <a:pt x="8119" y="522223"/>
                      <a:pt x="80086" y="473540"/>
                      <a:pt x="111836" y="435440"/>
                    </a:cubicBezTo>
                    <a:cubicBezTo>
                      <a:pt x="143586" y="397340"/>
                      <a:pt x="180099" y="338602"/>
                      <a:pt x="191211" y="289390"/>
                    </a:cubicBezTo>
                    <a:cubicBezTo>
                      <a:pt x="202323" y="240178"/>
                      <a:pt x="200207" y="183028"/>
                      <a:pt x="178511" y="140165"/>
                    </a:cubicBezTo>
                    <a:cubicBezTo>
                      <a:pt x="156815" y="97303"/>
                      <a:pt x="75323" y="-22289"/>
                      <a:pt x="67386" y="36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0B04BF03-35C2-468C-8753-681E5E085CCA}"/>
                  </a:ext>
                </a:extLst>
              </p:cNvPr>
              <p:cNvSpPr/>
              <p:nvPr/>
            </p:nvSpPr>
            <p:spPr>
              <a:xfrm>
                <a:off x="2714576" y="5231824"/>
                <a:ext cx="947285" cy="636120"/>
              </a:xfrm>
              <a:custGeom>
                <a:avLst/>
                <a:gdLst>
                  <a:gd name="connsiteX0" fmla="*/ 742999 w 947285"/>
                  <a:gd name="connsiteY0" fmla="*/ 6926 h 636120"/>
                  <a:gd name="connsiteX1" fmla="*/ 930324 w 947285"/>
                  <a:gd name="connsiteY1" fmla="*/ 203776 h 636120"/>
                  <a:gd name="connsiteX2" fmla="*/ 866824 w 947285"/>
                  <a:gd name="connsiteY2" fmla="*/ 416501 h 636120"/>
                  <a:gd name="connsiteX3" fmla="*/ 781099 w 947285"/>
                  <a:gd name="connsiteY3" fmla="*/ 553026 h 636120"/>
                  <a:gd name="connsiteX4" fmla="*/ 501699 w 947285"/>
                  <a:gd name="connsiteY4" fmla="*/ 591126 h 636120"/>
                  <a:gd name="connsiteX5" fmla="*/ 49 w 947285"/>
                  <a:gd name="connsiteY5" fmla="*/ 626051 h 636120"/>
                  <a:gd name="connsiteX6" fmla="*/ 473124 w 947285"/>
                  <a:gd name="connsiteY6" fmla="*/ 635576 h 636120"/>
                  <a:gd name="connsiteX7" fmla="*/ 809674 w 947285"/>
                  <a:gd name="connsiteY7" fmla="*/ 613351 h 636120"/>
                  <a:gd name="connsiteX8" fmla="*/ 946199 w 947285"/>
                  <a:gd name="connsiteY8" fmla="*/ 464126 h 636120"/>
                  <a:gd name="connsiteX9" fmla="*/ 742999 w 947285"/>
                  <a:gd name="connsiteY9" fmla="*/ 6926 h 63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7285" h="636120">
                    <a:moveTo>
                      <a:pt x="742999" y="6926"/>
                    </a:moveTo>
                    <a:cubicBezTo>
                      <a:pt x="740353" y="-36466"/>
                      <a:pt x="909687" y="135514"/>
                      <a:pt x="930324" y="203776"/>
                    </a:cubicBezTo>
                    <a:cubicBezTo>
                      <a:pt x="950962" y="272039"/>
                      <a:pt x="891695" y="358293"/>
                      <a:pt x="866824" y="416501"/>
                    </a:cubicBezTo>
                    <a:cubicBezTo>
                      <a:pt x="841953" y="474709"/>
                      <a:pt x="841953" y="523922"/>
                      <a:pt x="781099" y="553026"/>
                    </a:cubicBezTo>
                    <a:cubicBezTo>
                      <a:pt x="720245" y="582130"/>
                      <a:pt x="631874" y="578955"/>
                      <a:pt x="501699" y="591126"/>
                    </a:cubicBezTo>
                    <a:cubicBezTo>
                      <a:pt x="371524" y="603297"/>
                      <a:pt x="4811" y="618643"/>
                      <a:pt x="49" y="626051"/>
                    </a:cubicBezTo>
                    <a:cubicBezTo>
                      <a:pt x="-4714" y="633459"/>
                      <a:pt x="338187" y="637693"/>
                      <a:pt x="473124" y="635576"/>
                    </a:cubicBezTo>
                    <a:cubicBezTo>
                      <a:pt x="608061" y="633459"/>
                      <a:pt x="730828" y="641926"/>
                      <a:pt x="809674" y="613351"/>
                    </a:cubicBezTo>
                    <a:cubicBezTo>
                      <a:pt x="888520" y="584776"/>
                      <a:pt x="956782" y="561493"/>
                      <a:pt x="946199" y="464126"/>
                    </a:cubicBezTo>
                    <a:cubicBezTo>
                      <a:pt x="935616" y="366759"/>
                      <a:pt x="745645" y="50318"/>
                      <a:pt x="742999" y="69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2A323B72-9F6A-4087-AB6E-38864FA63486}"/>
                  </a:ext>
                </a:extLst>
              </p:cNvPr>
              <p:cNvSpPr/>
              <p:nvPr/>
            </p:nvSpPr>
            <p:spPr>
              <a:xfrm>
                <a:off x="3062738" y="4945041"/>
                <a:ext cx="60104" cy="222809"/>
              </a:xfrm>
              <a:custGeom>
                <a:avLst/>
                <a:gdLst>
                  <a:gd name="connsiteX0" fmla="*/ 1137 w 60104"/>
                  <a:gd name="connsiteY0" fmla="*/ 22 h 222809"/>
                  <a:gd name="connsiteX1" fmla="*/ 20187 w 60104"/>
                  <a:gd name="connsiteY1" fmla="*/ 146072 h 222809"/>
                  <a:gd name="connsiteX2" fmla="*/ 9075 w 60104"/>
                  <a:gd name="connsiteY2" fmla="*/ 222272 h 222809"/>
                  <a:gd name="connsiteX3" fmla="*/ 18600 w 60104"/>
                  <a:gd name="connsiteY3" fmla="*/ 177822 h 222809"/>
                  <a:gd name="connsiteX4" fmla="*/ 59875 w 60104"/>
                  <a:gd name="connsiteY4" fmla="*/ 134959 h 222809"/>
                  <a:gd name="connsiteX5" fmla="*/ 1137 w 60104"/>
                  <a:gd name="connsiteY5" fmla="*/ 22 h 22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04" h="222809">
                    <a:moveTo>
                      <a:pt x="1137" y="22"/>
                    </a:moveTo>
                    <a:cubicBezTo>
                      <a:pt x="-5478" y="1874"/>
                      <a:pt x="18864" y="109030"/>
                      <a:pt x="20187" y="146072"/>
                    </a:cubicBezTo>
                    <a:cubicBezTo>
                      <a:pt x="21510" y="183114"/>
                      <a:pt x="9339" y="216980"/>
                      <a:pt x="9075" y="222272"/>
                    </a:cubicBezTo>
                    <a:cubicBezTo>
                      <a:pt x="8811" y="227564"/>
                      <a:pt x="10133" y="192374"/>
                      <a:pt x="18600" y="177822"/>
                    </a:cubicBezTo>
                    <a:cubicBezTo>
                      <a:pt x="27067" y="163270"/>
                      <a:pt x="63315" y="158771"/>
                      <a:pt x="59875" y="134959"/>
                    </a:cubicBezTo>
                    <a:cubicBezTo>
                      <a:pt x="56435" y="111147"/>
                      <a:pt x="7752" y="-1830"/>
                      <a:pt x="1137" y="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7F9C1B51-27FF-4DC6-95E2-1958D3F7C7D0}"/>
                  </a:ext>
                </a:extLst>
              </p:cNvPr>
              <p:cNvSpPr/>
              <p:nvPr/>
            </p:nvSpPr>
            <p:spPr>
              <a:xfrm>
                <a:off x="3058442" y="4994432"/>
                <a:ext cx="252190" cy="153060"/>
              </a:xfrm>
              <a:custGeom>
                <a:avLst/>
                <a:gdLst>
                  <a:gd name="connsiteX0" fmla="*/ 8608 w 252190"/>
                  <a:gd name="connsiteY0" fmla="*/ 1431 h 153060"/>
                  <a:gd name="connsiteX1" fmla="*/ 59408 w 252190"/>
                  <a:gd name="connsiteY1" fmla="*/ 4606 h 153060"/>
                  <a:gd name="connsiteX2" fmla="*/ 189583 w 252190"/>
                  <a:gd name="connsiteY2" fmla="*/ 20481 h 153060"/>
                  <a:gd name="connsiteX3" fmla="*/ 213396 w 252190"/>
                  <a:gd name="connsiteY3" fmla="*/ 96681 h 153060"/>
                  <a:gd name="connsiteX4" fmla="*/ 167358 w 252190"/>
                  <a:gd name="connsiteY4" fmla="*/ 145893 h 153060"/>
                  <a:gd name="connsiteX5" fmla="*/ 18133 w 252190"/>
                  <a:gd name="connsiteY5" fmla="*/ 150656 h 153060"/>
                  <a:gd name="connsiteX6" fmla="*/ 172121 w 252190"/>
                  <a:gd name="connsiteY6" fmla="*/ 125256 h 153060"/>
                  <a:gd name="connsiteX7" fmla="*/ 241971 w 252190"/>
                  <a:gd name="connsiteY7" fmla="*/ 87156 h 153060"/>
                  <a:gd name="connsiteX8" fmla="*/ 230858 w 252190"/>
                  <a:gd name="connsiteY8" fmla="*/ 25243 h 153060"/>
                  <a:gd name="connsiteX9" fmla="*/ 8608 w 252190"/>
                  <a:gd name="connsiteY9" fmla="*/ 1431 h 15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90" h="153060">
                    <a:moveTo>
                      <a:pt x="8608" y="1431"/>
                    </a:moveTo>
                    <a:cubicBezTo>
                      <a:pt x="-19967" y="-2008"/>
                      <a:pt x="29245" y="1431"/>
                      <a:pt x="59408" y="4606"/>
                    </a:cubicBezTo>
                    <a:cubicBezTo>
                      <a:pt x="89571" y="7781"/>
                      <a:pt x="163918" y="5135"/>
                      <a:pt x="189583" y="20481"/>
                    </a:cubicBezTo>
                    <a:cubicBezTo>
                      <a:pt x="215248" y="35827"/>
                      <a:pt x="217100" y="75779"/>
                      <a:pt x="213396" y="96681"/>
                    </a:cubicBezTo>
                    <a:cubicBezTo>
                      <a:pt x="209692" y="117583"/>
                      <a:pt x="199902" y="136897"/>
                      <a:pt x="167358" y="145893"/>
                    </a:cubicBezTo>
                    <a:cubicBezTo>
                      <a:pt x="134814" y="154889"/>
                      <a:pt x="17339" y="154095"/>
                      <a:pt x="18133" y="150656"/>
                    </a:cubicBezTo>
                    <a:cubicBezTo>
                      <a:pt x="18927" y="147217"/>
                      <a:pt x="134815" y="135839"/>
                      <a:pt x="172121" y="125256"/>
                    </a:cubicBezTo>
                    <a:cubicBezTo>
                      <a:pt x="209427" y="114673"/>
                      <a:pt x="232182" y="103825"/>
                      <a:pt x="241971" y="87156"/>
                    </a:cubicBezTo>
                    <a:cubicBezTo>
                      <a:pt x="251760" y="70487"/>
                      <a:pt x="263137" y="40060"/>
                      <a:pt x="230858" y="25243"/>
                    </a:cubicBezTo>
                    <a:cubicBezTo>
                      <a:pt x="198579" y="10426"/>
                      <a:pt x="37183" y="4870"/>
                      <a:pt x="8608" y="14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94CDF000-BDC8-42B3-AD26-67C70ED9E7F5}"/>
                  </a:ext>
                </a:extLst>
              </p:cNvPr>
              <p:cNvSpPr/>
              <p:nvPr/>
            </p:nvSpPr>
            <p:spPr>
              <a:xfrm>
                <a:off x="3052436" y="5318274"/>
                <a:ext cx="234372" cy="253399"/>
              </a:xfrm>
              <a:custGeom>
                <a:avLst/>
                <a:gdLst>
                  <a:gd name="connsiteX0" fmla="*/ 327 w 234372"/>
                  <a:gd name="connsiteY0" fmla="*/ 1439 h 253399"/>
                  <a:gd name="connsiteX1" fmla="*/ 28902 w 234372"/>
                  <a:gd name="connsiteY1" fmla="*/ 150664 h 253399"/>
                  <a:gd name="connsiteX2" fmla="*/ 20964 w 234372"/>
                  <a:gd name="connsiteY2" fmla="*/ 249089 h 253399"/>
                  <a:gd name="connsiteX3" fmla="*/ 119389 w 234372"/>
                  <a:gd name="connsiteY3" fmla="*/ 234801 h 253399"/>
                  <a:gd name="connsiteX4" fmla="*/ 230514 w 234372"/>
                  <a:gd name="connsiteY4" fmla="*/ 225276 h 253399"/>
                  <a:gd name="connsiteX5" fmla="*/ 209877 w 234372"/>
                  <a:gd name="connsiteY5" fmla="*/ 98276 h 253399"/>
                  <a:gd name="connsiteX6" fmla="*/ 219402 w 234372"/>
                  <a:gd name="connsiteY6" fmla="*/ 187176 h 253399"/>
                  <a:gd name="connsiteX7" fmla="*/ 109864 w 234372"/>
                  <a:gd name="connsiteY7" fmla="*/ 210989 h 253399"/>
                  <a:gd name="connsiteX8" fmla="*/ 63827 w 234372"/>
                  <a:gd name="connsiteY8" fmla="*/ 193526 h 253399"/>
                  <a:gd name="connsiteX9" fmla="*/ 51127 w 234372"/>
                  <a:gd name="connsiteY9" fmla="*/ 80814 h 253399"/>
                  <a:gd name="connsiteX10" fmla="*/ 327 w 234372"/>
                  <a:gd name="connsiteY10" fmla="*/ 1439 h 25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372" h="253399">
                    <a:moveTo>
                      <a:pt x="327" y="1439"/>
                    </a:moveTo>
                    <a:cubicBezTo>
                      <a:pt x="-3377" y="13081"/>
                      <a:pt x="25463" y="109389"/>
                      <a:pt x="28902" y="150664"/>
                    </a:cubicBezTo>
                    <a:cubicBezTo>
                      <a:pt x="32342" y="191939"/>
                      <a:pt x="5883" y="235066"/>
                      <a:pt x="20964" y="249089"/>
                    </a:cubicBezTo>
                    <a:cubicBezTo>
                      <a:pt x="36045" y="263112"/>
                      <a:pt x="84464" y="238770"/>
                      <a:pt x="119389" y="234801"/>
                    </a:cubicBezTo>
                    <a:cubicBezTo>
                      <a:pt x="154314" y="230832"/>
                      <a:pt x="215433" y="248030"/>
                      <a:pt x="230514" y="225276"/>
                    </a:cubicBezTo>
                    <a:cubicBezTo>
                      <a:pt x="245595" y="202522"/>
                      <a:pt x="211729" y="104626"/>
                      <a:pt x="209877" y="98276"/>
                    </a:cubicBezTo>
                    <a:cubicBezTo>
                      <a:pt x="208025" y="91926"/>
                      <a:pt x="236071" y="168391"/>
                      <a:pt x="219402" y="187176"/>
                    </a:cubicBezTo>
                    <a:cubicBezTo>
                      <a:pt x="202733" y="205961"/>
                      <a:pt x="135793" y="209931"/>
                      <a:pt x="109864" y="210989"/>
                    </a:cubicBezTo>
                    <a:cubicBezTo>
                      <a:pt x="83935" y="212047"/>
                      <a:pt x="73616" y="215222"/>
                      <a:pt x="63827" y="193526"/>
                    </a:cubicBezTo>
                    <a:cubicBezTo>
                      <a:pt x="54038" y="171830"/>
                      <a:pt x="64356" y="109918"/>
                      <a:pt x="51127" y="80814"/>
                    </a:cubicBezTo>
                    <a:cubicBezTo>
                      <a:pt x="37898" y="51710"/>
                      <a:pt x="4031" y="-10203"/>
                      <a:pt x="327" y="14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F33BBFB4-2DEE-4613-8C9C-D612EC93EC92}"/>
                  </a:ext>
                </a:extLst>
              </p:cNvPr>
              <p:cNvSpPr/>
              <p:nvPr/>
            </p:nvSpPr>
            <p:spPr>
              <a:xfrm>
                <a:off x="3085691" y="5348523"/>
                <a:ext cx="212977" cy="170368"/>
              </a:xfrm>
              <a:custGeom>
                <a:avLst/>
                <a:gdLst>
                  <a:gd name="connsiteX0" fmla="*/ 409 w 212977"/>
                  <a:gd name="connsiteY0" fmla="*/ 2940 h 170368"/>
                  <a:gd name="connsiteX1" fmla="*/ 149634 w 212977"/>
                  <a:gd name="connsiteY1" fmla="*/ 23577 h 170368"/>
                  <a:gd name="connsiteX2" fmla="*/ 195672 w 212977"/>
                  <a:gd name="connsiteY2" fmla="*/ 169627 h 170368"/>
                  <a:gd name="connsiteX3" fmla="*/ 195672 w 212977"/>
                  <a:gd name="connsiteY3" fmla="*/ 79140 h 170368"/>
                  <a:gd name="connsiteX4" fmla="*/ 200434 w 212977"/>
                  <a:gd name="connsiteY4" fmla="*/ 52152 h 170368"/>
                  <a:gd name="connsiteX5" fmla="*/ 409 w 212977"/>
                  <a:gd name="connsiteY5" fmla="*/ 2940 h 17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977" h="170368">
                    <a:moveTo>
                      <a:pt x="409" y="2940"/>
                    </a:moveTo>
                    <a:cubicBezTo>
                      <a:pt x="-8058" y="-1823"/>
                      <a:pt x="117090" y="-4204"/>
                      <a:pt x="149634" y="23577"/>
                    </a:cubicBezTo>
                    <a:cubicBezTo>
                      <a:pt x="182178" y="51358"/>
                      <a:pt x="187999" y="160367"/>
                      <a:pt x="195672" y="169627"/>
                    </a:cubicBezTo>
                    <a:cubicBezTo>
                      <a:pt x="203345" y="178887"/>
                      <a:pt x="194878" y="98719"/>
                      <a:pt x="195672" y="79140"/>
                    </a:cubicBezTo>
                    <a:cubicBezTo>
                      <a:pt x="196466" y="59561"/>
                      <a:pt x="230861" y="62471"/>
                      <a:pt x="200434" y="52152"/>
                    </a:cubicBezTo>
                    <a:cubicBezTo>
                      <a:pt x="170007" y="41833"/>
                      <a:pt x="8876" y="7703"/>
                      <a:pt x="409" y="29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D1EFB2C8-9D2A-43F8-8E57-E56DB73DFC81}"/>
                  </a:ext>
                </a:extLst>
              </p:cNvPr>
              <p:cNvSpPr/>
              <p:nvPr/>
            </p:nvSpPr>
            <p:spPr>
              <a:xfrm>
                <a:off x="3577240" y="4612881"/>
                <a:ext cx="472523" cy="1245404"/>
              </a:xfrm>
              <a:custGeom>
                <a:avLst/>
                <a:gdLst>
                  <a:gd name="connsiteX0" fmla="*/ 16860 w 472523"/>
                  <a:gd name="connsiteY0" fmla="*/ 18386 h 1245404"/>
                  <a:gd name="connsiteX1" fmla="*/ 50727 w 472523"/>
                  <a:gd name="connsiteY1" fmla="*/ 56486 h 1245404"/>
                  <a:gd name="connsiteX2" fmla="*/ 359760 w 472523"/>
                  <a:gd name="connsiteY2" fmla="*/ 581419 h 1245404"/>
                  <a:gd name="connsiteX3" fmla="*/ 359760 w 472523"/>
                  <a:gd name="connsiteY3" fmla="*/ 695719 h 1245404"/>
                  <a:gd name="connsiteX4" fmla="*/ 414793 w 472523"/>
                  <a:gd name="connsiteY4" fmla="*/ 1233352 h 1245404"/>
                  <a:gd name="connsiteX5" fmla="*/ 406327 w 472523"/>
                  <a:gd name="connsiteY5" fmla="*/ 1030152 h 1245404"/>
                  <a:gd name="connsiteX6" fmla="*/ 452893 w 472523"/>
                  <a:gd name="connsiteY6" fmla="*/ 577186 h 1245404"/>
                  <a:gd name="connsiteX7" fmla="*/ 38027 w 472523"/>
                  <a:gd name="connsiteY7" fmla="*/ 90352 h 1245404"/>
                  <a:gd name="connsiteX8" fmla="*/ 16860 w 472523"/>
                  <a:gd name="connsiteY8" fmla="*/ 18386 h 124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523" h="1245404">
                    <a:moveTo>
                      <a:pt x="16860" y="18386"/>
                    </a:moveTo>
                    <a:cubicBezTo>
                      <a:pt x="18977" y="12742"/>
                      <a:pt x="-6423" y="-37353"/>
                      <a:pt x="50727" y="56486"/>
                    </a:cubicBezTo>
                    <a:cubicBezTo>
                      <a:pt x="107877" y="150325"/>
                      <a:pt x="308255" y="474880"/>
                      <a:pt x="359760" y="581419"/>
                    </a:cubicBezTo>
                    <a:cubicBezTo>
                      <a:pt x="411266" y="687958"/>
                      <a:pt x="350588" y="587064"/>
                      <a:pt x="359760" y="695719"/>
                    </a:cubicBezTo>
                    <a:cubicBezTo>
                      <a:pt x="368932" y="804374"/>
                      <a:pt x="407032" y="1177613"/>
                      <a:pt x="414793" y="1233352"/>
                    </a:cubicBezTo>
                    <a:cubicBezTo>
                      <a:pt x="422554" y="1289091"/>
                      <a:pt x="399977" y="1139513"/>
                      <a:pt x="406327" y="1030152"/>
                    </a:cubicBezTo>
                    <a:cubicBezTo>
                      <a:pt x="412677" y="920791"/>
                      <a:pt x="514276" y="733819"/>
                      <a:pt x="452893" y="577186"/>
                    </a:cubicBezTo>
                    <a:cubicBezTo>
                      <a:pt x="391510" y="420553"/>
                      <a:pt x="107171" y="180663"/>
                      <a:pt x="38027" y="90352"/>
                    </a:cubicBezTo>
                    <a:cubicBezTo>
                      <a:pt x="-31117" y="41"/>
                      <a:pt x="14743" y="24030"/>
                      <a:pt x="16860" y="1838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257A2B84-74B5-4392-9FCE-A5507A09D919}"/>
                  </a:ext>
                </a:extLst>
              </p:cNvPr>
              <p:cNvSpPr/>
              <p:nvPr/>
            </p:nvSpPr>
            <p:spPr>
              <a:xfrm>
                <a:off x="3560856" y="4676376"/>
                <a:ext cx="1150935" cy="286440"/>
              </a:xfrm>
              <a:custGeom>
                <a:avLst/>
                <a:gdLst>
                  <a:gd name="connsiteX0" fmla="*/ 7844 w 1150935"/>
                  <a:gd name="connsiteY0" fmla="*/ 22624 h 286440"/>
                  <a:gd name="connsiteX1" fmla="*/ 139077 w 1150935"/>
                  <a:gd name="connsiteY1" fmla="*/ 5691 h 286440"/>
                  <a:gd name="connsiteX2" fmla="*/ 414244 w 1150935"/>
                  <a:gd name="connsiteY2" fmla="*/ 14157 h 286440"/>
                  <a:gd name="connsiteX3" fmla="*/ 528544 w 1150935"/>
                  <a:gd name="connsiteY3" fmla="*/ 153857 h 286440"/>
                  <a:gd name="connsiteX4" fmla="*/ 579344 w 1150935"/>
                  <a:gd name="connsiteY4" fmla="*/ 285091 h 286440"/>
                  <a:gd name="connsiteX5" fmla="*/ 651311 w 1150935"/>
                  <a:gd name="connsiteY5" fmla="*/ 69191 h 286440"/>
                  <a:gd name="connsiteX6" fmla="*/ 816411 w 1150935"/>
                  <a:gd name="connsiteY6" fmla="*/ 9924 h 286440"/>
                  <a:gd name="connsiteX7" fmla="*/ 1150844 w 1150935"/>
                  <a:gd name="connsiteY7" fmla="*/ 5691 h 286440"/>
                  <a:gd name="connsiteX8" fmla="*/ 782544 w 1150935"/>
                  <a:gd name="connsiteY8" fmla="*/ 48024 h 286440"/>
                  <a:gd name="connsiteX9" fmla="*/ 562411 w 1150935"/>
                  <a:gd name="connsiteY9" fmla="*/ 285091 h 286440"/>
                  <a:gd name="connsiteX10" fmla="*/ 359211 w 1150935"/>
                  <a:gd name="connsiteY10" fmla="*/ 60724 h 286440"/>
                  <a:gd name="connsiteX11" fmla="*/ 7844 w 1150935"/>
                  <a:gd name="connsiteY11" fmla="*/ 22624 h 28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0935" h="286440">
                    <a:moveTo>
                      <a:pt x="7844" y="22624"/>
                    </a:moveTo>
                    <a:cubicBezTo>
                      <a:pt x="-28845" y="13452"/>
                      <a:pt x="71344" y="7102"/>
                      <a:pt x="139077" y="5691"/>
                    </a:cubicBezTo>
                    <a:cubicBezTo>
                      <a:pt x="206810" y="4280"/>
                      <a:pt x="349333" y="-10537"/>
                      <a:pt x="414244" y="14157"/>
                    </a:cubicBezTo>
                    <a:cubicBezTo>
                      <a:pt x="479155" y="38851"/>
                      <a:pt x="501027" y="108701"/>
                      <a:pt x="528544" y="153857"/>
                    </a:cubicBezTo>
                    <a:cubicBezTo>
                      <a:pt x="556061" y="199013"/>
                      <a:pt x="558883" y="299202"/>
                      <a:pt x="579344" y="285091"/>
                    </a:cubicBezTo>
                    <a:cubicBezTo>
                      <a:pt x="599805" y="270980"/>
                      <a:pt x="611800" y="115052"/>
                      <a:pt x="651311" y="69191"/>
                    </a:cubicBezTo>
                    <a:cubicBezTo>
                      <a:pt x="690822" y="23330"/>
                      <a:pt x="733156" y="20507"/>
                      <a:pt x="816411" y="9924"/>
                    </a:cubicBezTo>
                    <a:cubicBezTo>
                      <a:pt x="899666" y="-659"/>
                      <a:pt x="1156488" y="-659"/>
                      <a:pt x="1150844" y="5691"/>
                    </a:cubicBezTo>
                    <a:cubicBezTo>
                      <a:pt x="1145200" y="12041"/>
                      <a:pt x="880616" y="1457"/>
                      <a:pt x="782544" y="48024"/>
                    </a:cubicBezTo>
                    <a:cubicBezTo>
                      <a:pt x="684472" y="94591"/>
                      <a:pt x="632966" y="282974"/>
                      <a:pt x="562411" y="285091"/>
                    </a:cubicBezTo>
                    <a:cubicBezTo>
                      <a:pt x="491856" y="287208"/>
                      <a:pt x="445994" y="105174"/>
                      <a:pt x="359211" y="60724"/>
                    </a:cubicBezTo>
                    <a:cubicBezTo>
                      <a:pt x="272428" y="16274"/>
                      <a:pt x="44533" y="31796"/>
                      <a:pt x="7844" y="226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9297680A-C7B2-4DBE-9A56-9A6DB6A4D8A9}"/>
                  </a:ext>
                </a:extLst>
              </p:cNvPr>
              <p:cNvSpPr/>
              <p:nvPr/>
            </p:nvSpPr>
            <p:spPr>
              <a:xfrm>
                <a:off x="4263116" y="4722019"/>
                <a:ext cx="368179" cy="1146523"/>
              </a:xfrm>
              <a:custGeom>
                <a:avLst/>
                <a:gdLst>
                  <a:gd name="connsiteX0" fmla="*/ 368151 w 368179"/>
                  <a:gd name="connsiteY0" fmla="*/ 2381 h 1146523"/>
                  <a:gd name="connsiteX1" fmla="*/ 118384 w 368179"/>
                  <a:gd name="connsiteY1" fmla="*/ 383381 h 1146523"/>
                  <a:gd name="connsiteX2" fmla="*/ 84517 w 368179"/>
                  <a:gd name="connsiteY2" fmla="*/ 468048 h 1146523"/>
                  <a:gd name="connsiteX3" fmla="*/ 46417 w 368179"/>
                  <a:gd name="connsiteY3" fmla="*/ 654314 h 1146523"/>
                  <a:gd name="connsiteX4" fmla="*/ 21017 w 368179"/>
                  <a:gd name="connsiteY4" fmla="*/ 1119981 h 1146523"/>
                  <a:gd name="connsiteX5" fmla="*/ 4084 w 368179"/>
                  <a:gd name="connsiteY5" fmla="*/ 1035314 h 1146523"/>
                  <a:gd name="connsiteX6" fmla="*/ 101451 w 368179"/>
                  <a:gd name="connsiteY6" fmla="*/ 586581 h 1146523"/>
                  <a:gd name="connsiteX7" fmla="*/ 368151 w 368179"/>
                  <a:gd name="connsiteY7" fmla="*/ 2381 h 114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179" h="1146523">
                    <a:moveTo>
                      <a:pt x="368151" y="2381"/>
                    </a:moveTo>
                    <a:cubicBezTo>
                      <a:pt x="370973" y="-31486"/>
                      <a:pt x="165656" y="305770"/>
                      <a:pt x="118384" y="383381"/>
                    </a:cubicBezTo>
                    <a:cubicBezTo>
                      <a:pt x="71112" y="460992"/>
                      <a:pt x="96511" y="422893"/>
                      <a:pt x="84517" y="468048"/>
                    </a:cubicBezTo>
                    <a:cubicBezTo>
                      <a:pt x="72522" y="513204"/>
                      <a:pt x="57000" y="545659"/>
                      <a:pt x="46417" y="654314"/>
                    </a:cubicBezTo>
                    <a:cubicBezTo>
                      <a:pt x="35834" y="762970"/>
                      <a:pt x="28072" y="1056481"/>
                      <a:pt x="21017" y="1119981"/>
                    </a:cubicBezTo>
                    <a:cubicBezTo>
                      <a:pt x="13962" y="1183481"/>
                      <a:pt x="-9322" y="1124214"/>
                      <a:pt x="4084" y="1035314"/>
                    </a:cubicBezTo>
                    <a:cubicBezTo>
                      <a:pt x="17490" y="946414"/>
                      <a:pt x="37245" y="765087"/>
                      <a:pt x="101451" y="586581"/>
                    </a:cubicBezTo>
                    <a:cubicBezTo>
                      <a:pt x="165656" y="408076"/>
                      <a:pt x="365329" y="36248"/>
                      <a:pt x="368151" y="23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21039E54-F907-4FD1-AAAB-4A009078C0BB}"/>
                  </a:ext>
                </a:extLst>
              </p:cNvPr>
              <p:cNvSpPr/>
              <p:nvPr/>
            </p:nvSpPr>
            <p:spPr>
              <a:xfrm>
                <a:off x="3873500" y="5786967"/>
                <a:ext cx="567483" cy="76309"/>
              </a:xfrm>
              <a:custGeom>
                <a:avLst/>
                <a:gdLst>
                  <a:gd name="connsiteX0" fmla="*/ 0 w 567483"/>
                  <a:gd name="connsiteY0" fmla="*/ 0 h 76309"/>
                  <a:gd name="connsiteX1" fmla="*/ 127000 w 567483"/>
                  <a:gd name="connsiteY1" fmla="*/ 0 h 76309"/>
                  <a:gd name="connsiteX2" fmla="*/ 558800 w 567483"/>
                  <a:gd name="connsiteY2" fmla="*/ 8466 h 76309"/>
                  <a:gd name="connsiteX3" fmla="*/ 385233 w 567483"/>
                  <a:gd name="connsiteY3" fmla="*/ 76200 h 76309"/>
                  <a:gd name="connsiteX4" fmla="*/ 0 w 567483"/>
                  <a:gd name="connsiteY4" fmla="*/ 0 h 7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483" h="76309">
                    <a:moveTo>
                      <a:pt x="0" y="0"/>
                    </a:moveTo>
                    <a:lnTo>
                      <a:pt x="127000" y="0"/>
                    </a:lnTo>
                    <a:lnTo>
                      <a:pt x="558800" y="8466"/>
                    </a:lnTo>
                    <a:cubicBezTo>
                      <a:pt x="601839" y="21166"/>
                      <a:pt x="475544" y="74083"/>
                      <a:pt x="385233" y="76200"/>
                    </a:cubicBezTo>
                    <a:cubicBezTo>
                      <a:pt x="294922" y="78317"/>
                      <a:pt x="155927" y="49741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70ECA942-D817-406D-930B-B755843586ED}"/>
                  </a:ext>
                </a:extLst>
              </p:cNvPr>
              <p:cNvSpPr/>
              <p:nvPr/>
            </p:nvSpPr>
            <p:spPr>
              <a:xfrm>
                <a:off x="4601937" y="4607489"/>
                <a:ext cx="319880" cy="451791"/>
              </a:xfrm>
              <a:custGeom>
                <a:avLst/>
                <a:gdLst>
                  <a:gd name="connsiteX0" fmla="*/ 300263 w 319880"/>
                  <a:gd name="connsiteY0" fmla="*/ 23778 h 451791"/>
                  <a:gd name="connsiteX1" fmla="*/ 8163 w 319880"/>
                  <a:gd name="connsiteY1" fmla="*/ 447111 h 451791"/>
                  <a:gd name="connsiteX2" fmla="*/ 97063 w 319880"/>
                  <a:gd name="connsiteY2" fmla="*/ 239678 h 451791"/>
                  <a:gd name="connsiteX3" fmla="*/ 266396 w 319880"/>
                  <a:gd name="connsiteY3" fmla="*/ 74578 h 451791"/>
                  <a:gd name="connsiteX4" fmla="*/ 300263 w 319880"/>
                  <a:gd name="connsiteY4" fmla="*/ 23778 h 45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880" h="451791">
                    <a:moveTo>
                      <a:pt x="300263" y="23778"/>
                    </a:moveTo>
                    <a:cubicBezTo>
                      <a:pt x="257224" y="85867"/>
                      <a:pt x="42030" y="411128"/>
                      <a:pt x="8163" y="447111"/>
                    </a:cubicBezTo>
                    <a:cubicBezTo>
                      <a:pt x="-25704" y="483094"/>
                      <a:pt x="54024" y="301767"/>
                      <a:pt x="97063" y="239678"/>
                    </a:cubicBezTo>
                    <a:cubicBezTo>
                      <a:pt x="140102" y="177589"/>
                      <a:pt x="224768" y="112678"/>
                      <a:pt x="266396" y="74578"/>
                    </a:cubicBezTo>
                    <a:cubicBezTo>
                      <a:pt x="308024" y="36478"/>
                      <a:pt x="343302" y="-38311"/>
                      <a:pt x="300263" y="237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7D8A3E67-BDB7-4128-8411-E184C7F8D69E}"/>
                  </a:ext>
                </a:extLst>
              </p:cNvPr>
              <p:cNvSpPr/>
              <p:nvPr/>
            </p:nvSpPr>
            <p:spPr>
              <a:xfrm>
                <a:off x="4784393" y="4654817"/>
                <a:ext cx="473812" cy="63645"/>
              </a:xfrm>
              <a:custGeom>
                <a:avLst/>
                <a:gdLst>
                  <a:gd name="connsiteX0" fmla="*/ 16207 w 473812"/>
                  <a:gd name="connsiteY0" fmla="*/ 61116 h 63645"/>
                  <a:gd name="connsiteX1" fmla="*/ 448007 w 473812"/>
                  <a:gd name="connsiteY1" fmla="*/ 50533 h 63645"/>
                  <a:gd name="connsiteX2" fmla="*/ 399324 w 473812"/>
                  <a:gd name="connsiteY2" fmla="*/ 23016 h 63645"/>
                  <a:gd name="connsiteX3" fmla="*/ 189774 w 473812"/>
                  <a:gd name="connsiteY3" fmla="*/ 3966 h 63645"/>
                  <a:gd name="connsiteX4" fmla="*/ 98757 w 473812"/>
                  <a:gd name="connsiteY4" fmla="*/ 3966 h 63645"/>
                  <a:gd name="connsiteX5" fmla="*/ 16207 w 473812"/>
                  <a:gd name="connsiteY5" fmla="*/ 61116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12" h="63645">
                    <a:moveTo>
                      <a:pt x="16207" y="61116"/>
                    </a:moveTo>
                    <a:cubicBezTo>
                      <a:pt x="74415" y="68877"/>
                      <a:pt x="384154" y="56883"/>
                      <a:pt x="448007" y="50533"/>
                    </a:cubicBezTo>
                    <a:cubicBezTo>
                      <a:pt x="511860" y="44183"/>
                      <a:pt x="442363" y="30777"/>
                      <a:pt x="399324" y="23016"/>
                    </a:cubicBezTo>
                    <a:cubicBezTo>
                      <a:pt x="356285" y="15255"/>
                      <a:pt x="239868" y="7141"/>
                      <a:pt x="189774" y="3966"/>
                    </a:cubicBezTo>
                    <a:cubicBezTo>
                      <a:pt x="139680" y="791"/>
                      <a:pt x="124157" y="-3090"/>
                      <a:pt x="98757" y="3966"/>
                    </a:cubicBezTo>
                    <a:cubicBezTo>
                      <a:pt x="73357" y="11022"/>
                      <a:pt x="-42001" y="53355"/>
                      <a:pt x="16207" y="611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DE276F20-F79E-4DF1-8369-DD77FFA1C4F1}"/>
                  </a:ext>
                </a:extLst>
              </p:cNvPr>
              <p:cNvSpPr/>
              <p:nvPr/>
            </p:nvSpPr>
            <p:spPr>
              <a:xfrm>
                <a:off x="5143907" y="4642331"/>
                <a:ext cx="353475" cy="542923"/>
              </a:xfrm>
              <a:custGeom>
                <a:avLst/>
                <a:gdLst>
                  <a:gd name="connsiteX0" fmla="*/ 12293 w 353475"/>
                  <a:gd name="connsiteY0" fmla="*/ 22802 h 542923"/>
                  <a:gd name="connsiteX1" fmla="*/ 272643 w 353475"/>
                  <a:gd name="connsiteY1" fmla="*/ 403802 h 542923"/>
                  <a:gd name="connsiteX2" fmla="*/ 350960 w 353475"/>
                  <a:gd name="connsiteY2" fmla="*/ 541386 h 542923"/>
                  <a:gd name="connsiteX3" fmla="*/ 198560 w 353475"/>
                  <a:gd name="connsiteY3" fmla="*/ 329719 h 542923"/>
                  <a:gd name="connsiteX4" fmla="*/ 158343 w 353475"/>
                  <a:gd name="connsiteY4" fmla="*/ 158269 h 542923"/>
                  <a:gd name="connsiteX5" fmla="*/ 52510 w 353475"/>
                  <a:gd name="connsiteY5" fmla="*/ 54552 h 542923"/>
                  <a:gd name="connsiteX6" fmla="*/ 12293 w 353475"/>
                  <a:gd name="connsiteY6" fmla="*/ 22802 h 54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475" h="542923">
                    <a:moveTo>
                      <a:pt x="12293" y="22802"/>
                    </a:moveTo>
                    <a:cubicBezTo>
                      <a:pt x="48982" y="81010"/>
                      <a:pt x="216199" y="317371"/>
                      <a:pt x="272643" y="403802"/>
                    </a:cubicBezTo>
                    <a:cubicBezTo>
                      <a:pt x="329087" y="490233"/>
                      <a:pt x="363307" y="553733"/>
                      <a:pt x="350960" y="541386"/>
                    </a:cubicBezTo>
                    <a:cubicBezTo>
                      <a:pt x="338613" y="529039"/>
                      <a:pt x="230663" y="393572"/>
                      <a:pt x="198560" y="329719"/>
                    </a:cubicBezTo>
                    <a:cubicBezTo>
                      <a:pt x="166457" y="265866"/>
                      <a:pt x="182685" y="204130"/>
                      <a:pt x="158343" y="158269"/>
                    </a:cubicBezTo>
                    <a:cubicBezTo>
                      <a:pt x="134001" y="112408"/>
                      <a:pt x="74382" y="75366"/>
                      <a:pt x="52510" y="54552"/>
                    </a:cubicBezTo>
                    <a:cubicBezTo>
                      <a:pt x="30638" y="33738"/>
                      <a:pt x="-24396" y="-35406"/>
                      <a:pt x="12293" y="2280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C66C5898-C518-4941-8FEC-3F09D33A3975}"/>
                  </a:ext>
                </a:extLst>
              </p:cNvPr>
              <p:cNvSpPr/>
              <p:nvPr/>
            </p:nvSpPr>
            <p:spPr>
              <a:xfrm>
                <a:off x="4574916" y="4986557"/>
                <a:ext cx="323559" cy="848938"/>
              </a:xfrm>
              <a:custGeom>
                <a:avLst/>
                <a:gdLst>
                  <a:gd name="connsiteX0" fmla="*/ 259 w 323559"/>
                  <a:gd name="connsiteY0" fmla="*/ 83918 h 848938"/>
                  <a:gd name="connsiteX1" fmla="*/ 257434 w 323559"/>
                  <a:gd name="connsiteY1" fmla="*/ 55343 h 848938"/>
                  <a:gd name="connsiteX2" fmla="*/ 232034 w 323559"/>
                  <a:gd name="connsiteY2" fmla="*/ 166468 h 848938"/>
                  <a:gd name="connsiteX3" fmla="*/ 206634 w 323559"/>
                  <a:gd name="connsiteY3" fmla="*/ 544293 h 848938"/>
                  <a:gd name="connsiteX4" fmla="*/ 276484 w 323559"/>
                  <a:gd name="connsiteY4" fmla="*/ 842743 h 848938"/>
                  <a:gd name="connsiteX5" fmla="*/ 273309 w 323559"/>
                  <a:gd name="connsiteY5" fmla="*/ 706218 h 848938"/>
                  <a:gd name="connsiteX6" fmla="*/ 273309 w 323559"/>
                  <a:gd name="connsiteY6" fmla="*/ 245843 h 848938"/>
                  <a:gd name="connsiteX7" fmla="*/ 311409 w 323559"/>
                  <a:gd name="connsiteY7" fmla="*/ 4543 h 848938"/>
                  <a:gd name="connsiteX8" fmla="*/ 259 w 323559"/>
                  <a:gd name="connsiteY8" fmla="*/ 83918 h 84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559" h="848938">
                    <a:moveTo>
                      <a:pt x="259" y="83918"/>
                    </a:moveTo>
                    <a:cubicBezTo>
                      <a:pt x="-8737" y="92385"/>
                      <a:pt x="218805" y="41585"/>
                      <a:pt x="257434" y="55343"/>
                    </a:cubicBezTo>
                    <a:cubicBezTo>
                      <a:pt x="296063" y="69101"/>
                      <a:pt x="240501" y="84976"/>
                      <a:pt x="232034" y="166468"/>
                    </a:cubicBezTo>
                    <a:cubicBezTo>
                      <a:pt x="223567" y="247960"/>
                      <a:pt x="199226" y="431581"/>
                      <a:pt x="206634" y="544293"/>
                    </a:cubicBezTo>
                    <a:cubicBezTo>
                      <a:pt x="214042" y="657005"/>
                      <a:pt x="265372" y="815756"/>
                      <a:pt x="276484" y="842743"/>
                    </a:cubicBezTo>
                    <a:cubicBezTo>
                      <a:pt x="287596" y="869730"/>
                      <a:pt x="273838" y="805701"/>
                      <a:pt x="273309" y="706218"/>
                    </a:cubicBezTo>
                    <a:cubicBezTo>
                      <a:pt x="272780" y="606735"/>
                      <a:pt x="266959" y="362789"/>
                      <a:pt x="273309" y="245843"/>
                    </a:cubicBezTo>
                    <a:cubicBezTo>
                      <a:pt x="279659" y="128897"/>
                      <a:pt x="351626" y="31001"/>
                      <a:pt x="311409" y="4543"/>
                    </a:cubicBezTo>
                    <a:cubicBezTo>
                      <a:pt x="271192" y="-21915"/>
                      <a:pt x="9255" y="75451"/>
                      <a:pt x="259" y="839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F5AEC99D-38CB-4F7D-980A-18E8FF4820D2}"/>
                  </a:ext>
                </a:extLst>
              </p:cNvPr>
              <p:cNvSpPr/>
              <p:nvPr/>
            </p:nvSpPr>
            <p:spPr>
              <a:xfrm>
                <a:off x="5419152" y="4638317"/>
                <a:ext cx="75722" cy="709821"/>
              </a:xfrm>
              <a:custGeom>
                <a:avLst/>
                <a:gdLst>
                  <a:gd name="connsiteX0" fmla="*/ 67248 w 75722"/>
                  <a:gd name="connsiteY0" fmla="*/ 6708 h 709821"/>
                  <a:gd name="connsiteX1" fmla="*/ 70423 w 75722"/>
                  <a:gd name="connsiteY1" fmla="*/ 682983 h 709821"/>
                  <a:gd name="connsiteX2" fmla="*/ 573 w 75722"/>
                  <a:gd name="connsiteY2" fmla="*/ 552808 h 709821"/>
                  <a:gd name="connsiteX3" fmla="*/ 38673 w 75722"/>
                  <a:gd name="connsiteY3" fmla="*/ 346433 h 709821"/>
                  <a:gd name="connsiteX4" fmla="*/ 67248 w 75722"/>
                  <a:gd name="connsiteY4" fmla="*/ 6708 h 7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" h="709821">
                    <a:moveTo>
                      <a:pt x="67248" y="6708"/>
                    </a:moveTo>
                    <a:cubicBezTo>
                      <a:pt x="72540" y="62800"/>
                      <a:pt x="81536" y="591966"/>
                      <a:pt x="70423" y="682983"/>
                    </a:cubicBezTo>
                    <a:cubicBezTo>
                      <a:pt x="59310" y="774000"/>
                      <a:pt x="5865" y="608900"/>
                      <a:pt x="573" y="552808"/>
                    </a:cubicBezTo>
                    <a:cubicBezTo>
                      <a:pt x="-4719" y="496716"/>
                      <a:pt x="28090" y="430570"/>
                      <a:pt x="38673" y="346433"/>
                    </a:cubicBezTo>
                    <a:cubicBezTo>
                      <a:pt x="49256" y="262296"/>
                      <a:pt x="61956" y="-49384"/>
                      <a:pt x="67248" y="67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95AAA9AD-4A32-48AC-8BF1-8ED3839F015F}"/>
                  </a:ext>
                </a:extLst>
              </p:cNvPr>
              <p:cNvSpPr/>
              <p:nvPr/>
            </p:nvSpPr>
            <p:spPr>
              <a:xfrm>
                <a:off x="5451123" y="4640195"/>
                <a:ext cx="435799" cy="1253349"/>
              </a:xfrm>
              <a:custGeom>
                <a:avLst/>
                <a:gdLst>
                  <a:gd name="connsiteX0" fmla="*/ 352 w 435799"/>
                  <a:gd name="connsiteY0" fmla="*/ 68330 h 1253349"/>
                  <a:gd name="connsiteX1" fmla="*/ 327377 w 435799"/>
                  <a:gd name="connsiteY1" fmla="*/ 55630 h 1253349"/>
                  <a:gd name="connsiteX2" fmla="*/ 352777 w 435799"/>
                  <a:gd name="connsiteY2" fmla="*/ 103255 h 1253349"/>
                  <a:gd name="connsiteX3" fmla="*/ 308327 w 435799"/>
                  <a:gd name="connsiteY3" fmla="*/ 274705 h 1253349"/>
                  <a:gd name="connsiteX4" fmla="*/ 349602 w 435799"/>
                  <a:gd name="connsiteY4" fmla="*/ 1208155 h 1253349"/>
                  <a:gd name="connsiteX5" fmla="*/ 327377 w 435799"/>
                  <a:gd name="connsiteY5" fmla="*/ 1001780 h 1253349"/>
                  <a:gd name="connsiteX6" fmla="*/ 416277 w 435799"/>
                  <a:gd name="connsiteY6" fmla="*/ 87380 h 1253349"/>
                  <a:gd name="connsiteX7" fmla="*/ 397227 w 435799"/>
                  <a:gd name="connsiteY7" fmla="*/ 36580 h 1253349"/>
                  <a:gd name="connsiteX8" fmla="*/ 352 w 435799"/>
                  <a:gd name="connsiteY8" fmla="*/ 68330 h 125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799" h="1253349">
                    <a:moveTo>
                      <a:pt x="352" y="68330"/>
                    </a:moveTo>
                    <a:cubicBezTo>
                      <a:pt x="-11290" y="71505"/>
                      <a:pt x="268640" y="49809"/>
                      <a:pt x="327377" y="55630"/>
                    </a:cubicBezTo>
                    <a:cubicBezTo>
                      <a:pt x="386115" y="61451"/>
                      <a:pt x="355952" y="66743"/>
                      <a:pt x="352777" y="103255"/>
                    </a:cubicBezTo>
                    <a:cubicBezTo>
                      <a:pt x="349602" y="139767"/>
                      <a:pt x="308856" y="90555"/>
                      <a:pt x="308327" y="274705"/>
                    </a:cubicBezTo>
                    <a:cubicBezTo>
                      <a:pt x="307798" y="458855"/>
                      <a:pt x="346427" y="1086976"/>
                      <a:pt x="349602" y="1208155"/>
                    </a:cubicBezTo>
                    <a:cubicBezTo>
                      <a:pt x="352777" y="1329334"/>
                      <a:pt x="316265" y="1188576"/>
                      <a:pt x="327377" y="1001780"/>
                    </a:cubicBezTo>
                    <a:cubicBezTo>
                      <a:pt x="338489" y="814984"/>
                      <a:pt x="404635" y="248247"/>
                      <a:pt x="416277" y="87380"/>
                    </a:cubicBezTo>
                    <a:cubicBezTo>
                      <a:pt x="427919" y="-73487"/>
                      <a:pt x="462314" y="37109"/>
                      <a:pt x="397227" y="36580"/>
                    </a:cubicBezTo>
                    <a:cubicBezTo>
                      <a:pt x="332140" y="36051"/>
                      <a:pt x="11994" y="65155"/>
                      <a:pt x="352" y="683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35F7FDD4-278B-4E77-B0C8-7226A4706414}"/>
                  </a:ext>
                </a:extLst>
              </p:cNvPr>
              <p:cNvSpPr/>
              <p:nvPr/>
            </p:nvSpPr>
            <p:spPr>
              <a:xfrm>
                <a:off x="4786930" y="5171498"/>
                <a:ext cx="420021" cy="714061"/>
              </a:xfrm>
              <a:custGeom>
                <a:avLst/>
                <a:gdLst>
                  <a:gd name="connsiteX0" fmla="*/ 970 w 420021"/>
                  <a:gd name="connsiteY0" fmla="*/ 699077 h 714061"/>
                  <a:gd name="connsiteX1" fmla="*/ 404195 w 420021"/>
                  <a:gd name="connsiteY1" fmla="*/ 686377 h 714061"/>
                  <a:gd name="connsiteX2" fmla="*/ 343870 w 420021"/>
                  <a:gd name="connsiteY2" fmla="*/ 429202 h 714061"/>
                  <a:gd name="connsiteX3" fmla="*/ 394670 w 420021"/>
                  <a:gd name="connsiteY3" fmla="*/ 577 h 714061"/>
                  <a:gd name="connsiteX4" fmla="*/ 391495 w 420021"/>
                  <a:gd name="connsiteY4" fmla="*/ 343477 h 714061"/>
                  <a:gd name="connsiteX5" fmla="*/ 293070 w 420021"/>
                  <a:gd name="connsiteY5" fmla="*/ 616527 h 714061"/>
                  <a:gd name="connsiteX6" fmla="*/ 970 w 420021"/>
                  <a:gd name="connsiteY6" fmla="*/ 699077 h 71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021" h="714061">
                    <a:moveTo>
                      <a:pt x="970" y="699077"/>
                    </a:moveTo>
                    <a:cubicBezTo>
                      <a:pt x="19491" y="710719"/>
                      <a:pt x="347045" y="731356"/>
                      <a:pt x="404195" y="686377"/>
                    </a:cubicBezTo>
                    <a:cubicBezTo>
                      <a:pt x="461345" y="641398"/>
                      <a:pt x="345458" y="543502"/>
                      <a:pt x="343870" y="429202"/>
                    </a:cubicBezTo>
                    <a:cubicBezTo>
                      <a:pt x="342283" y="314902"/>
                      <a:pt x="386733" y="14864"/>
                      <a:pt x="394670" y="577"/>
                    </a:cubicBezTo>
                    <a:cubicBezTo>
                      <a:pt x="402607" y="-13710"/>
                      <a:pt x="408428" y="240819"/>
                      <a:pt x="391495" y="343477"/>
                    </a:cubicBezTo>
                    <a:cubicBezTo>
                      <a:pt x="374562" y="446135"/>
                      <a:pt x="351807" y="556731"/>
                      <a:pt x="293070" y="616527"/>
                    </a:cubicBezTo>
                    <a:cubicBezTo>
                      <a:pt x="234333" y="676323"/>
                      <a:pt x="-17551" y="687435"/>
                      <a:pt x="970" y="69907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031869B3-A9B2-4741-9AA9-D84EB6880094}"/>
                  </a:ext>
                </a:extLst>
              </p:cNvPr>
              <p:cNvSpPr/>
              <p:nvPr/>
            </p:nvSpPr>
            <p:spPr>
              <a:xfrm>
                <a:off x="5070349" y="5222661"/>
                <a:ext cx="802312" cy="648854"/>
              </a:xfrm>
              <a:custGeom>
                <a:avLst/>
                <a:gdLst>
                  <a:gd name="connsiteX0" fmla="*/ 126 w 802312"/>
                  <a:gd name="connsiteY0" fmla="*/ 214 h 648854"/>
                  <a:gd name="connsiteX1" fmla="*/ 336676 w 802312"/>
                  <a:gd name="connsiteY1" fmla="*/ 451064 h 648854"/>
                  <a:gd name="connsiteX2" fmla="*/ 403351 w 802312"/>
                  <a:gd name="connsiteY2" fmla="*/ 635214 h 648854"/>
                  <a:gd name="connsiteX3" fmla="*/ 489076 w 802312"/>
                  <a:gd name="connsiteY3" fmla="*/ 635214 h 648854"/>
                  <a:gd name="connsiteX4" fmla="*/ 800226 w 802312"/>
                  <a:gd name="connsiteY4" fmla="*/ 635214 h 648854"/>
                  <a:gd name="connsiteX5" fmla="*/ 612901 w 802312"/>
                  <a:gd name="connsiteY5" fmla="*/ 571714 h 648854"/>
                  <a:gd name="connsiteX6" fmla="*/ 377951 w 802312"/>
                  <a:gd name="connsiteY6" fmla="*/ 393914 h 648854"/>
                  <a:gd name="connsiteX7" fmla="*/ 126 w 802312"/>
                  <a:gd name="connsiteY7" fmla="*/ 214 h 64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2312" h="648854">
                    <a:moveTo>
                      <a:pt x="126" y="214"/>
                    </a:moveTo>
                    <a:cubicBezTo>
                      <a:pt x="-6753" y="9739"/>
                      <a:pt x="269472" y="345231"/>
                      <a:pt x="336676" y="451064"/>
                    </a:cubicBezTo>
                    <a:cubicBezTo>
                      <a:pt x="403880" y="556897"/>
                      <a:pt x="377951" y="604522"/>
                      <a:pt x="403351" y="635214"/>
                    </a:cubicBezTo>
                    <a:cubicBezTo>
                      <a:pt x="428751" y="665906"/>
                      <a:pt x="489076" y="635214"/>
                      <a:pt x="489076" y="635214"/>
                    </a:cubicBezTo>
                    <a:cubicBezTo>
                      <a:pt x="555222" y="635214"/>
                      <a:pt x="779589" y="645797"/>
                      <a:pt x="800226" y="635214"/>
                    </a:cubicBezTo>
                    <a:cubicBezTo>
                      <a:pt x="820864" y="624631"/>
                      <a:pt x="683280" y="611931"/>
                      <a:pt x="612901" y="571714"/>
                    </a:cubicBezTo>
                    <a:cubicBezTo>
                      <a:pt x="542522" y="531497"/>
                      <a:pt x="477964" y="486518"/>
                      <a:pt x="377951" y="393914"/>
                    </a:cubicBezTo>
                    <a:cubicBezTo>
                      <a:pt x="277939" y="301310"/>
                      <a:pt x="7005" y="-9311"/>
                      <a:pt x="126" y="2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068E9F65-45CB-4387-8EB0-D54725DD234A}"/>
                  </a:ext>
                </a:extLst>
              </p:cNvPr>
              <p:cNvSpPr/>
              <p:nvPr/>
            </p:nvSpPr>
            <p:spPr>
              <a:xfrm>
                <a:off x="5818206" y="4638083"/>
                <a:ext cx="338755" cy="489718"/>
              </a:xfrm>
              <a:custGeom>
                <a:avLst/>
                <a:gdLst>
                  <a:gd name="connsiteX0" fmla="*/ 1569 w 338755"/>
                  <a:gd name="connsiteY0" fmla="*/ 489542 h 489718"/>
                  <a:gd name="connsiteX1" fmla="*/ 331769 w 338755"/>
                  <a:gd name="connsiteY1" fmla="*/ 32342 h 489718"/>
                  <a:gd name="connsiteX2" fmla="*/ 211119 w 338755"/>
                  <a:gd name="connsiteY2" fmla="*/ 86317 h 489718"/>
                  <a:gd name="connsiteX3" fmla="*/ 1569 w 338755"/>
                  <a:gd name="connsiteY3" fmla="*/ 489542 h 48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755" h="489718">
                    <a:moveTo>
                      <a:pt x="1569" y="489542"/>
                    </a:moveTo>
                    <a:cubicBezTo>
                      <a:pt x="21677" y="480546"/>
                      <a:pt x="296844" y="99546"/>
                      <a:pt x="331769" y="32342"/>
                    </a:cubicBezTo>
                    <a:cubicBezTo>
                      <a:pt x="366694" y="-34862"/>
                      <a:pt x="261919" y="12234"/>
                      <a:pt x="211119" y="86317"/>
                    </a:cubicBezTo>
                    <a:cubicBezTo>
                      <a:pt x="160319" y="160400"/>
                      <a:pt x="-18539" y="498538"/>
                      <a:pt x="1569" y="4895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56E2F832-882C-4F26-B5BC-0B4C7F1ADEB3}"/>
                  </a:ext>
                </a:extLst>
              </p:cNvPr>
              <p:cNvSpPr/>
              <p:nvPr/>
            </p:nvSpPr>
            <p:spPr>
              <a:xfrm>
                <a:off x="5794094" y="5009754"/>
                <a:ext cx="403849" cy="845378"/>
              </a:xfrm>
              <a:custGeom>
                <a:avLst/>
                <a:gdLst>
                  <a:gd name="connsiteX0" fmla="*/ 281 w 403849"/>
                  <a:gd name="connsiteY0" fmla="*/ 57546 h 845378"/>
                  <a:gd name="connsiteX1" fmla="*/ 330481 w 403849"/>
                  <a:gd name="connsiteY1" fmla="*/ 57546 h 845378"/>
                  <a:gd name="connsiteX2" fmla="*/ 298731 w 403849"/>
                  <a:gd name="connsiteY2" fmla="*/ 79771 h 845378"/>
                  <a:gd name="connsiteX3" fmla="*/ 311431 w 403849"/>
                  <a:gd name="connsiteY3" fmla="*/ 654446 h 845378"/>
                  <a:gd name="connsiteX4" fmla="*/ 301906 w 403849"/>
                  <a:gd name="connsiteY4" fmla="*/ 844946 h 845378"/>
                  <a:gd name="connsiteX5" fmla="*/ 295556 w 403849"/>
                  <a:gd name="connsiteY5" fmla="*/ 683021 h 845378"/>
                  <a:gd name="connsiteX6" fmla="*/ 393981 w 403849"/>
                  <a:gd name="connsiteY6" fmla="*/ 44846 h 845378"/>
                  <a:gd name="connsiteX7" fmla="*/ 281 w 403849"/>
                  <a:gd name="connsiteY7" fmla="*/ 57546 h 84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849" h="845378">
                    <a:moveTo>
                      <a:pt x="281" y="57546"/>
                    </a:moveTo>
                    <a:cubicBezTo>
                      <a:pt x="-10302" y="59663"/>
                      <a:pt x="280739" y="53842"/>
                      <a:pt x="330481" y="57546"/>
                    </a:cubicBezTo>
                    <a:cubicBezTo>
                      <a:pt x="380223" y="61250"/>
                      <a:pt x="301906" y="-19712"/>
                      <a:pt x="298731" y="79771"/>
                    </a:cubicBezTo>
                    <a:cubicBezTo>
                      <a:pt x="295556" y="179254"/>
                      <a:pt x="310902" y="526917"/>
                      <a:pt x="311431" y="654446"/>
                    </a:cubicBezTo>
                    <a:cubicBezTo>
                      <a:pt x="311960" y="781975"/>
                      <a:pt x="304552" y="840184"/>
                      <a:pt x="301906" y="844946"/>
                    </a:cubicBezTo>
                    <a:cubicBezTo>
                      <a:pt x="299260" y="849708"/>
                      <a:pt x="280210" y="816371"/>
                      <a:pt x="295556" y="683021"/>
                    </a:cubicBezTo>
                    <a:cubicBezTo>
                      <a:pt x="310902" y="549671"/>
                      <a:pt x="440018" y="151738"/>
                      <a:pt x="393981" y="44846"/>
                    </a:cubicBezTo>
                    <a:cubicBezTo>
                      <a:pt x="347944" y="-62046"/>
                      <a:pt x="10864" y="55429"/>
                      <a:pt x="281" y="57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A30307D7-1961-46CA-BA7D-F5E9705BD0E3}"/>
                  </a:ext>
                </a:extLst>
              </p:cNvPr>
              <p:cNvSpPr/>
              <p:nvPr/>
            </p:nvSpPr>
            <p:spPr>
              <a:xfrm>
                <a:off x="6165743" y="4683773"/>
                <a:ext cx="822055" cy="289835"/>
              </a:xfrm>
              <a:custGeom>
                <a:avLst/>
                <a:gdLst>
                  <a:gd name="connsiteX0" fmla="*/ 107 w 822055"/>
                  <a:gd name="connsiteY0" fmla="*/ 12052 h 289835"/>
                  <a:gd name="connsiteX1" fmla="*/ 454132 w 822055"/>
                  <a:gd name="connsiteY1" fmla="*/ 53327 h 289835"/>
                  <a:gd name="connsiteX2" fmla="*/ 809732 w 822055"/>
                  <a:gd name="connsiteY2" fmla="*/ 288277 h 289835"/>
                  <a:gd name="connsiteX3" fmla="*/ 717657 w 822055"/>
                  <a:gd name="connsiteY3" fmla="*/ 148577 h 289835"/>
                  <a:gd name="connsiteX4" fmla="*/ 495407 w 822055"/>
                  <a:gd name="connsiteY4" fmla="*/ 12052 h 289835"/>
                  <a:gd name="connsiteX5" fmla="*/ 107 w 822055"/>
                  <a:gd name="connsiteY5" fmla="*/ 12052 h 28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055" h="289835">
                    <a:moveTo>
                      <a:pt x="107" y="12052"/>
                    </a:moveTo>
                    <a:cubicBezTo>
                      <a:pt x="-6772" y="18931"/>
                      <a:pt x="319195" y="7290"/>
                      <a:pt x="454132" y="53327"/>
                    </a:cubicBezTo>
                    <a:cubicBezTo>
                      <a:pt x="589069" y="99364"/>
                      <a:pt x="765811" y="272402"/>
                      <a:pt x="809732" y="288277"/>
                    </a:cubicBezTo>
                    <a:cubicBezTo>
                      <a:pt x="853653" y="304152"/>
                      <a:pt x="770044" y="194614"/>
                      <a:pt x="717657" y="148577"/>
                    </a:cubicBezTo>
                    <a:cubicBezTo>
                      <a:pt x="665270" y="102540"/>
                      <a:pt x="615528" y="35335"/>
                      <a:pt x="495407" y="12052"/>
                    </a:cubicBezTo>
                    <a:cubicBezTo>
                      <a:pt x="375286" y="-11231"/>
                      <a:pt x="6986" y="5173"/>
                      <a:pt x="107" y="120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30766196-E348-456C-8333-B212F40428AC}"/>
                  </a:ext>
                </a:extLst>
              </p:cNvPr>
              <p:cNvSpPr/>
              <p:nvPr/>
            </p:nvSpPr>
            <p:spPr>
              <a:xfrm>
                <a:off x="6254281" y="5122019"/>
                <a:ext cx="845229" cy="724832"/>
              </a:xfrm>
              <a:custGeom>
                <a:avLst/>
                <a:gdLst>
                  <a:gd name="connsiteX0" fmla="*/ 778344 w 845229"/>
                  <a:gd name="connsiteY0" fmla="*/ 5606 h 724832"/>
                  <a:gd name="connsiteX1" fmla="*/ 784694 w 845229"/>
                  <a:gd name="connsiteY1" fmla="*/ 56406 h 724832"/>
                  <a:gd name="connsiteX2" fmla="*/ 768819 w 845229"/>
                  <a:gd name="connsiteY2" fmla="*/ 316756 h 724832"/>
                  <a:gd name="connsiteX3" fmla="*/ 575144 w 845229"/>
                  <a:gd name="connsiteY3" fmla="*/ 529481 h 724832"/>
                  <a:gd name="connsiteX4" fmla="*/ 3644 w 845229"/>
                  <a:gd name="connsiteY4" fmla="*/ 719981 h 724832"/>
                  <a:gd name="connsiteX5" fmla="*/ 340194 w 845229"/>
                  <a:gd name="connsiteY5" fmla="*/ 669181 h 724832"/>
                  <a:gd name="connsiteX6" fmla="*/ 533869 w 845229"/>
                  <a:gd name="connsiteY6" fmla="*/ 681881 h 724832"/>
                  <a:gd name="connsiteX7" fmla="*/ 737069 w 845229"/>
                  <a:gd name="connsiteY7" fmla="*/ 504081 h 724832"/>
                  <a:gd name="connsiteX8" fmla="*/ 845019 w 845229"/>
                  <a:gd name="connsiteY8" fmla="*/ 145306 h 724832"/>
                  <a:gd name="connsiteX9" fmla="*/ 778344 w 845229"/>
                  <a:gd name="connsiteY9" fmla="*/ 5606 h 72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5229" h="724832">
                    <a:moveTo>
                      <a:pt x="778344" y="5606"/>
                    </a:moveTo>
                    <a:cubicBezTo>
                      <a:pt x="768290" y="-9211"/>
                      <a:pt x="786282" y="4548"/>
                      <a:pt x="784694" y="56406"/>
                    </a:cubicBezTo>
                    <a:cubicBezTo>
                      <a:pt x="783107" y="108264"/>
                      <a:pt x="803744" y="237910"/>
                      <a:pt x="768819" y="316756"/>
                    </a:cubicBezTo>
                    <a:cubicBezTo>
                      <a:pt x="733894" y="395602"/>
                      <a:pt x="702673" y="462277"/>
                      <a:pt x="575144" y="529481"/>
                    </a:cubicBezTo>
                    <a:cubicBezTo>
                      <a:pt x="447615" y="596685"/>
                      <a:pt x="42802" y="696698"/>
                      <a:pt x="3644" y="719981"/>
                    </a:cubicBezTo>
                    <a:cubicBezTo>
                      <a:pt x="-35514" y="743264"/>
                      <a:pt x="251823" y="675531"/>
                      <a:pt x="340194" y="669181"/>
                    </a:cubicBezTo>
                    <a:cubicBezTo>
                      <a:pt x="428565" y="662831"/>
                      <a:pt x="467723" y="709398"/>
                      <a:pt x="533869" y="681881"/>
                    </a:cubicBezTo>
                    <a:cubicBezTo>
                      <a:pt x="600015" y="654364"/>
                      <a:pt x="685211" y="593510"/>
                      <a:pt x="737069" y="504081"/>
                    </a:cubicBezTo>
                    <a:cubicBezTo>
                      <a:pt x="788927" y="414652"/>
                      <a:pt x="840786" y="234735"/>
                      <a:pt x="845019" y="145306"/>
                    </a:cubicBezTo>
                    <a:cubicBezTo>
                      <a:pt x="849252" y="55877"/>
                      <a:pt x="788398" y="20423"/>
                      <a:pt x="778344" y="560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ED9677D6-0D65-463F-8719-3A94B63BEB50}"/>
                  </a:ext>
                </a:extLst>
              </p:cNvPr>
              <p:cNvSpPr/>
              <p:nvPr/>
            </p:nvSpPr>
            <p:spPr>
              <a:xfrm>
                <a:off x="6405777" y="4905292"/>
                <a:ext cx="85237" cy="691395"/>
              </a:xfrm>
              <a:custGeom>
                <a:avLst/>
                <a:gdLst>
                  <a:gd name="connsiteX0" fmla="*/ 1373 w 85237"/>
                  <a:gd name="connsiteY0" fmla="*/ 6433 h 691395"/>
                  <a:gd name="connsiteX1" fmla="*/ 33123 w 85237"/>
                  <a:gd name="connsiteY1" fmla="*/ 666833 h 691395"/>
                  <a:gd name="connsiteX2" fmla="*/ 68048 w 85237"/>
                  <a:gd name="connsiteY2" fmla="*/ 530308 h 691395"/>
                  <a:gd name="connsiteX3" fmla="*/ 80748 w 85237"/>
                  <a:gd name="connsiteY3" fmla="*/ 339808 h 691395"/>
                  <a:gd name="connsiteX4" fmla="*/ 1373 w 85237"/>
                  <a:gd name="connsiteY4" fmla="*/ 6433 h 6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37" h="691395">
                    <a:moveTo>
                      <a:pt x="1373" y="6433"/>
                    </a:moveTo>
                    <a:cubicBezTo>
                      <a:pt x="-6564" y="60937"/>
                      <a:pt x="22011" y="579521"/>
                      <a:pt x="33123" y="666833"/>
                    </a:cubicBezTo>
                    <a:cubicBezTo>
                      <a:pt x="44235" y="754145"/>
                      <a:pt x="60111" y="584812"/>
                      <a:pt x="68048" y="530308"/>
                    </a:cubicBezTo>
                    <a:cubicBezTo>
                      <a:pt x="75985" y="475804"/>
                      <a:pt x="93448" y="420241"/>
                      <a:pt x="80748" y="339808"/>
                    </a:cubicBezTo>
                    <a:cubicBezTo>
                      <a:pt x="68048" y="259375"/>
                      <a:pt x="9310" y="-48071"/>
                      <a:pt x="1373" y="643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EBF06FD0-0784-463F-AAAC-7D5E18634C8A}"/>
                  </a:ext>
                </a:extLst>
              </p:cNvPr>
              <p:cNvSpPr/>
              <p:nvPr/>
            </p:nvSpPr>
            <p:spPr>
              <a:xfrm>
                <a:off x="6314225" y="4988610"/>
                <a:ext cx="517245" cy="548035"/>
              </a:xfrm>
              <a:custGeom>
                <a:avLst/>
                <a:gdLst>
                  <a:gd name="connsiteX0" fmla="*/ 54825 w 517245"/>
                  <a:gd name="connsiteY0" fmla="*/ 2490 h 548035"/>
                  <a:gd name="connsiteX1" fmla="*/ 315175 w 517245"/>
                  <a:gd name="connsiteY1" fmla="*/ 97740 h 548035"/>
                  <a:gd name="connsiteX2" fmla="*/ 372325 w 517245"/>
                  <a:gd name="connsiteY2" fmla="*/ 234265 h 548035"/>
                  <a:gd name="connsiteX3" fmla="*/ 369150 w 517245"/>
                  <a:gd name="connsiteY3" fmla="*/ 389840 h 548035"/>
                  <a:gd name="connsiteX4" fmla="*/ 850 w 517245"/>
                  <a:gd name="connsiteY4" fmla="*/ 545415 h 548035"/>
                  <a:gd name="connsiteX5" fmla="*/ 273900 w 517245"/>
                  <a:gd name="connsiteY5" fmla="*/ 481915 h 548035"/>
                  <a:gd name="connsiteX6" fmla="*/ 470750 w 517245"/>
                  <a:gd name="connsiteY6" fmla="*/ 408890 h 548035"/>
                  <a:gd name="connsiteX7" fmla="*/ 483450 w 517245"/>
                  <a:gd name="connsiteY7" fmla="*/ 199340 h 548035"/>
                  <a:gd name="connsiteX8" fmla="*/ 54825 w 517245"/>
                  <a:gd name="connsiteY8" fmla="*/ 2490 h 54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245" h="548035">
                    <a:moveTo>
                      <a:pt x="54825" y="2490"/>
                    </a:moveTo>
                    <a:cubicBezTo>
                      <a:pt x="26779" y="-14443"/>
                      <a:pt x="262258" y="59111"/>
                      <a:pt x="315175" y="97740"/>
                    </a:cubicBezTo>
                    <a:cubicBezTo>
                      <a:pt x="368092" y="136369"/>
                      <a:pt x="363329" y="185582"/>
                      <a:pt x="372325" y="234265"/>
                    </a:cubicBezTo>
                    <a:cubicBezTo>
                      <a:pt x="381321" y="282948"/>
                      <a:pt x="431063" y="337982"/>
                      <a:pt x="369150" y="389840"/>
                    </a:cubicBezTo>
                    <a:cubicBezTo>
                      <a:pt x="307237" y="441698"/>
                      <a:pt x="16725" y="530069"/>
                      <a:pt x="850" y="545415"/>
                    </a:cubicBezTo>
                    <a:cubicBezTo>
                      <a:pt x="-15025" y="560761"/>
                      <a:pt x="195583" y="504669"/>
                      <a:pt x="273900" y="481915"/>
                    </a:cubicBezTo>
                    <a:cubicBezTo>
                      <a:pt x="352217" y="459161"/>
                      <a:pt x="435825" y="455986"/>
                      <a:pt x="470750" y="408890"/>
                    </a:cubicBezTo>
                    <a:cubicBezTo>
                      <a:pt x="505675" y="361794"/>
                      <a:pt x="548538" y="265486"/>
                      <a:pt x="483450" y="199340"/>
                    </a:cubicBezTo>
                    <a:cubicBezTo>
                      <a:pt x="418363" y="133194"/>
                      <a:pt x="82871" y="19423"/>
                      <a:pt x="54825" y="24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8E4258F4-7EAF-4D05-8D2B-7EA4F7C6C592}"/>
                  </a:ext>
                </a:extLst>
              </p:cNvPr>
              <p:cNvSpPr/>
              <p:nvPr/>
            </p:nvSpPr>
            <p:spPr>
              <a:xfrm>
                <a:off x="3428944" y="4631267"/>
                <a:ext cx="1234533" cy="1319405"/>
              </a:xfrm>
              <a:custGeom>
                <a:avLst/>
                <a:gdLst>
                  <a:gd name="connsiteX0" fmla="*/ 56 w 1234533"/>
                  <a:gd name="connsiteY0" fmla="*/ 38100 h 1319405"/>
                  <a:gd name="connsiteX1" fmla="*/ 533456 w 1234533"/>
                  <a:gd name="connsiteY1" fmla="*/ 50800 h 1319405"/>
                  <a:gd name="connsiteX2" fmla="*/ 677389 w 1234533"/>
                  <a:gd name="connsiteY2" fmla="*/ 309033 h 1319405"/>
                  <a:gd name="connsiteX3" fmla="*/ 749356 w 1234533"/>
                  <a:gd name="connsiteY3" fmla="*/ 63500 h 1319405"/>
                  <a:gd name="connsiteX4" fmla="*/ 1231956 w 1234533"/>
                  <a:gd name="connsiteY4" fmla="*/ 127000 h 1319405"/>
                  <a:gd name="connsiteX5" fmla="*/ 935623 w 1234533"/>
                  <a:gd name="connsiteY5" fmla="*/ 457200 h 1319405"/>
                  <a:gd name="connsiteX6" fmla="*/ 817089 w 1234533"/>
                  <a:gd name="connsiteY6" fmla="*/ 1278466 h 1319405"/>
                  <a:gd name="connsiteX7" fmla="*/ 491123 w 1234533"/>
                  <a:gd name="connsiteY7" fmla="*/ 1185333 h 1319405"/>
                  <a:gd name="connsiteX8" fmla="*/ 719723 w 1234533"/>
                  <a:gd name="connsiteY8" fmla="*/ 1096433 h 1319405"/>
                  <a:gd name="connsiteX9" fmla="*/ 516523 w 1234533"/>
                  <a:gd name="connsiteY9" fmla="*/ 762000 h 1319405"/>
                  <a:gd name="connsiteX10" fmla="*/ 499589 w 1234533"/>
                  <a:gd name="connsiteY10" fmla="*/ 461433 h 1319405"/>
                  <a:gd name="connsiteX11" fmla="*/ 56 w 1234533"/>
                  <a:gd name="connsiteY11" fmla="*/ 38100 h 131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4533" h="1319405">
                    <a:moveTo>
                      <a:pt x="56" y="38100"/>
                    </a:moveTo>
                    <a:cubicBezTo>
                      <a:pt x="5701" y="-30339"/>
                      <a:pt x="420567" y="5644"/>
                      <a:pt x="533456" y="50800"/>
                    </a:cubicBezTo>
                    <a:cubicBezTo>
                      <a:pt x="646345" y="95956"/>
                      <a:pt x="641406" y="306916"/>
                      <a:pt x="677389" y="309033"/>
                    </a:cubicBezTo>
                    <a:cubicBezTo>
                      <a:pt x="713372" y="311150"/>
                      <a:pt x="656928" y="93839"/>
                      <a:pt x="749356" y="63500"/>
                    </a:cubicBezTo>
                    <a:cubicBezTo>
                      <a:pt x="841784" y="33161"/>
                      <a:pt x="1200912" y="61383"/>
                      <a:pt x="1231956" y="127000"/>
                    </a:cubicBezTo>
                    <a:cubicBezTo>
                      <a:pt x="1263000" y="192617"/>
                      <a:pt x="1004767" y="265289"/>
                      <a:pt x="935623" y="457200"/>
                    </a:cubicBezTo>
                    <a:cubicBezTo>
                      <a:pt x="866479" y="649111"/>
                      <a:pt x="891172" y="1157110"/>
                      <a:pt x="817089" y="1278466"/>
                    </a:cubicBezTo>
                    <a:cubicBezTo>
                      <a:pt x="743006" y="1399822"/>
                      <a:pt x="507351" y="1215672"/>
                      <a:pt x="491123" y="1185333"/>
                    </a:cubicBezTo>
                    <a:cubicBezTo>
                      <a:pt x="474895" y="1154994"/>
                      <a:pt x="715490" y="1166988"/>
                      <a:pt x="719723" y="1096433"/>
                    </a:cubicBezTo>
                    <a:cubicBezTo>
                      <a:pt x="723956" y="1025878"/>
                      <a:pt x="553212" y="867833"/>
                      <a:pt x="516523" y="762000"/>
                    </a:cubicBezTo>
                    <a:cubicBezTo>
                      <a:pt x="479834" y="656167"/>
                      <a:pt x="582139" y="584200"/>
                      <a:pt x="499589" y="461433"/>
                    </a:cubicBezTo>
                    <a:cubicBezTo>
                      <a:pt x="417039" y="338666"/>
                      <a:pt x="-5589" y="106539"/>
                      <a:pt x="56" y="38100"/>
                    </a:cubicBezTo>
                    <a:close/>
                  </a:path>
                </a:pathLst>
              </a:custGeom>
              <a:solidFill>
                <a:srgbClr val="FEFD02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069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BAE68B0-A25B-4A97-B3C4-196625D1E678}"/>
              </a:ext>
            </a:extLst>
          </p:cNvPr>
          <p:cNvGrpSpPr/>
          <p:nvPr/>
        </p:nvGrpSpPr>
        <p:grpSpPr>
          <a:xfrm>
            <a:off x="4098819" y="1589638"/>
            <a:ext cx="3613675" cy="10886144"/>
            <a:chOff x="4098819" y="1589638"/>
            <a:chExt cx="3613675" cy="10886144"/>
          </a:xfrm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CB6BBEB-F24A-4531-AA6E-74DE81308B70}"/>
                </a:ext>
              </a:extLst>
            </p:cNvPr>
            <p:cNvSpPr/>
            <p:nvPr/>
          </p:nvSpPr>
          <p:spPr>
            <a:xfrm>
              <a:off x="5804841" y="2370955"/>
              <a:ext cx="217900" cy="86862"/>
            </a:xfrm>
            <a:custGeom>
              <a:avLst/>
              <a:gdLst>
                <a:gd name="connsiteX0" fmla="*/ 647 w 217900"/>
                <a:gd name="connsiteY0" fmla="*/ 21408 h 86862"/>
                <a:gd name="connsiteX1" fmla="*/ 81609 w 217900"/>
                <a:gd name="connsiteY1" fmla="*/ 770 h 86862"/>
                <a:gd name="connsiteX2" fmla="*/ 130822 w 217900"/>
                <a:gd name="connsiteY2" fmla="*/ 8708 h 86862"/>
                <a:gd name="connsiteX3" fmla="*/ 211784 w 217900"/>
                <a:gd name="connsiteY3" fmla="*/ 48395 h 86862"/>
                <a:gd name="connsiteX4" fmla="*/ 211784 w 217900"/>
                <a:gd name="connsiteY4" fmla="*/ 86495 h 86862"/>
                <a:gd name="connsiteX5" fmla="*/ 208609 w 217900"/>
                <a:gd name="connsiteY5" fmla="*/ 65858 h 86862"/>
                <a:gd name="connsiteX6" fmla="*/ 181622 w 217900"/>
                <a:gd name="connsiteY6" fmla="*/ 35695 h 86862"/>
                <a:gd name="connsiteX7" fmla="*/ 129234 w 217900"/>
                <a:gd name="connsiteY7" fmla="*/ 10295 h 86862"/>
                <a:gd name="connsiteX8" fmla="*/ 647 w 217900"/>
                <a:gd name="connsiteY8" fmla="*/ 21408 h 8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900" h="86862">
                  <a:moveTo>
                    <a:pt x="647" y="21408"/>
                  </a:moveTo>
                  <a:cubicBezTo>
                    <a:pt x="-7291" y="19820"/>
                    <a:pt x="59913" y="2887"/>
                    <a:pt x="81609" y="770"/>
                  </a:cubicBezTo>
                  <a:cubicBezTo>
                    <a:pt x="103305" y="-1347"/>
                    <a:pt x="109126" y="771"/>
                    <a:pt x="130822" y="8708"/>
                  </a:cubicBezTo>
                  <a:cubicBezTo>
                    <a:pt x="152518" y="16645"/>
                    <a:pt x="198290" y="35431"/>
                    <a:pt x="211784" y="48395"/>
                  </a:cubicBezTo>
                  <a:cubicBezTo>
                    <a:pt x="225278" y="61359"/>
                    <a:pt x="212313" y="83585"/>
                    <a:pt x="211784" y="86495"/>
                  </a:cubicBezTo>
                  <a:cubicBezTo>
                    <a:pt x="211255" y="89406"/>
                    <a:pt x="213636" y="74325"/>
                    <a:pt x="208609" y="65858"/>
                  </a:cubicBezTo>
                  <a:cubicBezTo>
                    <a:pt x="203582" y="57391"/>
                    <a:pt x="194851" y="44955"/>
                    <a:pt x="181622" y="35695"/>
                  </a:cubicBezTo>
                  <a:cubicBezTo>
                    <a:pt x="168393" y="26435"/>
                    <a:pt x="157809" y="12941"/>
                    <a:pt x="129234" y="10295"/>
                  </a:cubicBezTo>
                  <a:cubicBezTo>
                    <a:pt x="100659" y="7649"/>
                    <a:pt x="8585" y="22996"/>
                    <a:pt x="647" y="21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BFF3102-C742-46D7-BDB6-213B39E5528D}"/>
                </a:ext>
              </a:extLst>
            </p:cNvPr>
            <p:cNvSpPr/>
            <p:nvPr/>
          </p:nvSpPr>
          <p:spPr>
            <a:xfrm>
              <a:off x="5776913" y="2387434"/>
              <a:ext cx="241270" cy="50971"/>
            </a:xfrm>
            <a:custGeom>
              <a:avLst/>
              <a:gdLst>
                <a:gd name="connsiteX0" fmla="*/ 0 w 241270"/>
                <a:gd name="connsiteY0" fmla="*/ 50966 h 50971"/>
                <a:gd name="connsiteX1" fmla="*/ 96837 w 241270"/>
                <a:gd name="connsiteY1" fmla="*/ 9691 h 50971"/>
                <a:gd name="connsiteX2" fmla="*/ 157162 w 241270"/>
                <a:gd name="connsiteY2" fmla="*/ 9691 h 50971"/>
                <a:gd name="connsiteX3" fmla="*/ 234950 w 241270"/>
                <a:gd name="connsiteY3" fmla="*/ 39854 h 50971"/>
                <a:gd name="connsiteX4" fmla="*/ 223837 w 241270"/>
                <a:gd name="connsiteY4" fmla="*/ 39854 h 50971"/>
                <a:gd name="connsiteX5" fmla="*/ 122237 w 241270"/>
                <a:gd name="connsiteY5" fmla="*/ 3341 h 50971"/>
                <a:gd name="connsiteX6" fmla="*/ 95250 w 241270"/>
                <a:gd name="connsiteY6" fmla="*/ 6516 h 50971"/>
                <a:gd name="connsiteX7" fmla="*/ 0 w 241270"/>
                <a:gd name="connsiteY7" fmla="*/ 50966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70" h="50971">
                  <a:moveTo>
                    <a:pt x="0" y="50966"/>
                  </a:moveTo>
                  <a:cubicBezTo>
                    <a:pt x="265" y="51495"/>
                    <a:pt x="70643" y="16570"/>
                    <a:pt x="96837" y="9691"/>
                  </a:cubicBezTo>
                  <a:cubicBezTo>
                    <a:pt x="123031" y="2812"/>
                    <a:pt x="134143" y="4664"/>
                    <a:pt x="157162" y="9691"/>
                  </a:cubicBezTo>
                  <a:cubicBezTo>
                    <a:pt x="180181" y="14718"/>
                    <a:pt x="223838" y="34827"/>
                    <a:pt x="234950" y="39854"/>
                  </a:cubicBezTo>
                  <a:cubicBezTo>
                    <a:pt x="246062" y="44881"/>
                    <a:pt x="242622" y="45939"/>
                    <a:pt x="223837" y="39854"/>
                  </a:cubicBezTo>
                  <a:cubicBezTo>
                    <a:pt x="205052" y="33769"/>
                    <a:pt x="143668" y="8897"/>
                    <a:pt x="122237" y="3341"/>
                  </a:cubicBezTo>
                  <a:cubicBezTo>
                    <a:pt x="100806" y="-2215"/>
                    <a:pt x="111125" y="-628"/>
                    <a:pt x="95250" y="6516"/>
                  </a:cubicBezTo>
                  <a:cubicBezTo>
                    <a:pt x="79375" y="13660"/>
                    <a:pt x="-265" y="50437"/>
                    <a:pt x="0" y="50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965304F2-5661-45B2-8AD6-9614FD057202}"/>
                </a:ext>
              </a:extLst>
            </p:cNvPr>
            <p:cNvSpPr/>
            <p:nvPr/>
          </p:nvSpPr>
          <p:spPr>
            <a:xfrm>
              <a:off x="5783737" y="2436761"/>
              <a:ext cx="232929" cy="14339"/>
            </a:xfrm>
            <a:custGeom>
              <a:avLst/>
              <a:gdLst>
                <a:gd name="connsiteX0" fmla="*/ 1113 w 232929"/>
                <a:gd name="connsiteY0" fmla="*/ 14339 h 14339"/>
                <a:gd name="connsiteX1" fmla="*/ 69376 w 232929"/>
                <a:gd name="connsiteY1" fmla="*/ 52 h 14339"/>
                <a:gd name="connsiteX2" fmla="*/ 124938 w 232929"/>
                <a:gd name="connsiteY2" fmla="*/ 9577 h 14339"/>
                <a:gd name="connsiteX3" fmla="*/ 196376 w 232929"/>
                <a:gd name="connsiteY3" fmla="*/ 7989 h 14339"/>
                <a:gd name="connsiteX4" fmla="*/ 232888 w 232929"/>
                <a:gd name="connsiteY4" fmla="*/ 6402 h 14339"/>
                <a:gd name="connsiteX5" fmla="*/ 190026 w 232929"/>
                <a:gd name="connsiteY5" fmla="*/ 6402 h 14339"/>
                <a:gd name="connsiteX6" fmla="*/ 128113 w 232929"/>
                <a:gd name="connsiteY6" fmla="*/ 52 h 14339"/>
                <a:gd name="connsiteX7" fmla="*/ 1113 w 232929"/>
                <a:gd name="connsiteY7" fmla="*/ 14339 h 1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29" h="14339">
                  <a:moveTo>
                    <a:pt x="1113" y="14339"/>
                  </a:moveTo>
                  <a:cubicBezTo>
                    <a:pt x="-8676" y="14339"/>
                    <a:pt x="48739" y="846"/>
                    <a:pt x="69376" y="52"/>
                  </a:cubicBezTo>
                  <a:cubicBezTo>
                    <a:pt x="90013" y="-742"/>
                    <a:pt x="103771" y="8254"/>
                    <a:pt x="124938" y="9577"/>
                  </a:cubicBezTo>
                  <a:cubicBezTo>
                    <a:pt x="146105" y="10900"/>
                    <a:pt x="178384" y="8518"/>
                    <a:pt x="196376" y="7989"/>
                  </a:cubicBezTo>
                  <a:cubicBezTo>
                    <a:pt x="214368" y="7460"/>
                    <a:pt x="233946" y="6666"/>
                    <a:pt x="232888" y="6402"/>
                  </a:cubicBezTo>
                  <a:cubicBezTo>
                    <a:pt x="231830" y="6137"/>
                    <a:pt x="207488" y="7460"/>
                    <a:pt x="190026" y="6402"/>
                  </a:cubicBezTo>
                  <a:cubicBezTo>
                    <a:pt x="172564" y="5344"/>
                    <a:pt x="154042" y="1110"/>
                    <a:pt x="128113" y="52"/>
                  </a:cubicBezTo>
                  <a:cubicBezTo>
                    <a:pt x="102184" y="-1006"/>
                    <a:pt x="10902" y="14339"/>
                    <a:pt x="1113" y="14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CFA7B197-0761-4B2F-A439-941B46E3CB09}"/>
                </a:ext>
              </a:extLst>
            </p:cNvPr>
            <p:cNvSpPr/>
            <p:nvPr/>
          </p:nvSpPr>
          <p:spPr>
            <a:xfrm>
              <a:off x="5777195" y="2392252"/>
              <a:ext cx="117003" cy="47745"/>
            </a:xfrm>
            <a:custGeom>
              <a:avLst/>
              <a:gdLst>
                <a:gd name="connsiteX0" fmla="*/ 115605 w 117003"/>
                <a:gd name="connsiteY0" fmla="*/ 111 h 47745"/>
                <a:gd name="connsiteX1" fmla="*/ 12418 w 117003"/>
                <a:gd name="connsiteY1" fmla="*/ 36623 h 47745"/>
                <a:gd name="connsiteX2" fmla="*/ 2893 w 117003"/>
                <a:gd name="connsiteY2" fmla="*/ 41386 h 47745"/>
                <a:gd name="connsiteX3" fmla="*/ 21943 w 117003"/>
                <a:gd name="connsiteY3" fmla="*/ 41386 h 47745"/>
                <a:gd name="connsiteX4" fmla="*/ 82268 w 117003"/>
                <a:gd name="connsiteY4" fmla="*/ 47736 h 47745"/>
                <a:gd name="connsiteX5" fmla="*/ 60043 w 117003"/>
                <a:gd name="connsiteY5" fmla="*/ 39798 h 47745"/>
                <a:gd name="connsiteX6" fmla="*/ 71155 w 117003"/>
                <a:gd name="connsiteY6" fmla="*/ 25511 h 47745"/>
                <a:gd name="connsiteX7" fmla="*/ 115605 w 117003"/>
                <a:gd name="connsiteY7" fmla="*/ 111 h 4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03" h="47745">
                  <a:moveTo>
                    <a:pt x="115605" y="111"/>
                  </a:moveTo>
                  <a:cubicBezTo>
                    <a:pt x="105816" y="1963"/>
                    <a:pt x="31203" y="29744"/>
                    <a:pt x="12418" y="36623"/>
                  </a:cubicBezTo>
                  <a:cubicBezTo>
                    <a:pt x="-6367" y="43502"/>
                    <a:pt x="1306" y="40592"/>
                    <a:pt x="2893" y="41386"/>
                  </a:cubicBezTo>
                  <a:cubicBezTo>
                    <a:pt x="4480" y="42180"/>
                    <a:pt x="8714" y="40328"/>
                    <a:pt x="21943" y="41386"/>
                  </a:cubicBezTo>
                  <a:cubicBezTo>
                    <a:pt x="35172" y="42444"/>
                    <a:pt x="75918" y="48001"/>
                    <a:pt x="82268" y="47736"/>
                  </a:cubicBezTo>
                  <a:cubicBezTo>
                    <a:pt x="88618" y="47471"/>
                    <a:pt x="61895" y="43502"/>
                    <a:pt x="60043" y="39798"/>
                  </a:cubicBezTo>
                  <a:cubicBezTo>
                    <a:pt x="58191" y="36094"/>
                    <a:pt x="61365" y="31067"/>
                    <a:pt x="71155" y="25511"/>
                  </a:cubicBezTo>
                  <a:cubicBezTo>
                    <a:pt x="80944" y="19955"/>
                    <a:pt x="125394" y="-1741"/>
                    <a:pt x="115605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08310E0-5E18-4AC3-A276-3B15B8CD94E8}"/>
                </a:ext>
              </a:extLst>
            </p:cNvPr>
            <p:cNvSpPr/>
            <p:nvPr/>
          </p:nvSpPr>
          <p:spPr>
            <a:xfrm>
              <a:off x="5767388" y="2430476"/>
              <a:ext cx="206622" cy="24157"/>
            </a:xfrm>
            <a:custGeom>
              <a:avLst/>
              <a:gdLst>
                <a:gd name="connsiteX0" fmla="*/ 204787 w 206622"/>
                <a:gd name="connsiteY0" fmla="*/ 22212 h 24157"/>
                <a:gd name="connsiteX1" fmla="*/ 131762 w 206622"/>
                <a:gd name="connsiteY1" fmla="*/ 22212 h 24157"/>
                <a:gd name="connsiteX2" fmla="*/ 88900 w 206622"/>
                <a:gd name="connsiteY2" fmla="*/ 12687 h 24157"/>
                <a:gd name="connsiteX3" fmla="*/ 41275 w 206622"/>
                <a:gd name="connsiteY3" fmla="*/ 17449 h 24157"/>
                <a:gd name="connsiteX4" fmla="*/ 0 w 206622"/>
                <a:gd name="connsiteY4" fmla="*/ 22212 h 24157"/>
                <a:gd name="connsiteX5" fmla="*/ 41275 w 206622"/>
                <a:gd name="connsiteY5" fmla="*/ 3162 h 24157"/>
                <a:gd name="connsiteX6" fmla="*/ 49212 w 206622"/>
                <a:gd name="connsiteY6" fmla="*/ 1574 h 24157"/>
                <a:gd name="connsiteX7" fmla="*/ 204787 w 206622"/>
                <a:gd name="connsiteY7" fmla="*/ 22212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622" h="24157">
                  <a:moveTo>
                    <a:pt x="204787" y="22212"/>
                  </a:moveTo>
                  <a:cubicBezTo>
                    <a:pt x="218545" y="25652"/>
                    <a:pt x="151076" y="23799"/>
                    <a:pt x="131762" y="22212"/>
                  </a:cubicBezTo>
                  <a:cubicBezTo>
                    <a:pt x="112448" y="20625"/>
                    <a:pt x="103981" y="13481"/>
                    <a:pt x="88900" y="12687"/>
                  </a:cubicBezTo>
                  <a:cubicBezTo>
                    <a:pt x="73819" y="11893"/>
                    <a:pt x="56092" y="15862"/>
                    <a:pt x="41275" y="17449"/>
                  </a:cubicBezTo>
                  <a:cubicBezTo>
                    <a:pt x="26458" y="19036"/>
                    <a:pt x="0" y="24593"/>
                    <a:pt x="0" y="22212"/>
                  </a:cubicBezTo>
                  <a:cubicBezTo>
                    <a:pt x="0" y="19831"/>
                    <a:pt x="33073" y="6602"/>
                    <a:pt x="41275" y="3162"/>
                  </a:cubicBezTo>
                  <a:cubicBezTo>
                    <a:pt x="49477" y="-278"/>
                    <a:pt x="23547" y="-1072"/>
                    <a:pt x="49212" y="1574"/>
                  </a:cubicBezTo>
                  <a:cubicBezTo>
                    <a:pt x="74876" y="4220"/>
                    <a:pt x="191029" y="18772"/>
                    <a:pt x="204787" y="22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99F3D47-D873-4A09-9DA7-D0003011E25D}"/>
                </a:ext>
              </a:extLst>
            </p:cNvPr>
            <p:cNvSpPr/>
            <p:nvPr/>
          </p:nvSpPr>
          <p:spPr>
            <a:xfrm>
              <a:off x="5913384" y="2419761"/>
              <a:ext cx="111103" cy="22151"/>
            </a:xfrm>
            <a:custGeom>
              <a:avLst/>
              <a:gdLst>
                <a:gd name="connsiteX0" fmla="*/ 54 w 111103"/>
                <a:gd name="connsiteY0" fmla="*/ 21814 h 22151"/>
                <a:gd name="connsiteX1" fmla="*/ 61966 w 111103"/>
                <a:gd name="connsiteY1" fmla="*/ 13877 h 22151"/>
                <a:gd name="connsiteX2" fmla="*/ 109591 w 111103"/>
                <a:gd name="connsiteY2" fmla="*/ 12289 h 22151"/>
                <a:gd name="connsiteX3" fmla="*/ 96891 w 111103"/>
                <a:gd name="connsiteY3" fmla="*/ 2764 h 22151"/>
                <a:gd name="connsiteX4" fmla="*/ 73079 w 111103"/>
                <a:gd name="connsiteY4" fmla="*/ 1177 h 22151"/>
                <a:gd name="connsiteX5" fmla="*/ 54 w 111103"/>
                <a:gd name="connsiteY5" fmla="*/ 21814 h 2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03" h="22151">
                  <a:moveTo>
                    <a:pt x="54" y="21814"/>
                  </a:moveTo>
                  <a:cubicBezTo>
                    <a:pt x="-1798" y="23931"/>
                    <a:pt x="43710" y="15464"/>
                    <a:pt x="61966" y="13877"/>
                  </a:cubicBezTo>
                  <a:cubicBezTo>
                    <a:pt x="80222" y="12289"/>
                    <a:pt x="109591" y="12289"/>
                    <a:pt x="109591" y="12289"/>
                  </a:cubicBezTo>
                  <a:cubicBezTo>
                    <a:pt x="115412" y="10437"/>
                    <a:pt x="102976" y="4616"/>
                    <a:pt x="96891" y="2764"/>
                  </a:cubicBezTo>
                  <a:cubicBezTo>
                    <a:pt x="90806" y="912"/>
                    <a:pt x="85779" y="-1469"/>
                    <a:pt x="73079" y="1177"/>
                  </a:cubicBezTo>
                  <a:cubicBezTo>
                    <a:pt x="60379" y="3823"/>
                    <a:pt x="1906" y="19697"/>
                    <a:pt x="54" y="21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B2536A3-C5A3-42FE-9FF3-02D1C5109D13}"/>
                </a:ext>
              </a:extLst>
            </p:cNvPr>
            <p:cNvSpPr/>
            <p:nvPr/>
          </p:nvSpPr>
          <p:spPr>
            <a:xfrm>
              <a:off x="5854654" y="2387699"/>
              <a:ext cx="138528" cy="52636"/>
            </a:xfrm>
            <a:custGeom>
              <a:avLst/>
              <a:gdLst>
                <a:gd name="connsiteX0" fmla="*/ 138159 w 138528"/>
                <a:gd name="connsiteY0" fmla="*/ 39589 h 52636"/>
                <a:gd name="connsiteX1" fmla="*/ 28621 w 138528"/>
                <a:gd name="connsiteY1" fmla="*/ 52289 h 52636"/>
                <a:gd name="connsiteX2" fmla="*/ 6396 w 138528"/>
                <a:gd name="connsiteY2" fmla="*/ 47526 h 52636"/>
                <a:gd name="connsiteX3" fmla="*/ 27034 w 138528"/>
                <a:gd name="connsiteY3" fmla="*/ 31651 h 52636"/>
                <a:gd name="connsiteX4" fmla="*/ 46 w 138528"/>
                <a:gd name="connsiteY4" fmla="*/ 26889 h 52636"/>
                <a:gd name="connsiteX5" fmla="*/ 34971 w 138528"/>
                <a:gd name="connsiteY5" fmla="*/ 3076 h 52636"/>
                <a:gd name="connsiteX6" fmla="*/ 63546 w 138528"/>
                <a:gd name="connsiteY6" fmla="*/ 3076 h 52636"/>
                <a:gd name="connsiteX7" fmla="*/ 138159 w 138528"/>
                <a:gd name="connsiteY7" fmla="*/ 39589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28" h="52636">
                  <a:moveTo>
                    <a:pt x="138159" y="39589"/>
                  </a:moveTo>
                  <a:cubicBezTo>
                    <a:pt x="132338" y="47791"/>
                    <a:pt x="50581" y="50966"/>
                    <a:pt x="28621" y="52289"/>
                  </a:cubicBezTo>
                  <a:cubicBezTo>
                    <a:pt x="6661" y="53612"/>
                    <a:pt x="6660" y="50966"/>
                    <a:pt x="6396" y="47526"/>
                  </a:cubicBezTo>
                  <a:cubicBezTo>
                    <a:pt x="6132" y="44086"/>
                    <a:pt x="28092" y="35090"/>
                    <a:pt x="27034" y="31651"/>
                  </a:cubicBezTo>
                  <a:cubicBezTo>
                    <a:pt x="25976" y="28212"/>
                    <a:pt x="-1277" y="31651"/>
                    <a:pt x="46" y="26889"/>
                  </a:cubicBezTo>
                  <a:cubicBezTo>
                    <a:pt x="1369" y="22127"/>
                    <a:pt x="24388" y="7045"/>
                    <a:pt x="34971" y="3076"/>
                  </a:cubicBezTo>
                  <a:cubicBezTo>
                    <a:pt x="45554" y="-893"/>
                    <a:pt x="47671" y="-1157"/>
                    <a:pt x="63546" y="3076"/>
                  </a:cubicBezTo>
                  <a:cubicBezTo>
                    <a:pt x="79421" y="7309"/>
                    <a:pt x="143980" y="31387"/>
                    <a:pt x="138159" y="39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D3CE48C5-5651-43C4-9FF9-FC13B0106A72}"/>
                </a:ext>
              </a:extLst>
            </p:cNvPr>
            <p:cNvSpPr/>
            <p:nvPr/>
          </p:nvSpPr>
          <p:spPr>
            <a:xfrm>
              <a:off x="6196402" y="2343876"/>
              <a:ext cx="217549" cy="81861"/>
            </a:xfrm>
            <a:custGeom>
              <a:avLst/>
              <a:gdLst>
                <a:gd name="connsiteX0" fmla="*/ 1198 w 217549"/>
                <a:gd name="connsiteY0" fmla="*/ 81824 h 81861"/>
                <a:gd name="connsiteX1" fmla="*/ 50411 w 217549"/>
                <a:gd name="connsiteY1" fmla="*/ 21499 h 81861"/>
                <a:gd name="connsiteX2" fmla="*/ 101211 w 217549"/>
                <a:gd name="connsiteY2" fmla="*/ 5624 h 81861"/>
                <a:gd name="connsiteX3" fmla="*/ 150423 w 217549"/>
                <a:gd name="connsiteY3" fmla="*/ 862 h 81861"/>
                <a:gd name="connsiteX4" fmla="*/ 217098 w 217549"/>
                <a:gd name="connsiteY4" fmla="*/ 21499 h 81861"/>
                <a:gd name="connsiteX5" fmla="*/ 175823 w 217549"/>
                <a:gd name="connsiteY5" fmla="*/ 7212 h 81861"/>
                <a:gd name="connsiteX6" fmla="*/ 102798 w 217549"/>
                <a:gd name="connsiteY6" fmla="*/ 11974 h 81861"/>
                <a:gd name="connsiteX7" fmla="*/ 1198 w 217549"/>
                <a:gd name="connsiteY7" fmla="*/ 81824 h 8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549" h="81861">
                  <a:moveTo>
                    <a:pt x="1198" y="81824"/>
                  </a:moveTo>
                  <a:cubicBezTo>
                    <a:pt x="-7533" y="83412"/>
                    <a:pt x="33742" y="34199"/>
                    <a:pt x="50411" y="21499"/>
                  </a:cubicBezTo>
                  <a:cubicBezTo>
                    <a:pt x="67080" y="8799"/>
                    <a:pt x="84542" y="9063"/>
                    <a:pt x="101211" y="5624"/>
                  </a:cubicBezTo>
                  <a:cubicBezTo>
                    <a:pt x="117880" y="2185"/>
                    <a:pt x="131109" y="-1784"/>
                    <a:pt x="150423" y="862"/>
                  </a:cubicBezTo>
                  <a:cubicBezTo>
                    <a:pt x="169737" y="3508"/>
                    <a:pt x="212865" y="20441"/>
                    <a:pt x="217098" y="21499"/>
                  </a:cubicBezTo>
                  <a:cubicBezTo>
                    <a:pt x="221331" y="22557"/>
                    <a:pt x="194873" y="8799"/>
                    <a:pt x="175823" y="7212"/>
                  </a:cubicBezTo>
                  <a:cubicBezTo>
                    <a:pt x="156773" y="5625"/>
                    <a:pt x="130579" y="1126"/>
                    <a:pt x="102798" y="11974"/>
                  </a:cubicBezTo>
                  <a:cubicBezTo>
                    <a:pt x="75017" y="22822"/>
                    <a:pt x="9929" y="80236"/>
                    <a:pt x="1198" y="81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486BEEA-2EA6-4888-8C9C-2490DD9B50B8}"/>
                </a:ext>
              </a:extLst>
            </p:cNvPr>
            <p:cNvSpPr/>
            <p:nvPr/>
          </p:nvSpPr>
          <p:spPr>
            <a:xfrm>
              <a:off x="6195003" y="2363350"/>
              <a:ext cx="139156" cy="65255"/>
            </a:xfrm>
            <a:custGeom>
              <a:avLst/>
              <a:gdLst>
                <a:gd name="connsiteX0" fmla="*/ 139122 w 139156"/>
                <a:gd name="connsiteY0" fmla="*/ 63938 h 65255"/>
                <a:gd name="connsiteX1" fmla="*/ 64510 w 139156"/>
                <a:gd name="connsiteY1" fmla="*/ 59175 h 65255"/>
                <a:gd name="connsiteX2" fmla="*/ 1010 w 139156"/>
                <a:gd name="connsiteY2" fmla="*/ 54413 h 65255"/>
                <a:gd name="connsiteX3" fmla="*/ 29585 w 139156"/>
                <a:gd name="connsiteY3" fmla="*/ 41713 h 65255"/>
                <a:gd name="connsiteX4" fmla="*/ 83560 w 139156"/>
                <a:gd name="connsiteY4" fmla="*/ 438 h 65255"/>
                <a:gd name="connsiteX5" fmla="*/ 64510 w 139156"/>
                <a:gd name="connsiteY5" fmla="*/ 21075 h 65255"/>
                <a:gd name="connsiteX6" fmla="*/ 58160 w 139156"/>
                <a:gd name="connsiteY6" fmla="*/ 38538 h 65255"/>
                <a:gd name="connsiteX7" fmla="*/ 74035 w 139156"/>
                <a:gd name="connsiteY7" fmla="*/ 62350 h 65255"/>
                <a:gd name="connsiteX8" fmla="*/ 139122 w 139156"/>
                <a:gd name="connsiteY8" fmla="*/ 63938 h 6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156" h="65255">
                  <a:moveTo>
                    <a:pt x="139122" y="63938"/>
                  </a:moveTo>
                  <a:cubicBezTo>
                    <a:pt x="137535" y="63409"/>
                    <a:pt x="64510" y="59175"/>
                    <a:pt x="64510" y="59175"/>
                  </a:cubicBezTo>
                  <a:cubicBezTo>
                    <a:pt x="41491" y="57588"/>
                    <a:pt x="6831" y="57323"/>
                    <a:pt x="1010" y="54413"/>
                  </a:cubicBezTo>
                  <a:cubicBezTo>
                    <a:pt x="-4811" y="51503"/>
                    <a:pt x="15827" y="50709"/>
                    <a:pt x="29585" y="41713"/>
                  </a:cubicBezTo>
                  <a:cubicBezTo>
                    <a:pt x="43343" y="32717"/>
                    <a:pt x="77739" y="3878"/>
                    <a:pt x="83560" y="438"/>
                  </a:cubicBezTo>
                  <a:cubicBezTo>
                    <a:pt x="89381" y="-3002"/>
                    <a:pt x="68743" y="14725"/>
                    <a:pt x="64510" y="21075"/>
                  </a:cubicBezTo>
                  <a:cubicBezTo>
                    <a:pt x="60277" y="27425"/>
                    <a:pt x="56573" y="31659"/>
                    <a:pt x="58160" y="38538"/>
                  </a:cubicBezTo>
                  <a:cubicBezTo>
                    <a:pt x="59747" y="45417"/>
                    <a:pt x="61070" y="57323"/>
                    <a:pt x="74035" y="62350"/>
                  </a:cubicBezTo>
                  <a:cubicBezTo>
                    <a:pt x="87000" y="67377"/>
                    <a:pt x="140709" y="64467"/>
                    <a:pt x="139122" y="63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03F837F1-7676-4D61-9687-A727B04C0757}"/>
                </a:ext>
              </a:extLst>
            </p:cNvPr>
            <p:cNvSpPr/>
            <p:nvPr/>
          </p:nvSpPr>
          <p:spPr>
            <a:xfrm>
              <a:off x="6257872" y="2357818"/>
              <a:ext cx="187407" cy="52060"/>
            </a:xfrm>
            <a:custGeom>
              <a:avLst/>
              <a:gdLst>
                <a:gd name="connsiteX0" fmla="*/ 53 w 187407"/>
                <a:gd name="connsiteY0" fmla="*/ 23432 h 52060"/>
                <a:gd name="connsiteX1" fmla="*/ 87366 w 187407"/>
                <a:gd name="connsiteY1" fmla="*/ 9145 h 52060"/>
                <a:gd name="connsiteX2" fmla="*/ 114353 w 187407"/>
                <a:gd name="connsiteY2" fmla="*/ 10732 h 52060"/>
                <a:gd name="connsiteX3" fmla="*/ 160391 w 187407"/>
                <a:gd name="connsiteY3" fmla="*/ 37720 h 52060"/>
                <a:gd name="connsiteX4" fmla="*/ 187378 w 187407"/>
                <a:gd name="connsiteY4" fmla="*/ 52007 h 52060"/>
                <a:gd name="connsiteX5" fmla="*/ 155628 w 187407"/>
                <a:gd name="connsiteY5" fmla="*/ 32957 h 52060"/>
                <a:gd name="connsiteX6" fmla="*/ 104828 w 187407"/>
                <a:gd name="connsiteY6" fmla="*/ 4382 h 52060"/>
                <a:gd name="connsiteX7" fmla="*/ 74666 w 187407"/>
                <a:gd name="connsiteY7" fmla="*/ 1207 h 52060"/>
                <a:gd name="connsiteX8" fmla="*/ 53 w 187407"/>
                <a:gd name="connsiteY8" fmla="*/ 23432 h 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407" h="52060">
                  <a:moveTo>
                    <a:pt x="53" y="23432"/>
                  </a:moveTo>
                  <a:cubicBezTo>
                    <a:pt x="2170" y="24755"/>
                    <a:pt x="68316" y="11262"/>
                    <a:pt x="87366" y="9145"/>
                  </a:cubicBezTo>
                  <a:cubicBezTo>
                    <a:pt x="106416" y="7028"/>
                    <a:pt x="102182" y="5970"/>
                    <a:pt x="114353" y="10732"/>
                  </a:cubicBezTo>
                  <a:cubicBezTo>
                    <a:pt x="126524" y="15494"/>
                    <a:pt x="148220" y="30841"/>
                    <a:pt x="160391" y="37720"/>
                  </a:cubicBezTo>
                  <a:cubicBezTo>
                    <a:pt x="172562" y="44599"/>
                    <a:pt x="188172" y="52801"/>
                    <a:pt x="187378" y="52007"/>
                  </a:cubicBezTo>
                  <a:cubicBezTo>
                    <a:pt x="186584" y="51213"/>
                    <a:pt x="169386" y="40895"/>
                    <a:pt x="155628" y="32957"/>
                  </a:cubicBezTo>
                  <a:cubicBezTo>
                    <a:pt x="141870" y="25020"/>
                    <a:pt x="118322" y="9674"/>
                    <a:pt x="104828" y="4382"/>
                  </a:cubicBezTo>
                  <a:cubicBezTo>
                    <a:pt x="91334" y="-910"/>
                    <a:pt x="89483" y="-645"/>
                    <a:pt x="74666" y="1207"/>
                  </a:cubicBezTo>
                  <a:cubicBezTo>
                    <a:pt x="59849" y="3059"/>
                    <a:pt x="-2064" y="22109"/>
                    <a:pt x="53" y="23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E8BC841F-EB5B-4F75-9767-9C900EF5F60C}"/>
                </a:ext>
              </a:extLst>
            </p:cNvPr>
            <p:cNvSpPr/>
            <p:nvPr/>
          </p:nvSpPr>
          <p:spPr>
            <a:xfrm>
              <a:off x="6327749" y="2377084"/>
              <a:ext cx="106448" cy="28844"/>
            </a:xfrm>
            <a:custGeom>
              <a:avLst/>
              <a:gdLst>
                <a:gd name="connsiteX0" fmla="*/ 26 w 106448"/>
                <a:gd name="connsiteY0" fmla="*/ 8929 h 28844"/>
                <a:gd name="connsiteX1" fmla="*/ 65114 w 106448"/>
                <a:gd name="connsiteY1" fmla="*/ 21629 h 28844"/>
                <a:gd name="connsiteX2" fmla="*/ 106389 w 106448"/>
                <a:gd name="connsiteY2" fmla="*/ 27979 h 28844"/>
                <a:gd name="connsiteX3" fmla="*/ 73051 w 106448"/>
                <a:gd name="connsiteY3" fmla="*/ 2579 h 28844"/>
                <a:gd name="connsiteX4" fmla="*/ 26 w 106448"/>
                <a:gd name="connsiteY4" fmla="*/ 8929 h 2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48" h="28844">
                  <a:moveTo>
                    <a:pt x="26" y="8929"/>
                  </a:moveTo>
                  <a:cubicBezTo>
                    <a:pt x="-1297" y="12104"/>
                    <a:pt x="47387" y="18454"/>
                    <a:pt x="65114" y="21629"/>
                  </a:cubicBezTo>
                  <a:cubicBezTo>
                    <a:pt x="82841" y="24804"/>
                    <a:pt x="105066" y="31154"/>
                    <a:pt x="106389" y="27979"/>
                  </a:cubicBezTo>
                  <a:cubicBezTo>
                    <a:pt x="107712" y="24804"/>
                    <a:pt x="86809" y="9987"/>
                    <a:pt x="73051" y="2579"/>
                  </a:cubicBezTo>
                  <a:cubicBezTo>
                    <a:pt x="59293" y="-4829"/>
                    <a:pt x="1349" y="5754"/>
                    <a:pt x="26" y="8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033B1894-DA33-447A-B212-E4DFBA711902}"/>
                </a:ext>
              </a:extLst>
            </p:cNvPr>
            <p:cNvSpPr/>
            <p:nvPr/>
          </p:nvSpPr>
          <p:spPr>
            <a:xfrm>
              <a:off x="6230846" y="2357364"/>
              <a:ext cx="136171" cy="63773"/>
            </a:xfrm>
            <a:custGeom>
              <a:avLst/>
              <a:gdLst>
                <a:gd name="connsiteX0" fmla="*/ 92 w 136171"/>
                <a:gd name="connsiteY0" fmla="*/ 46111 h 63773"/>
                <a:gd name="connsiteX1" fmla="*/ 50892 w 136171"/>
                <a:gd name="connsiteY1" fmla="*/ 41349 h 63773"/>
                <a:gd name="connsiteX2" fmla="*/ 54067 w 136171"/>
                <a:gd name="connsiteY2" fmla="*/ 55636 h 63773"/>
                <a:gd name="connsiteX3" fmla="*/ 114392 w 136171"/>
                <a:gd name="connsiteY3" fmla="*/ 63574 h 63773"/>
                <a:gd name="connsiteX4" fmla="*/ 135029 w 136171"/>
                <a:gd name="connsiteY4" fmla="*/ 47699 h 63773"/>
                <a:gd name="connsiteX5" fmla="*/ 125504 w 136171"/>
                <a:gd name="connsiteY5" fmla="*/ 23886 h 63773"/>
                <a:gd name="connsiteX6" fmla="*/ 135029 w 136171"/>
                <a:gd name="connsiteY6" fmla="*/ 8011 h 63773"/>
                <a:gd name="connsiteX7" fmla="*/ 93754 w 136171"/>
                <a:gd name="connsiteY7" fmla="*/ 74 h 63773"/>
                <a:gd name="connsiteX8" fmla="*/ 65179 w 136171"/>
                <a:gd name="connsiteY8" fmla="*/ 4836 h 63773"/>
                <a:gd name="connsiteX9" fmla="*/ 92 w 136171"/>
                <a:gd name="connsiteY9" fmla="*/ 46111 h 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171" h="63773">
                  <a:moveTo>
                    <a:pt x="92" y="46111"/>
                  </a:moveTo>
                  <a:cubicBezTo>
                    <a:pt x="-2289" y="52196"/>
                    <a:pt x="41896" y="39762"/>
                    <a:pt x="50892" y="41349"/>
                  </a:cubicBezTo>
                  <a:cubicBezTo>
                    <a:pt x="59888" y="42936"/>
                    <a:pt x="43484" y="51932"/>
                    <a:pt x="54067" y="55636"/>
                  </a:cubicBezTo>
                  <a:cubicBezTo>
                    <a:pt x="64650" y="59340"/>
                    <a:pt x="100898" y="64897"/>
                    <a:pt x="114392" y="63574"/>
                  </a:cubicBezTo>
                  <a:cubicBezTo>
                    <a:pt x="127886" y="62251"/>
                    <a:pt x="133177" y="54314"/>
                    <a:pt x="135029" y="47699"/>
                  </a:cubicBezTo>
                  <a:cubicBezTo>
                    <a:pt x="136881" y="41084"/>
                    <a:pt x="125504" y="30501"/>
                    <a:pt x="125504" y="23886"/>
                  </a:cubicBezTo>
                  <a:cubicBezTo>
                    <a:pt x="125504" y="17271"/>
                    <a:pt x="140321" y="11980"/>
                    <a:pt x="135029" y="8011"/>
                  </a:cubicBezTo>
                  <a:cubicBezTo>
                    <a:pt x="129737" y="4042"/>
                    <a:pt x="105396" y="603"/>
                    <a:pt x="93754" y="74"/>
                  </a:cubicBezTo>
                  <a:cubicBezTo>
                    <a:pt x="82112" y="-455"/>
                    <a:pt x="77350" y="1926"/>
                    <a:pt x="65179" y="4836"/>
                  </a:cubicBezTo>
                  <a:cubicBezTo>
                    <a:pt x="53008" y="7746"/>
                    <a:pt x="2473" y="40026"/>
                    <a:pt x="92" y="46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8EE73EEB-B557-49BD-8569-79E45D1A44F4}"/>
                </a:ext>
              </a:extLst>
            </p:cNvPr>
            <p:cNvSpPr/>
            <p:nvPr/>
          </p:nvSpPr>
          <p:spPr>
            <a:xfrm>
              <a:off x="6221391" y="2403322"/>
              <a:ext cx="197143" cy="35447"/>
            </a:xfrm>
            <a:custGeom>
              <a:avLst/>
              <a:gdLst>
                <a:gd name="connsiteX0" fmla="*/ 22 w 197143"/>
                <a:gd name="connsiteY0" fmla="*/ 16028 h 35447"/>
                <a:gd name="connsiteX1" fmla="*/ 74634 w 197143"/>
                <a:gd name="connsiteY1" fmla="*/ 30316 h 35447"/>
                <a:gd name="connsiteX2" fmla="*/ 117497 w 197143"/>
                <a:gd name="connsiteY2" fmla="*/ 22378 h 35447"/>
                <a:gd name="connsiteX3" fmla="*/ 196872 w 197143"/>
                <a:gd name="connsiteY3" fmla="*/ 1741 h 35447"/>
                <a:gd name="connsiteX4" fmla="*/ 141309 w 197143"/>
                <a:gd name="connsiteY4" fmla="*/ 4916 h 35447"/>
                <a:gd name="connsiteX5" fmla="*/ 82572 w 197143"/>
                <a:gd name="connsiteY5" fmla="*/ 35078 h 35447"/>
                <a:gd name="connsiteX6" fmla="*/ 22 w 197143"/>
                <a:gd name="connsiteY6" fmla="*/ 16028 h 3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43" h="35447">
                  <a:moveTo>
                    <a:pt x="22" y="16028"/>
                  </a:moveTo>
                  <a:cubicBezTo>
                    <a:pt x="-1301" y="15234"/>
                    <a:pt x="55055" y="29258"/>
                    <a:pt x="74634" y="30316"/>
                  </a:cubicBezTo>
                  <a:cubicBezTo>
                    <a:pt x="94213" y="31374"/>
                    <a:pt x="97124" y="27140"/>
                    <a:pt x="117497" y="22378"/>
                  </a:cubicBezTo>
                  <a:cubicBezTo>
                    <a:pt x="137870" y="17616"/>
                    <a:pt x="192903" y="4651"/>
                    <a:pt x="196872" y="1741"/>
                  </a:cubicBezTo>
                  <a:cubicBezTo>
                    <a:pt x="200841" y="-1169"/>
                    <a:pt x="160359" y="-640"/>
                    <a:pt x="141309" y="4916"/>
                  </a:cubicBezTo>
                  <a:cubicBezTo>
                    <a:pt x="122259" y="10472"/>
                    <a:pt x="107443" y="31639"/>
                    <a:pt x="82572" y="35078"/>
                  </a:cubicBezTo>
                  <a:cubicBezTo>
                    <a:pt x="57701" y="38517"/>
                    <a:pt x="1345" y="16822"/>
                    <a:pt x="22" y="160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712BF68-2BC5-42A0-9847-A0CD60CD9EA1}"/>
                </a:ext>
              </a:extLst>
            </p:cNvPr>
            <p:cNvSpPr/>
            <p:nvPr/>
          </p:nvSpPr>
          <p:spPr>
            <a:xfrm>
              <a:off x="5866630" y="2447863"/>
              <a:ext cx="136247" cy="43614"/>
            </a:xfrm>
            <a:custGeom>
              <a:avLst/>
              <a:gdLst>
                <a:gd name="connsiteX0" fmla="*/ 135708 w 136247"/>
                <a:gd name="connsiteY0" fmla="*/ 62 h 43614"/>
                <a:gd name="connsiteX1" fmla="*/ 69033 w 136247"/>
                <a:gd name="connsiteY1" fmla="*/ 33400 h 43614"/>
                <a:gd name="connsiteX2" fmla="*/ 32520 w 136247"/>
                <a:gd name="connsiteY2" fmla="*/ 34987 h 43614"/>
                <a:gd name="connsiteX3" fmla="*/ 770 w 136247"/>
                <a:gd name="connsiteY3" fmla="*/ 42925 h 43614"/>
                <a:gd name="connsiteX4" fmla="*/ 65858 w 136247"/>
                <a:gd name="connsiteY4" fmla="*/ 39750 h 43614"/>
                <a:gd name="connsiteX5" fmla="*/ 99195 w 136247"/>
                <a:gd name="connsiteY5" fmla="*/ 42925 h 43614"/>
                <a:gd name="connsiteX6" fmla="*/ 135708 w 136247"/>
                <a:gd name="connsiteY6" fmla="*/ 62 h 4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47" h="43614">
                  <a:moveTo>
                    <a:pt x="135708" y="62"/>
                  </a:moveTo>
                  <a:cubicBezTo>
                    <a:pt x="130681" y="-1525"/>
                    <a:pt x="86231" y="27579"/>
                    <a:pt x="69033" y="33400"/>
                  </a:cubicBezTo>
                  <a:cubicBezTo>
                    <a:pt x="51835" y="39221"/>
                    <a:pt x="43897" y="33400"/>
                    <a:pt x="32520" y="34987"/>
                  </a:cubicBezTo>
                  <a:cubicBezTo>
                    <a:pt x="21143" y="36575"/>
                    <a:pt x="-4786" y="42131"/>
                    <a:pt x="770" y="42925"/>
                  </a:cubicBezTo>
                  <a:cubicBezTo>
                    <a:pt x="6326" y="43719"/>
                    <a:pt x="49454" y="39750"/>
                    <a:pt x="65858" y="39750"/>
                  </a:cubicBezTo>
                  <a:cubicBezTo>
                    <a:pt x="82262" y="39750"/>
                    <a:pt x="89141" y="45571"/>
                    <a:pt x="99195" y="42925"/>
                  </a:cubicBezTo>
                  <a:cubicBezTo>
                    <a:pt x="109249" y="40279"/>
                    <a:pt x="140735" y="1649"/>
                    <a:pt x="135708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44589F9-8A61-4410-80C9-B1AB66931C25}"/>
                </a:ext>
              </a:extLst>
            </p:cNvPr>
            <p:cNvSpPr/>
            <p:nvPr/>
          </p:nvSpPr>
          <p:spPr>
            <a:xfrm>
              <a:off x="6208484" y="2430286"/>
              <a:ext cx="166703" cy="47188"/>
            </a:xfrm>
            <a:custGeom>
              <a:avLst/>
              <a:gdLst>
                <a:gd name="connsiteX0" fmla="*/ 229 w 166703"/>
                <a:gd name="connsiteY0" fmla="*/ 177 h 47188"/>
                <a:gd name="connsiteX1" fmla="*/ 85954 w 166703"/>
                <a:gd name="connsiteY1" fmla="*/ 30339 h 47188"/>
                <a:gd name="connsiteX2" fmla="*/ 165329 w 166703"/>
                <a:gd name="connsiteY2" fmla="*/ 30339 h 47188"/>
                <a:gd name="connsiteX3" fmla="*/ 138341 w 166703"/>
                <a:gd name="connsiteY3" fmla="*/ 38277 h 47188"/>
                <a:gd name="connsiteX4" fmla="*/ 112941 w 166703"/>
                <a:gd name="connsiteY4" fmla="*/ 46214 h 47188"/>
                <a:gd name="connsiteX5" fmla="*/ 229 w 166703"/>
                <a:gd name="connsiteY5" fmla="*/ 177 h 4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03" h="47188">
                  <a:moveTo>
                    <a:pt x="229" y="177"/>
                  </a:moveTo>
                  <a:cubicBezTo>
                    <a:pt x="-4269" y="-2469"/>
                    <a:pt x="58437" y="25312"/>
                    <a:pt x="85954" y="30339"/>
                  </a:cubicBezTo>
                  <a:cubicBezTo>
                    <a:pt x="113471" y="35366"/>
                    <a:pt x="156598" y="29016"/>
                    <a:pt x="165329" y="30339"/>
                  </a:cubicBezTo>
                  <a:cubicBezTo>
                    <a:pt x="174060" y="31662"/>
                    <a:pt x="138341" y="38277"/>
                    <a:pt x="138341" y="38277"/>
                  </a:cubicBezTo>
                  <a:cubicBezTo>
                    <a:pt x="129610" y="40923"/>
                    <a:pt x="132785" y="50183"/>
                    <a:pt x="112941" y="46214"/>
                  </a:cubicBezTo>
                  <a:cubicBezTo>
                    <a:pt x="93097" y="42245"/>
                    <a:pt x="4727" y="2823"/>
                    <a:pt x="229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D6393B5-FC07-4045-A792-4DD9F4496C7F}"/>
                </a:ext>
              </a:extLst>
            </p:cNvPr>
            <p:cNvSpPr/>
            <p:nvPr/>
          </p:nvSpPr>
          <p:spPr>
            <a:xfrm>
              <a:off x="5979402" y="2598738"/>
              <a:ext cx="64331" cy="96837"/>
            </a:xfrm>
            <a:custGeom>
              <a:avLst/>
              <a:gdLst>
                <a:gd name="connsiteX0" fmla="*/ 29286 w 64331"/>
                <a:gd name="connsiteY0" fmla="*/ 0 h 96837"/>
                <a:gd name="connsiteX1" fmla="*/ 711 w 64331"/>
                <a:gd name="connsiteY1" fmla="*/ 74612 h 96837"/>
                <a:gd name="connsiteX2" fmla="*/ 64211 w 64331"/>
                <a:gd name="connsiteY2" fmla="*/ 96837 h 96837"/>
                <a:gd name="connsiteX3" fmla="*/ 16586 w 64331"/>
                <a:gd name="connsiteY3" fmla="*/ 74612 h 96837"/>
                <a:gd name="connsiteX4" fmla="*/ 29286 w 64331"/>
                <a:gd name="connsiteY4" fmla="*/ 0 h 9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1" h="96837">
                  <a:moveTo>
                    <a:pt x="29286" y="0"/>
                  </a:moveTo>
                  <a:cubicBezTo>
                    <a:pt x="26640" y="0"/>
                    <a:pt x="-5110" y="58473"/>
                    <a:pt x="711" y="74612"/>
                  </a:cubicBezTo>
                  <a:cubicBezTo>
                    <a:pt x="6532" y="90751"/>
                    <a:pt x="61565" y="96837"/>
                    <a:pt x="64211" y="96837"/>
                  </a:cubicBezTo>
                  <a:cubicBezTo>
                    <a:pt x="66857" y="96837"/>
                    <a:pt x="25053" y="85460"/>
                    <a:pt x="16586" y="74612"/>
                  </a:cubicBezTo>
                  <a:cubicBezTo>
                    <a:pt x="8119" y="63764"/>
                    <a:pt x="31932" y="0"/>
                    <a:pt x="2928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83A7062-1BE6-4A15-9ABB-A34A6D8D4F71}"/>
                </a:ext>
              </a:extLst>
            </p:cNvPr>
            <p:cNvSpPr/>
            <p:nvPr/>
          </p:nvSpPr>
          <p:spPr>
            <a:xfrm>
              <a:off x="6173758" y="2585756"/>
              <a:ext cx="87156" cy="106373"/>
            </a:xfrm>
            <a:custGeom>
              <a:avLst/>
              <a:gdLst>
                <a:gd name="connsiteX0" fmla="*/ 3205 w 87156"/>
                <a:gd name="connsiteY0" fmla="*/ 282 h 106373"/>
                <a:gd name="connsiteX1" fmla="*/ 80992 w 87156"/>
                <a:gd name="connsiteY1" fmla="*/ 65369 h 106373"/>
                <a:gd name="connsiteX2" fmla="*/ 73055 w 87156"/>
                <a:gd name="connsiteY2" fmla="*/ 78069 h 106373"/>
                <a:gd name="connsiteX3" fmla="*/ 30 w 87156"/>
                <a:gd name="connsiteY3" fmla="*/ 105057 h 106373"/>
                <a:gd name="connsiteX4" fmla="*/ 82580 w 87156"/>
                <a:gd name="connsiteY4" fmla="*/ 93944 h 106373"/>
                <a:gd name="connsiteX5" fmla="*/ 3205 w 87156"/>
                <a:gd name="connsiteY5" fmla="*/ 282 h 10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156" h="106373">
                  <a:moveTo>
                    <a:pt x="3205" y="282"/>
                  </a:moveTo>
                  <a:cubicBezTo>
                    <a:pt x="2940" y="-4480"/>
                    <a:pt x="69351" y="52405"/>
                    <a:pt x="80992" y="65369"/>
                  </a:cubicBezTo>
                  <a:cubicBezTo>
                    <a:pt x="92633" y="78333"/>
                    <a:pt x="86549" y="71454"/>
                    <a:pt x="73055" y="78069"/>
                  </a:cubicBezTo>
                  <a:cubicBezTo>
                    <a:pt x="59561" y="84684"/>
                    <a:pt x="-1558" y="102411"/>
                    <a:pt x="30" y="105057"/>
                  </a:cubicBezTo>
                  <a:cubicBezTo>
                    <a:pt x="1617" y="107703"/>
                    <a:pt x="82316" y="107438"/>
                    <a:pt x="82580" y="93944"/>
                  </a:cubicBezTo>
                  <a:cubicBezTo>
                    <a:pt x="82844" y="80450"/>
                    <a:pt x="3470" y="5044"/>
                    <a:pt x="3205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3772E41-B9E7-489C-994C-300AF006029C}"/>
                </a:ext>
              </a:extLst>
            </p:cNvPr>
            <p:cNvSpPr/>
            <p:nvPr/>
          </p:nvSpPr>
          <p:spPr>
            <a:xfrm>
              <a:off x="6049919" y="2341485"/>
              <a:ext cx="41398" cy="141778"/>
            </a:xfrm>
            <a:custGeom>
              <a:avLst/>
              <a:gdLst>
                <a:gd name="connsiteX0" fmla="*/ 44 w 41398"/>
                <a:gd name="connsiteY0" fmla="*/ 78 h 141778"/>
                <a:gd name="connsiteX1" fmla="*/ 31794 w 41398"/>
                <a:gd name="connsiteY1" fmla="*/ 77865 h 141778"/>
                <a:gd name="connsiteX2" fmla="*/ 28619 w 41398"/>
                <a:gd name="connsiteY2" fmla="*/ 141365 h 141778"/>
                <a:gd name="connsiteX3" fmla="*/ 36556 w 41398"/>
                <a:gd name="connsiteY3" fmla="*/ 103265 h 141778"/>
                <a:gd name="connsiteX4" fmla="*/ 39731 w 41398"/>
                <a:gd name="connsiteY4" fmla="*/ 63578 h 141778"/>
                <a:gd name="connsiteX5" fmla="*/ 44 w 41398"/>
                <a:gd name="connsiteY5" fmla="*/ 78 h 1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98" h="141778">
                  <a:moveTo>
                    <a:pt x="44" y="78"/>
                  </a:moveTo>
                  <a:cubicBezTo>
                    <a:pt x="-1279" y="2459"/>
                    <a:pt x="27032" y="54317"/>
                    <a:pt x="31794" y="77865"/>
                  </a:cubicBezTo>
                  <a:cubicBezTo>
                    <a:pt x="36556" y="101413"/>
                    <a:pt x="27825" y="137132"/>
                    <a:pt x="28619" y="141365"/>
                  </a:cubicBezTo>
                  <a:cubicBezTo>
                    <a:pt x="29413" y="145598"/>
                    <a:pt x="34704" y="116229"/>
                    <a:pt x="36556" y="103265"/>
                  </a:cubicBezTo>
                  <a:cubicBezTo>
                    <a:pt x="38408" y="90301"/>
                    <a:pt x="44229" y="77072"/>
                    <a:pt x="39731" y="63578"/>
                  </a:cubicBezTo>
                  <a:cubicBezTo>
                    <a:pt x="35233" y="50084"/>
                    <a:pt x="1367" y="-2303"/>
                    <a:pt x="44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6163CEA-15AE-4D76-A2A7-74170897978B}"/>
                </a:ext>
              </a:extLst>
            </p:cNvPr>
            <p:cNvSpPr/>
            <p:nvPr/>
          </p:nvSpPr>
          <p:spPr>
            <a:xfrm>
              <a:off x="6126036" y="2319094"/>
              <a:ext cx="45188" cy="154601"/>
            </a:xfrm>
            <a:custGeom>
              <a:avLst/>
              <a:gdLst>
                <a:gd name="connsiteX0" fmla="*/ 39814 w 45188"/>
                <a:gd name="connsiteY0" fmla="*/ 244 h 154601"/>
                <a:gd name="connsiteX1" fmla="*/ 17589 w 45188"/>
                <a:gd name="connsiteY1" fmla="*/ 66919 h 154601"/>
                <a:gd name="connsiteX2" fmla="*/ 44577 w 45188"/>
                <a:gd name="connsiteY2" fmla="*/ 152644 h 154601"/>
                <a:gd name="connsiteX3" fmla="*/ 33464 w 45188"/>
                <a:gd name="connsiteY3" fmla="*/ 124069 h 154601"/>
                <a:gd name="connsiteX4" fmla="*/ 127 w 45188"/>
                <a:gd name="connsiteY4" fmla="*/ 90731 h 154601"/>
                <a:gd name="connsiteX5" fmla="*/ 39814 w 45188"/>
                <a:gd name="connsiteY5" fmla="*/ 244 h 15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88" h="154601">
                  <a:moveTo>
                    <a:pt x="39814" y="244"/>
                  </a:moveTo>
                  <a:cubicBezTo>
                    <a:pt x="42724" y="-3725"/>
                    <a:pt x="16795" y="41519"/>
                    <a:pt x="17589" y="66919"/>
                  </a:cubicBezTo>
                  <a:cubicBezTo>
                    <a:pt x="18383" y="92319"/>
                    <a:pt x="41931" y="143119"/>
                    <a:pt x="44577" y="152644"/>
                  </a:cubicBezTo>
                  <a:cubicBezTo>
                    <a:pt x="47223" y="162169"/>
                    <a:pt x="40872" y="134388"/>
                    <a:pt x="33464" y="124069"/>
                  </a:cubicBezTo>
                  <a:cubicBezTo>
                    <a:pt x="26056" y="113750"/>
                    <a:pt x="2773" y="108458"/>
                    <a:pt x="127" y="90731"/>
                  </a:cubicBezTo>
                  <a:cubicBezTo>
                    <a:pt x="-2519" y="73004"/>
                    <a:pt x="36904" y="4213"/>
                    <a:pt x="39814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4C76ADD-4A4C-42CB-8021-0D8CA4D1415B}"/>
                </a:ext>
              </a:extLst>
            </p:cNvPr>
            <p:cNvSpPr/>
            <p:nvPr/>
          </p:nvSpPr>
          <p:spPr>
            <a:xfrm>
              <a:off x="6044407" y="2519363"/>
              <a:ext cx="42362" cy="127158"/>
            </a:xfrm>
            <a:custGeom>
              <a:avLst/>
              <a:gdLst>
                <a:gd name="connsiteX0" fmla="*/ 42068 w 42362"/>
                <a:gd name="connsiteY0" fmla="*/ 0 h 127158"/>
                <a:gd name="connsiteX1" fmla="*/ 23018 w 42362"/>
                <a:gd name="connsiteY1" fmla="*/ 68262 h 127158"/>
                <a:gd name="connsiteX2" fmla="*/ 7143 w 42362"/>
                <a:gd name="connsiteY2" fmla="*/ 87312 h 127158"/>
                <a:gd name="connsiteX3" fmla="*/ 793 w 42362"/>
                <a:gd name="connsiteY3" fmla="*/ 127000 h 127158"/>
                <a:gd name="connsiteX4" fmla="*/ 793 w 42362"/>
                <a:gd name="connsiteY4" fmla="*/ 100012 h 127158"/>
                <a:gd name="connsiteX5" fmla="*/ 7143 w 42362"/>
                <a:gd name="connsiteY5" fmla="*/ 69850 h 127158"/>
                <a:gd name="connsiteX6" fmla="*/ 42068 w 42362"/>
                <a:gd name="connsiteY6" fmla="*/ 0 h 1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62" h="127158">
                  <a:moveTo>
                    <a:pt x="42068" y="0"/>
                  </a:moveTo>
                  <a:cubicBezTo>
                    <a:pt x="44714" y="-265"/>
                    <a:pt x="28839" y="53710"/>
                    <a:pt x="23018" y="68262"/>
                  </a:cubicBezTo>
                  <a:cubicBezTo>
                    <a:pt x="17197" y="82814"/>
                    <a:pt x="10847" y="77522"/>
                    <a:pt x="7143" y="87312"/>
                  </a:cubicBezTo>
                  <a:cubicBezTo>
                    <a:pt x="3439" y="97102"/>
                    <a:pt x="1851" y="124883"/>
                    <a:pt x="793" y="127000"/>
                  </a:cubicBezTo>
                  <a:cubicBezTo>
                    <a:pt x="-265" y="129117"/>
                    <a:pt x="-265" y="109537"/>
                    <a:pt x="793" y="100012"/>
                  </a:cubicBezTo>
                  <a:cubicBezTo>
                    <a:pt x="1851" y="90487"/>
                    <a:pt x="2116" y="81492"/>
                    <a:pt x="7143" y="69850"/>
                  </a:cubicBezTo>
                  <a:cubicBezTo>
                    <a:pt x="12170" y="58208"/>
                    <a:pt x="39422" y="265"/>
                    <a:pt x="420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C6C42015-7607-4E74-890E-48D3F5AF7C79}"/>
                </a:ext>
              </a:extLst>
            </p:cNvPr>
            <p:cNvSpPr/>
            <p:nvPr/>
          </p:nvSpPr>
          <p:spPr>
            <a:xfrm>
              <a:off x="6135544" y="2469997"/>
              <a:ext cx="49442" cy="159692"/>
            </a:xfrm>
            <a:custGeom>
              <a:avLst/>
              <a:gdLst>
                <a:gd name="connsiteX0" fmla="*/ 144 w 49442"/>
                <a:gd name="connsiteY0" fmla="*/ 153 h 159692"/>
                <a:gd name="connsiteX1" fmla="*/ 33481 w 49442"/>
                <a:gd name="connsiteY1" fmla="*/ 100166 h 159692"/>
                <a:gd name="connsiteX2" fmla="*/ 8081 w 49442"/>
                <a:gd name="connsiteY2" fmla="*/ 158903 h 159692"/>
                <a:gd name="connsiteX3" fmla="*/ 16019 w 49442"/>
                <a:gd name="connsiteY3" fmla="*/ 130328 h 159692"/>
                <a:gd name="connsiteX4" fmla="*/ 49356 w 49442"/>
                <a:gd name="connsiteY4" fmla="*/ 77941 h 159692"/>
                <a:gd name="connsiteX5" fmla="*/ 144 w 49442"/>
                <a:gd name="connsiteY5" fmla="*/ 153 h 1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42" h="159692">
                  <a:moveTo>
                    <a:pt x="144" y="153"/>
                  </a:moveTo>
                  <a:cubicBezTo>
                    <a:pt x="-2502" y="3857"/>
                    <a:pt x="32158" y="73708"/>
                    <a:pt x="33481" y="100166"/>
                  </a:cubicBezTo>
                  <a:cubicBezTo>
                    <a:pt x="34804" y="126624"/>
                    <a:pt x="10991" y="153876"/>
                    <a:pt x="8081" y="158903"/>
                  </a:cubicBezTo>
                  <a:cubicBezTo>
                    <a:pt x="5171" y="163930"/>
                    <a:pt x="9140" y="143822"/>
                    <a:pt x="16019" y="130328"/>
                  </a:cubicBezTo>
                  <a:cubicBezTo>
                    <a:pt x="22898" y="116834"/>
                    <a:pt x="51208" y="95139"/>
                    <a:pt x="49356" y="77941"/>
                  </a:cubicBezTo>
                  <a:cubicBezTo>
                    <a:pt x="47504" y="60743"/>
                    <a:pt x="2790" y="-3551"/>
                    <a:pt x="144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C953E24-BC5C-495E-9D82-E7491E14B594}"/>
                </a:ext>
              </a:extLst>
            </p:cNvPr>
            <p:cNvSpPr/>
            <p:nvPr/>
          </p:nvSpPr>
          <p:spPr>
            <a:xfrm>
              <a:off x="6046768" y="2687512"/>
              <a:ext cx="127169" cy="42771"/>
            </a:xfrm>
            <a:custGeom>
              <a:avLst/>
              <a:gdLst>
                <a:gd name="connsiteX0" fmla="*/ 20 w 127169"/>
                <a:gd name="connsiteY0" fmla="*/ 126 h 42771"/>
                <a:gd name="connsiteX1" fmla="*/ 52407 w 127169"/>
                <a:gd name="connsiteY1" fmla="*/ 36638 h 42771"/>
                <a:gd name="connsiteX2" fmla="*/ 84157 w 127169"/>
                <a:gd name="connsiteY2" fmla="*/ 39813 h 42771"/>
                <a:gd name="connsiteX3" fmla="*/ 127020 w 127169"/>
                <a:gd name="connsiteY3" fmla="*/ 6476 h 42771"/>
                <a:gd name="connsiteX4" fmla="*/ 96857 w 127169"/>
                <a:gd name="connsiteY4" fmla="*/ 22351 h 42771"/>
                <a:gd name="connsiteX5" fmla="*/ 58757 w 127169"/>
                <a:gd name="connsiteY5" fmla="*/ 23938 h 42771"/>
                <a:gd name="connsiteX6" fmla="*/ 20 w 127169"/>
                <a:gd name="connsiteY6" fmla="*/ 126 h 4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69" h="42771">
                  <a:moveTo>
                    <a:pt x="20" y="126"/>
                  </a:moveTo>
                  <a:cubicBezTo>
                    <a:pt x="-1038" y="2243"/>
                    <a:pt x="38384" y="30024"/>
                    <a:pt x="52407" y="36638"/>
                  </a:cubicBezTo>
                  <a:cubicBezTo>
                    <a:pt x="66430" y="43252"/>
                    <a:pt x="71722" y="44840"/>
                    <a:pt x="84157" y="39813"/>
                  </a:cubicBezTo>
                  <a:cubicBezTo>
                    <a:pt x="96593" y="34786"/>
                    <a:pt x="124903" y="9386"/>
                    <a:pt x="127020" y="6476"/>
                  </a:cubicBezTo>
                  <a:cubicBezTo>
                    <a:pt x="129137" y="3566"/>
                    <a:pt x="108234" y="19441"/>
                    <a:pt x="96857" y="22351"/>
                  </a:cubicBezTo>
                  <a:cubicBezTo>
                    <a:pt x="85480" y="25261"/>
                    <a:pt x="70928" y="24732"/>
                    <a:pt x="58757" y="23938"/>
                  </a:cubicBezTo>
                  <a:cubicBezTo>
                    <a:pt x="46586" y="23144"/>
                    <a:pt x="1078" y="-1991"/>
                    <a:pt x="20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116FE95-F2F8-4B66-AB78-A0946F807EE0}"/>
                </a:ext>
              </a:extLst>
            </p:cNvPr>
            <p:cNvSpPr/>
            <p:nvPr/>
          </p:nvSpPr>
          <p:spPr>
            <a:xfrm>
              <a:off x="6078304" y="2616160"/>
              <a:ext cx="106763" cy="43328"/>
            </a:xfrm>
            <a:custGeom>
              <a:avLst/>
              <a:gdLst>
                <a:gd name="connsiteX0" fmla="*/ 234 w 106763"/>
                <a:gd name="connsiteY0" fmla="*/ 40 h 43328"/>
                <a:gd name="connsiteX1" fmla="*/ 39921 w 106763"/>
                <a:gd name="connsiteY1" fmla="*/ 41315 h 43328"/>
                <a:gd name="connsiteX2" fmla="*/ 106596 w 106763"/>
                <a:gd name="connsiteY2" fmla="*/ 36553 h 43328"/>
                <a:gd name="connsiteX3" fmla="*/ 57384 w 106763"/>
                <a:gd name="connsiteY3" fmla="*/ 33378 h 43328"/>
                <a:gd name="connsiteX4" fmla="*/ 234 w 106763"/>
                <a:gd name="connsiteY4" fmla="*/ 40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63" h="43328">
                  <a:moveTo>
                    <a:pt x="234" y="40"/>
                  </a:moveTo>
                  <a:cubicBezTo>
                    <a:pt x="-2677" y="1363"/>
                    <a:pt x="22194" y="35230"/>
                    <a:pt x="39921" y="41315"/>
                  </a:cubicBezTo>
                  <a:cubicBezTo>
                    <a:pt x="57648" y="47400"/>
                    <a:pt x="103685" y="37876"/>
                    <a:pt x="106596" y="36553"/>
                  </a:cubicBezTo>
                  <a:cubicBezTo>
                    <a:pt x="109507" y="35230"/>
                    <a:pt x="73788" y="36288"/>
                    <a:pt x="57384" y="33378"/>
                  </a:cubicBezTo>
                  <a:cubicBezTo>
                    <a:pt x="40980" y="30468"/>
                    <a:pt x="3145" y="-1283"/>
                    <a:pt x="234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5F7FCCEF-1D5B-418D-BDD1-5F491F73FBCA}"/>
                </a:ext>
              </a:extLst>
            </p:cNvPr>
            <p:cNvSpPr/>
            <p:nvPr/>
          </p:nvSpPr>
          <p:spPr>
            <a:xfrm>
              <a:off x="5904464" y="2776118"/>
              <a:ext cx="241089" cy="62546"/>
            </a:xfrm>
            <a:custGeom>
              <a:avLst/>
              <a:gdLst>
                <a:gd name="connsiteX0" fmla="*/ 1036 w 241089"/>
                <a:gd name="connsiteY0" fmla="*/ 62332 h 62546"/>
                <a:gd name="connsiteX1" fmla="*/ 69299 w 241089"/>
                <a:gd name="connsiteY1" fmla="*/ 24232 h 62546"/>
                <a:gd name="connsiteX2" fmla="*/ 189949 w 241089"/>
                <a:gd name="connsiteY2" fmla="*/ 13120 h 62546"/>
                <a:gd name="connsiteX3" fmla="*/ 240749 w 241089"/>
                <a:gd name="connsiteY3" fmla="*/ 11532 h 62546"/>
                <a:gd name="connsiteX4" fmla="*/ 207411 w 241089"/>
                <a:gd name="connsiteY4" fmla="*/ 5182 h 62546"/>
                <a:gd name="connsiteX5" fmla="*/ 120099 w 241089"/>
                <a:gd name="connsiteY5" fmla="*/ 5182 h 62546"/>
                <a:gd name="connsiteX6" fmla="*/ 1036 w 241089"/>
                <a:gd name="connsiteY6" fmla="*/ 62332 h 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089" h="62546">
                  <a:moveTo>
                    <a:pt x="1036" y="62332"/>
                  </a:moveTo>
                  <a:cubicBezTo>
                    <a:pt x="-7431" y="65507"/>
                    <a:pt x="37814" y="32434"/>
                    <a:pt x="69299" y="24232"/>
                  </a:cubicBezTo>
                  <a:cubicBezTo>
                    <a:pt x="100784" y="16030"/>
                    <a:pt x="161374" y="15237"/>
                    <a:pt x="189949" y="13120"/>
                  </a:cubicBezTo>
                  <a:cubicBezTo>
                    <a:pt x="218524" y="11003"/>
                    <a:pt x="237839" y="12855"/>
                    <a:pt x="240749" y="11532"/>
                  </a:cubicBezTo>
                  <a:cubicBezTo>
                    <a:pt x="243659" y="10209"/>
                    <a:pt x="227519" y="6240"/>
                    <a:pt x="207411" y="5182"/>
                  </a:cubicBezTo>
                  <a:cubicBezTo>
                    <a:pt x="187303" y="4124"/>
                    <a:pt x="152643" y="-5930"/>
                    <a:pt x="120099" y="5182"/>
                  </a:cubicBezTo>
                  <a:cubicBezTo>
                    <a:pt x="87555" y="16294"/>
                    <a:pt x="9503" y="59157"/>
                    <a:pt x="1036" y="62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3C3CE8E1-A2E8-4208-A447-1E8A071FDCE8}"/>
                </a:ext>
              </a:extLst>
            </p:cNvPr>
            <p:cNvSpPr/>
            <p:nvPr/>
          </p:nvSpPr>
          <p:spPr>
            <a:xfrm>
              <a:off x="6111492" y="2781300"/>
              <a:ext cx="224721" cy="47625"/>
            </a:xfrm>
            <a:custGeom>
              <a:avLst/>
              <a:gdLst>
                <a:gd name="connsiteX0" fmla="*/ 383 w 224721"/>
                <a:gd name="connsiteY0" fmla="*/ 15875 h 47625"/>
                <a:gd name="connsiteX1" fmla="*/ 100396 w 224721"/>
                <a:gd name="connsiteY1" fmla="*/ 6350 h 47625"/>
                <a:gd name="connsiteX2" fmla="*/ 155958 w 224721"/>
                <a:gd name="connsiteY2" fmla="*/ 14288 h 47625"/>
                <a:gd name="connsiteX3" fmla="*/ 224221 w 224721"/>
                <a:gd name="connsiteY3" fmla="*/ 47625 h 47625"/>
                <a:gd name="connsiteX4" fmla="*/ 184533 w 224721"/>
                <a:gd name="connsiteY4" fmla="*/ 14288 h 47625"/>
                <a:gd name="connsiteX5" fmla="*/ 140083 w 224721"/>
                <a:gd name="connsiteY5" fmla="*/ 0 h 47625"/>
                <a:gd name="connsiteX6" fmla="*/ 383 w 224721"/>
                <a:gd name="connsiteY6" fmla="*/ 1587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721" h="47625">
                  <a:moveTo>
                    <a:pt x="383" y="15875"/>
                  </a:moveTo>
                  <a:cubicBezTo>
                    <a:pt x="-6231" y="16933"/>
                    <a:pt x="74467" y="6614"/>
                    <a:pt x="100396" y="6350"/>
                  </a:cubicBezTo>
                  <a:cubicBezTo>
                    <a:pt x="126325" y="6086"/>
                    <a:pt x="135321" y="7409"/>
                    <a:pt x="155958" y="14288"/>
                  </a:cubicBezTo>
                  <a:cubicBezTo>
                    <a:pt x="176595" y="21167"/>
                    <a:pt x="219459" y="47625"/>
                    <a:pt x="224221" y="47625"/>
                  </a:cubicBezTo>
                  <a:cubicBezTo>
                    <a:pt x="228983" y="47625"/>
                    <a:pt x="198556" y="22225"/>
                    <a:pt x="184533" y="14288"/>
                  </a:cubicBezTo>
                  <a:cubicBezTo>
                    <a:pt x="170510" y="6351"/>
                    <a:pt x="164954" y="2911"/>
                    <a:pt x="140083" y="0"/>
                  </a:cubicBezTo>
                  <a:lnTo>
                    <a:pt x="383" y="158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5E0E0FC-ACDC-486E-8CFB-14DD6A0C5D39}"/>
                </a:ext>
              </a:extLst>
            </p:cNvPr>
            <p:cNvSpPr/>
            <p:nvPr/>
          </p:nvSpPr>
          <p:spPr>
            <a:xfrm>
              <a:off x="5997557" y="2801129"/>
              <a:ext cx="124039" cy="17121"/>
            </a:xfrm>
            <a:custGeom>
              <a:avLst/>
              <a:gdLst>
                <a:gd name="connsiteX0" fmla="*/ 18 w 124039"/>
                <a:gd name="connsiteY0" fmla="*/ 809 h 17121"/>
                <a:gd name="connsiteX1" fmla="*/ 90506 w 124039"/>
                <a:gd name="connsiteY1" fmla="*/ 16684 h 17121"/>
                <a:gd name="connsiteX2" fmla="*/ 123843 w 124039"/>
                <a:gd name="connsiteY2" fmla="*/ 11921 h 17121"/>
                <a:gd name="connsiteX3" fmla="*/ 98443 w 124039"/>
                <a:gd name="connsiteY3" fmla="*/ 3984 h 17121"/>
                <a:gd name="connsiteX4" fmla="*/ 18 w 124039"/>
                <a:gd name="connsiteY4" fmla="*/ 809 h 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9" h="17121">
                  <a:moveTo>
                    <a:pt x="18" y="809"/>
                  </a:moveTo>
                  <a:cubicBezTo>
                    <a:pt x="-1305" y="2926"/>
                    <a:pt x="69869" y="14832"/>
                    <a:pt x="90506" y="16684"/>
                  </a:cubicBezTo>
                  <a:cubicBezTo>
                    <a:pt x="111144" y="18536"/>
                    <a:pt x="122520" y="14038"/>
                    <a:pt x="123843" y="11921"/>
                  </a:cubicBezTo>
                  <a:cubicBezTo>
                    <a:pt x="125166" y="9804"/>
                    <a:pt x="120139" y="6894"/>
                    <a:pt x="98443" y="3984"/>
                  </a:cubicBezTo>
                  <a:cubicBezTo>
                    <a:pt x="76747" y="1074"/>
                    <a:pt x="1341" y="-1308"/>
                    <a:pt x="18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93027857-A633-4E19-A680-36EDCD792903}"/>
                </a:ext>
              </a:extLst>
            </p:cNvPr>
            <p:cNvSpPr/>
            <p:nvPr/>
          </p:nvSpPr>
          <p:spPr>
            <a:xfrm>
              <a:off x="6121400" y="2794000"/>
              <a:ext cx="146050" cy="25518"/>
            </a:xfrm>
            <a:custGeom>
              <a:avLst/>
              <a:gdLst>
                <a:gd name="connsiteX0" fmla="*/ 0 w 146050"/>
                <a:gd name="connsiteY0" fmla="*/ 25400 h 25518"/>
                <a:gd name="connsiteX1" fmla="*/ 96838 w 146050"/>
                <a:gd name="connsiteY1" fmla="*/ 9525 h 25518"/>
                <a:gd name="connsiteX2" fmla="*/ 146050 w 146050"/>
                <a:gd name="connsiteY2" fmla="*/ 9525 h 25518"/>
                <a:gd name="connsiteX3" fmla="*/ 96838 w 146050"/>
                <a:gd name="connsiteY3" fmla="*/ 0 h 25518"/>
                <a:gd name="connsiteX4" fmla="*/ 0 w 146050"/>
                <a:gd name="connsiteY4" fmla="*/ 25400 h 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25518">
                  <a:moveTo>
                    <a:pt x="0" y="25400"/>
                  </a:moveTo>
                  <a:cubicBezTo>
                    <a:pt x="0" y="26987"/>
                    <a:pt x="72496" y="12171"/>
                    <a:pt x="96838" y="9525"/>
                  </a:cubicBezTo>
                  <a:cubicBezTo>
                    <a:pt x="121180" y="6879"/>
                    <a:pt x="146050" y="11112"/>
                    <a:pt x="146050" y="9525"/>
                  </a:cubicBezTo>
                  <a:cubicBezTo>
                    <a:pt x="146050" y="7938"/>
                    <a:pt x="117211" y="0"/>
                    <a:pt x="96838" y="0"/>
                  </a:cubicBezTo>
                  <a:cubicBezTo>
                    <a:pt x="76465" y="0"/>
                    <a:pt x="0" y="23813"/>
                    <a:pt x="0" y="25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4F2E6BB1-93F8-4FB3-8287-4F031152DC6E}"/>
                </a:ext>
              </a:extLst>
            </p:cNvPr>
            <p:cNvSpPr/>
            <p:nvPr/>
          </p:nvSpPr>
          <p:spPr>
            <a:xfrm>
              <a:off x="6153586" y="2814489"/>
              <a:ext cx="194853" cy="147687"/>
            </a:xfrm>
            <a:custGeom>
              <a:avLst/>
              <a:gdLst>
                <a:gd name="connsiteX0" fmla="*/ 194827 w 194853"/>
                <a:gd name="connsiteY0" fmla="*/ 149 h 147687"/>
                <a:gd name="connsiteX1" fmla="*/ 120214 w 194853"/>
                <a:gd name="connsiteY1" fmla="*/ 92224 h 147687"/>
                <a:gd name="connsiteX2" fmla="*/ 86877 w 194853"/>
                <a:gd name="connsiteY2" fmla="*/ 119211 h 147687"/>
                <a:gd name="connsiteX3" fmla="*/ 10677 w 194853"/>
                <a:gd name="connsiteY3" fmla="*/ 144611 h 147687"/>
                <a:gd name="connsiteX4" fmla="*/ 7502 w 194853"/>
                <a:gd name="connsiteY4" fmla="*/ 146199 h 147687"/>
                <a:gd name="connsiteX5" fmla="*/ 75764 w 194853"/>
                <a:gd name="connsiteY5" fmla="*/ 135086 h 147687"/>
                <a:gd name="connsiteX6" fmla="*/ 128152 w 194853"/>
                <a:gd name="connsiteY6" fmla="*/ 116036 h 147687"/>
                <a:gd name="connsiteX7" fmla="*/ 194827 w 194853"/>
                <a:gd name="connsiteY7" fmla="*/ 149 h 1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53" h="147687">
                  <a:moveTo>
                    <a:pt x="194827" y="149"/>
                  </a:moveTo>
                  <a:cubicBezTo>
                    <a:pt x="193504" y="-3820"/>
                    <a:pt x="138206" y="72380"/>
                    <a:pt x="120214" y="92224"/>
                  </a:cubicBezTo>
                  <a:cubicBezTo>
                    <a:pt x="102222" y="112068"/>
                    <a:pt x="105133" y="110480"/>
                    <a:pt x="86877" y="119211"/>
                  </a:cubicBezTo>
                  <a:cubicBezTo>
                    <a:pt x="68621" y="127942"/>
                    <a:pt x="10677" y="144611"/>
                    <a:pt x="10677" y="144611"/>
                  </a:cubicBezTo>
                  <a:cubicBezTo>
                    <a:pt x="-2552" y="149109"/>
                    <a:pt x="-3346" y="147786"/>
                    <a:pt x="7502" y="146199"/>
                  </a:cubicBezTo>
                  <a:cubicBezTo>
                    <a:pt x="18350" y="144612"/>
                    <a:pt x="55656" y="140113"/>
                    <a:pt x="75764" y="135086"/>
                  </a:cubicBezTo>
                  <a:cubicBezTo>
                    <a:pt x="95872" y="130059"/>
                    <a:pt x="108308" y="135350"/>
                    <a:pt x="128152" y="116036"/>
                  </a:cubicBezTo>
                  <a:cubicBezTo>
                    <a:pt x="147996" y="96722"/>
                    <a:pt x="196150" y="4118"/>
                    <a:pt x="194827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4831BAE-6C89-4E01-9249-7398645123CB}"/>
                </a:ext>
              </a:extLst>
            </p:cNvPr>
            <p:cNvSpPr/>
            <p:nvPr/>
          </p:nvSpPr>
          <p:spPr>
            <a:xfrm>
              <a:off x="5943443" y="2887652"/>
              <a:ext cx="222515" cy="79431"/>
            </a:xfrm>
            <a:custGeom>
              <a:avLst/>
              <a:gdLst>
                <a:gd name="connsiteX0" fmla="*/ 157 w 222515"/>
                <a:gd name="connsiteY0" fmla="*/ 11 h 79431"/>
                <a:gd name="connsiteX1" fmla="*/ 87470 w 222515"/>
                <a:gd name="connsiteY1" fmla="*/ 57161 h 79431"/>
                <a:gd name="connsiteX2" fmla="*/ 222407 w 222515"/>
                <a:gd name="connsiteY2" fmla="*/ 79386 h 79431"/>
                <a:gd name="connsiteX3" fmla="*/ 108107 w 222515"/>
                <a:gd name="connsiteY3" fmla="*/ 52398 h 79431"/>
                <a:gd name="connsiteX4" fmla="*/ 157 w 222515"/>
                <a:gd name="connsiteY4" fmla="*/ 11 h 7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15" h="79431">
                  <a:moveTo>
                    <a:pt x="157" y="11"/>
                  </a:moveTo>
                  <a:cubicBezTo>
                    <a:pt x="-3282" y="805"/>
                    <a:pt x="50428" y="43932"/>
                    <a:pt x="87470" y="57161"/>
                  </a:cubicBezTo>
                  <a:cubicBezTo>
                    <a:pt x="124512" y="70390"/>
                    <a:pt x="218968" y="80180"/>
                    <a:pt x="222407" y="79386"/>
                  </a:cubicBezTo>
                  <a:cubicBezTo>
                    <a:pt x="225846" y="78592"/>
                    <a:pt x="146736" y="65098"/>
                    <a:pt x="108107" y="52398"/>
                  </a:cubicBezTo>
                  <a:cubicBezTo>
                    <a:pt x="69478" y="39698"/>
                    <a:pt x="3596" y="-783"/>
                    <a:pt x="15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946292AB-C67C-48D5-8AA5-C2C5E96F9ED2}"/>
                </a:ext>
              </a:extLst>
            </p:cNvPr>
            <p:cNvSpPr/>
            <p:nvPr/>
          </p:nvSpPr>
          <p:spPr>
            <a:xfrm>
              <a:off x="6104118" y="2887364"/>
              <a:ext cx="186205" cy="49791"/>
            </a:xfrm>
            <a:custGeom>
              <a:avLst/>
              <a:gdLst>
                <a:gd name="connsiteX0" fmla="*/ 1407 w 186205"/>
                <a:gd name="connsiteY0" fmla="*/ 47924 h 49791"/>
                <a:gd name="connsiteX1" fmla="*/ 72845 w 186205"/>
                <a:gd name="connsiteY1" fmla="*/ 43161 h 49791"/>
                <a:gd name="connsiteX2" fmla="*/ 183970 w 186205"/>
                <a:gd name="connsiteY2" fmla="*/ 299 h 49791"/>
                <a:gd name="connsiteX3" fmla="*/ 136345 w 186205"/>
                <a:gd name="connsiteY3" fmla="*/ 25699 h 49791"/>
                <a:gd name="connsiteX4" fmla="*/ 1407 w 186205"/>
                <a:gd name="connsiteY4" fmla="*/ 47924 h 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05" h="49791">
                  <a:moveTo>
                    <a:pt x="1407" y="47924"/>
                  </a:moveTo>
                  <a:cubicBezTo>
                    <a:pt x="-9176" y="50834"/>
                    <a:pt x="42418" y="51098"/>
                    <a:pt x="72845" y="43161"/>
                  </a:cubicBezTo>
                  <a:cubicBezTo>
                    <a:pt x="103272" y="35224"/>
                    <a:pt x="173387" y="3209"/>
                    <a:pt x="183970" y="299"/>
                  </a:cubicBezTo>
                  <a:cubicBezTo>
                    <a:pt x="194553" y="-2611"/>
                    <a:pt x="165714" y="16439"/>
                    <a:pt x="136345" y="25699"/>
                  </a:cubicBezTo>
                  <a:cubicBezTo>
                    <a:pt x="106976" y="34959"/>
                    <a:pt x="11990" y="45014"/>
                    <a:pt x="1407" y="47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83155B7C-19A8-49F1-B4D8-AAED5BD8EA5A}"/>
                </a:ext>
              </a:extLst>
            </p:cNvPr>
            <p:cNvSpPr/>
            <p:nvPr/>
          </p:nvSpPr>
          <p:spPr>
            <a:xfrm>
              <a:off x="5952895" y="2824147"/>
              <a:ext cx="333242" cy="69324"/>
            </a:xfrm>
            <a:custGeom>
              <a:avLst/>
              <a:gdLst>
                <a:gd name="connsiteX0" fmla="*/ 230 w 333242"/>
                <a:gd name="connsiteY0" fmla="*/ 16 h 69324"/>
                <a:gd name="connsiteX1" fmla="*/ 46268 w 333242"/>
                <a:gd name="connsiteY1" fmla="*/ 60341 h 69324"/>
                <a:gd name="connsiteX2" fmla="*/ 81193 w 333242"/>
                <a:gd name="connsiteY2" fmla="*/ 63516 h 69324"/>
                <a:gd name="connsiteX3" fmla="*/ 158980 w 333242"/>
                <a:gd name="connsiteY3" fmla="*/ 66691 h 69324"/>
                <a:gd name="connsiteX4" fmla="*/ 314555 w 333242"/>
                <a:gd name="connsiteY4" fmla="*/ 63516 h 69324"/>
                <a:gd name="connsiteX5" fmla="*/ 330430 w 333242"/>
                <a:gd name="connsiteY5" fmla="*/ 1603 h 69324"/>
                <a:gd name="connsiteX6" fmla="*/ 314555 w 333242"/>
                <a:gd name="connsiteY6" fmla="*/ 28591 h 69324"/>
                <a:gd name="connsiteX7" fmla="*/ 257405 w 333242"/>
                <a:gd name="connsiteY7" fmla="*/ 47641 h 69324"/>
                <a:gd name="connsiteX8" fmla="*/ 66905 w 333242"/>
                <a:gd name="connsiteY8" fmla="*/ 53991 h 69324"/>
                <a:gd name="connsiteX9" fmla="*/ 230 w 333242"/>
                <a:gd name="connsiteY9" fmla="*/ 16 h 6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242" h="69324">
                  <a:moveTo>
                    <a:pt x="230" y="16"/>
                  </a:moveTo>
                  <a:cubicBezTo>
                    <a:pt x="-3209" y="1074"/>
                    <a:pt x="32774" y="49758"/>
                    <a:pt x="46268" y="60341"/>
                  </a:cubicBezTo>
                  <a:cubicBezTo>
                    <a:pt x="59762" y="70924"/>
                    <a:pt x="62408" y="62458"/>
                    <a:pt x="81193" y="63516"/>
                  </a:cubicBezTo>
                  <a:cubicBezTo>
                    <a:pt x="99978" y="64574"/>
                    <a:pt x="120086" y="66691"/>
                    <a:pt x="158980" y="66691"/>
                  </a:cubicBezTo>
                  <a:cubicBezTo>
                    <a:pt x="197874" y="66691"/>
                    <a:pt x="285980" y="74364"/>
                    <a:pt x="314555" y="63516"/>
                  </a:cubicBezTo>
                  <a:cubicBezTo>
                    <a:pt x="343130" y="52668"/>
                    <a:pt x="330430" y="7424"/>
                    <a:pt x="330430" y="1603"/>
                  </a:cubicBezTo>
                  <a:cubicBezTo>
                    <a:pt x="330430" y="-4218"/>
                    <a:pt x="326726" y="20918"/>
                    <a:pt x="314555" y="28591"/>
                  </a:cubicBezTo>
                  <a:cubicBezTo>
                    <a:pt x="302384" y="36264"/>
                    <a:pt x="298680" y="43408"/>
                    <a:pt x="257405" y="47641"/>
                  </a:cubicBezTo>
                  <a:cubicBezTo>
                    <a:pt x="216130" y="51874"/>
                    <a:pt x="106857" y="59018"/>
                    <a:pt x="66905" y="53991"/>
                  </a:cubicBezTo>
                  <a:cubicBezTo>
                    <a:pt x="26953" y="48964"/>
                    <a:pt x="3669" y="-1042"/>
                    <a:pt x="23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430A642A-98B9-42AC-BD68-39417A64B310}"/>
                </a:ext>
              </a:extLst>
            </p:cNvPr>
            <p:cNvSpPr/>
            <p:nvPr/>
          </p:nvSpPr>
          <p:spPr>
            <a:xfrm>
              <a:off x="6187511" y="2229826"/>
              <a:ext cx="196685" cy="78399"/>
            </a:xfrm>
            <a:custGeom>
              <a:avLst/>
              <a:gdLst>
                <a:gd name="connsiteX0" fmla="*/ 564 w 196685"/>
                <a:gd name="connsiteY0" fmla="*/ 78399 h 78399"/>
                <a:gd name="connsiteX1" fmla="*/ 43427 w 196685"/>
                <a:gd name="connsiteY1" fmla="*/ 35537 h 78399"/>
                <a:gd name="connsiteX2" fmla="*/ 192652 w 196685"/>
                <a:gd name="connsiteY2" fmla="*/ 612 h 78399"/>
                <a:gd name="connsiteX3" fmla="*/ 146614 w 196685"/>
                <a:gd name="connsiteY3" fmla="*/ 14899 h 78399"/>
                <a:gd name="connsiteX4" fmla="*/ 65652 w 196685"/>
                <a:gd name="connsiteY4" fmla="*/ 35537 h 78399"/>
                <a:gd name="connsiteX5" fmla="*/ 564 w 196685"/>
                <a:gd name="connsiteY5" fmla="*/ 78399 h 7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685" h="78399">
                  <a:moveTo>
                    <a:pt x="564" y="78399"/>
                  </a:moveTo>
                  <a:cubicBezTo>
                    <a:pt x="-3140" y="78399"/>
                    <a:pt x="11412" y="48501"/>
                    <a:pt x="43427" y="35537"/>
                  </a:cubicBezTo>
                  <a:cubicBezTo>
                    <a:pt x="75442" y="22572"/>
                    <a:pt x="175454" y="4052"/>
                    <a:pt x="192652" y="612"/>
                  </a:cubicBezTo>
                  <a:cubicBezTo>
                    <a:pt x="209850" y="-2828"/>
                    <a:pt x="167781" y="9078"/>
                    <a:pt x="146614" y="14899"/>
                  </a:cubicBezTo>
                  <a:cubicBezTo>
                    <a:pt x="125447" y="20720"/>
                    <a:pt x="88142" y="27599"/>
                    <a:pt x="65652" y="35537"/>
                  </a:cubicBezTo>
                  <a:cubicBezTo>
                    <a:pt x="43162" y="43475"/>
                    <a:pt x="4268" y="78399"/>
                    <a:pt x="564" y="78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58C2958-FE3D-4F07-AED8-0FE2FB62B92A}"/>
                </a:ext>
              </a:extLst>
            </p:cNvPr>
            <p:cNvSpPr/>
            <p:nvPr/>
          </p:nvSpPr>
          <p:spPr>
            <a:xfrm>
              <a:off x="6251403" y="2274712"/>
              <a:ext cx="91401" cy="22626"/>
            </a:xfrm>
            <a:custGeom>
              <a:avLst/>
              <a:gdLst>
                <a:gd name="connsiteX0" fmla="*/ 172 w 91401"/>
                <a:gd name="connsiteY0" fmla="*/ 22401 h 22626"/>
                <a:gd name="connsiteX1" fmla="*/ 71610 w 91401"/>
                <a:gd name="connsiteY1" fmla="*/ 11288 h 22626"/>
                <a:gd name="connsiteX2" fmla="*/ 90660 w 91401"/>
                <a:gd name="connsiteY2" fmla="*/ 4938 h 22626"/>
                <a:gd name="connsiteX3" fmla="*/ 52560 w 91401"/>
                <a:gd name="connsiteY3" fmla="*/ 176 h 22626"/>
                <a:gd name="connsiteX4" fmla="*/ 172 w 91401"/>
                <a:gd name="connsiteY4" fmla="*/ 22401 h 2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01" h="22626">
                  <a:moveTo>
                    <a:pt x="172" y="22401"/>
                  </a:moveTo>
                  <a:cubicBezTo>
                    <a:pt x="3347" y="24253"/>
                    <a:pt x="56529" y="14198"/>
                    <a:pt x="71610" y="11288"/>
                  </a:cubicBezTo>
                  <a:cubicBezTo>
                    <a:pt x="86691" y="8378"/>
                    <a:pt x="93835" y="6790"/>
                    <a:pt x="90660" y="4938"/>
                  </a:cubicBezTo>
                  <a:cubicBezTo>
                    <a:pt x="87485" y="3086"/>
                    <a:pt x="66583" y="-882"/>
                    <a:pt x="52560" y="176"/>
                  </a:cubicBezTo>
                  <a:cubicBezTo>
                    <a:pt x="38537" y="1234"/>
                    <a:pt x="-3003" y="20549"/>
                    <a:pt x="172" y="2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7201CFCF-CF45-4671-AB1E-3F620A84D774}"/>
                </a:ext>
              </a:extLst>
            </p:cNvPr>
            <p:cNvSpPr/>
            <p:nvPr/>
          </p:nvSpPr>
          <p:spPr>
            <a:xfrm>
              <a:off x="5754566" y="2257300"/>
              <a:ext cx="129429" cy="52524"/>
            </a:xfrm>
            <a:custGeom>
              <a:avLst/>
              <a:gdLst>
                <a:gd name="connsiteX0" fmla="*/ 122 w 129429"/>
                <a:gd name="connsiteY0" fmla="*/ 52513 h 52524"/>
                <a:gd name="connsiteX1" fmla="*/ 68384 w 129429"/>
                <a:gd name="connsiteY1" fmla="*/ 6475 h 52524"/>
                <a:gd name="connsiteX2" fmla="*/ 128709 w 129429"/>
                <a:gd name="connsiteY2" fmla="*/ 16000 h 52524"/>
                <a:gd name="connsiteX3" fmla="*/ 98547 w 129429"/>
                <a:gd name="connsiteY3" fmla="*/ 8063 h 52524"/>
                <a:gd name="connsiteX4" fmla="*/ 52509 w 129429"/>
                <a:gd name="connsiteY4" fmla="*/ 1713 h 52524"/>
                <a:gd name="connsiteX5" fmla="*/ 122 w 129429"/>
                <a:gd name="connsiteY5" fmla="*/ 52513 h 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29" h="52524">
                  <a:moveTo>
                    <a:pt x="122" y="52513"/>
                  </a:moveTo>
                  <a:cubicBezTo>
                    <a:pt x="2768" y="53307"/>
                    <a:pt x="46953" y="12560"/>
                    <a:pt x="68384" y="6475"/>
                  </a:cubicBezTo>
                  <a:cubicBezTo>
                    <a:pt x="89815" y="390"/>
                    <a:pt x="123682" y="15735"/>
                    <a:pt x="128709" y="16000"/>
                  </a:cubicBezTo>
                  <a:cubicBezTo>
                    <a:pt x="133736" y="16265"/>
                    <a:pt x="111247" y="10444"/>
                    <a:pt x="98547" y="8063"/>
                  </a:cubicBezTo>
                  <a:cubicBezTo>
                    <a:pt x="85847" y="5682"/>
                    <a:pt x="66532" y="-3843"/>
                    <a:pt x="52509" y="1713"/>
                  </a:cubicBezTo>
                  <a:cubicBezTo>
                    <a:pt x="38486" y="7269"/>
                    <a:pt x="-2524" y="51719"/>
                    <a:pt x="122" y="52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04CEB983-69E0-460C-8023-DB586210C184}"/>
                </a:ext>
              </a:extLst>
            </p:cNvPr>
            <p:cNvSpPr/>
            <p:nvPr/>
          </p:nvSpPr>
          <p:spPr>
            <a:xfrm>
              <a:off x="5757830" y="2296108"/>
              <a:ext cx="114453" cy="47175"/>
            </a:xfrm>
            <a:custGeom>
              <a:avLst/>
              <a:gdLst>
                <a:gd name="connsiteX0" fmla="*/ 33 w 114453"/>
                <a:gd name="connsiteY0" fmla="*/ 47042 h 47175"/>
                <a:gd name="connsiteX1" fmla="*/ 58770 w 114453"/>
                <a:gd name="connsiteY1" fmla="*/ 1005 h 47175"/>
                <a:gd name="connsiteX2" fmla="*/ 87345 w 114453"/>
                <a:gd name="connsiteY2" fmla="*/ 15292 h 47175"/>
                <a:gd name="connsiteX3" fmla="*/ 114333 w 114453"/>
                <a:gd name="connsiteY3" fmla="*/ 15292 h 47175"/>
                <a:gd name="connsiteX4" fmla="*/ 95283 w 114453"/>
                <a:gd name="connsiteY4" fmla="*/ 7355 h 47175"/>
                <a:gd name="connsiteX5" fmla="*/ 50833 w 114453"/>
                <a:gd name="connsiteY5" fmla="*/ 15292 h 47175"/>
                <a:gd name="connsiteX6" fmla="*/ 33 w 114453"/>
                <a:gd name="connsiteY6" fmla="*/ 47042 h 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53" h="47175">
                  <a:moveTo>
                    <a:pt x="33" y="47042"/>
                  </a:moveTo>
                  <a:cubicBezTo>
                    <a:pt x="1356" y="44661"/>
                    <a:pt x="44218" y="6297"/>
                    <a:pt x="58770" y="1005"/>
                  </a:cubicBezTo>
                  <a:cubicBezTo>
                    <a:pt x="73322" y="-4287"/>
                    <a:pt x="78085" y="12911"/>
                    <a:pt x="87345" y="15292"/>
                  </a:cubicBezTo>
                  <a:cubicBezTo>
                    <a:pt x="96606" y="17673"/>
                    <a:pt x="113010" y="16615"/>
                    <a:pt x="114333" y="15292"/>
                  </a:cubicBezTo>
                  <a:cubicBezTo>
                    <a:pt x="115656" y="13969"/>
                    <a:pt x="105866" y="7355"/>
                    <a:pt x="95283" y="7355"/>
                  </a:cubicBezTo>
                  <a:cubicBezTo>
                    <a:pt x="84700" y="7355"/>
                    <a:pt x="65120" y="11323"/>
                    <a:pt x="50833" y="15292"/>
                  </a:cubicBezTo>
                  <a:cubicBezTo>
                    <a:pt x="36546" y="19261"/>
                    <a:pt x="-1290" y="49423"/>
                    <a:pt x="33" y="47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D907F47F-F2FF-4865-A661-27A01ED9FDF3}"/>
                </a:ext>
              </a:extLst>
            </p:cNvPr>
            <p:cNvSpPr/>
            <p:nvPr/>
          </p:nvSpPr>
          <p:spPr>
            <a:xfrm>
              <a:off x="5841960" y="2264853"/>
              <a:ext cx="154992" cy="59903"/>
            </a:xfrm>
            <a:custGeom>
              <a:avLst/>
              <a:gdLst>
                <a:gd name="connsiteX0" fmla="*/ 40 w 154992"/>
                <a:gd name="connsiteY0" fmla="*/ 510 h 59903"/>
                <a:gd name="connsiteX1" fmla="*/ 100053 w 154992"/>
                <a:gd name="connsiteY1" fmla="*/ 11622 h 59903"/>
                <a:gd name="connsiteX2" fmla="*/ 128628 w 154992"/>
                <a:gd name="connsiteY2" fmla="*/ 22735 h 59903"/>
                <a:gd name="connsiteX3" fmla="*/ 154028 w 154992"/>
                <a:gd name="connsiteY3" fmla="*/ 59247 h 59903"/>
                <a:gd name="connsiteX4" fmla="*/ 146090 w 154992"/>
                <a:gd name="connsiteY4" fmla="*/ 44960 h 59903"/>
                <a:gd name="connsiteX5" fmla="*/ 112753 w 154992"/>
                <a:gd name="connsiteY5" fmla="*/ 29085 h 59903"/>
                <a:gd name="connsiteX6" fmla="*/ 40 w 154992"/>
                <a:gd name="connsiteY6" fmla="*/ 510 h 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2" h="59903">
                  <a:moveTo>
                    <a:pt x="40" y="510"/>
                  </a:moveTo>
                  <a:cubicBezTo>
                    <a:pt x="-2077" y="-2400"/>
                    <a:pt x="78622" y="7918"/>
                    <a:pt x="100053" y="11622"/>
                  </a:cubicBezTo>
                  <a:cubicBezTo>
                    <a:pt x="121484" y="15326"/>
                    <a:pt x="119632" y="14798"/>
                    <a:pt x="128628" y="22735"/>
                  </a:cubicBezTo>
                  <a:cubicBezTo>
                    <a:pt x="137624" y="30673"/>
                    <a:pt x="151118" y="55543"/>
                    <a:pt x="154028" y="59247"/>
                  </a:cubicBezTo>
                  <a:cubicBezTo>
                    <a:pt x="156938" y="62951"/>
                    <a:pt x="152969" y="49987"/>
                    <a:pt x="146090" y="44960"/>
                  </a:cubicBezTo>
                  <a:cubicBezTo>
                    <a:pt x="139211" y="39933"/>
                    <a:pt x="133390" y="35435"/>
                    <a:pt x="112753" y="29085"/>
                  </a:cubicBezTo>
                  <a:cubicBezTo>
                    <a:pt x="92116" y="22735"/>
                    <a:pt x="2157" y="3420"/>
                    <a:pt x="40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F604B8E4-103F-4809-93DB-7F07153225A6}"/>
                </a:ext>
              </a:extLst>
            </p:cNvPr>
            <p:cNvSpPr/>
            <p:nvPr/>
          </p:nvSpPr>
          <p:spPr>
            <a:xfrm>
              <a:off x="5873631" y="2301875"/>
              <a:ext cx="97262" cy="16249"/>
            </a:xfrm>
            <a:custGeom>
              <a:avLst/>
              <a:gdLst>
                <a:gd name="connsiteX0" fmla="*/ 119 w 97262"/>
                <a:gd name="connsiteY0" fmla="*/ 15875 h 16249"/>
                <a:gd name="connsiteX1" fmla="*/ 55682 w 97262"/>
                <a:gd name="connsiteY1" fmla="*/ 0 h 16249"/>
                <a:gd name="connsiteX2" fmla="*/ 96957 w 97262"/>
                <a:gd name="connsiteY2" fmla="*/ 15875 h 16249"/>
                <a:gd name="connsiteX3" fmla="*/ 71557 w 97262"/>
                <a:gd name="connsiteY3" fmla="*/ 11113 h 16249"/>
                <a:gd name="connsiteX4" fmla="*/ 119 w 97262"/>
                <a:gd name="connsiteY4" fmla="*/ 15875 h 1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62" h="16249">
                  <a:moveTo>
                    <a:pt x="119" y="15875"/>
                  </a:moveTo>
                  <a:cubicBezTo>
                    <a:pt x="-2527" y="14023"/>
                    <a:pt x="39542" y="0"/>
                    <a:pt x="55682" y="0"/>
                  </a:cubicBezTo>
                  <a:cubicBezTo>
                    <a:pt x="71822" y="0"/>
                    <a:pt x="94311" y="14023"/>
                    <a:pt x="96957" y="15875"/>
                  </a:cubicBezTo>
                  <a:cubicBezTo>
                    <a:pt x="99603" y="17727"/>
                    <a:pt x="84522" y="12171"/>
                    <a:pt x="71557" y="11113"/>
                  </a:cubicBezTo>
                  <a:cubicBezTo>
                    <a:pt x="58592" y="10055"/>
                    <a:pt x="2765" y="17727"/>
                    <a:pt x="119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982B1DE8-3F27-4E8D-8B0B-1F471FE0C3C0}"/>
                </a:ext>
              </a:extLst>
            </p:cNvPr>
            <p:cNvSpPr/>
            <p:nvPr/>
          </p:nvSpPr>
          <p:spPr>
            <a:xfrm>
              <a:off x="5853764" y="2598738"/>
              <a:ext cx="129762" cy="176257"/>
            </a:xfrm>
            <a:custGeom>
              <a:avLst/>
              <a:gdLst>
                <a:gd name="connsiteX0" fmla="*/ 129524 w 129762"/>
                <a:gd name="connsiteY0" fmla="*/ 0 h 176257"/>
                <a:gd name="connsiteX1" fmla="*/ 39036 w 129762"/>
                <a:gd name="connsiteY1" fmla="*/ 84137 h 176257"/>
                <a:gd name="connsiteX2" fmla="*/ 12049 w 129762"/>
                <a:gd name="connsiteY2" fmla="*/ 174625 h 176257"/>
                <a:gd name="connsiteX3" fmla="*/ 13636 w 129762"/>
                <a:gd name="connsiteY3" fmla="*/ 138112 h 176257"/>
                <a:gd name="connsiteX4" fmla="*/ 8874 w 129762"/>
                <a:gd name="connsiteY4" fmla="*/ 84137 h 176257"/>
                <a:gd name="connsiteX5" fmla="*/ 129524 w 129762"/>
                <a:gd name="connsiteY5" fmla="*/ 0 h 17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62" h="176257">
                  <a:moveTo>
                    <a:pt x="129524" y="0"/>
                  </a:moveTo>
                  <a:cubicBezTo>
                    <a:pt x="134551" y="0"/>
                    <a:pt x="58615" y="55033"/>
                    <a:pt x="39036" y="84137"/>
                  </a:cubicBezTo>
                  <a:cubicBezTo>
                    <a:pt x="19457" y="113241"/>
                    <a:pt x="16282" y="165629"/>
                    <a:pt x="12049" y="174625"/>
                  </a:cubicBezTo>
                  <a:cubicBezTo>
                    <a:pt x="7816" y="183621"/>
                    <a:pt x="14165" y="153193"/>
                    <a:pt x="13636" y="138112"/>
                  </a:cubicBezTo>
                  <a:cubicBezTo>
                    <a:pt x="13107" y="123031"/>
                    <a:pt x="-13351" y="106891"/>
                    <a:pt x="8874" y="84137"/>
                  </a:cubicBezTo>
                  <a:cubicBezTo>
                    <a:pt x="31099" y="61383"/>
                    <a:pt x="124497" y="0"/>
                    <a:pt x="129524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11D6EA54-14F2-48BC-99DA-04D9EE5F6CC5}"/>
                </a:ext>
              </a:extLst>
            </p:cNvPr>
            <p:cNvSpPr/>
            <p:nvPr/>
          </p:nvSpPr>
          <p:spPr>
            <a:xfrm>
              <a:off x="6209313" y="2558350"/>
              <a:ext cx="206028" cy="230939"/>
            </a:xfrm>
            <a:custGeom>
              <a:avLst/>
              <a:gdLst>
                <a:gd name="connsiteX0" fmla="*/ 2575 w 206028"/>
                <a:gd name="connsiteY0" fmla="*/ 700 h 230939"/>
                <a:gd name="connsiteX1" fmla="*/ 91475 w 206028"/>
                <a:gd name="connsiteY1" fmla="*/ 75313 h 230939"/>
                <a:gd name="connsiteX2" fmla="*/ 170850 w 206028"/>
                <a:gd name="connsiteY2" fmla="*/ 126113 h 230939"/>
                <a:gd name="connsiteX3" fmla="*/ 180375 w 206028"/>
                <a:gd name="connsiteY3" fmla="*/ 229300 h 230939"/>
                <a:gd name="connsiteX4" fmla="*/ 180375 w 206028"/>
                <a:gd name="connsiteY4" fmla="*/ 184850 h 230939"/>
                <a:gd name="connsiteX5" fmla="*/ 197837 w 206028"/>
                <a:gd name="connsiteY5" fmla="*/ 122938 h 230939"/>
                <a:gd name="connsiteX6" fmla="*/ 2575 w 206028"/>
                <a:gd name="connsiteY6" fmla="*/ 700 h 23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28" h="230939">
                  <a:moveTo>
                    <a:pt x="2575" y="700"/>
                  </a:moveTo>
                  <a:cubicBezTo>
                    <a:pt x="-15152" y="-7237"/>
                    <a:pt x="63429" y="54411"/>
                    <a:pt x="91475" y="75313"/>
                  </a:cubicBezTo>
                  <a:cubicBezTo>
                    <a:pt x="119521" y="96215"/>
                    <a:pt x="156033" y="100449"/>
                    <a:pt x="170850" y="126113"/>
                  </a:cubicBezTo>
                  <a:cubicBezTo>
                    <a:pt x="185667" y="151777"/>
                    <a:pt x="178788" y="219511"/>
                    <a:pt x="180375" y="229300"/>
                  </a:cubicBezTo>
                  <a:cubicBezTo>
                    <a:pt x="181963" y="239090"/>
                    <a:pt x="177465" y="202577"/>
                    <a:pt x="180375" y="184850"/>
                  </a:cubicBezTo>
                  <a:cubicBezTo>
                    <a:pt x="183285" y="167123"/>
                    <a:pt x="222708" y="149925"/>
                    <a:pt x="197837" y="122938"/>
                  </a:cubicBezTo>
                  <a:cubicBezTo>
                    <a:pt x="172966" y="95951"/>
                    <a:pt x="20302" y="8637"/>
                    <a:pt x="2575" y="70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02AE67B1-6DED-42EB-A80D-A36E727D0AA0}"/>
                </a:ext>
              </a:extLst>
            </p:cNvPr>
            <p:cNvSpPr/>
            <p:nvPr/>
          </p:nvSpPr>
          <p:spPr>
            <a:xfrm>
              <a:off x="5870566" y="2881181"/>
              <a:ext cx="126887" cy="121825"/>
            </a:xfrm>
            <a:custGeom>
              <a:avLst/>
              <a:gdLst>
                <a:gd name="connsiteX0" fmla="*/ 9 w 126887"/>
                <a:gd name="connsiteY0" fmla="*/ 132 h 121825"/>
                <a:gd name="connsiteX1" fmla="*/ 42872 w 126887"/>
                <a:gd name="connsiteY1" fmla="*/ 71569 h 121825"/>
                <a:gd name="connsiteX2" fmla="*/ 123834 w 126887"/>
                <a:gd name="connsiteY2" fmla="*/ 119194 h 121825"/>
                <a:gd name="connsiteX3" fmla="*/ 111134 w 126887"/>
                <a:gd name="connsiteY3" fmla="*/ 116019 h 121825"/>
                <a:gd name="connsiteX4" fmla="*/ 46047 w 126887"/>
                <a:gd name="connsiteY4" fmla="*/ 90619 h 121825"/>
                <a:gd name="connsiteX5" fmla="*/ 9 w 126887"/>
                <a:gd name="connsiteY5" fmla="*/ 132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87" h="121825">
                  <a:moveTo>
                    <a:pt x="9" y="132"/>
                  </a:moveTo>
                  <a:cubicBezTo>
                    <a:pt x="-520" y="-3043"/>
                    <a:pt x="22235" y="51725"/>
                    <a:pt x="42872" y="71569"/>
                  </a:cubicBezTo>
                  <a:cubicBezTo>
                    <a:pt x="63509" y="91413"/>
                    <a:pt x="112457" y="111786"/>
                    <a:pt x="123834" y="119194"/>
                  </a:cubicBezTo>
                  <a:cubicBezTo>
                    <a:pt x="135211" y="126602"/>
                    <a:pt x="111134" y="116019"/>
                    <a:pt x="111134" y="116019"/>
                  </a:cubicBezTo>
                  <a:cubicBezTo>
                    <a:pt x="98169" y="111256"/>
                    <a:pt x="62980" y="104377"/>
                    <a:pt x="46047" y="90619"/>
                  </a:cubicBezTo>
                  <a:cubicBezTo>
                    <a:pt x="29114" y="76861"/>
                    <a:pt x="538" y="3307"/>
                    <a:pt x="9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916545DA-DC6E-48F9-B356-A80DD85742A5}"/>
                </a:ext>
              </a:extLst>
            </p:cNvPr>
            <p:cNvSpPr/>
            <p:nvPr/>
          </p:nvSpPr>
          <p:spPr>
            <a:xfrm>
              <a:off x="6346887" y="2819396"/>
              <a:ext cx="106492" cy="253994"/>
            </a:xfrm>
            <a:custGeom>
              <a:avLst/>
              <a:gdLst>
                <a:gd name="connsiteX0" fmla="*/ 106301 w 106492"/>
                <a:gd name="connsiteY0" fmla="*/ 4 h 253994"/>
                <a:gd name="connsiteX1" fmla="*/ 28513 w 106492"/>
                <a:gd name="connsiteY1" fmla="*/ 155579 h 253994"/>
                <a:gd name="connsiteX2" fmla="*/ 17401 w 106492"/>
                <a:gd name="connsiteY2" fmla="*/ 250829 h 253994"/>
                <a:gd name="connsiteX3" fmla="*/ 17401 w 106492"/>
                <a:gd name="connsiteY3" fmla="*/ 223842 h 253994"/>
                <a:gd name="connsiteX4" fmla="*/ 3113 w 106492"/>
                <a:gd name="connsiteY4" fmla="*/ 150817 h 253994"/>
                <a:gd name="connsiteX5" fmla="*/ 106301 w 106492"/>
                <a:gd name="connsiteY5" fmla="*/ 4 h 2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92" h="253994">
                  <a:moveTo>
                    <a:pt x="106301" y="4"/>
                  </a:moveTo>
                  <a:cubicBezTo>
                    <a:pt x="110534" y="798"/>
                    <a:pt x="43330" y="113775"/>
                    <a:pt x="28513" y="155579"/>
                  </a:cubicBezTo>
                  <a:cubicBezTo>
                    <a:pt x="13696" y="197383"/>
                    <a:pt x="19253" y="239452"/>
                    <a:pt x="17401" y="250829"/>
                  </a:cubicBezTo>
                  <a:cubicBezTo>
                    <a:pt x="15549" y="262206"/>
                    <a:pt x="19782" y="240511"/>
                    <a:pt x="17401" y="223842"/>
                  </a:cubicBezTo>
                  <a:cubicBezTo>
                    <a:pt x="15020" y="207173"/>
                    <a:pt x="-8264" y="186271"/>
                    <a:pt x="3113" y="150817"/>
                  </a:cubicBezTo>
                  <a:cubicBezTo>
                    <a:pt x="14490" y="115363"/>
                    <a:pt x="102068" y="-790"/>
                    <a:pt x="10630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442F8E5-D9A1-4960-AB07-B30A6FFB4041}"/>
                </a:ext>
              </a:extLst>
            </p:cNvPr>
            <p:cNvSpPr/>
            <p:nvPr/>
          </p:nvSpPr>
          <p:spPr>
            <a:xfrm>
              <a:off x="6350539" y="2813050"/>
              <a:ext cx="158281" cy="294683"/>
            </a:xfrm>
            <a:custGeom>
              <a:avLst/>
              <a:gdLst>
                <a:gd name="connsiteX0" fmla="*/ 158211 w 158281"/>
                <a:gd name="connsiteY0" fmla="*/ 0 h 294683"/>
                <a:gd name="connsiteX1" fmla="*/ 88361 w 158281"/>
                <a:gd name="connsiteY1" fmla="*/ 152400 h 294683"/>
                <a:gd name="connsiteX2" fmla="*/ 1049 w 158281"/>
                <a:gd name="connsiteY2" fmla="*/ 292100 h 294683"/>
                <a:gd name="connsiteX3" fmla="*/ 42324 w 158281"/>
                <a:gd name="connsiteY3" fmla="*/ 236538 h 294683"/>
                <a:gd name="connsiteX4" fmla="*/ 75661 w 158281"/>
                <a:gd name="connsiteY4" fmla="*/ 153988 h 294683"/>
                <a:gd name="connsiteX5" fmla="*/ 158211 w 158281"/>
                <a:gd name="connsiteY5" fmla="*/ 0 h 29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81" h="294683">
                  <a:moveTo>
                    <a:pt x="158211" y="0"/>
                  </a:moveTo>
                  <a:cubicBezTo>
                    <a:pt x="160328" y="-265"/>
                    <a:pt x="114555" y="103717"/>
                    <a:pt x="88361" y="152400"/>
                  </a:cubicBezTo>
                  <a:cubicBezTo>
                    <a:pt x="62167" y="201083"/>
                    <a:pt x="8722" y="278077"/>
                    <a:pt x="1049" y="292100"/>
                  </a:cubicBezTo>
                  <a:cubicBezTo>
                    <a:pt x="-6624" y="306123"/>
                    <a:pt x="29889" y="259557"/>
                    <a:pt x="42324" y="236538"/>
                  </a:cubicBezTo>
                  <a:cubicBezTo>
                    <a:pt x="54759" y="213519"/>
                    <a:pt x="57669" y="192088"/>
                    <a:pt x="75661" y="153988"/>
                  </a:cubicBezTo>
                  <a:cubicBezTo>
                    <a:pt x="93653" y="115888"/>
                    <a:pt x="156094" y="265"/>
                    <a:pt x="1582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F9F89C13-2DB9-4E27-B52B-37CDBD64752F}"/>
                </a:ext>
              </a:extLst>
            </p:cNvPr>
            <p:cNvSpPr/>
            <p:nvPr/>
          </p:nvSpPr>
          <p:spPr>
            <a:xfrm>
              <a:off x="6478438" y="2410798"/>
              <a:ext cx="63179" cy="313822"/>
            </a:xfrm>
            <a:custGeom>
              <a:avLst/>
              <a:gdLst>
                <a:gd name="connsiteX0" fmla="*/ 150 w 63179"/>
                <a:gd name="connsiteY0" fmla="*/ 615 h 313822"/>
                <a:gd name="connsiteX1" fmla="*/ 35075 w 63179"/>
                <a:gd name="connsiteY1" fmla="*/ 102215 h 313822"/>
                <a:gd name="connsiteX2" fmla="*/ 60475 w 63179"/>
                <a:gd name="connsiteY2" fmla="*/ 173652 h 313822"/>
                <a:gd name="connsiteX3" fmla="*/ 60475 w 63179"/>
                <a:gd name="connsiteY3" fmla="*/ 310177 h 313822"/>
                <a:gd name="connsiteX4" fmla="*/ 60475 w 63179"/>
                <a:gd name="connsiteY4" fmla="*/ 264140 h 313822"/>
                <a:gd name="connsiteX5" fmla="*/ 23962 w 63179"/>
                <a:gd name="connsiteY5" fmla="*/ 153015 h 313822"/>
                <a:gd name="connsiteX6" fmla="*/ 150 w 63179"/>
                <a:gd name="connsiteY6" fmla="*/ 615 h 3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79" h="313822">
                  <a:moveTo>
                    <a:pt x="150" y="615"/>
                  </a:moveTo>
                  <a:cubicBezTo>
                    <a:pt x="2002" y="-7852"/>
                    <a:pt x="25021" y="73376"/>
                    <a:pt x="35075" y="102215"/>
                  </a:cubicBezTo>
                  <a:cubicBezTo>
                    <a:pt x="45129" y="131054"/>
                    <a:pt x="56242" y="138992"/>
                    <a:pt x="60475" y="173652"/>
                  </a:cubicBezTo>
                  <a:cubicBezTo>
                    <a:pt x="64708" y="208312"/>
                    <a:pt x="60475" y="310177"/>
                    <a:pt x="60475" y="310177"/>
                  </a:cubicBezTo>
                  <a:cubicBezTo>
                    <a:pt x="60475" y="325258"/>
                    <a:pt x="66560" y="290334"/>
                    <a:pt x="60475" y="264140"/>
                  </a:cubicBezTo>
                  <a:cubicBezTo>
                    <a:pt x="54390" y="237946"/>
                    <a:pt x="34016" y="195613"/>
                    <a:pt x="23962" y="153015"/>
                  </a:cubicBezTo>
                  <a:cubicBezTo>
                    <a:pt x="13908" y="110417"/>
                    <a:pt x="-1702" y="9082"/>
                    <a:pt x="15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113078F-EBAA-4366-B5D7-C0886DD928EB}"/>
                </a:ext>
              </a:extLst>
            </p:cNvPr>
            <p:cNvSpPr/>
            <p:nvPr/>
          </p:nvSpPr>
          <p:spPr>
            <a:xfrm>
              <a:off x="5783734" y="1932886"/>
              <a:ext cx="228510" cy="252524"/>
            </a:xfrm>
            <a:custGeom>
              <a:avLst/>
              <a:gdLst>
                <a:gd name="connsiteX0" fmla="*/ 228129 w 228510"/>
                <a:gd name="connsiteY0" fmla="*/ 689 h 252524"/>
                <a:gd name="connsiteX1" fmla="*/ 88429 w 228510"/>
                <a:gd name="connsiteY1" fmla="*/ 59427 h 252524"/>
                <a:gd name="connsiteX2" fmla="*/ 4291 w 228510"/>
                <a:gd name="connsiteY2" fmla="*/ 246752 h 252524"/>
                <a:gd name="connsiteX3" fmla="*/ 15404 w 228510"/>
                <a:gd name="connsiteY3" fmla="*/ 194364 h 252524"/>
                <a:gd name="connsiteX4" fmla="*/ 42391 w 228510"/>
                <a:gd name="connsiteY4" fmla="*/ 89589 h 252524"/>
                <a:gd name="connsiteX5" fmla="*/ 228129 w 228510"/>
                <a:gd name="connsiteY5" fmla="*/ 689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10" h="252524">
                  <a:moveTo>
                    <a:pt x="228129" y="689"/>
                  </a:moveTo>
                  <a:cubicBezTo>
                    <a:pt x="235802" y="-4338"/>
                    <a:pt x="125735" y="18417"/>
                    <a:pt x="88429" y="59427"/>
                  </a:cubicBezTo>
                  <a:cubicBezTo>
                    <a:pt x="51123" y="100438"/>
                    <a:pt x="16462" y="224262"/>
                    <a:pt x="4291" y="246752"/>
                  </a:cubicBezTo>
                  <a:cubicBezTo>
                    <a:pt x="-7880" y="269242"/>
                    <a:pt x="9054" y="220558"/>
                    <a:pt x="15404" y="194364"/>
                  </a:cubicBezTo>
                  <a:cubicBezTo>
                    <a:pt x="21754" y="168170"/>
                    <a:pt x="9054" y="121339"/>
                    <a:pt x="42391" y="89589"/>
                  </a:cubicBezTo>
                  <a:cubicBezTo>
                    <a:pt x="75728" y="57839"/>
                    <a:pt x="220456" y="5716"/>
                    <a:pt x="228129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F829C038-6685-4FC8-9B6A-9231ADB580AF}"/>
                </a:ext>
              </a:extLst>
            </p:cNvPr>
            <p:cNvSpPr/>
            <p:nvPr/>
          </p:nvSpPr>
          <p:spPr>
            <a:xfrm>
              <a:off x="6029087" y="1937757"/>
              <a:ext cx="314629" cy="195783"/>
            </a:xfrm>
            <a:custGeom>
              <a:avLst/>
              <a:gdLst>
                <a:gd name="connsiteX0" fmla="*/ 238 w 314629"/>
                <a:gd name="connsiteY0" fmla="*/ 581 h 195783"/>
                <a:gd name="connsiteX1" fmla="*/ 125651 w 314629"/>
                <a:gd name="connsiteY1" fmla="*/ 65668 h 195783"/>
                <a:gd name="connsiteX2" fmla="*/ 228838 w 314629"/>
                <a:gd name="connsiteY2" fmla="*/ 121231 h 195783"/>
                <a:gd name="connsiteX3" fmla="*/ 312976 w 314629"/>
                <a:gd name="connsiteY3" fmla="*/ 194256 h 195783"/>
                <a:gd name="connsiteX4" fmla="*/ 274876 w 314629"/>
                <a:gd name="connsiteY4" fmla="*/ 165681 h 195783"/>
                <a:gd name="connsiteX5" fmla="*/ 158988 w 314629"/>
                <a:gd name="connsiteY5" fmla="*/ 105356 h 195783"/>
                <a:gd name="connsiteX6" fmla="*/ 238 w 314629"/>
                <a:gd name="connsiteY6" fmla="*/ 581 h 19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629" h="195783">
                  <a:moveTo>
                    <a:pt x="238" y="581"/>
                  </a:moveTo>
                  <a:cubicBezTo>
                    <a:pt x="-5318" y="-6034"/>
                    <a:pt x="87551" y="45560"/>
                    <a:pt x="125651" y="65668"/>
                  </a:cubicBezTo>
                  <a:cubicBezTo>
                    <a:pt x="163751" y="85776"/>
                    <a:pt x="197617" y="99800"/>
                    <a:pt x="228838" y="121231"/>
                  </a:cubicBezTo>
                  <a:cubicBezTo>
                    <a:pt x="260059" y="142662"/>
                    <a:pt x="305303" y="186848"/>
                    <a:pt x="312976" y="194256"/>
                  </a:cubicBezTo>
                  <a:cubicBezTo>
                    <a:pt x="320649" y="201664"/>
                    <a:pt x="300541" y="180498"/>
                    <a:pt x="274876" y="165681"/>
                  </a:cubicBezTo>
                  <a:cubicBezTo>
                    <a:pt x="249211" y="150864"/>
                    <a:pt x="207407" y="131814"/>
                    <a:pt x="158988" y="105356"/>
                  </a:cubicBezTo>
                  <a:cubicBezTo>
                    <a:pt x="110569" y="78898"/>
                    <a:pt x="5794" y="7196"/>
                    <a:pt x="238" y="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2D0FF6E3-6D63-4E1A-A108-DEEC5AD99B0E}"/>
                </a:ext>
              </a:extLst>
            </p:cNvPr>
            <p:cNvSpPr/>
            <p:nvPr/>
          </p:nvSpPr>
          <p:spPr>
            <a:xfrm>
              <a:off x="5735567" y="2219317"/>
              <a:ext cx="46513" cy="190930"/>
            </a:xfrm>
            <a:custGeom>
              <a:avLst/>
              <a:gdLst>
                <a:gd name="connsiteX0" fmla="*/ 46108 w 46513"/>
                <a:gd name="connsiteY0" fmla="*/ 8 h 190930"/>
                <a:gd name="connsiteX1" fmla="*/ 22296 w 46513"/>
                <a:gd name="connsiteY1" fmla="*/ 85733 h 190930"/>
                <a:gd name="connsiteX2" fmla="*/ 17533 w 46513"/>
                <a:gd name="connsiteY2" fmla="*/ 188921 h 190930"/>
                <a:gd name="connsiteX3" fmla="*/ 19121 w 46513"/>
                <a:gd name="connsiteY3" fmla="*/ 149233 h 190930"/>
                <a:gd name="connsiteX4" fmla="*/ 71 w 46513"/>
                <a:gd name="connsiteY4" fmla="*/ 90496 h 190930"/>
                <a:gd name="connsiteX5" fmla="*/ 46108 w 46513"/>
                <a:gd name="connsiteY5" fmla="*/ 8 h 19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13" h="190930">
                  <a:moveTo>
                    <a:pt x="46108" y="8"/>
                  </a:moveTo>
                  <a:cubicBezTo>
                    <a:pt x="49812" y="-786"/>
                    <a:pt x="27058" y="54248"/>
                    <a:pt x="22296" y="85733"/>
                  </a:cubicBezTo>
                  <a:cubicBezTo>
                    <a:pt x="17534" y="117218"/>
                    <a:pt x="18062" y="178338"/>
                    <a:pt x="17533" y="188921"/>
                  </a:cubicBezTo>
                  <a:cubicBezTo>
                    <a:pt x="17004" y="199504"/>
                    <a:pt x="22031" y="165637"/>
                    <a:pt x="19121" y="149233"/>
                  </a:cubicBezTo>
                  <a:cubicBezTo>
                    <a:pt x="16211" y="132829"/>
                    <a:pt x="-1252" y="113779"/>
                    <a:pt x="71" y="90496"/>
                  </a:cubicBezTo>
                  <a:cubicBezTo>
                    <a:pt x="1394" y="67213"/>
                    <a:pt x="42404" y="802"/>
                    <a:pt x="4610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6F8860E9-527C-45ED-A4BA-FC01C8A66A66}"/>
                </a:ext>
              </a:extLst>
            </p:cNvPr>
            <p:cNvSpPr/>
            <p:nvPr/>
          </p:nvSpPr>
          <p:spPr>
            <a:xfrm>
              <a:off x="6364805" y="2179054"/>
              <a:ext cx="76281" cy="155019"/>
            </a:xfrm>
            <a:custGeom>
              <a:avLst/>
              <a:gdLst>
                <a:gd name="connsiteX0" fmla="*/ 1070 w 76281"/>
                <a:gd name="connsiteY0" fmla="*/ 584 h 155019"/>
                <a:gd name="connsiteX1" fmla="*/ 75683 w 76281"/>
                <a:gd name="connsiteY1" fmla="*/ 151396 h 155019"/>
                <a:gd name="connsiteX2" fmla="*/ 34408 w 76281"/>
                <a:gd name="connsiteY2" fmla="*/ 100596 h 155019"/>
                <a:gd name="connsiteX3" fmla="*/ 1070 w 76281"/>
                <a:gd name="connsiteY3" fmla="*/ 584 h 15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1" h="155019">
                  <a:moveTo>
                    <a:pt x="1070" y="584"/>
                  </a:moveTo>
                  <a:cubicBezTo>
                    <a:pt x="7949" y="9051"/>
                    <a:pt x="70127" y="134727"/>
                    <a:pt x="75683" y="151396"/>
                  </a:cubicBezTo>
                  <a:cubicBezTo>
                    <a:pt x="81239" y="168065"/>
                    <a:pt x="46579" y="123086"/>
                    <a:pt x="34408" y="100596"/>
                  </a:cubicBezTo>
                  <a:cubicBezTo>
                    <a:pt x="22237" y="78106"/>
                    <a:pt x="-5809" y="-7883"/>
                    <a:pt x="1070" y="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3CE88F41-E30A-42CE-8FD7-3477D3A14BA3}"/>
                </a:ext>
              </a:extLst>
            </p:cNvPr>
            <p:cNvSpPr/>
            <p:nvPr/>
          </p:nvSpPr>
          <p:spPr>
            <a:xfrm>
              <a:off x="5700255" y="2477394"/>
              <a:ext cx="37224" cy="187033"/>
            </a:xfrm>
            <a:custGeom>
              <a:avLst/>
              <a:gdLst>
                <a:gd name="connsiteX0" fmla="*/ 36970 w 37224"/>
                <a:gd name="connsiteY0" fmla="*/ 694 h 187033"/>
                <a:gd name="connsiteX1" fmla="*/ 9983 w 37224"/>
                <a:gd name="connsiteY1" fmla="*/ 70544 h 187033"/>
                <a:gd name="connsiteX2" fmla="*/ 458 w 37224"/>
                <a:gd name="connsiteY2" fmla="*/ 186431 h 187033"/>
                <a:gd name="connsiteX3" fmla="*/ 22683 w 37224"/>
                <a:gd name="connsiteY3" fmla="*/ 111819 h 187033"/>
                <a:gd name="connsiteX4" fmla="*/ 36970 w 37224"/>
                <a:gd name="connsiteY4" fmla="*/ 694 h 1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24" h="187033">
                  <a:moveTo>
                    <a:pt x="36970" y="694"/>
                  </a:moveTo>
                  <a:cubicBezTo>
                    <a:pt x="34853" y="-6185"/>
                    <a:pt x="16068" y="39588"/>
                    <a:pt x="9983" y="70544"/>
                  </a:cubicBezTo>
                  <a:cubicBezTo>
                    <a:pt x="3898" y="101500"/>
                    <a:pt x="-1659" y="179552"/>
                    <a:pt x="458" y="186431"/>
                  </a:cubicBezTo>
                  <a:cubicBezTo>
                    <a:pt x="2575" y="193310"/>
                    <a:pt x="17920" y="139600"/>
                    <a:pt x="22683" y="111819"/>
                  </a:cubicBezTo>
                  <a:cubicBezTo>
                    <a:pt x="27445" y="84038"/>
                    <a:pt x="39087" y="7573"/>
                    <a:pt x="36970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B24506E9-8F05-4907-86EF-BB1504B01FB4}"/>
                </a:ext>
              </a:extLst>
            </p:cNvPr>
            <p:cNvSpPr/>
            <p:nvPr/>
          </p:nvSpPr>
          <p:spPr>
            <a:xfrm>
              <a:off x="5692579" y="2701871"/>
              <a:ext cx="71521" cy="210087"/>
            </a:xfrm>
            <a:custGeom>
              <a:avLst/>
              <a:gdLst>
                <a:gd name="connsiteX0" fmla="*/ 25596 w 71521"/>
                <a:gd name="connsiteY0" fmla="*/ 54 h 210087"/>
                <a:gd name="connsiteX1" fmla="*/ 22421 w 71521"/>
                <a:gd name="connsiteY1" fmla="*/ 92129 h 210087"/>
                <a:gd name="connsiteX2" fmla="*/ 70046 w 71521"/>
                <a:gd name="connsiteY2" fmla="*/ 208017 h 210087"/>
                <a:gd name="connsiteX3" fmla="*/ 54171 w 71521"/>
                <a:gd name="connsiteY3" fmla="*/ 161979 h 210087"/>
                <a:gd name="connsiteX4" fmla="*/ 1784 w 71521"/>
                <a:gd name="connsiteY4" fmla="*/ 104829 h 210087"/>
                <a:gd name="connsiteX5" fmla="*/ 25596 w 71521"/>
                <a:gd name="connsiteY5" fmla="*/ 54 h 2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" h="210087">
                  <a:moveTo>
                    <a:pt x="25596" y="54"/>
                  </a:moveTo>
                  <a:cubicBezTo>
                    <a:pt x="29036" y="-2063"/>
                    <a:pt x="15013" y="57469"/>
                    <a:pt x="22421" y="92129"/>
                  </a:cubicBezTo>
                  <a:cubicBezTo>
                    <a:pt x="29829" y="126790"/>
                    <a:pt x="64754" y="196375"/>
                    <a:pt x="70046" y="208017"/>
                  </a:cubicBezTo>
                  <a:cubicBezTo>
                    <a:pt x="75338" y="219659"/>
                    <a:pt x="65548" y="179177"/>
                    <a:pt x="54171" y="161979"/>
                  </a:cubicBezTo>
                  <a:cubicBezTo>
                    <a:pt x="42794" y="144781"/>
                    <a:pt x="11044" y="129964"/>
                    <a:pt x="1784" y="104829"/>
                  </a:cubicBezTo>
                  <a:cubicBezTo>
                    <a:pt x="-7476" y="79694"/>
                    <a:pt x="22156" y="2171"/>
                    <a:pt x="2559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D2B5C8C9-E5CD-4833-9984-AF41F0A392F7}"/>
                </a:ext>
              </a:extLst>
            </p:cNvPr>
            <p:cNvSpPr/>
            <p:nvPr/>
          </p:nvSpPr>
          <p:spPr>
            <a:xfrm>
              <a:off x="5764204" y="2927109"/>
              <a:ext cx="136694" cy="135077"/>
            </a:xfrm>
            <a:custGeom>
              <a:avLst/>
              <a:gdLst>
                <a:gd name="connsiteX0" fmla="*/ 9 w 136694"/>
                <a:gd name="connsiteY0" fmla="*/ 241 h 135077"/>
                <a:gd name="connsiteX1" fmla="*/ 111134 w 136694"/>
                <a:gd name="connsiteY1" fmla="*/ 109779 h 135077"/>
                <a:gd name="connsiteX2" fmla="*/ 136534 w 136694"/>
                <a:gd name="connsiteY2" fmla="*/ 133591 h 135077"/>
                <a:gd name="connsiteX3" fmla="*/ 104784 w 136694"/>
                <a:gd name="connsiteY3" fmla="*/ 81204 h 135077"/>
                <a:gd name="connsiteX4" fmla="*/ 9 w 136694"/>
                <a:gd name="connsiteY4" fmla="*/ 241 h 1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94" h="135077">
                  <a:moveTo>
                    <a:pt x="9" y="241"/>
                  </a:moveTo>
                  <a:cubicBezTo>
                    <a:pt x="1067" y="5003"/>
                    <a:pt x="88380" y="87554"/>
                    <a:pt x="111134" y="109779"/>
                  </a:cubicBezTo>
                  <a:cubicBezTo>
                    <a:pt x="133888" y="132004"/>
                    <a:pt x="137592" y="138353"/>
                    <a:pt x="136534" y="133591"/>
                  </a:cubicBezTo>
                  <a:cubicBezTo>
                    <a:pt x="135476" y="128829"/>
                    <a:pt x="123834" y="99989"/>
                    <a:pt x="104784" y="81204"/>
                  </a:cubicBezTo>
                  <a:cubicBezTo>
                    <a:pt x="85734" y="62419"/>
                    <a:pt x="-1049" y="-4521"/>
                    <a:pt x="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D9EEB346-793E-49A9-B6BC-EFF8D4053436}"/>
                </a:ext>
              </a:extLst>
            </p:cNvPr>
            <p:cNvSpPr/>
            <p:nvPr/>
          </p:nvSpPr>
          <p:spPr>
            <a:xfrm>
              <a:off x="5814978" y="2895572"/>
              <a:ext cx="132660" cy="229292"/>
            </a:xfrm>
            <a:custGeom>
              <a:avLst/>
              <a:gdLst>
                <a:gd name="connsiteX0" fmla="*/ 35 w 132660"/>
                <a:gd name="connsiteY0" fmla="*/ 28 h 229292"/>
                <a:gd name="connsiteX1" fmla="*/ 73060 w 132660"/>
                <a:gd name="connsiteY1" fmla="*/ 120678 h 229292"/>
                <a:gd name="connsiteX2" fmla="*/ 131797 w 132660"/>
                <a:gd name="connsiteY2" fmla="*/ 228628 h 229292"/>
                <a:gd name="connsiteX3" fmla="*/ 106397 w 132660"/>
                <a:gd name="connsiteY3" fmla="*/ 163541 h 229292"/>
                <a:gd name="connsiteX4" fmla="*/ 82585 w 132660"/>
                <a:gd name="connsiteY4" fmla="*/ 109566 h 229292"/>
                <a:gd name="connsiteX5" fmla="*/ 35 w 132660"/>
                <a:gd name="connsiteY5" fmla="*/ 28 h 22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60" h="229292">
                  <a:moveTo>
                    <a:pt x="35" y="28"/>
                  </a:moveTo>
                  <a:cubicBezTo>
                    <a:pt x="-1552" y="1880"/>
                    <a:pt x="51100" y="82578"/>
                    <a:pt x="73060" y="120678"/>
                  </a:cubicBezTo>
                  <a:cubicBezTo>
                    <a:pt x="95020" y="158778"/>
                    <a:pt x="126241" y="221484"/>
                    <a:pt x="131797" y="228628"/>
                  </a:cubicBezTo>
                  <a:cubicBezTo>
                    <a:pt x="137353" y="235772"/>
                    <a:pt x="114599" y="183385"/>
                    <a:pt x="106397" y="163541"/>
                  </a:cubicBezTo>
                  <a:cubicBezTo>
                    <a:pt x="98195" y="143697"/>
                    <a:pt x="96608" y="130733"/>
                    <a:pt x="82585" y="109566"/>
                  </a:cubicBezTo>
                  <a:cubicBezTo>
                    <a:pt x="68562" y="88399"/>
                    <a:pt x="1622" y="-1824"/>
                    <a:pt x="3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77BE8E2A-357B-4369-B0A8-4649FEA4D5CC}"/>
                </a:ext>
              </a:extLst>
            </p:cNvPr>
            <p:cNvSpPr/>
            <p:nvPr/>
          </p:nvSpPr>
          <p:spPr>
            <a:xfrm>
              <a:off x="5978811" y="3097908"/>
              <a:ext cx="376389" cy="87061"/>
            </a:xfrm>
            <a:custGeom>
              <a:avLst/>
              <a:gdLst>
                <a:gd name="connsiteX0" fmla="*/ 2889 w 376389"/>
                <a:gd name="connsiteY0" fmla="*/ 35817 h 87061"/>
                <a:gd name="connsiteX1" fmla="*/ 104489 w 376389"/>
                <a:gd name="connsiteY1" fmla="*/ 81855 h 87061"/>
                <a:gd name="connsiteX2" fmla="*/ 161639 w 376389"/>
                <a:gd name="connsiteY2" fmla="*/ 77092 h 87061"/>
                <a:gd name="connsiteX3" fmla="*/ 372777 w 376389"/>
                <a:gd name="connsiteY3" fmla="*/ 2480 h 87061"/>
                <a:gd name="connsiteX4" fmla="*/ 290227 w 376389"/>
                <a:gd name="connsiteY4" fmla="*/ 23117 h 87061"/>
                <a:gd name="connsiteX5" fmla="*/ 228314 w 376389"/>
                <a:gd name="connsiteY5" fmla="*/ 75505 h 87061"/>
                <a:gd name="connsiteX6" fmla="*/ 2889 w 376389"/>
                <a:gd name="connsiteY6" fmla="*/ 35817 h 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389" h="87061">
                  <a:moveTo>
                    <a:pt x="2889" y="35817"/>
                  </a:moveTo>
                  <a:cubicBezTo>
                    <a:pt x="-17748" y="36875"/>
                    <a:pt x="78031" y="74976"/>
                    <a:pt x="104489" y="81855"/>
                  </a:cubicBezTo>
                  <a:cubicBezTo>
                    <a:pt x="130947" y="88734"/>
                    <a:pt x="116924" y="90321"/>
                    <a:pt x="161639" y="77092"/>
                  </a:cubicBezTo>
                  <a:cubicBezTo>
                    <a:pt x="206354" y="63863"/>
                    <a:pt x="351346" y="11476"/>
                    <a:pt x="372777" y="2480"/>
                  </a:cubicBezTo>
                  <a:cubicBezTo>
                    <a:pt x="394208" y="-6516"/>
                    <a:pt x="314304" y="10946"/>
                    <a:pt x="290227" y="23117"/>
                  </a:cubicBezTo>
                  <a:cubicBezTo>
                    <a:pt x="266150" y="35288"/>
                    <a:pt x="270118" y="73124"/>
                    <a:pt x="228314" y="75505"/>
                  </a:cubicBezTo>
                  <a:cubicBezTo>
                    <a:pt x="186510" y="77886"/>
                    <a:pt x="23526" y="34759"/>
                    <a:pt x="2889" y="35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楕円 1034">
              <a:extLst>
                <a:ext uri="{FF2B5EF4-FFF2-40B4-BE49-F238E27FC236}">
                  <a16:creationId xmlns:a16="http://schemas.microsoft.com/office/drawing/2014/main" id="{4CA8156C-5B24-46F9-8A51-73D97E9B7104}"/>
                </a:ext>
              </a:extLst>
            </p:cNvPr>
            <p:cNvSpPr/>
            <p:nvPr/>
          </p:nvSpPr>
          <p:spPr>
            <a:xfrm>
              <a:off x="5889625" y="23987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E4AF5D73-6810-4650-8798-D413B23F6A0F}"/>
                </a:ext>
              </a:extLst>
            </p:cNvPr>
            <p:cNvSpPr/>
            <p:nvPr/>
          </p:nvSpPr>
          <p:spPr>
            <a:xfrm>
              <a:off x="6300788" y="236855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8365740F-0E69-426F-B9CE-D197AFA4F95E}"/>
                </a:ext>
              </a:extLst>
            </p:cNvPr>
            <p:cNvSpPr/>
            <p:nvPr/>
          </p:nvSpPr>
          <p:spPr>
            <a:xfrm>
              <a:off x="6437173" y="2547926"/>
              <a:ext cx="63706" cy="138911"/>
            </a:xfrm>
            <a:custGeom>
              <a:avLst/>
              <a:gdLst>
                <a:gd name="connsiteX0" fmla="*/ 9665 w 63706"/>
                <a:gd name="connsiteY0" fmla="*/ 12 h 138911"/>
                <a:gd name="connsiteX1" fmla="*/ 25540 w 63706"/>
                <a:gd name="connsiteY1" fmla="*/ 90499 h 138911"/>
                <a:gd name="connsiteX2" fmla="*/ 140 w 63706"/>
                <a:gd name="connsiteY2" fmla="*/ 136537 h 138911"/>
                <a:gd name="connsiteX3" fmla="*/ 17602 w 63706"/>
                <a:gd name="connsiteY3" fmla="*/ 128599 h 138911"/>
                <a:gd name="connsiteX4" fmla="*/ 63640 w 63706"/>
                <a:gd name="connsiteY4" fmla="*/ 96849 h 138911"/>
                <a:gd name="connsiteX5" fmla="*/ 9665 w 63706"/>
                <a:gd name="connsiteY5" fmla="*/ 12 h 1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06" h="138911">
                  <a:moveTo>
                    <a:pt x="9665" y="12"/>
                  </a:moveTo>
                  <a:cubicBezTo>
                    <a:pt x="3315" y="-1046"/>
                    <a:pt x="27127" y="67745"/>
                    <a:pt x="25540" y="90499"/>
                  </a:cubicBezTo>
                  <a:cubicBezTo>
                    <a:pt x="23953" y="113253"/>
                    <a:pt x="1463" y="130187"/>
                    <a:pt x="140" y="136537"/>
                  </a:cubicBezTo>
                  <a:cubicBezTo>
                    <a:pt x="-1183" y="142887"/>
                    <a:pt x="7019" y="135214"/>
                    <a:pt x="17602" y="128599"/>
                  </a:cubicBezTo>
                  <a:cubicBezTo>
                    <a:pt x="28185" y="121984"/>
                    <a:pt x="65492" y="115634"/>
                    <a:pt x="63640" y="96849"/>
                  </a:cubicBezTo>
                  <a:cubicBezTo>
                    <a:pt x="61788" y="78064"/>
                    <a:pt x="16015" y="1070"/>
                    <a:pt x="966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91660B33-445A-415A-91D9-0AA9D7DC2C16}"/>
                </a:ext>
              </a:extLst>
            </p:cNvPr>
            <p:cNvSpPr/>
            <p:nvPr/>
          </p:nvSpPr>
          <p:spPr>
            <a:xfrm>
              <a:off x="5787305" y="2589211"/>
              <a:ext cx="43664" cy="193679"/>
            </a:xfrm>
            <a:custGeom>
              <a:avLst/>
              <a:gdLst>
                <a:gd name="connsiteX0" fmla="*/ 43583 w 43664"/>
                <a:gd name="connsiteY0" fmla="*/ 2 h 193679"/>
                <a:gd name="connsiteX1" fmla="*/ 13420 w 43664"/>
                <a:gd name="connsiteY1" fmla="*/ 96839 h 193679"/>
                <a:gd name="connsiteX2" fmla="*/ 34058 w 43664"/>
                <a:gd name="connsiteY2" fmla="*/ 158752 h 193679"/>
                <a:gd name="connsiteX3" fmla="*/ 8658 w 43664"/>
                <a:gd name="connsiteY3" fmla="*/ 193677 h 193679"/>
                <a:gd name="connsiteX4" fmla="*/ 16595 w 43664"/>
                <a:gd name="connsiteY4" fmla="*/ 157164 h 193679"/>
                <a:gd name="connsiteX5" fmla="*/ 2308 w 43664"/>
                <a:gd name="connsiteY5" fmla="*/ 125414 h 193679"/>
                <a:gd name="connsiteX6" fmla="*/ 2308 w 43664"/>
                <a:gd name="connsiteY6" fmla="*/ 100014 h 193679"/>
                <a:gd name="connsiteX7" fmla="*/ 43583 w 43664"/>
                <a:gd name="connsiteY7" fmla="*/ 2 h 19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64" h="193679">
                  <a:moveTo>
                    <a:pt x="43583" y="2"/>
                  </a:moveTo>
                  <a:cubicBezTo>
                    <a:pt x="45435" y="-527"/>
                    <a:pt x="15007" y="70381"/>
                    <a:pt x="13420" y="96839"/>
                  </a:cubicBezTo>
                  <a:cubicBezTo>
                    <a:pt x="11832" y="123297"/>
                    <a:pt x="34852" y="142612"/>
                    <a:pt x="34058" y="158752"/>
                  </a:cubicBezTo>
                  <a:cubicBezTo>
                    <a:pt x="33264" y="174892"/>
                    <a:pt x="11568" y="193942"/>
                    <a:pt x="8658" y="193677"/>
                  </a:cubicBezTo>
                  <a:cubicBezTo>
                    <a:pt x="5748" y="193412"/>
                    <a:pt x="17653" y="168541"/>
                    <a:pt x="16595" y="157164"/>
                  </a:cubicBezTo>
                  <a:cubicBezTo>
                    <a:pt x="15537" y="145787"/>
                    <a:pt x="4689" y="134939"/>
                    <a:pt x="2308" y="125414"/>
                  </a:cubicBezTo>
                  <a:cubicBezTo>
                    <a:pt x="-73" y="115889"/>
                    <a:pt x="-1396" y="117476"/>
                    <a:pt x="2308" y="100014"/>
                  </a:cubicBezTo>
                  <a:cubicBezTo>
                    <a:pt x="6012" y="82552"/>
                    <a:pt x="41731" y="531"/>
                    <a:pt x="4358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B97E3FD0-96D3-4E91-B951-1728A14D9B54}"/>
                </a:ext>
              </a:extLst>
            </p:cNvPr>
            <p:cNvSpPr/>
            <p:nvPr/>
          </p:nvSpPr>
          <p:spPr>
            <a:xfrm>
              <a:off x="5596427" y="1717387"/>
              <a:ext cx="330029" cy="303342"/>
            </a:xfrm>
            <a:custGeom>
              <a:avLst/>
              <a:gdLst>
                <a:gd name="connsiteX0" fmla="*/ 329711 w 330029"/>
                <a:gd name="connsiteY0" fmla="*/ 92363 h 303342"/>
                <a:gd name="connsiteX1" fmla="*/ 213823 w 330029"/>
                <a:gd name="connsiteY1" fmla="*/ 22513 h 303342"/>
                <a:gd name="connsiteX2" fmla="*/ 10623 w 330029"/>
                <a:gd name="connsiteY2" fmla="*/ 292388 h 303342"/>
                <a:gd name="connsiteX3" fmla="*/ 36023 w 330029"/>
                <a:gd name="connsiteY3" fmla="*/ 232063 h 303342"/>
                <a:gd name="connsiteX4" fmla="*/ 99523 w 330029"/>
                <a:gd name="connsiteY4" fmla="*/ 59026 h 303342"/>
                <a:gd name="connsiteX5" fmla="*/ 180486 w 330029"/>
                <a:gd name="connsiteY5" fmla="*/ 288 h 303342"/>
                <a:gd name="connsiteX6" fmla="*/ 329711 w 330029"/>
                <a:gd name="connsiteY6" fmla="*/ 92363 h 30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29" h="303342">
                  <a:moveTo>
                    <a:pt x="329711" y="92363"/>
                  </a:moveTo>
                  <a:cubicBezTo>
                    <a:pt x="335267" y="96067"/>
                    <a:pt x="267004" y="-10824"/>
                    <a:pt x="213823" y="22513"/>
                  </a:cubicBezTo>
                  <a:cubicBezTo>
                    <a:pt x="160642" y="55850"/>
                    <a:pt x="40256" y="257463"/>
                    <a:pt x="10623" y="292388"/>
                  </a:cubicBezTo>
                  <a:cubicBezTo>
                    <a:pt x="-19010" y="327313"/>
                    <a:pt x="21206" y="270957"/>
                    <a:pt x="36023" y="232063"/>
                  </a:cubicBezTo>
                  <a:cubicBezTo>
                    <a:pt x="50840" y="193169"/>
                    <a:pt x="75446" y="97655"/>
                    <a:pt x="99523" y="59026"/>
                  </a:cubicBezTo>
                  <a:cubicBezTo>
                    <a:pt x="123600" y="20397"/>
                    <a:pt x="142386" y="-2887"/>
                    <a:pt x="180486" y="288"/>
                  </a:cubicBezTo>
                  <a:cubicBezTo>
                    <a:pt x="218586" y="3463"/>
                    <a:pt x="324155" y="88659"/>
                    <a:pt x="329711" y="92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B15062A8-4C90-4186-8741-DD01434C38F5}"/>
                </a:ext>
              </a:extLst>
            </p:cNvPr>
            <p:cNvSpPr/>
            <p:nvPr/>
          </p:nvSpPr>
          <p:spPr>
            <a:xfrm>
              <a:off x="5492830" y="2107789"/>
              <a:ext cx="114773" cy="592234"/>
            </a:xfrm>
            <a:custGeom>
              <a:avLst/>
              <a:gdLst>
                <a:gd name="connsiteX0" fmla="*/ 114220 w 114773"/>
                <a:gd name="connsiteY0" fmla="*/ 2528 h 592234"/>
                <a:gd name="connsiteX1" fmla="*/ 44370 w 114773"/>
                <a:gd name="connsiteY1" fmla="*/ 150694 h 592234"/>
                <a:gd name="connsiteX2" fmla="*/ 27437 w 114773"/>
                <a:gd name="connsiteY2" fmla="*/ 571911 h 592234"/>
                <a:gd name="connsiteX3" fmla="*/ 27437 w 114773"/>
                <a:gd name="connsiteY3" fmla="*/ 497828 h 592234"/>
                <a:gd name="connsiteX4" fmla="*/ 2037 w 114773"/>
                <a:gd name="connsiteY4" fmla="*/ 252294 h 592234"/>
                <a:gd name="connsiteX5" fmla="*/ 114220 w 114773"/>
                <a:gd name="connsiteY5" fmla="*/ 2528 h 59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73" h="592234">
                  <a:moveTo>
                    <a:pt x="114220" y="2528"/>
                  </a:moveTo>
                  <a:cubicBezTo>
                    <a:pt x="121275" y="-14405"/>
                    <a:pt x="58834" y="55797"/>
                    <a:pt x="44370" y="150694"/>
                  </a:cubicBezTo>
                  <a:cubicBezTo>
                    <a:pt x="29906" y="245591"/>
                    <a:pt x="30259" y="514056"/>
                    <a:pt x="27437" y="571911"/>
                  </a:cubicBezTo>
                  <a:cubicBezTo>
                    <a:pt x="24615" y="629766"/>
                    <a:pt x="31670" y="551097"/>
                    <a:pt x="27437" y="497828"/>
                  </a:cubicBezTo>
                  <a:cubicBezTo>
                    <a:pt x="23204" y="444559"/>
                    <a:pt x="-8193" y="332727"/>
                    <a:pt x="2037" y="252294"/>
                  </a:cubicBezTo>
                  <a:cubicBezTo>
                    <a:pt x="12267" y="171861"/>
                    <a:pt x="107165" y="19461"/>
                    <a:pt x="114220" y="2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D991AB7C-FF36-48F1-AD50-1D1A5E5E645F}"/>
                </a:ext>
              </a:extLst>
            </p:cNvPr>
            <p:cNvSpPr/>
            <p:nvPr/>
          </p:nvSpPr>
          <p:spPr>
            <a:xfrm>
              <a:off x="5435499" y="2049780"/>
              <a:ext cx="129239" cy="335659"/>
            </a:xfrm>
            <a:custGeom>
              <a:avLst/>
              <a:gdLst>
                <a:gd name="connsiteX0" fmla="*/ 129218 w 129239"/>
                <a:gd name="connsiteY0" fmla="*/ 1270 h 335659"/>
                <a:gd name="connsiteX1" fmla="*/ 40318 w 129239"/>
                <a:gd name="connsiteY1" fmla="*/ 149437 h 335659"/>
                <a:gd name="connsiteX2" fmla="*/ 101 w 129239"/>
                <a:gd name="connsiteY2" fmla="*/ 333587 h 335659"/>
                <a:gd name="connsiteX3" fmla="*/ 31851 w 129239"/>
                <a:gd name="connsiteY3" fmla="*/ 234103 h 335659"/>
                <a:gd name="connsiteX4" fmla="*/ 129218 w 129239"/>
                <a:gd name="connsiteY4" fmla="*/ 1270 h 3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39" h="335659">
                  <a:moveTo>
                    <a:pt x="129218" y="1270"/>
                  </a:moveTo>
                  <a:cubicBezTo>
                    <a:pt x="130629" y="-12841"/>
                    <a:pt x="61837" y="94051"/>
                    <a:pt x="40318" y="149437"/>
                  </a:cubicBezTo>
                  <a:cubicBezTo>
                    <a:pt x="18799" y="204823"/>
                    <a:pt x="1512" y="319476"/>
                    <a:pt x="101" y="333587"/>
                  </a:cubicBezTo>
                  <a:cubicBezTo>
                    <a:pt x="-1310" y="347698"/>
                    <a:pt x="12096" y="287020"/>
                    <a:pt x="31851" y="234103"/>
                  </a:cubicBezTo>
                  <a:cubicBezTo>
                    <a:pt x="51606" y="181186"/>
                    <a:pt x="127807" y="15381"/>
                    <a:pt x="129218" y="1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77005349-2882-46FE-BF2A-E93BA52183BD}"/>
                </a:ext>
              </a:extLst>
            </p:cNvPr>
            <p:cNvSpPr/>
            <p:nvPr/>
          </p:nvSpPr>
          <p:spPr>
            <a:xfrm>
              <a:off x="5848139" y="1636072"/>
              <a:ext cx="428412" cy="303192"/>
            </a:xfrm>
            <a:custGeom>
              <a:avLst/>
              <a:gdLst>
                <a:gd name="connsiteX0" fmla="*/ 112394 w 428412"/>
                <a:gd name="connsiteY0" fmla="*/ 302795 h 303192"/>
                <a:gd name="connsiteX1" fmla="*/ 19261 w 428412"/>
                <a:gd name="connsiteY1" fmla="*/ 146161 h 303192"/>
                <a:gd name="connsiteX2" fmla="*/ 2328 w 428412"/>
                <a:gd name="connsiteY2" fmla="*/ 86895 h 303192"/>
                <a:gd name="connsiteX3" fmla="*/ 53128 w 428412"/>
                <a:gd name="connsiteY3" fmla="*/ 2228 h 303192"/>
                <a:gd name="connsiteX4" fmla="*/ 406611 w 428412"/>
                <a:gd name="connsiteY4" fmla="*/ 184261 h 303192"/>
                <a:gd name="connsiteX5" fmla="*/ 353694 w 428412"/>
                <a:gd name="connsiteY5" fmla="*/ 139811 h 303192"/>
                <a:gd name="connsiteX6" fmla="*/ 53128 w 428412"/>
                <a:gd name="connsiteY6" fmla="*/ 57261 h 303192"/>
                <a:gd name="connsiteX7" fmla="*/ 36194 w 428412"/>
                <a:gd name="connsiteY7" fmla="*/ 95361 h 303192"/>
                <a:gd name="connsiteX8" fmla="*/ 112394 w 428412"/>
                <a:gd name="connsiteY8" fmla="*/ 302795 h 30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412" h="303192">
                  <a:moveTo>
                    <a:pt x="112394" y="302795"/>
                  </a:moveTo>
                  <a:cubicBezTo>
                    <a:pt x="109572" y="311262"/>
                    <a:pt x="37605" y="182144"/>
                    <a:pt x="19261" y="146161"/>
                  </a:cubicBezTo>
                  <a:cubicBezTo>
                    <a:pt x="917" y="110178"/>
                    <a:pt x="-3316" y="110884"/>
                    <a:pt x="2328" y="86895"/>
                  </a:cubicBezTo>
                  <a:cubicBezTo>
                    <a:pt x="7972" y="62906"/>
                    <a:pt x="-14253" y="-14000"/>
                    <a:pt x="53128" y="2228"/>
                  </a:cubicBezTo>
                  <a:cubicBezTo>
                    <a:pt x="120509" y="18456"/>
                    <a:pt x="356517" y="161331"/>
                    <a:pt x="406611" y="184261"/>
                  </a:cubicBezTo>
                  <a:cubicBezTo>
                    <a:pt x="456705" y="207191"/>
                    <a:pt x="412608" y="160978"/>
                    <a:pt x="353694" y="139811"/>
                  </a:cubicBezTo>
                  <a:cubicBezTo>
                    <a:pt x="294780" y="118644"/>
                    <a:pt x="106045" y="64669"/>
                    <a:pt x="53128" y="57261"/>
                  </a:cubicBezTo>
                  <a:cubicBezTo>
                    <a:pt x="211" y="49853"/>
                    <a:pt x="32666" y="55850"/>
                    <a:pt x="36194" y="95361"/>
                  </a:cubicBezTo>
                  <a:cubicBezTo>
                    <a:pt x="39722" y="134872"/>
                    <a:pt x="115216" y="294328"/>
                    <a:pt x="112394" y="302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7B12493-3AA5-4693-B406-1F7C3FCB95AF}"/>
                </a:ext>
              </a:extLst>
            </p:cNvPr>
            <p:cNvSpPr/>
            <p:nvPr/>
          </p:nvSpPr>
          <p:spPr>
            <a:xfrm>
              <a:off x="5966114" y="1589638"/>
              <a:ext cx="516938" cy="115478"/>
            </a:xfrm>
            <a:custGeom>
              <a:avLst/>
              <a:gdLst>
                <a:gd name="connsiteX0" fmla="*/ 1299 w 516938"/>
                <a:gd name="connsiteY0" fmla="*/ 55012 h 115478"/>
                <a:gd name="connsiteX1" fmla="*/ 164811 w 516938"/>
                <a:gd name="connsiteY1" fmla="*/ 1037 h 115478"/>
                <a:gd name="connsiteX2" fmla="*/ 498186 w 516938"/>
                <a:gd name="connsiteY2" fmla="*/ 110575 h 115478"/>
                <a:gd name="connsiteX3" fmla="*/ 450561 w 516938"/>
                <a:gd name="connsiteY3" fmla="*/ 91525 h 115478"/>
                <a:gd name="connsiteX4" fmla="*/ 245774 w 516938"/>
                <a:gd name="connsiteY4" fmla="*/ 47075 h 115478"/>
                <a:gd name="connsiteX5" fmla="*/ 1299 w 516938"/>
                <a:gd name="connsiteY5" fmla="*/ 55012 h 11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38" h="115478">
                  <a:moveTo>
                    <a:pt x="1299" y="55012"/>
                  </a:moveTo>
                  <a:cubicBezTo>
                    <a:pt x="-12195" y="47339"/>
                    <a:pt x="81997" y="-8223"/>
                    <a:pt x="164811" y="1037"/>
                  </a:cubicBezTo>
                  <a:cubicBezTo>
                    <a:pt x="247625" y="10297"/>
                    <a:pt x="450561" y="95494"/>
                    <a:pt x="498186" y="110575"/>
                  </a:cubicBezTo>
                  <a:cubicBezTo>
                    <a:pt x="545811" y="125656"/>
                    <a:pt x="492630" y="102108"/>
                    <a:pt x="450561" y="91525"/>
                  </a:cubicBezTo>
                  <a:cubicBezTo>
                    <a:pt x="408492" y="80942"/>
                    <a:pt x="318799" y="55806"/>
                    <a:pt x="245774" y="47075"/>
                  </a:cubicBezTo>
                  <a:cubicBezTo>
                    <a:pt x="172749" y="38344"/>
                    <a:pt x="14793" y="62685"/>
                    <a:pt x="1299" y="55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EAC92997-2CB2-4C46-872A-00C245318A8C}"/>
                </a:ext>
              </a:extLst>
            </p:cNvPr>
            <p:cNvSpPr/>
            <p:nvPr/>
          </p:nvSpPr>
          <p:spPr>
            <a:xfrm>
              <a:off x="6203078" y="1727401"/>
              <a:ext cx="385978" cy="598502"/>
            </a:xfrm>
            <a:custGeom>
              <a:avLst/>
              <a:gdLst>
                <a:gd name="connsiteX0" fmla="*/ 872 w 385978"/>
                <a:gd name="connsiteY0" fmla="*/ 6149 h 598502"/>
                <a:gd name="connsiteX1" fmla="*/ 210422 w 385978"/>
                <a:gd name="connsiteY1" fmla="*/ 69649 h 598502"/>
                <a:gd name="connsiteX2" fmla="*/ 377639 w 385978"/>
                <a:gd name="connsiteY2" fmla="*/ 577649 h 598502"/>
                <a:gd name="connsiteX3" fmla="*/ 358589 w 385978"/>
                <a:gd name="connsiteY3" fmla="*/ 488749 h 598502"/>
                <a:gd name="connsiteX4" fmla="*/ 339539 w 385978"/>
                <a:gd name="connsiteY4" fmla="*/ 376566 h 598502"/>
                <a:gd name="connsiteX5" fmla="*/ 295089 w 385978"/>
                <a:gd name="connsiteY5" fmla="*/ 84466 h 598502"/>
                <a:gd name="connsiteX6" fmla="*/ 872 w 385978"/>
                <a:gd name="connsiteY6" fmla="*/ 6149 h 5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78" h="598502">
                  <a:moveTo>
                    <a:pt x="872" y="6149"/>
                  </a:moveTo>
                  <a:cubicBezTo>
                    <a:pt x="-13239" y="3679"/>
                    <a:pt x="147628" y="-25601"/>
                    <a:pt x="210422" y="69649"/>
                  </a:cubicBezTo>
                  <a:cubicBezTo>
                    <a:pt x="273217" y="164899"/>
                    <a:pt x="352945" y="507799"/>
                    <a:pt x="377639" y="577649"/>
                  </a:cubicBezTo>
                  <a:cubicBezTo>
                    <a:pt x="402333" y="647499"/>
                    <a:pt x="364939" y="522263"/>
                    <a:pt x="358589" y="488749"/>
                  </a:cubicBezTo>
                  <a:cubicBezTo>
                    <a:pt x="352239" y="455235"/>
                    <a:pt x="350122" y="443946"/>
                    <a:pt x="339539" y="376566"/>
                  </a:cubicBezTo>
                  <a:cubicBezTo>
                    <a:pt x="328956" y="309186"/>
                    <a:pt x="345536" y="148672"/>
                    <a:pt x="295089" y="84466"/>
                  </a:cubicBezTo>
                  <a:cubicBezTo>
                    <a:pt x="244642" y="20260"/>
                    <a:pt x="14983" y="8619"/>
                    <a:pt x="872" y="6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B677F07D-87E7-4802-9002-1BFADDE6E025}"/>
                </a:ext>
              </a:extLst>
            </p:cNvPr>
            <p:cNvSpPr/>
            <p:nvPr/>
          </p:nvSpPr>
          <p:spPr>
            <a:xfrm>
              <a:off x="5712086" y="1841431"/>
              <a:ext cx="218824" cy="292550"/>
            </a:xfrm>
            <a:custGeom>
              <a:avLst/>
              <a:gdLst>
                <a:gd name="connsiteX0" fmla="*/ 218814 w 218824"/>
                <a:gd name="connsiteY0" fmla="*/ 84736 h 292550"/>
                <a:gd name="connsiteX1" fmla="*/ 108747 w 218824"/>
                <a:gd name="connsiteY1" fmla="*/ 52986 h 292550"/>
                <a:gd name="connsiteX2" fmla="*/ 5031 w 218824"/>
                <a:gd name="connsiteY2" fmla="*/ 281586 h 292550"/>
                <a:gd name="connsiteX3" fmla="*/ 19847 w 218824"/>
                <a:gd name="connsiteY3" fmla="*/ 237136 h 292550"/>
                <a:gd name="connsiteX4" fmla="*/ 51597 w 218824"/>
                <a:gd name="connsiteY4" fmla="*/ 69919 h 292550"/>
                <a:gd name="connsiteX5" fmla="*/ 115097 w 218824"/>
                <a:gd name="connsiteY5" fmla="*/ 69 h 292550"/>
                <a:gd name="connsiteX6" fmla="*/ 218814 w 218824"/>
                <a:gd name="connsiteY6" fmla="*/ 84736 h 2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824" h="292550">
                  <a:moveTo>
                    <a:pt x="218814" y="84736"/>
                  </a:moveTo>
                  <a:cubicBezTo>
                    <a:pt x="217756" y="93556"/>
                    <a:pt x="144377" y="20178"/>
                    <a:pt x="108747" y="52986"/>
                  </a:cubicBezTo>
                  <a:cubicBezTo>
                    <a:pt x="73117" y="85794"/>
                    <a:pt x="19848" y="250894"/>
                    <a:pt x="5031" y="281586"/>
                  </a:cubicBezTo>
                  <a:cubicBezTo>
                    <a:pt x="-9786" y="312278"/>
                    <a:pt x="12086" y="272414"/>
                    <a:pt x="19847" y="237136"/>
                  </a:cubicBezTo>
                  <a:cubicBezTo>
                    <a:pt x="27608" y="201858"/>
                    <a:pt x="35722" y="109430"/>
                    <a:pt x="51597" y="69919"/>
                  </a:cubicBezTo>
                  <a:cubicBezTo>
                    <a:pt x="67472" y="30408"/>
                    <a:pt x="90755" y="-1695"/>
                    <a:pt x="115097" y="69"/>
                  </a:cubicBezTo>
                  <a:cubicBezTo>
                    <a:pt x="139439" y="1833"/>
                    <a:pt x="219872" y="75916"/>
                    <a:pt x="218814" y="84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F5B39DA5-89F9-41CB-A53C-AE97C838BF0D}"/>
                </a:ext>
              </a:extLst>
            </p:cNvPr>
            <p:cNvSpPr/>
            <p:nvPr/>
          </p:nvSpPr>
          <p:spPr>
            <a:xfrm>
              <a:off x="5318710" y="2563115"/>
              <a:ext cx="144431" cy="317518"/>
            </a:xfrm>
            <a:custGeom>
              <a:avLst/>
              <a:gdLst>
                <a:gd name="connsiteX0" fmla="*/ 144407 w 144431"/>
                <a:gd name="connsiteY0" fmla="*/ 168 h 317518"/>
                <a:gd name="connsiteX1" fmla="*/ 27990 w 144431"/>
                <a:gd name="connsiteY1" fmla="*/ 154685 h 317518"/>
                <a:gd name="connsiteX2" fmla="*/ 473 w 144431"/>
                <a:gd name="connsiteY2" fmla="*/ 313435 h 317518"/>
                <a:gd name="connsiteX3" fmla="*/ 11057 w 144431"/>
                <a:gd name="connsiteY3" fmla="*/ 258402 h 317518"/>
                <a:gd name="connsiteX4" fmla="*/ 17407 w 144431"/>
                <a:gd name="connsiteY4" fmla="*/ 127168 h 317518"/>
                <a:gd name="connsiteX5" fmla="*/ 144407 w 144431"/>
                <a:gd name="connsiteY5" fmla="*/ 168 h 3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31" h="317518">
                  <a:moveTo>
                    <a:pt x="144407" y="168"/>
                  </a:moveTo>
                  <a:cubicBezTo>
                    <a:pt x="146171" y="4754"/>
                    <a:pt x="51979" y="102474"/>
                    <a:pt x="27990" y="154685"/>
                  </a:cubicBezTo>
                  <a:cubicBezTo>
                    <a:pt x="4001" y="206896"/>
                    <a:pt x="3295" y="296149"/>
                    <a:pt x="473" y="313435"/>
                  </a:cubicBezTo>
                  <a:cubicBezTo>
                    <a:pt x="-2349" y="330721"/>
                    <a:pt x="8235" y="289446"/>
                    <a:pt x="11057" y="258402"/>
                  </a:cubicBezTo>
                  <a:cubicBezTo>
                    <a:pt x="13879" y="227358"/>
                    <a:pt x="-4465" y="168796"/>
                    <a:pt x="17407" y="127168"/>
                  </a:cubicBezTo>
                  <a:cubicBezTo>
                    <a:pt x="39279" y="85540"/>
                    <a:pt x="142643" y="-4418"/>
                    <a:pt x="14440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DA2F6581-B3FC-44A6-9BC0-C91C8D633DDC}"/>
                </a:ext>
              </a:extLst>
            </p:cNvPr>
            <p:cNvSpPr/>
            <p:nvPr/>
          </p:nvSpPr>
          <p:spPr>
            <a:xfrm>
              <a:off x="6613425" y="1892300"/>
              <a:ext cx="163341" cy="456364"/>
            </a:xfrm>
            <a:custGeom>
              <a:avLst/>
              <a:gdLst>
                <a:gd name="connsiteX0" fmla="*/ 1158 w 163341"/>
                <a:gd name="connsiteY0" fmla="*/ 0 h 456364"/>
                <a:gd name="connsiteX1" fmla="*/ 87942 w 163341"/>
                <a:gd name="connsiteY1" fmla="*/ 110067 h 456364"/>
                <a:gd name="connsiteX2" fmla="*/ 159908 w 163341"/>
                <a:gd name="connsiteY2" fmla="*/ 440267 h 456364"/>
                <a:gd name="connsiteX3" fmla="*/ 140858 w 163341"/>
                <a:gd name="connsiteY3" fmla="*/ 374650 h 456364"/>
                <a:gd name="connsiteX4" fmla="*/ 45608 w 163341"/>
                <a:gd name="connsiteY4" fmla="*/ 110067 h 456364"/>
                <a:gd name="connsiteX5" fmla="*/ 1158 w 163341"/>
                <a:gd name="connsiteY5" fmla="*/ 0 h 45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41" h="456364">
                  <a:moveTo>
                    <a:pt x="1158" y="0"/>
                  </a:moveTo>
                  <a:cubicBezTo>
                    <a:pt x="8214" y="0"/>
                    <a:pt x="61484" y="36689"/>
                    <a:pt x="87942" y="110067"/>
                  </a:cubicBezTo>
                  <a:cubicBezTo>
                    <a:pt x="114400" y="183445"/>
                    <a:pt x="151089" y="396170"/>
                    <a:pt x="159908" y="440267"/>
                  </a:cubicBezTo>
                  <a:cubicBezTo>
                    <a:pt x="168727" y="484364"/>
                    <a:pt x="159908" y="429683"/>
                    <a:pt x="140858" y="374650"/>
                  </a:cubicBezTo>
                  <a:cubicBezTo>
                    <a:pt x="121808" y="319617"/>
                    <a:pt x="70655" y="173920"/>
                    <a:pt x="45608" y="110067"/>
                  </a:cubicBezTo>
                  <a:cubicBezTo>
                    <a:pt x="20561" y="46214"/>
                    <a:pt x="-5898" y="0"/>
                    <a:pt x="11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A6CF0AB1-6693-4C1C-B959-9E21A02D3910}"/>
                </a:ext>
              </a:extLst>
            </p:cNvPr>
            <p:cNvSpPr/>
            <p:nvPr/>
          </p:nvSpPr>
          <p:spPr>
            <a:xfrm>
              <a:off x="5939705" y="1756833"/>
              <a:ext cx="510551" cy="422102"/>
            </a:xfrm>
            <a:custGeom>
              <a:avLst/>
              <a:gdLst>
                <a:gd name="connsiteX0" fmla="*/ 77978 w 510551"/>
                <a:gd name="connsiteY0" fmla="*/ 190500 h 422102"/>
                <a:gd name="connsiteX1" fmla="*/ 16595 w 510551"/>
                <a:gd name="connsiteY1" fmla="*/ 0 h 422102"/>
                <a:gd name="connsiteX2" fmla="*/ 420878 w 510551"/>
                <a:gd name="connsiteY2" fmla="*/ 188384 h 422102"/>
                <a:gd name="connsiteX3" fmla="*/ 505545 w 510551"/>
                <a:gd name="connsiteY3" fmla="*/ 410634 h 422102"/>
                <a:gd name="connsiteX4" fmla="*/ 499195 w 510551"/>
                <a:gd name="connsiteY4" fmla="*/ 378884 h 422102"/>
                <a:gd name="connsiteX5" fmla="*/ 486495 w 510551"/>
                <a:gd name="connsiteY5" fmla="*/ 281517 h 422102"/>
                <a:gd name="connsiteX6" fmla="*/ 272712 w 510551"/>
                <a:gd name="connsiteY6" fmla="*/ 131234 h 422102"/>
                <a:gd name="connsiteX7" fmla="*/ 80095 w 510551"/>
                <a:gd name="connsiteY7" fmla="*/ 38100 h 422102"/>
                <a:gd name="connsiteX8" fmla="*/ 77978 w 510551"/>
                <a:gd name="connsiteY8" fmla="*/ 190500 h 4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51" h="422102">
                  <a:moveTo>
                    <a:pt x="77978" y="190500"/>
                  </a:moveTo>
                  <a:cubicBezTo>
                    <a:pt x="67395" y="184150"/>
                    <a:pt x="-40555" y="353"/>
                    <a:pt x="16595" y="0"/>
                  </a:cubicBezTo>
                  <a:cubicBezTo>
                    <a:pt x="73745" y="-353"/>
                    <a:pt x="339386" y="119945"/>
                    <a:pt x="420878" y="188384"/>
                  </a:cubicBezTo>
                  <a:cubicBezTo>
                    <a:pt x="502370" y="256823"/>
                    <a:pt x="492492" y="378884"/>
                    <a:pt x="505545" y="410634"/>
                  </a:cubicBezTo>
                  <a:cubicBezTo>
                    <a:pt x="518598" y="442384"/>
                    <a:pt x="502370" y="400403"/>
                    <a:pt x="499195" y="378884"/>
                  </a:cubicBezTo>
                  <a:cubicBezTo>
                    <a:pt x="496020" y="357365"/>
                    <a:pt x="524242" y="322792"/>
                    <a:pt x="486495" y="281517"/>
                  </a:cubicBezTo>
                  <a:cubicBezTo>
                    <a:pt x="448748" y="240242"/>
                    <a:pt x="340445" y="171803"/>
                    <a:pt x="272712" y="131234"/>
                  </a:cubicBezTo>
                  <a:cubicBezTo>
                    <a:pt x="204979" y="90665"/>
                    <a:pt x="117489" y="31750"/>
                    <a:pt x="80095" y="38100"/>
                  </a:cubicBezTo>
                  <a:cubicBezTo>
                    <a:pt x="42701" y="44450"/>
                    <a:pt x="88561" y="196850"/>
                    <a:pt x="77978" y="190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C7E3FA34-183C-430D-924C-39661DE8FBF6}"/>
                </a:ext>
              </a:extLst>
            </p:cNvPr>
            <p:cNvSpPr/>
            <p:nvPr/>
          </p:nvSpPr>
          <p:spPr>
            <a:xfrm>
              <a:off x="6167446" y="1677807"/>
              <a:ext cx="474331" cy="215528"/>
            </a:xfrm>
            <a:custGeom>
              <a:avLst/>
              <a:gdLst>
                <a:gd name="connsiteX0" fmla="*/ 4754 w 474331"/>
                <a:gd name="connsiteY0" fmla="*/ 4943 h 215528"/>
                <a:gd name="connsiteX1" fmla="*/ 279921 w 474331"/>
                <a:gd name="connsiteY1" fmla="*/ 43043 h 215528"/>
                <a:gd name="connsiteX2" fmla="*/ 459837 w 474331"/>
                <a:gd name="connsiteY2" fmla="*/ 210260 h 215528"/>
                <a:gd name="connsiteX3" fmla="*/ 425971 w 474331"/>
                <a:gd name="connsiteY3" fmla="*/ 159460 h 215528"/>
                <a:gd name="connsiteX4" fmla="*/ 129637 w 474331"/>
                <a:gd name="connsiteY4" fmla="*/ 17643 h 215528"/>
                <a:gd name="connsiteX5" fmla="*/ 4754 w 474331"/>
                <a:gd name="connsiteY5" fmla="*/ 4943 h 21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31" h="215528">
                  <a:moveTo>
                    <a:pt x="4754" y="4943"/>
                  </a:moveTo>
                  <a:cubicBezTo>
                    <a:pt x="29801" y="9176"/>
                    <a:pt x="204074" y="8824"/>
                    <a:pt x="279921" y="43043"/>
                  </a:cubicBezTo>
                  <a:cubicBezTo>
                    <a:pt x="355768" y="77262"/>
                    <a:pt x="435495" y="190857"/>
                    <a:pt x="459837" y="210260"/>
                  </a:cubicBezTo>
                  <a:cubicBezTo>
                    <a:pt x="484179" y="229663"/>
                    <a:pt x="481004" y="191563"/>
                    <a:pt x="425971" y="159460"/>
                  </a:cubicBezTo>
                  <a:cubicBezTo>
                    <a:pt x="370938" y="127357"/>
                    <a:pt x="200898" y="43396"/>
                    <a:pt x="129637" y="17643"/>
                  </a:cubicBezTo>
                  <a:cubicBezTo>
                    <a:pt x="58376" y="-8110"/>
                    <a:pt x="-20293" y="710"/>
                    <a:pt x="4754" y="4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96B1F51E-2118-4335-A629-AC2083EA0BB5}"/>
                </a:ext>
              </a:extLst>
            </p:cNvPr>
            <p:cNvSpPr/>
            <p:nvPr/>
          </p:nvSpPr>
          <p:spPr>
            <a:xfrm>
              <a:off x="5678506" y="2230141"/>
              <a:ext cx="74061" cy="241625"/>
            </a:xfrm>
            <a:custGeom>
              <a:avLst/>
              <a:gdLst>
                <a:gd name="connsiteX0" fmla="*/ 72477 w 74061"/>
                <a:gd name="connsiteY0" fmla="*/ 826 h 241625"/>
                <a:gd name="connsiteX1" fmla="*/ 49194 w 74061"/>
                <a:gd name="connsiteY1" fmla="*/ 93959 h 241625"/>
                <a:gd name="connsiteX2" fmla="*/ 36494 w 74061"/>
                <a:gd name="connsiteY2" fmla="*/ 237892 h 241625"/>
                <a:gd name="connsiteX3" fmla="*/ 38611 w 74061"/>
                <a:gd name="connsiteY3" fmla="*/ 187092 h 241625"/>
                <a:gd name="connsiteX4" fmla="*/ 511 w 74061"/>
                <a:gd name="connsiteY4" fmla="*/ 55859 h 241625"/>
                <a:gd name="connsiteX5" fmla="*/ 72477 w 74061"/>
                <a:gd name="connsiteY5" fmla="*/ 826 h 2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61" h="241625">
                  <a:moveTo>
                    <a:pt x="72477" y="826"/>
                  </a:moveTo>
                  <a:cubicBezTo>
                    <a:pt x="80591" y="7176"/>
                    <a:pt x="55191" y="54448"/>
                    <a:pt x="49194" y="93959"/>
                  </a:cubicBezTo>
                  <a:cubicBezTo>
                    <a:pt x="43197" y="133470"/>
                    <a:pt x="38258" y="222370"/>
                    <a:pt x="36494" y="237892"/>
                  </a:cubicBezTo>
                  <a:cubicBezTo>
                    <a:pt x="34730" y="253414"/>
                    <a:pt x="44608" y="217431"/>
                    <a:pt x="38611" y="187092"/>
                  </a:cubicBezTo>
                  <a:cubicBezTo>
                    <a:pt x="32614" y="156753"/>
                    <a:pt x="-4781" y="85845"/>
                    <a:pt x="511" y="55859"/>
                  </a:cubicBezTo>
                  <a:cubicBezTo>
                    <a:pt x="5803" y="25873"/>
                    <a:pt x="64363" y="-5524"/>
                    <a:pt x="72477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CE323A39-97AF-48E6-B4B1-1DD2A1AE8D72}"/>
                </a:ext>
              </a:extLst>
            </p:cNvPr>
            <p:cNvSpPr/>
            <p:nvPr/>
          </p:nvSpPr>
          <p:spPr>
            <a:xfrm>
              <a:off x="6764650" y="2380813"/>
              <a:ext cx="171446" cy="471377"/>
            </a:xfrm>
            <a:custGeom>
              <a:avLst/>
              <a:gdLst>
                <a:gd name="connsiteX0" fmla="*/ 217 w 171446"/>
                <a:gd name="connsiteY0" fmla="*/ 437 h 471377"/>
                <a:gd name="connsiteX1" fmla="*/ 82767 w 171446"/>
                <a:gd name="connsiteY1" fmla="*/ 125320 h 471377"/>
                <a:gd name="connsiteX2" fmla="*/ 169550 w 171446"/>
                <a:gd name="connsiteY2" fmla="*/ 461870 h 471377"/>
                <a:gd name="connsiteX3" fmla="*/ 139917 w 171446"/>
                <a:gd name="connsiteY3" fmla="*/ 353920 h 471377"/>
                <a:gd name="connsiteX4" fmla="*/ 108167 w 171446"/>
                <a:gd name="connsiteY4" fmla="*/ 93570 h 471377"/>
                <a:gd name="connsiteX5" fmla="*/ 217 w 171446"/>
                <a:gd name="connsiteY5" fmla="*/ 437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46" h="471377">
                  <a:moveTo>
                    <a:pt x="217" y="437"/>
                  </a:moveTo>
                  <a:cubicBezTo>
                    <a:pt x="-4016" y="5729"/>
                    <a:pt x="54545" y="48415"/>
                    <a:pt x="82767" y="125320"/>
                  </a:cubicBezTo>
                  <a:cubicBezTo>
                    <a:pt x="110989" y="202226"/>
                    <a:pt x="160025" y="423770"/>
                    <a:pt x="169550" y="461870"/>
                  </a:cubicBezTo>
                  <a:cubicBezTo>
                    <a:pt x="179075" y="499970"/>
                    <a:pt x="150147" y="415303"/>
                    <a:pt x="139917" y="353920"/>
                  </a:cubicBezTo>
                  <a:cubicBezTo>
                    <a:pt x="129687" y="292537"/>
                    <a:pt x="128628" y="148603"/>
                    <a:pt x="108167" y="93570"/>
                  </a:cubicBezTo>
                  <a:cubicBezTo>
                    <a:pt x="87706" y="38537"/>
                    <a:pt x="4450" y="-4855"/>
                    <a:pt x="217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1C5EDD2E-735E-4D35-B003-D345CBFC5493}"/>
                </a:ext>
              </a:extLst>
            </p:cNvPr>
            <p:cNvSpPr/>
            <p:nvPr/>
          </p:nvSpPr>
          <p:spPr>
            <a:xfrm>
              <a:off x="6593021" y="1997978"/>
              <a:ext cx="131808" cy="802687"/>
            </a:xfrm>
            <a:custGeom>
              <a:avLst/>
              <a:gdLst>
                <a:gd name="connsiteX0" fmla="*/ 396 w 131808"/>
                <a:gd name="connsiteY0" fmla="*/ 155 h 802687"/>
                <a:gd name="connsiteX1" fmla="*/ 80829 w 131808"/>
                <a:gd name="connsiteY1" fmla="*/ 167372 h 802687"/>
                <a:gd name="connsiteX2" fmla="*/ 68129 w 131808"/>
                <a:gd name="connsiteY2" fmla="*/ 531439 h 802687"/>
                <a:gd name="connsiteX3" fmla="*/ 127396 w 131808"/>
                <a:gd name="connsiteY3" fmla="*/ 787555 h 802687"/>
                <a:gd name="connsiteX4" fmla="*/ 116812 w 131808"/>
                <a:gd name="connsiteY4" fmla="*/ 738872 h 802687"/>
                <a:gd name="connsiteX5" fmla="*/ 32146 w 131808"/>
                <a:gd name="connsiteY5" fmla="*/ 457355 h 802687"/>
                <a:gd name="connsiteX6" fmla="*/ 49079 w 131808"/>
                <a:gd name="connsiteY6" fmla="*/ 192772 h 802687"/>
                <a:gd name="connsiteX7" fmla="*/ 396 w 131808"/>
                <a:gd name="connsiteY7" fmla="*/ 155 h 80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08" h="802687">
                  <a:moveTo>
                    <a:pt x="396" y="155"/>
                  </a:moveTo>
                  <a:cubicBezTo>
                    <a:pt x="5688" y="-4078"/>
                    <a:pt x="69540" y="78825"/>
                    <a:pt x="80829" y="167372"/>
                  </a:cubicBezTo>
                  <a:cubicBezTo>
                    <a:pt x="92118" y="255919"/>
                    <a:pt x="60368" y="428075"/>
                    <a:pt x="68129" y="531439"/>
                  </a:cubicBezTo>
                  <a:cubicBezTo>
                    <a:pt x="75890" y="634803"/>
                    <a:pt x="119282" y="752983"/>
                    <a:pt x="127396" y="787555"/>
                  </a:cubicBezTo>
                  <a:cubicBezTo>
                    <a:pt x="135510" y="822127"/>
                    <a:pt x="132687" y="793905"/>
                    <a:pt x="116812" y="738872"/>
                  </a:cubicBezTo>
                  <a:cubicBezTo>
                    <a:pt x="100937" y="683839"/>
                    <a:pt x="43435" y="548372"/>
                    <a:pt x="32146" y="457355"/>
                  </a:cubicBezTo>
                  <a:cubicBezTo>
                    <a:pt x="20857" y="366338"/>
                    <a:pt x="53665" y="266855"/>
                    <a:pt x="49079" y="192772"/>
                  </a:cubicBezTo>
                  <a:cubicBezTo>
                    <a:pt x="44493" y="118689"/>
                    <a:pt x="-4896" y="4388"/>
                    <a:pt x="396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DCB1ADE0-5751-481E-A5A4-17029BB4B982}"/>
                </a:ext>
              </a:extLst>
            </p:cNvPr>
            <p:cNvSpPr/>
            <p:nvPr/>
          </p:nvSpPr>
          <p:spPr>
            <a:xfrm>
              <a:off x="5576946" y="2046724"/>
              <a:ext cx="147591" cy="764474"/>
            </a:xfrm>
            <a:custGeom>
              <a:avLst/>
              <a:gdLst>
                <a:gd name="connsiteX0" fmla="*/ 146521 w 147591"/>
                <a:gd name="connsiteY0" fmla="*/ 2209 h 764474"/>
                <a:gd name="connsiteX1" fmla="*/ 70321 w 147591"/>
                <a:gd name="connsiteY1" fmla="*/ 116509 h 764474"/>
                <a:gd name="connsiteX2" fmla="*/ 23754 w 147591"/>
                <a:gd name="connsiteY2" fmla="*/ 730343 h 764474"/>
                <a:gd name="connsiteX3" fmla="*/ 23754 w 147591"/>
                <a:gd name="connsiteY3" fmla="*/ 658376 h 764474"/>
                <a:gd name="connsiteX4" fmla="*/ 11054 w 147591"/>
                <a:gd name="connsiteY4" fmla="*/ 427659 h 764474"/>
                <a:gd name="connsiteX5" fmla="*/ 8937 w 147591"/>
                <a:gd name="connsiteY5" fmla="*/ 154609 h 764474"/>
                <a:gd name="connsiteX6" fmla="*/ 146521 w 147591"/>
                <a:gd name="connsiteY6" fmla="*/ 2209 h 76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91" h="764474">
                  <a:moveTo>
                    <a:pt x="146521" y="2209"/>
                  </a:moveTo>
                  <a:cubicBezTo>
                    <a:pt x="156752" y="-4141"/>
                    <a:pt x="90782" y="-4847"/>
                    <a:pt x="70321" y="116509"/>
                  </a:cubicBezTo>
                  <a:cubicBezTo>
                    <a:pt x="49860" y="237865"/>
                    <a:pt x="31515" y="640032"/>
                    <a:pt x="23754" y="730343"/>
                  </a:cubicBezTo>
                  <a:cubicBezTo>
                    <a:pt x="15993" y="820654"/>
                    <a:pt x="25871" y="708823"/>
                    <a:pt x="23754" y="658376"/>
                  </a:cubicBezTo>
                  <a:cubicBezTo>
                    <a:pt x="21637" y="607929"/>
                    <a:pt x="13523" y="511620"/>
                    <a:pt x="11054" y="427659"/>
                  </a:cubicBezTo>
                  <a:cubicBezTo>
                    <a:pt x="8585" y="343698"/>
                    <a:pt x="-11171" y="225164"/>
                    <a:pt x="8937" y="154609"/>
                  </a:cubicBezTo>
                  <a:cubicBezTo>
                    <a:pt x="29045" y="84054"/>
                    <a:pt x="136290" y="8559"/>
                    <a:pt x="146521" y="2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1D9373D6-1200-4C0F-92CD-82409809ECC1}"/>
                </a:ext>
              </a:extLst>
            </p:cNvPr>
            <p:cNvSpPr/>
            <p:nvPr/>
          </p:nvSpPr>
          <p:spPr>
            <a:xfrm>
              <a:off x="5361697" y="2730930"/>
              <a:ext cx="183322" cy="520086"/>
            </a:xfrm>
            <a:custGeom>
              <a:avLst/>
              <a:gdLst>
                <a:gd name="connsiteX0" fmla="*/ 181853 w 183322"/>
                <a:gd name="connsiteY0" fmla="*/ 1687 h 520086"/>
                <a:gd name="connsiteX1" fmla="*/ 86603 w 183322"/>
                <a:gd name="connsiteY1" fmla="*/ 164670 h 520086"/>
                <a:gd name="connsiteX2" fmla="*/ 48503 w 183322"/>
                <a:gd name="connsiteY2" fmla="*/ 334003 h 520086"/>
                <a:gd name="connsiteX3" fmla="*/ 61203 w 183322"/>
                <a:gd name="connsiteY3" fmla="*/ 513920 h 520086"/>
                <a:gd name="connsiteX4" fmla="*/ 46386 w 183322"/>
                <a:gd name="connsiteY4" fmla="*/ 458887 h 520086"/>
                <a:gd name="connsiteX5" fmla="*/ 4053 w 183322"/>
                <a:gd name="connsiteY5" fmla="*/ 270503 h 520086"/>
                <a:gd name="connsiteX6" fmla="*/ 181853 w 183322"/>
                <a:gd name="connsiteY6" fmla="*/ 1687 h 5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22" h="520086">
                  <a:moveTo>
                    <a:pt x="181853" y="1687"/>
                  </a:moveTo>
                  <a:cubicBezTo>
                    <a:pt x="195611" y="-15952"/>
                    <a:pt x="108828" y="109284"/>
                    <a:pt x="86603" y="164670"/>
                  </a:cubicBezTo>
                  <a:cubicBezTo>
                    <a:pt x="64378" y="220056"/>
                    <a:pt x="52736" y="275795"/>
                    <a:pt x="48503" y="334003"/>
                  </a:cubicBezTo>
                  <a:cubicBezTo>
                    <a:pt x="44270" y="392211"/>
                    <a:pt x="61556" y="493106"/>
                    <a:pt x="61203" y="513920"/>
                  </a:cubicBezTo>
                  <a:cubicBezTo>
                    <a:pt x="60850" y="534734"/>
                    <a:pt x="55911" y="499456"/>
                    <a:pt x="46386" y="458887"/>
                  </a:cubicBezTo>
                  <a:cubicBezTo>
                    <a:pt x="36861" y="418318"/>
                    <a:pt x="-14644" y="345292"/>
                    <a:pt x="4053" y="270503"/>
                  </a:cubicBezTo>
                  <a:cubicBezTo>
                    <a:pt x="22750" y="195714"/>
                    <a:pt x="168095" y="19326"/>
                    <a:pt x="181853" y="1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6731132C-EE4A-4312-A578-41E1FDA5D25C}"/>
                </a:ext>
              </a:extLst>
            </p:cNvPr>
            <p:cNvSpPr/>
            <p:nvPr/>
          </p:nvSpPr>
          <p:spPr>
            <a:xfrm>
              <a:off x="5634396" y="2855001"/>
              <a:ext cx="254721" cy="672074"/>
            </a:xfrm>
            <a:custGeom>
              <a:avLst/>
              <a:gdLst>
                <a:gd name="connsiteX0" fmla="*/ 34037 w 254721"/>
                <a:gd name="connsiteY0" fmla="*/ 4616 h 672074"/>
                <a:gd name="connsiteX1" fmla="*/ 25571 w 254721"/>
                <a:gd name="connsiteY1" fmla="*/ 182416 h 672074"/>
                <a:gd name="connsiteX2" fmla="*/ 38271 w 254721"/>
                <a:gd name="connsiteY2" fmla="*/ 383499 h 672074"/>
                <a:gd name="connsiteX3" fmla="*/ 241471 w 254721"/>
                <a:gd name="connsiteY3" fmla="*/ 652316 h 672074"/>
                <a:gd name="connsiteX4" fmla="*/ 226654 w 254721"/>
                <a:gd name="connsiteY4" fmla="*/ 639616 h 672074"/>
                <a:gd name="connsiteX5" fmla="*/ 158921 w 254721"/>
                <a:gd name="connsiteY5" fmla="*/ 542249 h 672074"/>
                <a:gd name="connsiteX6" fmla="*/ 6521 w 254721"/>
                <a:gd name="connsiteY6" fmla="*/ 377149 h 672074"/>
                <a:gd name="connsiteX7" fmla="*/ 34037 w 254721"/>
                <a:gd name="connsiteY7" fmla="*/ 4616 h 6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721" h="672074">
                  <a:moveTo>
                    <a:pt x="34037" y="4616"/>
                  </a:moveTo>
                  <a:cubicBezTo>
                    <a:pt x="37212" y="-27840"/>
                    <a:pt x="24865" y="119269"/>
                    <a:pt x="25571" y="182416"/>
                  </a:cubicBezTo>
                  <a:cubicBezTo>
                    <a:pt x="26277" y="245563"/>
                    <a:pt x="2288" y="305182"/>
                    <a:pt x="38271" y="383499"/>
                  </a:cubicBezTo>
                  <a:cubicBezTo>
                    <a:pt x="74254" y="461816"/>
                    <a:pt x="210074" y="609630"/>
                    <a:pt x="241471" y="652316"/>
                  </a:cubicBezTo>
                  <a:cubicBezTo>
                    <a:pt x="272868" y="695002"/>
                    <a:pt x="240412" y="657960"/>
                    <a:pt x="226654" y="639616"/>
                  </a:cubicBezTo>
                  <a:cubicBezTo>
                    <a:pt x="212896" y="621272"/>
                    <a:pt x="195610" y="585994"/>
                    <a:pt x="158921" y="542249"/>
                  </a:cubicBezTo>
                  <a:cubicBezTo>
                    <a:pt x="122232" y="498505"/>
                    <a:pt x="30157" y="462521"/>
                    <a:pt x="6521" y="377149"/>
                  </a:cubicBezTo>
                  <a:cubicBezTo>
                    <a:pt x="-17115" y="291777"/>
                    <a:pt x="30862" y="37072"/>
                    <a:pt x="34037" y="46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2B6CD28C-A479-4B43-80DA-2ACF39E18F69}"/>
                </a:ext>
              </a:extLst>
            </p:cNvPr>
            <p:cNvSpPr/>
            <p:nvPr/>
          </p:nvSpPr>
          <p:spPr>
            <a:xfrm>
              <a:off x="6015710" y="1925194"/>
              <a:ext cx="355681" cy="301492"/>
            </a:xfrm>
            <a:custGeom>
              <a:avLst/>
              <a:gdLst>
                <a:gd name="connsiteX0" fmla="*/ 6207 w 355681"/>
                <a:gd name="connsiteY0" fmla="*/ 13673 h 301492"/>
                <a:gd name="connsiteX1" fmla="*/ 128973 w 355681"/>
                <a:gd name="connsiteY1" fmla="*/ 11556 h 301492"/>
                <a:gd name="connsiteX2" fmla="*/ 334290 w 355681"/>
                <a:gd name="connsiteY2" fmla="*/ 144906 h 301492"/>
                <a:gd name="connsiteX3" fmla="*/ 351223 w 355681"/>
                <a:gd name="connsiteY3" fmla="*/ 299423 h 301492"/>
                <a:gd name="connsiteX4" fmla="*/ 351223 w 355681"/>
                <a:gd name="connsiteY4" fmla="*/ 238039 h 301492"/>
                <a:gd name="connsiteX5" fmla="*/ 351223 w 355681"/>
                <a:gd name="connsiteY5" fmla="*/ 125856 h 301492"/>
                <a:gd name="connsiteX6" fmla="*/ 321590 w 355681"/>
                <a:gd name="connsiteY6" fmla="*/ 70823 h 301492"/>
                <a:gd name="connsiteX7" fmla="*/ 6207 w 355681"/>
                <a:gd name="connsiteY7" fmla="*/ 13673 h 3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81" h="301492">
                  <a:moveTo>
                    <a:pt x="6207" y="13673"/>
                  </a:moveTo>
                  <a:cubicBezTo>
                    <a:pt x="-25896" y="3795"/>
                    <a:pt x="74293" y="-10316"/>
                    <a:pt x="128973" y="11556"/>
                  </a:cubicBezTo>
                  <a:cubicBezTo>
                    <a:pt x="183654" y="33428"/>
                    <a:pt x="297248" y="96928"/>
                    <a:pt x="334290" y="144906"/>
                  </a:cubicBezTo>
                  <a:cubicBezTo>
                    <a:pt x="371332" y="192884"/>
                    <a:pt x="348401" y="283901"/>
                    <a:pt x="351223" y="299423"/>
                  </a:cubicBezTo>
                  <a:cubicBezTo>
                    <a:pt x="354045" y="314945"/>
                    <a:pt x="351223" y="238039"/>
                    <a:pt x="351223" y="238039"/>
                  </a:cubicBezTo>
                  <a:cubicBezTo>
                    <a:pt x="351223" y="209111"/>
                    <a:pt x="356162" y="153725"/>
                    <a:pt x="351223" y="125856"/>
                  </a:cubicBezTo>
                  <a:cubicBezTo>
                    <a:pt x="346284" y="97987"/>
                    <a:pt x="377682" y="90931"/>
                    <a:pt x="321590" y="70823"/>
                  </a:cubicBezTo>
                  <a:cubicBezTo>
                    <a:pt x="265498" y="50715"/>
                    <a:pt x="38310" y="23551"/>
                    <a:pt x="6207" y="13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2202A870-F8B3-44BA-B506-823F4A824E9B}"/>
                </a:ext>
              </a:extLst>
            </p:cNvPr>
            <p:cNvSpPr/>
            <p:nvPr/>
          </p:nvSpPr>
          <p:spPr>
            <a:xfrm>
              <a:off x="6323994" y="2192811"/>
              <a:ext cx="170325" cy="230334"/>
            </a:xfrm>
            <a:custGeom>
              <a:avLst/>
              <a:gdLst>
                <a:gd name="connsiteX0" fmla="*/ 606 w 170325"/>
                <a:gd name="connsiteY0" fmla="*/ 56 h 230334"/>
                <a:gd name="connsiteX1" fmla="*/ 95856 w 170325"/>
                <a:gd name="connsiteY1" fmla="*/ 50856 h 230334"/>
                <a:gd name="connsiteX2" fmla="*/ 167823 w 170325"/>
                <a:gd name="connsiteY2" fmla="*/ 228656 h 230334"/>
                <a:gd name="connsiteX3" fmla="*/ 153006 w 170325"/>
                <a:gd name="connsiteY3" fmla="*/ 135522 h 230334"/>
                <a:gd name="connsiteX4" fmla="*/ 144539 w 170325"/>
                <a:gd name="connsiteY4" fmla="*/ 57206 h 230334"/>
                <a:gd name="connsiteX5" fmla="*/ 606 w 170325"/>
                <a:gd name="connsiteY5" fmla="*/ 56 h 23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325" h="230334">
                  <a:moveTo>
                    <a:pt x="606" y="56"/>
                  </a:moveTo>
                  <a:cubicBezTo>
                    <a:pt x="-7508" y="-1002"/>
                    <a:pt x="67986" y="12756"/>
                    <a:pt x="95856" y="50856"/>
                  </a:cubicBezTo>
                  <a:cubicBezTo>
                    <a:pt x="123726" y="88956"/>
                    <a:pt x="158298" y="214545"/>
                    <a:pt x="167823" y="228656"/>
                  </a:cubicBezTo>
                  <a:cubicBezTo>
                    <a:pt x="177348" y="242767"/>
                    <a:pt x="156887" y="164097"/>
                    <a:pt x="153006" y="135522"/>
                  </a:cubicBezTo>
                  <a:cubicBezTo>
                    <a:pt x="149125" y="106947"/>
                    <a:pt x="165353" y="78725"/>
                    <a:pt x="144539" y="57206"/>
                  </a:cubicBezTo>
                  <a:cubicBezTo>
                    <a:pt x="123725" y="35687"/>
                    <a:pt x="8720" y="1114"/>
                    <a:pt x="606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E821B1AC-C019-4625-8138-E984497C7518}"/>
                </a:ext>
              </a:extLst>
            </p:cNvPr>
            <p:cNvSpPr/>
            <p:nvPr/>
          </p:nvSpPr>
          <p:spPr>
            <a:xfrm>
              <a:off x="6500807" y="2546328"/>
              <a:ext cx="129698" cy="810110"/>
            </a:xfrm>
            <a:custGeom>
              <a:avLst/>
              <a:gdLst>
                <a:gd name="connsiteX0" fmla="*/ 50276 w 129698"/>
                <a:gd name="connsiteY0" fmla="*/ 22 h 810110"/>
                <a:gd name="connsiteX1" fmla="*/ 20643 w 129698"/>
                <a:gd name="connsiteY1" fmla="*/ 198989 h 810110"/>
                <a:gd name="connsiteX2" fmla="*/ 16410 w 129698"/>
                <a:gd name="connsiteY2" fmla="*/ 325989 h 810110"/>
                <a:gd name="connsiteX3" fmla="*/ 120126 w 129698"/>
                <a:gd name="connsiteY3" fmla="*/ 787422 h 810110"/>
                <a:gd name="connsiteX4" fmla="*/ 111660 w 129698"/>
                <a:gd name="connsiteY4" fmla="*/ 709105 h 810110"/>
                <a:gd name="connsiteX5" fmla="*/ 1593 w 129698"/>
                <a:gd name="connsiteY5" fmla="*/ 446639 h 810110"/>
                <a:gd name="connsiteX6" fmla="*/ 46043 w 129698"/>
                <a:gd name="connsiteY6" fmla="*/ 211689 h 810110"/>
                <a:gd name="connsiteX7" fmla="*/ 50276 w 129698"/>
                <a:gd name="connsiteY7" fmla="*/ 22 h 8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98" h="810110">
                  <a:moveTo>
                    <a:pt x="50276" y="22"/>
                  </a:moveTo>
                  <a:cubicBezTo>
                    <a:pt x="46043" y="-2095"/>
                    <a:pt x="26287" y="144661"/>
                    <a:pt x="20643" y="198989"/>
                  </a:cubicBezTo>
                  <a:cubicBezTo>
                    <a:pt x="14999" y="253317"/>
                    <a:pt x="-170" y="227917"/>
                    <a:pt x="16410" y="325989"/>
                  </a:cubicBezTo>
                  <a:cubicBezTo>
                    <a:pt x="32990" y="424061"/>
                    <a:pt x="104251" y="723569"/>
                    <a:pt x="120126" y="787422"/>
                  </a:cubicBezTo>
                  <a:cubicBezTo>
                    <a:pt x="136001" y="851275"/>
                    <a:pt x="131416" y="765902"/>
                    <a:pt x="111660" y="709105"/>
                  </a:cubicBezTo>
                  <a:cubicBezTo>
                    <a:pt x="91905" y="652308"/>
                    <a:pt x="12529" y="529542"/>
                    <a:pt x="1593" y="446639"/>
                  </a:cubicBezTo>
                  <a:cubicBezTo>
                    <a:pt x="-9343" y="363736"/>
                    <a:pt x="39340" y="278364"/>
                    <a:pt x="46043" y="211689"/>
                  </a:cubicBezTo>
                  <a:cubicBezTo>
                    <a:pt x="52746" y="145014"/>
                    <a:pt x="54509" y="2139"/>
                    <a:pt x="5027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80ADFE9F-60B8-4A13-8E3B-A69A23DBC8C8}"/>
                </a:ext>
              </a:extLst>
            </p:cNvPr>
            <p:cNvSpPr/>
            <p:nvPr/>
          </p:nvSpPr>
          <p:spPr>
            <a:xfrm>
              <a:off x="6777787" y="2564213"/>
              <a:ext cx="267545" cy="681820"/>
            </a:xfrm>
            <a:custGeom>
              <a:avLst/>
              <a:gdLst>
                <a:gd name="connsiteX0" fmla="*/ 35763 w 267545"/>
                <a:gd name="connsiteY0" fmla="*/ 1187 h 681820"/>
                <a:gd name="connsiteX1" fmla="*/ 26238 w 267545"/>
                <a:gd name="connsiteY1" fmla="*/ 172637 h 681820"/>
                <a:gd name="connsiteX2" fmla="*/ 108788 w 267545"/>
                <a:gd name="connsiteY2" fmla="*/ 407587 h 681820"/>
                <a:gd name="connsiteX3" fmla="*/ 261188 w 267545"/>
                <a:gd name="connsiteY3" fmla="*/ 674287 h 681820"/>
                <a:gd name="connsiteX4" fmla="*/ 226263 w 267545"/>
                <a:gd name="connsiteY4" fmla="*/ 594912 h 681820"/>
                <a:gd name="connsiteX5" fmla="*/ 111963 w 267545"/>
                <a:gd name="connsiteY5" fmla="*/ 452037 h 681820"/>
                <a:gd name="connsiteX6" fmla="*/ 838 w 267545"/>
                <a:gd name="connsiteY6" fmla="*/ 258362 h 681820"/>
                <a:gd name="connsiteX7" fmla="*/ 35763 w 267545"/>
                <a:gd name="connsiteY7" fmla="*/ 1187 h 6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545" h="681820">
                  <a:moveTo>
                    <a:pt x="35763" y="1187"/>
                  </a:moveTo>
                  <a:cubicBezTo>
                    <a:pt x="39996" y="-13100"/>
                    <a:pt x="14067" y="104904"/>
                    <a:pt x="26238" y="172637"/>
                  </a:cubicBezTo>
                  <a:cubicBezTo>
                    <a:pt x="38409" y="240370"/>
                    <a:pt x="69630" y="323979"/>
                    <a:pt x="108788" y="407587"/>
                  </a:cubicBezTo>
                  <a:cubicBezTo>
                    <a:pt x="147946" y="491195"/>
                    <a:pt x="241609" y="643066"/>
                    <a:pt x="261188" y="674287"/>
                  </a:cubicBezTo>
                  <a:cubicBezTo>
                    <a:pt x="280767" y="705508"/>
                    <a:pt x="251134" y="631954"/>
                    <a:pt x="226263" y="594912"/>
                  </a:cubicBezTo>
                  <a:cubicBezTo>
                    <a:pt x="201392" y="557870"/>
                    <a:pt x="149534" y="508129"/>
                    <a:pt x="111963" y="452037"/>
                  </a:cubicBezTo>
                  <a:cubicBezTo>
                    <a:pt x="74392" y="395945"/>
                    <a:pt x="7717" y="331387"/>
                    <a:pt x="838" y="258362"/>
                  </a:cubicBezTo>
                  <a:cubicBezTo>
                    <a:pt x="-6041" y="185337"/>
                    <a:pt x="31530" y="15474"/>
                    <a:pt x="35763" y="1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D4028941-6F13-40A6-85EF-47750C827D2A}"/>
                </a:ext>
              </a:extLst>
            </p:cNvPr>
            <p:cNvSpPr/>
            <p:nvPr/>
          </p:nvSpPr>
          <p:spPr>
            <a:xfrm>
              <a:off x="6638244" y="2774950"/>
              <a:ext cx="364238" cy="590640"/>
            </a:xfrm>
            <a:custGeom>
              <a:avLst/>
              <a:gdLst>
                <a:gd name="connsiteX0" fmla="*/ 20789 w 364238"/>
                <a:gd name="connsiteY0" fmla="*/ 0 h 590640"/>
                <a:gd name="connsiteX1" fmla="*/ 41956 w 364238"/>
                <a:gd name="connsiteY1" fmla="*/ 201083 h 590640"/>
                <a:gd name="connsiteX2" fmla="*/ 348873 w 364238"/>
                <a:gd name="connsiteY2" fmla="*/ 571500 h 590640"/>
                <a:gd name="connsiteX3" fmla="*/ 300189 w 364238"/>
                <a:gd name="connsiteY3" fmla="*/ 522817 h 590640"/>
                <a:gd name="connsiteX4" fmla="*/ 143556 w 364238"/>
                <a:gd name="connsiteY4" fmla="*/ 395817 h 590640"/>
                <a:gd name="connsiteX5" fmla="*/ 5973 w 364238"/>
                <a:gd name="connsiteY5" fmla="*/ 201083 h 590640"/>
                <a:gd name="connsiteX6" fmla="*/ 20789 w 364238"/>
                <a:gd name="connsiteY6" fmla="*/ 0 h 5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38" h="590640">
                  <a:moveTo>
                    <a:pt x="20789" y="0"/>
                  </a:moveTo>
                  <a:cubicBezTo>
                    <a:pt x="26786" y="0"/>
                    <a:pt x="-12725" y="105833"/>
                    <a:pt x="41956" y="201083"/>
                  </a:cubicBezTo>
                  <a:cubicBezTo>
                    <a:pt x="96637" y="296333"/>
                    <a:pt x="305834" y="517878"/>
                    <a:pt x="348873" y="571500"/>
                  </a:cubicBezTo>
                  <a:cubicBezTo>
                    <a:pt x="391912" y="625122"/>
                    <a:pt x="334408" y="552097"/>
                    <a:pt x="300189" y="522817"/>
                  </a:cubicBezTo>
                  <a:cubicBezTo>
                    <a:pt x="265970" y="493537"/>
                    <a:pt x="192592" y="449439"/>
                    <a:pt x="143556" y="395817"/>
                  </a:cubicBezTo>
                  <a:cubicBezTo>
                    <a:pt x="94520" y="342195"/>
                    <a:pt x="23612" y="265289"/>
                    <a:pt x="5973" y="201083"/>
                  </a:cubicBezTo>
                  <a:cubicBezTo>
                    <a:pt x="-11666" y="136877"/>
                    <a:pt x="14792" y="0"/>
                    <a:pt x="20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DC1198CC-35AE-46F1-B7C6-F00F31B3D021}"/>
                </a:ext>
              </a:extLst>
            </p:cNvPr>
            <p:cNvSpPr/>
            <p:nvPr/>
          </p:nvSpPr>
          <p:spPr>
            <a:xfrm>
              <a:off x="6430859" y="3100561"/>
              <a:ext cx="292221" cy="500015"/>
            </a:xfrm>
            <a:custGeom>
              <a:avLst/>
              <a:gdLst>
                <a:gd name="connsiteX0" fmla="*/ 20741 w 292221"/>
                <a:gd name="connsiteY0" fmla="*/ 356 h 500015"/>
                <a:gd name="connsiteX1" fmla="*/ 22858 w 292221"/>
                <a:gd name="connsiteY1" fmla="*/ 137939 h 500015"/>
                <a:gd name="connsiteX2" fmla="*/ 285324 w 292221"/>
                <a:gd name="connsiteY2" fmla="*/ 487189 h 500015"/>
                <a:gd name="connsiteX3" fmla="*/ 204891 w 292221"/>
                <a:gd name="connsiteY3" fmla="*/ 400406 h 500015"/>
                <a:gd name="connsiteX4" fmla="*/ 86358 w 292221"/>
                <a:gd name="connsiteY4" fmla="*/ 171806 h 500015"/>
                <a:gd name="connsiteX5" fmla="*/ 20741 w 292221"/>
                <a:gd name="connsiteY5" fmla="*/ 356 h 50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221" h="500015">
                  <a:moveTo>
                    <a:pt x="20741" y="356"/>
                  </a:moveTo>
                  <a:cubicBezTo>
                    <a:pt x="10158" y="-5288"/>
                    <a:pt x="-21239" y="56800"/>
                    <a:pt x="22858" y="137939"/>
                  </a:cubicBezTo>
                  <a:cubicBezTo>
                    <a:pt x="66955" y="219078"/>
                    <a:pt x="254985" y="443445"/>
                    <a:pt x="285324" y="487189"/>
                  </a:cubicBezTo>
                  <a:cubicBezTo>
                    <a:pt x="315663" y="530934"/>
                    <a:pt x="238052" y="452970"/>
                    <a:pt x="204891" y="400406"/>
                  </a:cubicBezTo>
                  <a:cubicBezTo>
                    <a:pt x="171730" y="347842"/>
                    <a:pt x="116697" y="235659"/>
                    <a:pt x="86358" y="171806"/>
                  </a:cubicBezTo>
                  <a:cubicBezTo>
                    <a:pt x="56019" y="107953"/>
                    <a:pt x="31324" y="6000"/>
                    <a:pt x="20741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D4EAE54-B5A8-4D26-BA28-EF02DB32A165}"/>
                </a:ext>
              </a:extLst>
            </p:cNvPr>
            <p:cNvSpPr/>
            <p:nvPr/>
          </p:nvSpPr>
          <p:spPr>
            <a:xfrm>
              <a:off x="5504803" y="2469760"/>
              <a:ext cx="152505" cy="1018165"/>
            </a:xfrm>
            <a:custGeom>
              <a:avLst/>
              <a:gdLst>
                <a:gd name="connsiteX0" fmla="*/ 48272 w 152505"/>
                <a:gd name="connsiteY0" fmla="*/ 390 h 1018165"/>
                <a:gd name="connsiteX1" fmla="*/ 19697 w 152505"/>
                <a:gd name="connsiteY1" fmla="*/ 413140 h 1018165"/>
                <a:gd name="connsiteX2" fmla="*/ 19697 w 152505"/>
                <a:gd name="connsiteY2" fmla="*/ 594115 h 1018165"/>
                <a:gd name="connsiteX3" fmla="*/ 149872 w 152505"/>
                <a:gd name="connsiteY3" fmla="*/ 1006865 h 1018165"/>
                <a:gd name="connsiteX4" fmla="*/ 99072 w 152505"/>
                <a:gd name="connsiteY4" fmla="*/ 883040 h 1018165"/>
                <a:gd name="connsiteX5" fmla="*/ 3822 w 152505"/>
                <a:gd name="connsiteY5" fmla="*/ 683015 h 1018165"/>
                <a:gd name="connsiteX6" fmla="*/ 22872 w 152505"/>
                <a:gd name="connsiteY6" fmla="*/ 492515 h 1018165"/>
                <a:gd name="connsiteX7" fmla="*/ 48272 w 152505"/>
                <a:gd name="connsiteY7" fmla="*/ 390 h 101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05" h="1018165">
                  <a:moveTo>
                    <a:pt x="48272" y="390"/>
                  </a:moveTo>
                  <a:cubicBezTo>
                    <a:pt x="47743" y="-12839"/>
                    <a:pt x="24460" y="314186"/>
                    <a:pt x="19697" y="413140"/>
                  </a:cubicBezTo>
                  <a:cubicBezTo>
                    <a:pt x="14934" y="512094"/>
                    <a:pt x="-1999" y="495161"/>
                    <a:pt x="19697" y="594115"/>
                  </a:cubicBezTo>
                  <a:cubicBezTo>
                    <a:pt x="41393" y="693069"/>
                    <a:pt x="136643" y="958711"/>
                    <a:pt x="149872" y="1006865"/>
                  </a:cubicBezTo>
                  <a:cubicBezTo>
                    <a:pt x="163101" y="1055019"/>
                    <a:pt x="123414" y="937015"/>
                    <a:pt x="99072" y="883040"/>
                  </a:cubicBezTo>
                  <a:cubicBezTo>
                    <a:pt x="74730" y="829065"/>
                    <a:pt x="16522" y="748102"/>
                    <a:pt x="3822" y="683015"/>
                  </a:cubicBezTo>
                  <a:cubicBezTo>
                    <a:pt x="-8878" y="617928"/>
                    <a:pt x="13347" y="600465"/>
                    <a:pt x="22872" y="492515"/>
                  </a:cubicBezTo>
                  <a:cubicBezTo>
                    <a:pt x="32397" y="384565"/>
                    <a:pt x="48801" y="13619"/>
                    <a:pt x="48272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512A2212-E6E3-4117-B538-A151E6F21370}"/>
                </a:ext>
              </a:extLst>
            </p:cNvPr>
            <p:cNvSpPr/>
            <p:nvPr/>
          </p:nvSpPr>
          <p:spPr>
            <a:xfrm>
              <a:off x="6370104" y="3460634"/>
              <a:ext cx="115041" cy="439616"/>
            </a:xfrm>
            <a:custGeom>
              <a:avLst/>
              <a:gdLst>
                <a:gd name="connsiteX0" fmla="*/ 114834 w 115041"/>
                <a:gd name="connsiteY0" fmla="*/ 116 h 439616"/>
                <a:gd name="connsiteX1" fmla="*/ 33871 w 115041"/>
                <a:gd name="connsiteY1" fmla="*/ 141404 h 439616"/>
                <a:gd name="connsiteX2" fmla="*/ 71971 w 115041"/>
                <a:gd name="connsiteY2" fmla="*/ 430329 h 439616"/>
                <a:gd name="connsiteX3" fmla="*/ 62446 w 115041"/>
                <a:gd name="connsiteY3" fmla="*/ 355716 h 439616"/>
                <a:gd name="connsiteX4" fmla="*/ 17996 w 115041"/>
                <a:gd name="connsiteY4" fmla="*/ 227129 h 439616"/>
                <a:gd name="connsiteX5" fmla="*/ 5296 w 115041"/>
                <a:gd name="connsiteY5" fmla="*/ 162041 h 439616"/>
                <a:gd name="connsiteX6" fmla="*/ 114834 w 115041"/>
                <a:gd name="connsiteY6" fmla="*/ 116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41" h="439616">
                  <a:moveTo>
                    <a:pt x="114834" y="116"/>
                  </a:moveTo>
                  <a:cubicBezTo>
                    <a:pt x="119597" y="-3324"/>
                    <a:pt x="41015" y="69702"/>
                    <a:pt x="33871" y="141404"/>
                  </a:cubicBezTo>
                  <a:cubicBezTo>
                    <a:pt x="26727" y="213106"/>
                    <a:pt x="67209" y="394610"/>
                    <a:pt x="71971" y="430329"/>
                  </a:cubicBezTo>
                  <a:cubicBezTo>
                    <a:pt x="76733" y="466048"/>
                    <a:pt x="71442" y="389583"/>
                    <a:pt x="62446" y="355716"/>
                  </a:cubicBezTo>
                  <a:cubicBezTo>
                    <a:pt x="53450" y="321849"/>
                    <a:pt x="27521" y="259408"/>
                    <a:pt x="17996" y="227129"/>
                  </a:cubicBezTo>
                  <a:cubicBezTo>
                    <a:pt x="8471" y="194850"/>
                    <a:pt x="-8727" y="196966"/>
                    <a:pt x="5296" y="162041"/>
                  </a:cubicBezTo>
                  <a:cubicBezTo>
                    <a:pt x="19319" y="127116"/>
                    <a:pt x="110071" y="3556"/>
                    <a:pt x="114834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DA0A005D-1414-4D6B-9F12-AE6FECA62ACA}"/>
                </a:ext>
              </a:extLst>
            </p:cNvPr>
            <p:cNvSpPr/>
            <p:nvPr/>
          </p:nvSpPr>
          <p:spPr>
            <a:xfrm>
              <a:off x="5731220" y="3450059"/>
              <a:ext cx="176940" cy="410382"/>
            </a:xfrm>
            <a:custGeom>
              <a:avLst/>
              <a:gdLst>
                <a:gd name="connsiteX0" fmla="*/ 175868 w 176940"/>
                <a:gd name="connsiteY0" fmla="*/ 1166 h 410382"/>
                <a:gd name="connsiteX1" fmla="*/ 79030 w 176940"/>
                <a:gd name="connsiteY1" fmla="*/ 118641 h 410382"/>
                <a:gd name="connsiteX2" fmla="*/ 44105 w 176940"/>
                <a:gd name="connsiteY2" fmla="*/ 191666 h 410382"/>
                <a:gd name="connsiteX3" fmla="*/ 96493 w 176940"/>
                <a:gd name="connsiteY3" fmla="*/ 399629 h 410382"/>
                <a:gd name="connsiteX4" fmla="*/ 85380 w 176940"/>
                <a:gd name="connsiteY4" fmla="*/ 364704 h 410382"/>
                <a:gd name="connsiteX5" fmla="*/ 26643 w 176940"/>
                <a:gd name="connsiteY5" fmla="*/ 228179 h 410382"/>
                <a:gd name="connsiteX6" fmla="*/ 9180 w 176940"/>
                <a:gd name="connsiteY6" fmla="*/ 196429 h 410382"/>
                <a:gd name="connsiteX7" fmla="*/ 175868 w 176940"/>
                <a:gd name="connsiteY7" fmla="*/ 1166 h 41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940" h="410382">
                  <a:moveTo>
                    <a:pt x="175868" y="1166"/>
                  </a:moveTo>
                  <a:cubicBezTo>
                    <a:pt x="187510" y="-11799"/>
                    <a:pt x="100990" y="86891"/>
                    <a:pt x="79030" y="118641"/>
                  </a:cubicBezTo>
                  <a:cubicBezTo>
                    <a:pt x="57069" y="150391"/>
                    <a:pt x="41195" y="144835"/>
                    <a:pt x="44105" y="191666"/>
                  </a:cubicBezTo>
                  <a:cubicBezTo>
                    <a:pt x="47015" y="238497"/>
                    <a:pt x="89614" y="370789"/>
                    <a:pt x="96493" y="399629"/>
                  </a:cubicBezTo>
                  <a:cubicBezTo>
                    <a:pt x="103372" y="428469"/>
                    <a:pt x="97022" y="393279"/>
                    <a:pt x="85380" y="364704"/>
                  </a:cubicBezTo>
                  <a:cubicBezTo>
                    <a:pt x="73738" y="336129"/>
                    <a:pt x="39343" y="256225"/>
                    <a:pt x="26643" y="228179"/>
                  </a:cubicBezTo>
                  <a:cubicBezTo>
                    <a:pt x="13943" y="200133"/>
                    <a:pt x="-14633" y="230825"/>
                    <a:pt x="9180" y="196429"/>
                  </a:cubicBezTo>
                  <a:cubicBezTo>
                    <a:pt x="32992" y="162033"/>
                    <a:pt x="164226" y="14131"/>
                    <a:pt x="175868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B0879410-DBC6-4992-AE09-D87B7F62D015}"/>
                </a:ext>
              </a:extLst>
            </p:cNvPr>
            <p:cNvSpPr/>
            <p:nvPr/>
          </p:nvSpPr>
          <p:spPr>
            <a:xfrm>
              <a:off x="5408692" y="3301369"/>
              <a:ext cx="218517" cy="408701"/>
            </a:xfrm>
            <a:custGeom>
              <a:avLst/>
              <a:gdLst>
                <a:gd name="connsiteX0" fmla="*/ 47546 w 218517"/>
                <a:gd name="connsiteY0" fmla="*/ 631 h 408701"/>
                <a:gd name="connsiteX1" fmla="*/ 11033 w 218517"/>
                <a:gd name="connsiteY1" fmla="*/ 141919 h 408701"/>
                <a:gd name="connsiteX2" fmla="*/ 209471 w 218517"/>
                <a:gd name="connsiteY2" fmla="*/ 399094 h 408701"/>
                <a:gd name="connsiteX3" fmla="*/ 166608 w 218517"/>
                <a:gd name="connsiteY3" fmla="*/ 338769 h 408701"/>
                <a:gd name="connsiteX4" fmla="*/ 4683 w 218517"/>
                <a:gd name="connsiteY4" fmla="*/ 194306 h 408701"/>
                <a:gd name="connsiteX5" fmla="*/ 47546 w 218517"/>
                <a:gd name="connsiteY5" fmla="*/ 631 h 4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517" h="408701">
                  <a:moveTo>
                    <a:pt x="47546" y="631"/>
                  </a:moveTo>
                  <a:cubicBezTo>
                    <a:pt x="48604" y="-8100"/>
                    <a:pt x="-15954" y="75509"/>
                    <a:pt x="11033" y="141919"/>
                  </a:cubicBezTo>
                  <a:cubicBezTo>
                    <a:pt x="38020" y="208329"/>
                    <a:pt x="183542" y="366286"/>
                    <a:pt x="209471" y="399094"/>
                  </a:cubicBezTo>
                  <a:cubicBezTo>
                    <a:pt x="235400" y="431902"/>
                    <a:pt x="200739" y="372900"/>
                    <a:pt x="166608" y="338769"/>
                  </a:cubicBezTo>
                  <a:cubicBezTo>
                    <a:pt x="132477" y="304638"/>
                    <a:pt x="26908" y="246164"/>
                    <a:pt x="4683" y="194306"/>
                  </a:cubicBezTo>
                  <a:cubicBezTo>
                    <a:pt x="-17542" y="142448"/>
                    <a:pt x="46488" y="9362"/>
                    <a:pt x="47546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E931ED17-8AE3-45ED-B922-3919220F150A}"/>
                </a:ext>
              </a:extLst>
            </p:cNvPr>
            <p:cNvSpPr/>
            <p:nvPr/>
          </p:nvSpPr>
          <p:spPr>
            <a:xfrm>
              <a:off x="5890525" y="3147231"/>
              <a:ext cx="79009" cy="381835"/>
            </a:xfrm>
            <a:custGeom>
              <a:avLst/>
              <a:gdLst>
                <a:gd name="connsiteX0" fmla="*/ 158 w 79009"/>
                <a:gd name="connsiteY0" fmla="*/ 252 h 381835"/>
                <a:gd name="connsiteX1" fmla="*/ 55192 w 79009"/>
                <a:gd name="connsiteY1" fmla="*/ 165352 h 381835"/>
                <a:gd name="connsiteX2" fmla="*/ 76358 w 79009"/>
                <a:gd name="connsiteY2" fmla="*/ 377019 h 381835"/>
                <a:gd name="connsiteX3" fmla="*/ 72125 w 79009"/>
                <a:gd name="connsiteY3" fmla="*/ 298702 h 381835"/>
                <a:gd name="connsiteX4" fmla="*/ 74242 w 79009"/>
                <a:gd name="connsiteY4" fmla="*/ 131486 h 381835"/>
                <a:gd name="connsiteX5" fmla="*/ 158 w 79009"/>
                <a:gd name="connsiteY5" fmla="*/ 252 h 3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09" h="381835">
                  <a:moveTo>
                    <a:pt x="158" y="252"/>
                  </a:moveTo>
                  <a:cubicBezTo>
                    <a:pt x="-3017" y="5896"/>
                    <a:pt x="42492" y="102558"/>
                    <a:pt x="55192" y="165352"/>
                  </a:cubicBezTo>
                  <a:cubicBezTo>
                    <a:pt x="67892" y="228146"/>
                    <a:pt x="73536" y="354794"/>
                    <a:pt x="76358" y="377019"/>
                  </a:cubicBezTo>
                  <a:cubicBezTo>
                    <a:pt x="79180" y="399244"/>
                    <a:pt x="72478" y="339624"/>
                    <a:pt x="72125" y="298702"/>
                  </a:cubicBezTo>
                  <a:cubicBezTo>
                    <a:pt x="71772" y="257780"/>
                    <a:pt x="86237" y="178053"/>
                    <a:pt x="74242" y="131486"/>
                  </a:cubicBezTo>
                  <a:cubicBezTo>
                    <a:pt x="62247" y="84919"/>
                    <a:pt x="3333" y="-5392"/>
                    <a:pt x="158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12DA17E2-F9BC-47E2-AB5C-180ED378EDF3}"/>
                </a:ext>
              </a:extLst>
            </p:cNvPr>
            <p:cNvSpPr/>
            <p:nvPr/>
          </p:nvSpPr>
          <p:spPr>
            <a:xfrm>
              <a:off x="6322442" y="3168650"/>
              <a:ext cx="55839" cy="240884"/>
            </a:xfrm>
            <a:custGeom>
              <a:avLst/>
              <a:gdLst>
                <a:gd name="connsiteX0" fmla="*/ 48725 w 55839"/>
                <a:gd name="connsiteY0" fmla="*/ 0 h 240884"/>
                <a:gd name="connsiteX1" fmla="*/ 33908 w 55839"/>
                <a:gd name="connsiteY1" fmla="*/ 137583 h 240884"/>
                <a:gd name="connsiteX2" fmla="*/ 41 w 55839"/>
                <a:gd name="connsiteY2" fmla="*/ 239183 h 240884"/>
                <a:gd name="connsiteX3" fmla="*/ 27558 w 55839"/>
                <a:gd name="connsiteY3" fmla="*/ 196850 h 240884"/>
                <a:gd name="connsiteX4" fmla="*/ 55075 w 55839"/>
                <a:gd name="connsiteY4" fmla="*/ 139700 h 240884"/>
                <a:gd name="connsiteX5" fmla="*/ 48725 w 55839"/>
                <a:gd name="connsiteY5" fmla="*/ 0 h 2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39" h="240884">
                  <a:moveTo>
                    <a:pt x="48725" y="0"/>
                  </a:moveTo>
                  <a:cubicBezTo>
                    <a:pt x="45197" y="-353"/>
                    <a:pt x="42022" y="97719"/>
                    <a:pt x="33908" y="137583"/>
                  </a:cubicBezTo>
                  <a:cubicBezTo>
                    <a:pt x="25794" y="177447"/>
                    <a:pt x="1099" y="229305"/>
                    <a:pt x="41" y="239183"/>
                  </a:cubicBezTo>
                  <a:cubicBezTo>
                    <a:pt x="-1017" y="249061"/>
                    <a:pt x="18386" y="213431"/>
                    <a:pt x="27558" y="196850"/>
                  </a:cubicBezTo>
                  <a:cubicBezTo>
                    <a:pt x="36730" y="180269"/>
                    <a:pt x="52253" y="169333"/>
                    <a:pt x="55075" y="139700"/>
                  </a:cubicBezTo>
                  <a:cubicBezTo>
                    <a:pt x="57897" y="110067"/>
                    <a:pt x="52253" y="353"/>
                    <a:pt x="487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D561FF5E-B11B-42D0-8DB7-013216DB0806}"/>
                </a:ext>
              </a:extLst>
            </p:cNvPr>
            <p:cNvSpPr/>
            <p:nvPr/>
          </p:nvSpPr>
          <p:spPr>
            <a:xfrm>
              <a:off x="5339408" y="3511517"/>
              <a:ext cx="218196" cy="353899"/>
            </a:xfrm>
            <a:custGeom>
              <a:avLst/>
              <a:gdLst>
                <a:gd name="connsiteX0" fmla="*/ 115242 w 218196"/>
                <a:gd name="connsiteY0" fmla="*/ 4266 h 353899"/>
                <a:gd name="connsiteX1" fmla="*/ 178742 w 218196"/>
                <a:gd name="connsiteY1" fmla="*/ 167250 h 353899"/>
                <a:gd name="connsiteX2" fmla="*/ 942 w 218196"/>
                <a:gd name="connsiteY2" fmla="*/ 351400 h 353899"/>
                <a:gd name="connsiteX3" fmla="*/ 113125 w 218196"/>
                <a:gd name="connsiteY3" fmla="*/ 266733 h 353899"/>
                <a:gd name="connsiteX4" fmla="*/ 216842 w 218196"/>
                <a:gd name="connsiteY4" fmla="*/ 165133 h 353899"/>
                <a:gd name="connsiteX5" fmla="*/ 170275 w 218196"/>
                <a:gd name="connsiteY5" fmla="*/ 57183 h 353899"/>
                <a:gd name="connsiteX6" fmla="*/ 115242 w 218196"/>
                <a:gd name="connsiteY6" fmla="*/ 4266 h 3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96" h="353899">
                  <a:moveTo>
                    <a:pt x="115242" y="4266"/>
                  </a:moveTo>
                  <a:cubicBezTo>
                    <a:pt x="116653" y="22610"/>
                    <a:pt x="197792" y="109394"/>
                    <a:pt x="178742" y="167250"/>
                  </a:cubicBezTo>
                  <a:cubicBezTo>
                    <a:pt x="159692" y="225106"/>
                    <a:pt x="11878" y="334819"/>
                    <a:pt x="942" y="351400"/>
                  </a:cubicBezTo>
                  <a:cubicBezTo>
                    <a:pt x="-9994" y="367981"/>
                    <a:pt x="77142" y="297777"/>
                    <a:pt x="113125" y="266733"/>
                  </a:cubicBezTo>
                  <a:cubicBezTo>
                    <a:pt x="149108" y="235689"/>
                    <a:pt x="207317" y="200058"/>
                    <a:pt x="216842" y="165133"/>
                  </a:cubicBezTo>
                  <a:cubicBezTo>
                    <a:pt x="226367" y="130208"/>
                    <a:pt x="182975" y="83288"/>
                    <a:pt x="170275" y="57183"/>
                  </a:cubicBezTo>
                  <a:cubicBezTo>
                    <a:pt x="157575" y="31078"/>
                    <a:pt x="113831" y="-14078"/>
                    <a:pt x="115242" y="4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EBB97591-B72F-498D-9027-E83E8BC5A358}"/>
                </a:ext>
              </a:extLst>
            </p:cNvPr>
            <p:cNvSpPr/>
            <p:nvPr/>
          </p:nvSpPr>
          <p:spPr>
            <a:xfrm>
              <a:off x="5542518" y="3645803"/>
              <a:ext cx="278861" cy="200809"/>
            </a:xfrm>
            <a:custGeom>
              <a:avLst/>
              <a:gdLst>
                <a:gd name="connsiteX0" fmla="*/ 1032 w 278861"/>
                <a:gd name="connsiteY0" fmla="*/ 685 h 200809"/>
                <a:gd name="connsiteX1" fmla="*/ 47070 w 278861"/>
                <a:gd name="connsiteY1" fmla="*/ 116572 h 200809"/>
                <a:gd name="connsiteX2" fmla="*/ 131207 w 278861"/>
                <a:gd name="connsiteY2" fmla="*/ 199122 h 200809"/>
                <a:gd name="connsiteX3" fmla="*/ 278845 w 278861"/>
                <a:gd name="connsiteY3" fmla="*/ 173722 h 200809"/>
                <a:gd name="connsiteX4" fmla="*/ 121682 w 278861"/>
                <a:gd name="connsiteY4" fmla="*/ 192772 h 200809"/>
                <a:gd name="connsiteX5" fmla="*/ 89932 w 278861"/>
                <a:gd name="connsiteY5" fmla="*/ 173722 h 200809"/>
                <a:gd name="connsiteX6" fmla="*/ 1032 w 278861"/>
                <a:gd name="connsiteY6" fmla="*/ 685 h 20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861" h="200809">
                  <a:moveTo>
                    <a:pt x="1032" y="685"/>
                  </a:moveTo>
                  <a:cubicBezTo>
                    <a:pt x="-6112" y="-8840"/>
                    <a:pt x="25374" y="83499"/>
                    <a:pt x="47070" y="116572"/>
                  </a:cubicBezTo>
                  <a:cubicBezTo>
                    <a:pt x="68766" y="149645"/>
                    <a:pt x="92578" y="189597"/>
                    <a:pt x="131207" y="199122"/>
                  </a:cubicBezTo>
                  <a:cubicBezTo>
                    <a:pt x="169836" y="208647"/>
                    <a:pt x="280433" y="174780"/>
                    <a:pt x="278845" y="173722"/>
                  </a:cubicBezTo>
                  <a:cubicBezTo>
                    <a:pt x="277257" y="172664"/>
                    <a:pt x="153167" y="192772"/>
                    <a:pt x="121682" y="192772"/>
                  </a:cubicBezTo>
                  <a:cubicBezTo>
                    <a:pt x="90197" y="192772"/>
                    <a:pt x="108982" y="197799"/>
                    <a:pt x="89932" y="173722"/>
                  </a:cubicBezTo>
                  <a:cubicBezTo>
                    <a:pt x="70882" y="149645"/>
                    <a:pt x="8176" y="10210"/>
                    <a:pt x="1032" y="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575DCB14-7085-42D9-83B8-D04C8971767C}"/>
                </a:ext>
              </a:extLst>
            </p:cNvPr>
            <p:cNvSpPr/>
            <p:nvPr/>
          </p:nvSpPr>
          <p:spPr>
            <a:xfrm>
              <a:off x="5585888" y="3577342"/>
              <a:ext cx="264096" cy="314421"/>
            </a:xfrm>
            <a:custGeom>
              <a:avLst/>
              <a:gdLst>
                <a:gd name="connsiteX0" fmla="*/ 264050 w 264096"/>
                <a:gd name="connsiteY0" fmla="*/ 883 h 314421"/>
                <a:gd name="connsiteX1" fmla="*/ 78312 w 264096"/>
                <a:gd name="connsiteY1" fmla="*/ 146933 h 314421"/>
                <a:gd name="connsiteX2" fmla="*/ 2112 w 264096"/>
                <a:gd name="connsiteY2" fmla="*/ 308858 h 314421"/>
                <a:gd name="connsiteX3" fmla="*/ 22750 w 264096"/>
                <a:gd name="connsiteY3" fmla="*/ 264408 h 314421"/>
                <a:gd name="connsiteX4" fmla="*/ 38625 w 264096"/>
                <a:gd name="connsiteY4" fmla="*/ 142171 h 314421"/>
                <a:gd name="connsiteX5" fmla="*/ 95775 w 264096"/>
                <a:gd name="connsiteY5" fmla="*/ 88196 h 314421"/>
                <a:gd name="connsiteX6" fmla="*/ 264050 w 264096"/>
                <a:gd name="connsiteY6" fmla="*/ 883 h 31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6" h="314421">
                  <a:moveTo>
                    <a:pt x="264050" y="883"/>
                  </a:moveTo>
                  <a:cubicBezTo>
                    <a:pt x="261139" y="10673"/>
                    <a:pt x="121968" y="95604"/>
                    <a:pt x="78312" y="146933"/>
                  </a:cubicBezTo>
                  <a:cubicBezTo>
                    <a:pt x="34656" y="198262"/>
                    <a:pt x="11372" y="289279"/>
                    <a:pt x="2112" y="308858"/>
                  </a:cubicBezTo>
                  <a:cubicBezTo>
                    <a:pt x="-7148" y="328437"/>
                    <a:pt x="16665" y="292189"/>
                    <a:pt x="22750" y="264408"/>
                  </a:cubicBezTo>
                  <a:cubicBezTo>
                    <a:pt x="28835" y="236627"/>
                    <a:pt x="26454" y="171540"/>
                    <a:pt x="38625" y="142171"/>
                  </a:cubicBezTo>
                  <a:cubicBezTo>
                    <a:pt x="50796" y="112802"/>
                    <a:pt x="58469" y="110950"/>
                    <a:pt x="95775" y="88196"/>
                  </a:cubicBezTo>
                  <a:cubicBezTo>
                    <a:pt x="133081" y="65442"/>
                    <a:pt x="266961" y="-8907"/>
                    <a:pt x="264050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BC799583-4B45-48DC-AB6E-1E8D417C3C72}"/>
                </a:ext>
              </a:extLst>
            </p:cNvPr>
            <p:cNvSpPr/>
            <p:nvPr/>
          </p:nvSpPr>
          <p:spPr>
            <a:xfrm>
              <a:off x="5560277" y="3817937"/>
              <a:ext cx="148440" cy="268205"/>
            </a:xfrm>
            <a:custGeom>
              <a:avLst/>
              <a:gdLst>
                <a:gd name="connsiteX0" fmla="*/ 3911 w 148440"/>
                <a:gd name="connsiteY0" fmla="*/ 1588 h 268205"/>
                <a:gd name="connsiteX1" fmla="*/ 3911 w 148440"/>
                <a:gd name="connsiteY1" fmla="*/ 71438 h 268205"/>
                <a:gd name="connsiteX2" fmla="*/ 53123 w 148440"/>
                <a:gd name="connsiteY2" fmla="*/ 158751 h 268205"/>
                <a:gd name="connsiteX3" fmla="*/ 142023 w 148440"/>
                <a:gd name="connsiteY3" fmla="*/ 263526 h 268205"/>
                <a:gd name="connsiteX4" fmla="*/ 129323 w 148440"/>
                <a:gd name="connsiteY4" fmla="*/ 242888 h 268205"/>
                <a:gd name="connsiteX5" fmla="*/ 32486 w 148440"/>
                <a:gd name="connsiteY5" fmla="*/ 179388 h 268205"/>
                <a:gd name="connsiteX6" fmla="*/ 736 w 148440"/>
                <a:gd name="connsiteY6" fmla="*/ 141288 h 268205"/>
                <a:gd name="connsiteX7" fmla="*/ 3911 w 148440"/>
                <a:gd name="connsiteY7" fmla="*/ 1588 h 26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40" h="268205">
                  <a:moveTo>
                    <a:pt x="3911" y="1588"/>
                  </a:moveTo>
                  <a:cubicBezTo>
                    <a:pt x="4440" y="-10054"/>
                    <a:pt x="-4291" y="45244"/>
                    <a:pt x="3911" y="71438"/>
                  </a:cubicBezTo>
                  <a:cubicBezTo>
                    <a:pt x="12113" y="97632"/>
                    <a:pt x="30104" y="126736"/>
                    <a:pt x="53123" y="158751"/>
                  </a:cubicBezTo>
                  <a:cubicBezTo>
                    <a:pt x="76142" y="190766"/>
                    <a:pt x="129323" y="249503"/>
                    <a:pt x="142023" y="263526"/>
                  </a:cubicBezTo>
                  <a:cubicBezTo>
                    <a:pt x="154723" y="277549"/>
                    <a:pt x="147579" y="256911"/>
                    <a:pt x="129323" y="242888"/>
                  </a:cubicBezTo>
                  <a:cubicBezTo>
                    <a:pt x="111067" y="228865"/>
                    <a:pt x="53917" y="196321"/>
                    <a:pt x="32486" y="179388"/>
                  </a:cubicBezTo>
                  <a:cubicBezTo>
                    <a:pt x="11055" y="162455"/>
                    <a:pt x="3382" y="170127"/>
                    <a:pt x="736" y="141288"/>
                  </a:cubicBezTo>
                  <a:cubicBezTo>
                    <a:pt x="-1910" y="112449"/>
                    <a:pt x="3382" y="13230"/>
                    <a:pt x="3911" y="1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90ADA3FA-3C2C-4CF9-B14A-DF9910C98AF0}"/>
                </a:ext>
              </a:extLst>
            </p:cNvPr>
            <p:cNvSpPr/>
            <p:nvPr/>
          </p:nvSpPr>
          <p:spPr>
            <a:xfrm>
              <a:off x="5915960" y="3587692"/>
              <a:ext cx="333810" cy="72026"/>
            </a:xfrm>
            <a:custGeom>
              <a:avLst/>
              <a:gdLst>
                <a:gd name="connsiteX0" fmla="*/ 123 w 333810"/>
                <a:gd name="connsiteY0" fmla="*/ 58 h 72026"/>
                <a:gd name="connsiteX1" fmla="*/ 125007 w 333810"/>
                <a:gd name="connsiteY1" fmla="*/ 72025 h 72026"/>
                <a:gd name="connsiteX2" fmla="*/ 332440 w 333810"/>
                <a:gd name="connsiteY2" fmla="*/ 2175 h 72026"/>
                <a:gd name="connsiteX3" fmla="*/ 211790 w 333810"/>
                <a:gd name="connsiteY3" fmla="*/ 40275 h 72026"/>
                <a:gd name="connsiteX4" fmla="*/ 146173 w 333810"/>
                <a:gd name="connsiteY4" fmla="*/ 59325 h 72026"/>
                <a:gd name="connsiteX5" fmla="*/ 123 w 333810"/>
                <a:gd name="connsiteY5" fmla="*/ 58 h 7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10" h="72026">
                  <a:moveTo>
                    <a:pt x="123" y="58"/>
                  </a:moveTo>
                  <a:cubicBezTo>
                    <a:pt x="-3405" y="2175"/>
                    <a:pt x="69621" y="71672"/>
                    <a:pt x="125007" y="72025"/>
                  </a:cubicBezTo>
                  <a:cubicBezTo>
                    <a:pt x="180393" y="72378"/>
                    <a:pt x="317976" y="7467"/>
                    <a:pt x="332440" y="2175"/>
                  </a:cubicBezTo>
                  <a:cubicBezTo>
                    <a:pt x="346904" y="-3117"/>
                    <a:pt x="242834" y="30750"/>
                    <a:pt x="211790" y="40275"/>
                  </a:cubicBezTo>
                  <a:cubicBezTo>
                    <a:pt x="180746" y="49800"/>
                    <a:pt x="178628" y="64264"/>
                    <a:pt x="146173" y="59325"/>
                  </a:cubicBezTo>
                  <a:cubicBezTo>
                    <a:pt x="113718" y="54386"/>
                    <a:pt x="3651" y="-2059"/>
                    <a:pt x="123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1E9056F0-A60F-4E0A-9910-8EB01AB8D6D3}"/>
                </a:ext>
              </a:extLst>
            </p:cNvPr>
            <p:cNvSpPr/>
            <p:nvPr/>
          </p:nvSpPr>
          <p:spPr>
            <a:xfrm>
              <a:off x="5196720" y="3343055"/>
              <a:ext cx="334170" cy="176131"/>
            </a:xfrm>
            <a:custGeom>
              <a:avLst/>
              <a:gdLst>
                <a:gd name="connsiteX0" fmla="*/ 334130 w 334170"/>
                <a:gd name="connsiteY0" fmla="*/ 220 h 176131"/>
                <a:gd name="connsiteX1" fmla="*/ 319843 w 334170"/>
                <a:gd name="connsiteY1" fmla="*/ 119283 h 176131"/>
                <a:gd name="connsiteX2" fmla="*/ 256343 w 334170"/>
                <a:gd name="connsiteY2" fmla="*/ 141508 h 176131"/>
                <a:gd name="connsiteX3" fmla="*/ 5518 w 334170"/>
                <a:gd name="connsiteY3" fmla="*/ 141508 h 176131"/>
                <a:gd name="connsiteX4" fmla="*/ 99180 w 334170"/>
                <a:gd name="connsiteY4" fmla="*/ 139920 h 176131"/>
                <a:gd name="connsiteX5" fmla="*/ 286505 w 334170"/>
                <a:gd name="connsiteY5" fmla="*/ 174845 h 176131"/>
                <a:gd name="connsiteX6" fmla="*/ 323018 w 334170"/>
                <a:gd name="connsiteY6" fmla="*/ 152620 h 176131"/>
                <a:gd name="connsiteX7" fmla="*/ 334130 w 334170"/>
                <a:gd name="connsiteY7" fmla="*/ 220 h 17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70" h="176131">
                  <a:moveTo>
                    <a:pt x="334130" y="220"/>
                  </a:moveTo>
                  <a:cubicBezTo>
                    <a:pt x="333601" y="-5336"/>
                    <a:pt x="332807" y="95735"/>
                    <a:pt x="319843" y="119283"/>
                  </a:cubicBezTo>
                  <a:cubicBezTo>
                    <a:pt x="306879" y="142831"/>
                    <a:pt x="308730" y="137804"/>
                    <a:pt x="256343" y="141508"/>
                  </a:cubicBezTo>
                  <a:cubicBezTo>
                    <a:pt x="203955" y="145212"/>
                    <a:pt x="31712" y="141773"/>
                    <a:pt x="5518" y="141508"/>
                  </a:cubicBezTo>
                  <a:cubicBezTo>
                    <a:pt x="-20676" y="141243"/>
                    <a:pt x="52349" y="134364"/>
                    <a:pt x="99180" y="139920"/>
                  </a:cubicBezTo>
                  <a:cubicBezTo>
                    <a:pt x="146011" y="145476"/>
                    <a:pt x="249199" y="172728"/>
                    <a:pt x="286505" y="174845"/>
                  </a:cubicBezTo>
                  <a:cubicBezTo>
                    <a:pt x="323811" y="176962"/>
                    <a:pt x="316139" y="179872"/>
                    <a:pt x="323018" y="152620"/>
                  </a:cubicBezTo>
                  <a:cubicBezTo>
                    <a:pt x="329897" y="125368"/>
                    <a:pt x="334659" y="5776"/>
                    <a:pt x="334130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97D6CC71-5C1A-419A-BF62-69F369D679AB}"/>
                </a:ext>
              </a:extLst>
            </p:cNvPr>
            <p:cNvSpPr/>
            <p:nvPr/>
          </p:nvSpPr>
          <p:spPr>
            <a:xfrm>
              <a:off x="4944836" y="3517484"/>
              <a:ext cx="411687" cy="168166"/>
            </a:xfrm>
            <a:custGeom>
              <a:avLst/>
              <a:gdLst>
                <a:gd name="connsiteX0" fmla="*/ 411389 w 411687"/>
                <a:gd name="connsiteY0" fmla="*/ 6766 h 168166"/>
                <a:gd name="connsiteX1" fmla="*/ 254227 w 411687"/>
                <a:gd name="connsiteY1" fmla="*/ 17879 h 168166"/>
                <a:gd name="connsiteX2" fmla="*/ 8164 w 411687"/>
                <a:gd name="connsiteY2" fmla="*/ 163929 h 168166"/>
                <a:gd name="connsiteX3" fmla="*/ 73252 w 411687"/>
                <a:gd name="connsiteY3" fmla="*/ 122654 h 168166"/>
                <a:gd name="connsiteX4" fmla="*/ 216127 w 411687"/>
                <a:gd name="connsiteY4" fmla="*/ 57566 h 168166"/>
                <a:gd name="connsiteX5" fmla="*/ 411389 w 411687"/>
                <a:gd name="connsiteY5" fmla="*/ 6766 h 1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687" h="168166">
                  <a:moveTo>
                    <a:pt x="411389" y="6766"/>
                  </a:moveTo>
                  <a:cubicBezTo>
                    <a:pt x="417739" y="152"/>
                    <a:pt x="321431" y="-8315"/>
                    <a:pt x="254227" y="17879"/>
                  </a:cubicBezTo>
                  <a:cubicBezTo>
                    <a:pt x="187023" y="44073"/>
                    <a:pt x="38326" y="146467"/>
                    <a:pt x="8164" y="163929"/>
                  </a:cubicBezTo>
                  <a:cubicBezTo>
                    <a:pt x="-21998" y="181391"/>
                    <a:pt x="38591" y="140381"/>
                    <a:pt x="73252" y="122654"/>
                  </a:cubicBezTo>
                  <a:cubicBezTo>
                    <a:pt x="107913" y="104927"/>
                    <a:pt x="160300" y="75822"/>
                    <a:pt x="216127" y="57566"/>
                  </a:cubicBezTo>
                  <a:cubicBezTo>
                    <a:pt x="271954" y="39310"/>
                    <a:pt x="405039" y="13380"/>
                    <a:pt x="411389" y="6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9524641E-39A9-4343-8718-19630EF68781}"/>
                </a:ext>
              </a:extLst>
            </p:cNvPr>
            <p:cNvSpPr/>
            <p:nvPr/>
          </p:nvSpPr>
          <p:spPr>
            <a:xfrm>
              <a:off x="6654623" y="3098511"/>
              <a:ext cx="399911" cy="527014"/>
            </a:xfrm>
            <a:custGeom>
              <a:avLst/>
              <a:gdLst>
                <a:gd name="connsiteX0" fmla="*/ 6527 w 399911"/>
                <a:gd name="connsiteY0" fmla="*/ 289 h 527014"/>
                <a:gd name="connsiteX1" fmla="*/ 36160 w 399911"/>
                <a:gd name="connsiteY1" fmla="*/ 241589 h 527014"/>
                <a:gd name="connsiteX2" fmla="*/ 370594 w 399911"/>
                <a:gd name="connsiteY2" fmla="*/ 510406 h 527014"/>
                <a:gd name="connsiteX3" fmla="*/ 351544 w 399911"/>
                <a:gd name="connsiteY3" fmla="*/ 485006 h 527014"/>
                <a:gd name="connsiteX4" fmla="*/ 93310 w 399911"/>
                <a:gd name="connsiteY4" fmla="*/ 377056 h 527014"/>
                <a:gd name="connsiteX5" fmla="*/ 12877 w 399911"/>
                <a:gd name="connsiteY5" fmla="*/ 290272 h 527014"/>
                <a:gd name="connsiteX6" fmla="*/ 6527 w 399911"/>
                <a:gd name="connsiteY6" fmla="*/ 289 h 52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911" h="527014">
                  <a:moveTo>
                    <a:pt x="6527" y="289"/>
                  </a:moveTo>
                  <a:cubicBezTo>
                    <a:pt x="10407" y="-7825"/>
                    <a:pt x="-24518" y="156570"/>
                    <a:pt x="36160" y="241589"/>
                  </a:cubicBezTo>
                  <a:cubicBezTo>
                    <a:pt x="96838" y="326608"/>
                    <a:pt x="318030" y="469837"/>
                    <a:pt x="370594" y="510406"/>
                  </a:cubicBezTo>
                  <a:cubicBezTo>
                    <a:pt x="423158" y="550976"/>
                    <a:pt x="397758" y="507231"/>
                    <a:pt x="351544" y="485006"/>
                  </a:cubicBezTo>
                  <a:cubicBezTo>
                    <a:pt x="305330" y="462781"/>
                    <a:pt x="149755" y="409512"/>
                    <a:pt x="93310" y="377056"/>
                  </a:cubicBezTo>
                  <a:cubicBezTo>
                    <a:pt x="36866" y="344600"/>
                    <a:pt x="28752" y="349539"/>
                    <a:pt x="12877" y="290272"/>
                  </a:cubicBezTo>
                  <a:cubicBezTo>
                    <a:pt x="-2998" y="231005"/>
                    <a:pt x="2647" y="8403"/>
                    <a:pt x="6527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3477AAEB-4CCD-4BC6-A0AE-E40837429A20}"/>
                </a:ext>
              </a:extLst>
            </p:cNvPr>
            <p:cNvSpPr/>
            <p:nvPr/>
          </p:nvSpPr>
          <p:spPr>
            <a:xfrm>
              <a:off x="6961682" y="3452033"/>
              <a:ext cx="278418" cy="148483"/>
            </a:xfrm>
            <a:custGeom>
              <a:avLst/>
              <a:gdLst>
                <a:gd name="connsiteX0" fmla="*/ 35 w 278418"/>
                <a:gd name="connsiteY0" fmla="*/ 250 h 148483"/>
                <a:gd name="connsiteX1" fmla="*/ 209585 w 278418"/>
                <a:gd name="connsiteY1" fmla="*/ 72217 h 148483"/>
                <a:gd name="connsiteX2" fmla="*/ 277318 w 278418"/>
                <a:gd name="connsiteY2" fmla="*/ 148417 h 148483"/>
                <a:gd name="connsiteX3" fmla="*/ 249801 w 278418"/>
                <a:gd name="connsiteY3" fmla="*/ 84917 h 148483"/>
                <a:gd name="connsiteX4" fmla="*/ 226518 w 278418"/>
                <a:gd name="connsiteY4" fmla="*/ 48934 h 148483"/>
                <a:gd name="connsiteX5" fmla="*/ 35 w 278418"/>
                <a:gd name="connsiteY5" fmla="*/ 250 h 1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18" h="148483">
                  <a:moveTo>
                    <a:pt x="35" y="250"/>
                  </a:moveTo>
                  <a:cubicBezTo>
                    <a:pt x="-2787" y="4131"/>
                    <a:pt x="163371" y="47523"/>
                    <a:pt x="209585" y="72217"/>
                  </a:cubicBezTo>
                  <a:cubicBezTo>
                    <a:pt x="255799" y="96911"/>
                    <a:pt x="270615" y="146300"/>
                    <a:pt x="277318" y="148417"/>
                  </a:cubicBezTo>
                  <a:cubicBezTo>
                    <a:pt x="284021" y="150534"/>
                    <a:pt x="258268" y="101498"/>
                    <a:pt x="249801" y="84917"/>
                  </a:cubicBezTo>
                  <a:cubicBezTo>
                    <a:pt x="241334" y="68337"/>
                    <a:pt x="267793" y="59164"/>
                    <a:pt x="226518" y="48934"/>
                  </a:cubicBezTo>
                  <a:cubicBezTo>
                    <a:pt x="185243" y="38704"/>
                    <a:pt x="2857" y="-3631"/>
                    <a:pt x="35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B0AC2F66-987E-4523-8930-14178039E18F}"/>
                </a:ext>
              </a:extLst>
            </p:cNvPr>
            <p:cNvSpPr/>
            <p:nvPr/>
          </p:nvSpPr>
          <p:spPr>
            <a:xfrm>
              <a:off x="7267988" y="3608835"/>
              <a:ext cx="173322" cy="290963"/>
            </a:xfrm>
            <a:custGeom>
              <a:avLst/>
              <a:gdLst>
                <a:gd name="connsiteX0" fmla="*/ 645 w 173322"/>
                <a:gd name="connsiteY0" fmla="*/ 82 h 290963"/>
                <a:gd name="connsiteX1" fmla="*/ 91662 w 173322"/>
                <a:gd name="connsiteY1" fmla="*/ 84748 h 290963"/>
                <a:gd name="connsiteX2" fmla="*/ 172095 w 173322"/>
                <a:gd name="connsiteY2" fmla="*/ 287948 h 290963"/>
                <a:gd name="connsiteX3" fmla="*/ 140345 w 173322"/>
                <a:gd name="connsiteY3" fmla="*/ 199048 h 290963"/>
                <a:gd name="connsiteX4" fmla="*/ 140345 w 173322"/>
                <a:gd name="connsiteY4" fmla="*/ 97448 h 290963"/>
                <a:gd name="connsiteX5" fmla="*/ 645 w 173322"/>
                <a:gd name="connsiteY5" fmla="*/ 82 h 2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22" h="290963">
                  <a:moveTo>
                    <a:pt x="645" y="82"/>
                  </a:moveTo>
                  <a:cubicBezTo>
                    <a:pt x="-7469" y="-2035"/>
                    <a:pt x="63087" y="36770"/>
                    <a:pt x="91662" y="84748"/>
                  </a:cubicBezTo>
                  <a:cubicBezTo>
                    <a:pt x="120237" y="132726"/>
                    <a:pt x="163981" y="268898"/>
                    <a:pt x="172095" y="287948"/>
                  </a:cubicBezTo>
                  <a:cubicBezTo>
                    <a:pt x="180209" y="306998"/>
                    <a:pt x="145637" y="230798"/>
                    <a:pt x="140345" y="199048"/>
                  </a:cubicBezTo>
                  <a:cubicBezTo>
                    <a:pt x="135053" y="167298"/>
                    <a:pt x="160453" y="128845"/>
                    <a:pt x="140345" y="97448"/>
                  </a:cubicBezTo>
                  <a:cubicBezTo>
                    <a:pt x="120237" y="66051"/>
                    <a:pt x="8759" y="2199"/>
                    <a:pt x="645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BB12DB94-C58E-4F53-BBF0-D8298990C99C}"/>
                </a:ext>
              </a:extLst>
            </p:cNvPr>
            <p:cNvSpPr/>
            <p:nvPr/>
          </p:nvSpPr>
          <p:spPr>
            <a:xfrm>
              <a:off x="6461435" y="3790175"/>
              <a:ext cx="225653" cy="189137"/>
            </a:xfrm>
            <a:custGeom>
              <a:avLst/>
              <a:gdLst>
                <a:gd name="connsiteX0" fmla="*/ 220882 w 225653"/>
                <a:gd name="connsiteY0" fmla="*/ 775 h 189137"/>
                <a:gd name="connsiteX1" fmla="*/ 7098 w 225653"/>
                <a:gd name="connsiteY1" fmla="*/ 182808 h 189137"/>
                <a:gd name="connsiteX2" fmla="*/ 60015 w 225653"/>
                <a:gd name="connsiteY2" fmla="*/ 144708 h 189137"/>
                <a:gd name="connsiteX3" fmla="*/ 148915 w 225653"/>
                <a:gd name="connsiteY3" fmla="*/ 117192 h 189137"/>
                <a:gd name="connsiteX4" fmla="*/ 220882 w 225653"/>
                <a:gd name="connsiteY4" fmla="*/ 775 h 18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53" h="189137">
                  <a:moveTo>
                    <a:pt x="220882" y="775"/>
                  </a:moveTo>
                  <a:cubicBezTo>
                    <a:pt x="197246" y="11711"/>
                    <a:pt x="33909" y="158819"/>
                    <a:pt x="7098" y="182808"/>
                  </a:cubicBezTo>
                  <a:cubicBezTo>
                    <a:pt x="-19713" y="206797"/>
                    <a:pt x="36379" y="155644"/>
                    <a:pt x="60015" y="144708"/>
                  </a:cubicBezTo>
                  <a:cubicBezTo>
                    <a:pt x="83651" y="133772"/>
                    <a:pt x="123868" y="136595"/>
                    <a:pt x="148915" y="117192"/>
                  </a:cubicBezTo>
                  <a:cubicBezTo>
                    <a:pt x="173962" y="97789"/>
                    <a:pt x="244518" y="-10161"/>
                    <a:pt x="220882" y="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6A6FA1A1-D2BF-41AF-8064-9F0A0D1BC56F}"/>
                </a:ext>
              </a:extLst>
            </p:cNvPr>
            <p:cNvSpPr/>
            <p:nvPr/>
          </p:nvSpPr>
          <p:spPr>
            <a:xfrm>
              <a:off x="4780356" y="3674630"/>
              <a:ext cx="223465" cy="650905"/>
            </a:xfrm>
            <a:custGeom>
              <a:avLst/>
              <a:gdLst>
                <a:gd name="connsiteX0" fmla="*/ 223444 w 223465"/>
                <a:gd name="connsiteY0" fmla="*/ 4137 h 650905"/>
                <a:gd name="connsiteX1" fmla="*/ 119727 w 223465"/>
                <a:gd name="connsiteY1" fmla="*/ 150187 h 650905"/>
                <a:gd name="connsiteX2" fmla="*/ 7544 w 223465"/>
                <a:gd name="connsiteY2" fmla="*/ 622203 h 650905"/>
                <a:gd name="connsiteX3" fmla="*/ 16011 w 223465"/>
                <a:gd name="connsiteY3" fmla="*/ 567170 h 650905"/>
                <a:gd name="connsiteX4" fmla="*/ 62577 w 223465"/>
                <a:gd name="connsiteY4" fmla="*/ 306820 h 650905"/>
                <a:gd name="connsiteX5" fmla="*/ 111261 w 223465"/>
                <a:gd name="connsiteY5" fmla="*/ 63403 h 650905"/>
                <a:gd name="connsiteX6" fmla="*/ 223444 w 223465"/>
                <a:gd name="connsiteY6" fmla="*/ 4137 h 65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465" h="650905">
                  <a:moveTo>
                    <a:pt x="223444" y="4137"/>
                  </a:moveTo>
                  <a:cubicBezTo>
                    <a:pt x="224855" y="18601"/>
                    <a:pt x="155710" y="47176"/>
                    <a:pt x="119727" y="150187"/>
                  </a:cubicBezTo>
                  <a:cubicBezTo>
                    <a:pt x="83744" y="253198"/>
                    <a:pt x="24830" y="552706"/>
                    <a:pt x="7544" y="622203"/>
                  </a:cubicBezTo>
                  <a:cubicBezTo>
                    <a:pt x="-9742" y="691700"/>
                    <a:pt x="6839" y="619734"/>
                    <a:pt x="16011" y="567170"/>
                  </a:cubicBezTo>
                  <a:cubicBezTo>
                    <a:pt x="25183" y="514606"/>
                    <a:pt x="46702" y="390781"/>
                    <a:pt x="62577" y="306820"/>
                  </a:cubicBezTo>
                  <a:cubicBezTo>
                    <a:pt x="78452" y="222859"/>
                    <a:pt x="84450" y="112792"/>
                    <a:pt x="111261" y="63403"/>
                  </a:cubicBezTo>
                  <a:cubicBezTo>
                    <a:pt x="138072" y="14014"/>
                    <a:pt x="222033" y="-10327"/>
                    <a:pt x="223444" y="4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6AFAE6A9-444C-440A-AEB2-D285F807EA0F}"/>
                </a:ext>
              </a:extLst>
            </p:cNvPr>
            <p:cNvSpPr/>
            <p:nvPr/>
          </p:nvSpPr>
          <p:spPr>
            <a:xfrm>
              <a:off x="4673434" y="4342355"/>
              <a:ext cx="87050" cy="428731"/>
            </a:xfrm>
            <a:custGeom>
              <a:avLst/>
              <a:gdLst>
                <a:gd name="connsiteX0" fmla="*/ 86949 w 87050"/>
                <a:gd name="connsiteY0" fmla="*/ 1045 h 428731"/>
                <a:gd name="connsiteX1" fmla="*/ 23449 w 87050"/>
                <a:gd name="connsiteY1" fmla="*/ 180962 h 428731"/>
                <a:gd name="connsiteX2" fmla="*/ 29799 w 87050"/>
                <a:gd name="connsiteY2" fmla="*/ 371462 h 428731"/>
                <a:gd name="connsiteX3" fmla="*/ 48849 w 87050"/>
                <a:gd name="connsiteY3" fmla="*/ 428612 h 428731"/>
                <a:gd name="connsiteX4" fmla="*/ 12866 w 87050"/>
                <a:gd name="connsiteY4" fmla="*/ 360878 h 428731"/>
                <a:gd name="connsiteX5" fmla="*/ 6516 w 87050"/>
                <a:gd name="connsiteY5" fmla="*/ 265628 h 428731"/>
                <a:gd name="connsiteX6" fmla="*/ 86949 w 87050"/>
                <a:gd name="connsiteY6" fmla="*/ 1045 h 42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50" h="428731">
                  <a:moveTo>
                    <a:pt x="86949" y="1045"/>
                  </a:moveTo>
                  <a:cubicBezTo>
                    <a:pt x="89771" y="-13066"/>
                    <a:pt x="32974" y="119226"/>
                    <a:pt x="23449" y="180962"/>
                  </a:cubicBezTo>
                  <a:cubicBezTo>
                    <a:pt x="13924" y="242698"/>
                    <a:pt x="25566" y="330187"/>
                    <a:pt x="29799" y="371462"/>
                  </a:cubicBezTo>
                  <a:cubicBezTo>
                    <a:pt x="34032" y="412737"/>
                    <a:pt x="51671" y="430376"/>
                    <a:pt x="48849" y="428612"/>
                  </a:cubicBezTo>
                  <a:cubicBezTo>
                    <a:pt x="46027" y="426848"/>
                    <a:pt x="19921" y="388042"/>
                    <a:pt x="12866" y="360878"/>
                  </a:cubicBezTo>
                  <a:cubicBezTo>
                    <a:pt x="5811" y="333714"/>
                    <a:pt x="-8301" y="325600"/>
                    <a:pt x="6516" y="265628"/>
                  </a:cubicBezTo>
                  <a:cubicBezTo>
                    <a:pt x="21333" y="205656"/>
                    <a:pt x="84127" y="15156"/>
                    <a:pt x="86949" y="1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6CF764F8-D0A0-4ACC-B22D-A5CC73A12D1A}"/>
                </a:ext>
              </a:extLst>
            </p:cNvPr>
            <p:cNvSpPr/>
            <p:nvPr/>
          </p:nvSpPr>
          <p:spPr>
            <a:xfrm>
              <a:off x="4691048" y="4766345"/>
              <a:ext cx="40795" cy="290910"/>
            </a:xfrm>
            <a:custGeom>
              <a:avLst/>
              <a:gdLst>
                <a:gd name="connsiteX0" fmla="*/ 11127 w 40795"/>
                <a:gd name="connsiteY0" fmla="*/ 918 h 290910"/>
                <a:gd name="connsiteX1" fmla="*/ 15 w 40795"/>
                <a:gd name="connsiteY1" fmla="*/ 129505 h 290910"/>
                <a:gd name="connsiteX2" fmla="*/ 9540 w 40795"/>
                <a:gd name="connsiteY2" fmla="*/ 200943 h 290910"/>
                <a:gd name="connsiteX3" fmla="*/ 39702 w 40795"/>
                <a:gd name="connsiteY3" fmla="*/ 289843 h 290910"/>
                <a:gd name="connsiteX4" fmla="*/ 33352 w 40795"/>
                <a:gd name="connsiteY4" fmla="*/ 246980 h 290910"/>
                <a:gd name="connsiteX5" fmla="*/ 25415 w 40795"/>
                <a:gd name="connsiteY5" fmla="*/ 200943 h 290910"/>
                <a:gd name="connsiteX6" fmla="*/ 11127 w 40795"/>
                <a:gd name="connsiteY6" fmla="*/ 918 h 29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95" h="290910">
                  <a:moveTo>
                    <a:pt x="11127" y="918"/>
                  </a:moveTo>
                  <a:cubicBezTo>
                    <a:pt x="6894" y="-10988"/>
                    <a:pt x="279" y="96168"/>
                    <a:pt x="15" y="129505"/>
                  </a:cubicBezTo>
                  <a:cubicBezTo>
                    <a:pt x="-249" y="162842"/>
                    <a:pt x="2926" y="174220"/>
                    <a:pt x="9540" y="200943"/>
                  </a:cubicBezTo>
                  <a:cubicBezTo>
                    <a:pt x="16154" y="227666"/>
                    <a:pt x="35733" y="282170"/>
                    <a:pt x="39702" y="289843"/>
                  </a:cubicBezTo>
                  <a:cubicBezTo>
                    <a:pt x="43671" y="297516"/>
                    <a:pt x="35733" y="261797"/>
                    <a:pt x="33352" y="246980"/>
                  </a:cubicBezTo>
                  <a:cubicBezTo>
                    <a:pt x="30971" y="232163"/>
                    <a:pt x="28325" y="241689"/>
                    <a:pt x="25415" y="200943"/>
                  </a:cubicBezTo>
                  <a:cubicBezTo>
                    <a:pt x="22505" y="160197"/>
                    <a:pt x="15360" y="12824"/>
                    <a:pt x="11127" y="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4A92F5AF-21C2-43B7-8518-CDE1965DC93C}"/>
                </a:ext>
              </a:extLst>
            </p:cNvPr>
            <p:cNvSpPr/>
            <p:nvPr/>
          </p:nvSpPr>
          <p:spPr>
            <a:xfrm>
              <a:off x="4727635" y="4744158"/>
              <a:ext cx="172983" cy="285078"/>
            </a:xfrm>
            <a:custGeom>
              <a:avLst/>
              <a:gdLst>
                <a:gd name="connsiteX0" fmla="*/ 172978 w 172983"/>
                <a:gd name="connsiteY0" fmla="*/ 880 h 285078"/>
                <a:gd name="connsiteX1" fmla="*/ 63440 w 172983"/>
                <a:gd name="connsiteY1" fmla="*/ 104067 h 285078"/>
                <a:gd name="connsiteX2" fmla="*/ 26928 w 172983"/>
                <a:gd name="connsiteY2" fmla="*/ 145342 h 285078"/>
                <a:gd name="connsiteX3" fmla="*/ 4703 w 172983"/>
                <a:gd name="connsiteY3" fmla="*/ 283455 h 285078"/>
                <a:gd name="connsiteX4" fmla="*/ 4703 w 172983"/>
                <a:gd name="connsiteY4" fmla="*/ 224717 h 285078"/>
                <a:gd name="connsiteX5" fmla="*/ 4703 w 172983"/>
                <a:gd name="connsiteY5" fmla="*/ 140580 h 285078"/>
                <a:gd name="connsiteX6" fmla="*/ 68203 w 172983"/>
                <a:gd name="connsiteY6" fmla="*/ 58030 h 285078"/>
                <a:gd name="connsiteX7" fmla="*/ 172978 w 172983"/>
                <a:gd name="connsiteY7" fmla="*/ 880 h 28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83" h="285078">
                  <a:moveTo>
                    <a:pt x="172978" y="880"/>
                  </a:moveTo>
                  <a:cubicBezTo>
                    <a:pt x="172184" y="8553"/>
                    <a:pt x="87782" y="79990"/>
                    <a:pt x="63440" y="104067"/>
                  </a:cubicBezTo>
                  <a:cubicBezTo>
                    <a:pt x="39098" y="128144"/>
                    <a:pt x="36717" y="115444"/>
                    <a:pt x="26928" y="145342"/>
                  </a:cubicBezTo>
                  <a:cubicBezTo>
                    <a:pt x="17139" y="175240"/>
                    <a:pt x="8407" y="270226"/>
                    <a:pt x="4703" y="283455"/>
                  </a:cubicBezTo>
                  <a:cubicBezTo>
                    <a:pt x="999" y="296684"/>
                    <a:pt x="4703" y="224717"/>
                    <a:pt x="4703" y="224717"/>
                  </a:cubicBezTo>
                  <a:cubicBezTo>
                    <a:pt x="4703" y="200905"/>
                    <a:pt x="-5880" y="168361"/>
                    <a:pt x="4703" y="140580"/>
                  </a:cubicBezTo>
                  <a:cubicBezTo>
                    <a:pt x="15286" y="112799"/>
                    <a:pt x="43597" y="78403"/>
                    <a:pt x="68203" y="58030"/>
                  </a:cubicBezTo>
                  <a:cubicBezTo>
                    <a:pt x="92809" y="37657"/>
                    <a:pt x="173772" y="-6793"/>
                    <a:pt x="172978" y="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AAB566E-4E4E-451C-981B-D0F5EACE6E72}"/>
                </a:ext>
              </a:extLst>
            </p:cNvPr>
            <p:cNvSpPr/>
            <p:nvPr/>
          </p:nvSpPr>
          <p:spPr>
            <a:xfrm>
              <a:off x="4900216" y="4781550"/>
              <a:ext cx="229599" cy="363827"/>
            </a:xfrm>
            <a:custGeom>
              <a:avLst/>
              <a:gdLst>
                <a:gd name="connsiteX0" fmla="*/ 397 w 229599"/>
                <a:gd name="connsiteY0" fmla="*/ 0 h 363827"/>
                <a:gd name="connsiteX1" fmla="*/ 101997 w 229599"/>
                <a:gd name="connsiteY1" fmla="*/ 52388 h 363827"/>
                <a:gd name="connsiteX2" fmla="*/ 144859 w 229599"/>
                <a:gd name="connsiteY2" fmla="*/ 119063 h 363827"/>
                <a:gd name="connsiteX3" fmla="*/ 227409 w 229599"/>
                <a:gd name="connsiteY3" fmla="*/ 357188 h 363827"/>
                <a:gd name="connsiteX4" fmla="*/ 200422 w 229599"/>
                <a:gd name="connsiteY4" fmla="*/ 276225 h 363827"/>
                <a:gd name="connsiteX5" fmla="*/ 143272 w 229599"/>
                <a:gd name="connsiteY5" fmla="*/ 52388 h 363827"/>
                <a:gd name="connsiteX6" fmla="*/ 397 w 229599"/>
                <a:gd name="connsiteY6" fmla="*/ 0 h 3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99" h="363827">
                  <a:moveTo>
                    <a:pt x="397" y="0"/>
                  </a:moveTo>
                  <a:cubicBezTo>
                    <a:pt x="-6482" y="0"/>
                    <a:pt x="77920" y="32544"/>
                    <a:pt x="101997" y="52388"/>
                  </a:cubicBezTo>
                  <a:cubicBezTo>
                    <a:pt x="126074" y="72232"/>
                    <a:pt x="123957" y="68263"/>
                    <a:pt x="144859" y="119063"/>
                  </a:cubicBezTo>
                  <a:cubicBezTo>
                    <a:pt x="165761" y="169863"/>
                    <a:pt x="218148" y="330994"/>
                    <a:pt x="227409" y="357188"/>
                  </a:cubicBezTo>
                  <a:cubicBezTo>
                    <a:pt x="236670" y="383382"/>
                    <a:pt x="214445" y="327025"/>
                    <a:pt x="200422" y="276225"/>
                  </a:cubicBezTo>
                  <a:cubicBezTo>
                    <a:pt x="186399" y="225425"/>
                    <a:pt x="177668" y="96573"/>
                    <a:pt x="143272" y="52388"/>
                  </a:cubicBezTo>
                  <a:cubicBezTo>
                    <a:pt x="108876" y="8203"/>
                    <a:pt x="7276" y="0"/>
                    <a:pt x="3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E783E873-0598-410B-881E-7D7AC3C2BA48}"/>
                </a:ext>
              </a:extLst>
            </p:cNvPr>
            <p:cNvSpPr/>
            <p:nvPr/>
          </p:nvSpPr>
          <p:spPr>
            <a:xfrm>
              <a:off x="7381772" y="3736255"/>
              <a:ext cx="175013" cy="628066"/>
            </a:xfrm>
            <a:custGeom>
              <a:avLst/>
              <a:gdLst>
                <a:gd name="connsiteX0" fmla="*/ 103 w 175013"/>
                <a:gd name="connsiteY0" fmla="*/ 7070 h 628066"/>
                <a:gd name="connsiteX1" fmla="*/ 82653 w 175013"/>
                <a:gd name="connsiteY1" fmla="*/ 248370 h 628066"/>
                <a:gd name="connsiteX2" fmla="*/ 171553 w 175013"/>
                <a:gd name="connsiteY2" fmla="*/ 623020 h 628066"/>
                <a:gd name="connsiteX3" fmla="*/ 152503 w 175013"/>
                <a:gd name="connsiteY3" fmla="*/ 448395 h 628066"/>
                <a:gd name="connsiteX4" fmla="*/ 111228 w 175013"/>
                <a:gd name="connsiteY4" fmla="*/ 216620 h 628066"/>
                <a:gd name="connsiteX5" fmla="*/ 66778 w 175013"/>
                <a:gd name="connsiteY5" fmla="*/ 76920 h 628066"/>
                <a:gd name="connsiteX6" fmla="*/ 103 w 175013"/>
                <a:gd name="connsiteY6" fmla="*/ 7070 h 6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013" h="628066">
                  <a:moveTo>
                    <a:pt x="103" y="7070"/>
                  </a:moveTo>
                  <a:cubicBezTo>
                    <a:pt x="2749" y="35645"/>
                    <a:pt x="54078" y="145712"/>
                    <a:pt x="82653" y="248370"/>
                  </a:cubicBezTo>
                  <a:cubicBezTo>
                    <a:pt x="111228" y="351028"/>
                    <a:pt x="159911" y="589683"/>
                    <a:pt x="171553" y="623020"/>
                  </a:cubicBezTo>
                  <a:cubicBezTo>
                    <a:pt x="183195" y="656357"/>
                    <a:pt x="162557" y="516128"/>
                    <a:pt x="152503" y="448395"/>
                  </a:cubicBezTo>
                  <a:cubicBezTo>
                    <a:pt x="142449" y="380662"/>
                    <a:pt x="125515" y="278532"/>
                    <a:pt x="111228" y="216620"/>
                  </a:cubicBezTo>
                  <a:cubicBezTo>
                    <a:pt x="96941" y="154708"/>
                    <a:pt x="87416" y="110258"/>
                    <a:pt x="66778" y="76920"/>
                  </a:cubicBezTo>
                  <a:cubicBezTo>
                    <a:pt x="46141" y="43583"/>
                    <a:pt x="-2543" y="-21505"/>
                    <a:pt x="103" y="7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1C1490A-2C65-447E-BB4E-F5D600F94B1E}"/>
                </a:ext>
              </a:extLst>
            </p:cNvPr>
            <p:cNvSpPr/>
            <p:nvPr/>
          </p:nvSpPr>
          <p:spPr>
            <a:xfrm>
              <a:off x="7547324" y="4343260"/>
              <a:ext cx="142770" cy="791751"/>
            </a:xfrm>
            <a:custGeom>
              <a:avLst/>
              <a:gdLst>
                <a:gd name="connsiteX0" fmla="*/ 9176 w 142770"/>
                <a:gd name="connsiteY0" fmla="*/ 3315 h 791751"/>
                <a:gd name="connsiteX1" fmla="*/ 136176 w 142770"/>
                <a:gd name="connsiteY1" fmla="*/ 746265 h 791751"/>
                <a:gd name="connsiteX2" fmla="*/ 113951 w 142770"/>
                <a:gd name="connsiteY2" fmla="*/ 685940 h 791751"/>
                <a:gd name="connsiteX3" fmla="*/ 21876 w 142770"/>
                <a:gd name="connsiteY3" fmla="*/ 482740 h 791751"/>
                <a:gd name="connsiteX4" fmla="*/ 9176 w 142770"/>
                <a:gd name="connsiteY4" fmla="*/ 3315 h 79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70" h="791751">
                  <a:moveTo>
                    <a:pt x="9176" y="3315"/>
                  </a:moveTo>
                  <a:cubicBezTo>
                    <a:pt x="28226" y="47236"/>
                    <a:pt x="118714" y="632494"/>
                    <a:pt x="136176" y="746265"/>
                  </a:cubicBezTo>
                  <a:cubicBezTo>
                    <a:pt x="153638" y="860036"/>
                    <a:pt x="133001" y="729861"/>
                    <a:pt x="113951" y="685940"/>
                  </a:cubicBezTo>
                  <a:cubicBezTo>
                    <a:pt x="94901" y="642019"/>
                    <a:pt x="39868" y="601273"/>
                    <a:pt x="21876" y="482740"/>
                  </a:cubicBezTo>
                  <a:cubicBezTo>
                    <a:pt x="3884" y="364207"/>
                    <a:pt x="-9874" y="-40606"/>
                    <a:pt x="9176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1BB2A3B6-09E7-43BD-ABCE-897BC06F7202}"/>
                </a:ext>
              </a:extLst>
            </p:cNvPr>
            <p:cNvSpPr/>
            <p:nvPr/>
          </p:nvSpPr>
          <p:spPr>
            <a:xfrm>
              <a:off x="6733903" y="5270197"/>
              <a:ext cx="464027" cy="106920"/>
            </a:xfrm>
            <a:custGeom>
              <a:avLst/>
              <a:gdLst>
                <a:gd name="connsiteX0" fmla="*/ 272 w 464027"/>
                <a:gd name="connsiteY0" fmla="*/ 106666 h 106920"/>
                <a:gd name="connsiteX1" fmla="*/ 259035 w 464027"/>
                <a:gd name="connsiteY1" fmla="*/ 33641 h 106920"/>
                <a:gd name="connsiteX2" fmla="*/ 459060 w 464027"/>
                <a:gd name="connsiteY2" fmla="*/ 63803 h 106920"/>
                <a:gd name="connsiteX3" fmla="*/ 395560 w 464027"/>
                <a:gd name="connsiteY3" fmla="*/ 27291 h 106920"/>
                <a:gd name="connsiteX4" fmla="*/ 309835 w 464027"/>
                <a:gd name="connsiteY4" fmla="*/ 3478 h 106920"/>
                <a:gd name="connsiteX5" fmla="*/ 272 w 464027"/>
                <a:gd name="connsiteY5" fmla="*/ 106666 h 10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027" h="106920">
                  <a:moveTo>
                    <a:pt x="272" y="106666"/>
                  </a:moveTo>
                  <a:cubicBezTo>
                    <a:pt x="-8195" y="111693"/>
                    <a:pt x="182570" y="40785"/>
                    <a:pt x="259035" y="33641"/>
                  </a:cubicBezTo>
                  <a:cubicBezTo>
                    <a:pt x="335500" y="26497"/>
                    <a:pt x="436306" y="64861"/>
                    <a:pt x="459060" y="63803"/>
                  </a:cubicBezTo>
                  <a:cubicBezTo>
                    <a:pt x="481814" y="62745"/>
                    <a:pt x="420431" y="37345"/>
                    <a:pt x="395560" y="27291"/>
                  </a:cubicBezTo>
                  <a:cubicBezTo>
                    <a:pt x="370689" y="17237"/>
                    <a:pt x="372541" y="-9486"/>
                    <a:pt x="309835" y="3478"/>
                  </a:cubicBezTo>
                  <a:cubicBezTo>
                    <a:pt x="247129" y="16442"/>
                    <a:pt x="8739" y="101639"/>
                    <a:pt x="272" y="10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893BEA73-FD7D-41A2-BC29-A8BDA532D122}"/>
                </a:ext>
              </a:extLst>
            </p:cNvPr>
            <p:cNvSpPr/>
            <p:nvPr/>
          </p:nvSpPr>
          <p:spPr>
            <a:xfrm>
              <a:off x="7195136" y="5111092"/>
              <a:ext cx="517358" cy="207086"/>
            </a:xfrm>
            <a:custGeom>
              <a:avLst/>
              <a:gdLst>
                <a:gd name="connsiteX0" fmla="*/ 1002 w 517358"/>
                <a:gd name="connsiteY0" fmla="*/ 205446 h 207086"/>
                <a:gd name="connsiteX1" fmla="*/ 240714 w 517358"/>
                <a:gd name="connsiteY1" fmla="*/ 126071 h 207086"/>
                <a:gd name="connsiteX2" fmla="*/ 509002 w 517358"/>
                <a:gd name="connsiteY2" fmla="*/ 7008 h 207086"/>
                <a:gd name="connsiteX3" fmla="*/ 439152 w 517358"/>
                <a:gd name="connsiteY3" fmla="*/ 18121 h 207086"/>
                <a:gd name="connsiteX4" fmla="*/ 334377 w 517358"/>
                <a:gd name="connsiteY4" fmla="*/ 53046 h 207086"/>
                <a:gd name="connsiteX5" fmla="*/ 1002 w 517358"/>
                <a:gd name="connsiteY5" fmla="*/ 205446 h 20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358" h="207086">
                  <a:moveTo>
                    <a:pt x="1002" y="205446"/>
                  </a:moveTo>
                  <a:cubicBezTo>
                    <a:pt x="-14609" y="217617"/>
                    <a:pt x="156047" y="159144"/>
                    <a:pt x="240714" y="126071"/>
                  </a:cubicBezTo>
                  <a:cubicBezTo>
                    <a:pt x="325381" y="92998"/>
                    <a:pt x="475929" y="25000"/>
                    <a:pt x="509002" y="7008"/>
                  </a:cubicBezTo>
                  <a:cubicBezTo>
                    <a:pt x="542075" y="-10984"/>
                    <a:pt x="468256" y="10448"/>
                    <a:pt x="439152" y="18121"/>
                  </a:cubicBezTo>
                  <a:cubicBezTo>
                    <a:pt x="410048" y="25794"/>
                    <a:pt x="405021" y="21561"/>
                    <a:pt x="334377" y="53046"/>
                  </a:cubicBezTo>
                  <a:cubicBezTo>
                    <a:pt x="263733" y="84531"/>
                    <a:pt x="16613" y="193275"/>
                    <a:pt x="1002" y="205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F8ABA3C7-C63D-4C75-B1AE-7836D4CDD129}"/>
                </a:ext>
              </a:extLst>
            </p:cNvPr>
            <p:cNvSpPr/>
            <p:nvPr/>
          </p:nvSpPr>
          <p:spPr>
            <a:xfrm>
              <a:off x="5019734" y="5119684"/>
              <a:ext cx="551094" cy="73863"/>
            </a:xfrm>
            <a:custGeom>
              <a:avLst/>
              <a:gdLst>
                <a:gd name="connsiteX0" fmla="*/ 1529 w 551094"/>
                <a:gd name="connsiteY0" fmla="*/ 53979 h 73863"/>
                <a:gd name="connsiteX1" fmla="*/ 134879 w 551094"/>
                <a:gd name="connsiteY1" fmla="*/ 28579 h 73863"/>
                <a:gd name="connsiteX2" fmla="*/ 536516 w 551094"/>
                <a:gd name="connsiteY2" fmla="*/ 73029 h 73863"/>
                <a:gd name="connsiteX3" fmla="*/ 469841 w 551094"/>
                <a:gd name="connsiteY3" fmla="*/ 58741 h 73863"/>
                <a:gd name="connsiteX4" fmla="*/ 204729 w 551094"/>
                <a:gd name="connsiteY4" fmla="*/ 4 h 73863"/>
                <a:gd name="connsiteX5" fmla="*/ 1529 w 551094"/>
                <a:gd name="connsiteY5" fmla="*/ 53979 h 7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094" h="73863">
                  <a:moveTo>
                    <a:pt x="1529" y="53979"/>
                  </a:moveTo>
                  <a:cubicBezTo>
                    <a:pt x="-10113" y="58741"/>
                    <a:pt x="45715" y="25404"/>
                    <a:pt x="134879" y="28579"/>
                  </a:cubicBezTo>
                  <a:cubicBezTo>
                    <a:pt x="224043" y="31754"/>
                    <a:pt x="480689" y="68002"/>
                    <a:pt x="536516" y="73029"/>
                  </a:cubicBezTo>
                  <a:cubicBezTo>
                    <a:pt x="592343" y="78056"/>
                    <a:pt x="469841" y="58741"/>
                    <a:pt x="469841" y="58741"/>
                  </a:cubicBezTo>
                  <a:cubicBezTo>
                    <a:pt x="414543" y="46570"/>
                    <a:pt x="279341" y="533"/>
                    <a:pt x="204729" y="4"/>
                  </a:cubicBezTo>
                  <a:cubicBezTo>
                    <a:pt x="130117" y="-525"/>
                    <a:pt x="13171" y="49217"/>
                    <a:pt x="1529" y="53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9AA18523-9E47-4389-814C-B1B4DB42F1D8}"/>
                </a:ext>
              </a:extLst>
            </p:cNvPr>
            <p:cNvSpPr/>
            <p:nvPr/>
          </p:nvSpPr>
          <p:spPr>
            <a:xfrm>
              <a:off x="5584743" y="5114700"/>
              <a:ext cx="575049" cy="105002"/>
            </a:xfrm>
            <a:custGeom>
              <a:avLst/>
              <a:gdLst>
                <a:gd name="connsiteX0" fmla="*/ 82 w 575049"/>
                <a:gd name="connsiteY0" fmla="*/ 79600 h 105002"/>
                <a:gd name="connsiteX1" fmla="*/ 266782 w 575049"/>
                <a:gd name="connsiteY1" fmla="*/ 78013 h 105002"/>
                <a:gd name="connsiteX2" fmla="*/ 557295 w 575049"/>
                <a:gd name="connsiteY2" fmla="*/ 3400 h 105002"/>
                <a:gd name="connsiteX3" fmla="*/ 523957 w 575049"/>
                <a:gd name="connsiteY3" fmla="*/ 19275 h 105002"/>
                <a:gd name="connsiteX4" fmla="*/ 365207 w 575049"/>
                <a:gd name="connsiteY4" fmla="*/ 78013 h 105002"/>
                <a:gd name="connsiteX5" fmla="*/ 239795 w 575049"/>
                <a:gd name="connsiteY5" fmla="*/ 105000 h 105002"/>
                <a:gd name="connsiteX6" fmla="*/ 82 w 575049"/>
                <a:gd name="connsiteY6" fmla="*/ 79600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049" h="105002">
                  <a:moveTo>
                    <a:pt x="82" y="79600"/>
                  </a:moveTo>
                  <a:cubicBezTo>
                    <a:pt x="4580" y="75102"/>
                    <a:pt x="173913" y="90713"/>
                    <a:pt x="266782" y="78013"/>
                  </a:cubicBezTo>
                  <a:cubicBezTo>
                    <a:pt x="359651" y="65313"/>
                    <a:pt x="514433" y="13190"/>
                    <a:pt x="557295" y="3400"/>
                  </a:cubicBezTo>
                  <a:cubicBezTo>
                    <a:pt x="600158" y="-6390"/>
                    <a:pt x="555972" y="6840"/>
                    <a:pt x="523957" y="19275"/>
                  </a:cubicBezTo>
                  <a:cubicBezTo>
                    <a:pt x="491942" y="31710"/>
                    <a:pt x="412567" y="63725"/>
                    <a:pt x="365207" y="78013"/>
                  </a:cubicBezTo>
                  <a:cubicBezTo>
                    <a:pt x="317847" y="92301"/>
                    <a:pt x="303030" y="104736"/>
                    <a:pt x="239795" y="105000"/>
                  </a:cubicBezTo>
                  <a:cubicBezTo>
                    <a:pt x="176560" y="105264"/>
                    <a:pt x="-4416" y="84098"/>
                    <a:pt x="82" y="79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AE734DF1-DC0B-422C-B66D-84A5A2075D84}"/>
                </a:ext>
              </a:extLst>
            </p:cNvPr>
            <p:cNvSpPr/>
            <p:nvPr/>
          </p:nvSpPr>
          <p:spPr>
            <a:xfrm>
              <a:off x="4730012" y="5076517"/>
              <a:ext cx="89856" cy="494005"/>
            </a:xfrm>
            <a:custGeom>
              <a:avLst/>
              <a:gdLst>
                <a:gd name="connsiteX0" fmla="*/ 10263 w 89856"/>
                <a:gd name="connsiteY0" fmla="*/ 3483 h 494005"/>
                <a:gd name="connsiteX1" fmla="*/ 2326 w 89856"/>
                <a:gd name="connsiteY1" fmla="*/ 87621 h 494005"/>
                <a:gd name="connsiteX2" fmla="*/ 2326 w 89856"/>
                <a:gd name="connsiteY2" fmla="*/ 184458 h 494005"/>
                <a:gd name="connsiteX3" fmla="*/ 29313 w 89856"/>
                <a:gd name="connsiteY3" fmla="*/ 311458 h 494005"/>
                <a:gd name="connsiteX4" fmla="*/ 88051 w 89856"/>
                <a:gd name="connsiteY4" fmla="*/ 490846 h 494005"/>
                <a:gd name="connsiteX5" fmla="*/ 70588 w 89856"/>
                <a:gd name="connsiteY5" fmla="*/ 409883 h 494005"/>
                <a:gd name="connsiteX6" fmla="*/ 27726 w 89856"/>
                <a:gd name="connsiteY6" fmla="*/ 209858 h 494005"/>
                <a:gd name="connsiteX7" fmla="*/ 10263 w 89856"/>
                <a:gd name="connsiteY7" fmla="*/ 3483 h 49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56" h="494005">
                  <a:moveTo>
                    <a:pt x="10263" y="3483"/>
                  </a:moveTo>
                  <a:cubicBezTo>
                    <a:pt x="6030" y="-16890"/>
                    <a:pt x="3649" y="57459"/>
                    <a:pt x="2326" y="87621"/>
                  </a:cubicBezTo>
                  <a:cubicBezTo>
                    <a:pt x="1003" y="117783"/>
                    <a:pt x="-2172" y="147152"/>
                    <a:pt x="2326" y="184458"/>
                  </a:cubicBezTo>
                  <a:cubicBezTo>
                    <a:pt x="6824" y="221764"/>
                    <a:pt x="15025" y="260393"/>
                    <a:pt x="29313" y="311458"/>
                  </a:cubicBezTo>
                  <a:cubicBezTo>
                    <a:pt x="43601" y="362523"/>
                    <a:pt x="81172" y="474442"/>
                    <a:pt x="88051" y="490846"/>
                  </a:cubicBezTo>
                  <a:cubicBezTo>
                    <a:pt x="94930" y="507250"/>
                    <a:pt x="80642" y="456714"/>
                    <a:pt x="70588" y="409883"/>
                  </a:cubicBezTo>
                  <a:cubicBezTo>
                    <a:pt x="60534" y="363052"/>
                    <a:pt x="38045" y="273358"/>
                    <a:pt x="27726" y="209858"/>
                  </a:cubicBezTo>
                  <a:cubicBezTo>
                    <a:pt x="17407" y="146358"/>
                    <a:pt x="14496" y="23856"/>
                    <a:pt x="10263" y="3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71945C2B-F59E-45A3-85D4-66A1BEC54640}"/>
                </a:ext>
              </a:extLst>
            </p:cNvPr>
            <p:cNvSpPr/>
            <p:nvPr/>
          </p:nvSpPr>
          <p:spPr>
            <a:xfrm>
              <a:off x="4787164" y="5503710"/>
              <a:ext cx="244529" cy="154378"/>
            </a:xfrm>
            <a:custGeom>
              <a:avLst/>
              <a:gdLst>
                <a:gd name="connsiteX0" fmla="*/ 736 w 244529"/>
                <a:gd name="connsiteY0" fmla="*/ 153 h 154378"/>
                <a:gd name="connsiteX1" fmla="*/ 73761 w 244529"/>
                <a:gd name="connsiteY1" fmla="*/ 119215 h 154378"/>
                <a:gd name="connsiteX2" fmla="*/ 242036 w 244529"/>
                <a:gd name="connsiteY2" fmla="*/ 100165 h 154378"/>
                <a:gd name="connsiteX3" fmla="*/ 167424 w 244529"/>
                <a:gd name="connsiteY3" fmla="*/ 108103 h 154378"/>
                <a:gd name="connsiteX4" fmla="*/ 70586 w 244529"/>
                <a:gd name="connsiteY4" fmla="*/ 127153 h 154378"/>
                <a:gd name="connsiteX5" fmla="*/ 37249 w 244529"/>
                <a:gd name="connsiteY5" fmla="*/ 147790 h 154378"/>
                <a:gd name="connsiteX6" fmla="*/ 736 w 244529"/>
                <a:gd name="connsiteY6" fmla="*/ 153 h 15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9" h="154378">
                  <a:moveTo>
                    <a:pt x="736" y="153"/>
                  </a:moveTo>
                  <a:cubicBezTo>
                    <a:pt x="6821" y="-4609"/>
                    <a:pt x="33544" y="102546"/>
                    <a:pt x="73761" y="119215"/>
                  </a:cubicBezTo>
                  <a:cubicBezTo>
                    <a:pt x="113978" y="135884"/>
                    <a:pt x="242036" y="100165"/>
                    <a:pt x="242036" y="100165"/>
                  </a:cubicBezTo>
                  <a:cubicBezTo>
                    <a:pt x="257646" y="98313"/>
                    <a:pt x="195999" y="103605"/>
                    <a:pt x="167424" y="108103"/>
                  </a:cubicBezTo>
                  <a:cubicBezTo>
                    <a:pt x="138849" y="112601"/>
                    <a:pt x="92282" y="120539"/>
                    <a:pt x="70586" y="127153"/>
                  </a:cubicBezTo>
                  <a:cubicBezTo>
                    <a:pt x="48890" y="133768"/>
                    <a:pt x="46509" y="168692"/>
                    <a:pt x="37249" y="147790"/>
                  </a:cubicBezTo>
                  <a:cubicBezTo>
                    <a:pt x="27989" y="126888"/>
                    <a:pt x="-5349" y="4915"/>
                    <a:pt x="736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2BF8A44-598D-4956-9D11-2DDBC386558F}"/>
                </a:ext>
              </a:extLst>
            </p:cNvPr>
            <p:cNvSpPr/>
            <p:nvPr/>
          </p:nvSpPr>
          <p:spPr>
            <a:xfrm>
              <a:off x="4967921" y="5568342"/>
              <a:ext cx="465328" cy="82806"/>
            </a:xfrm>
            <a:custGeom>
              <a:avLst/>
              <a:gdLst>
                <a:gd name="connsiteX0" fmla="*/ 5717 w 465328"/>
                <a:gd name="connsiteY0" fmla="*/ 608 h 82806"/>
                <a:gd name="connsiteX1" fmla="*/ 142242 w 465328"/>
                <a:gd name="connsiteY1" fmla="*/ 68871 h 82806"/>
                <a:gd name="connsiteX2" fmla="*/ 454979 w 465328"/>
                <a:gd name="connsiteY2" fmla="*/ 81571 h 82806"/>
                <a:gd name="connsiteX3" fmla="*/ 381954 w 465328"/>
                <a:gd name="connsiteY3" fmla="*/ 79983 h 82806"/>
                <a:gd name="connsiteX4" fmla="*/ 297817 w 465328"/>
                <a:gd name="connsiteY4" fmla="*/ 60933 h 82806"/>
                <a:gd name="connsiteX5" fmla="*/ 51754 w 465328"/>
                <a:gd name="connsiteY5" fmla="*/ 35533 h 82806"/>
                <a:gd name="connsiteX6" fmla="*/ 5717 w 465328"/>
                <a:gd name="connsiteY6" fmla="*/ 608 h 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328" h="82806">
                  <a:moveTo>
                    <a:pt x="5717" y="608"/>
                  </a:moveTo>
                  <a:cubicBezTo>
                    <a:pt x="20798" y="6164"/>
                    <a:pt x="67365" y="55377"/>
                    <a:pt x="142242" y="68871"/>
                  </a:cubicBezTo>
                  <a:cubicBezTo>
                    <a:pt x="217119" y="82365"/>
                    <a:pt x="415027" y="79719"/>
                    <a:pt x="454979" y="81571"/>
                  </a:cubicBezTo>
                  <a:cubicBezTo>
                    <a:pt x="494931" y="83423"/>
                    <a:pt x="408148" y="83423"/>
                    <a:pt x="381954" y="79983"/>
                  </a:cubicBezTo>
                  <a:cubicBezTo>
                    <a:pt x="355760" y="76543"/>
                    <a:pt x="352850" y="68341"/>
                    <a:pt x="297817" y="60933"/>
                  </a:cubicBezTo>
                  <a:cubicBezTo>
                    <a:pt x="242784" y="53525"/>
                    <a:pt x="98321" y="41883"/>
                    <a:pt x="51754" y="35533"/>
                  </a:cubicBezTo>
                  <a:cubicBezTo>
                    <a:pt x="5187" y="29183"/>
                    <a:pt x="-9364" y="-4948"/>
                    <a:pt x="5717" y="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9E543790-F029-4B22-93E2-E4D0C16865A4}"/>
                </a:ext>
              </a:extLst>
            </p:cNvPr>
            <p:cNvSpPr/>
            <p:nvPr/>
          </p:nvSpPr>
          <p:spPr>
            <a:xfrm>
              <a:off x="5370877" y="5549866"/>
              <a:ext cx="433154" cy="86811"/>
            </a:xfrm>
            <a:custGeom>
              <a:avLst/>
              <a:gdLst>
                <a:gd name="connsiteX0" fmla="*/ 1223 w 433154"/>
                <a:gd name="connsiteY0" fmla="*/ 85759 h 86811"/>
                <a:gd name="connsiteX1" fmla="*/ 299673 w 433154"/>
                <a:gd name="connsiteY1" fmla="*/ 14322 h 86811"/>
                <a:gd name="connsiteX2" fmla="*/ 431436 w 433154"/>
                <a:gd name="connsiteY2" fmla="*/ 12734 h 86811"/>
                <a:gd name="connsiteX3" fmla="*/ 363173 w 433154"/>
                <a:gd name="connsiteY3" fmla="*/ 1622 h 86811"/>
                <a:gd name="connsiteX4" fmla="*/ 199661 w 433154"/>
                <a:gd name="connsiteY4" fmla="*/ 52422 h 86811"/>
                <a:gd name="connsiteX5" fmla="*/ 1223 w 433154"/>
                <a:gd name="connsiteY5" fmla="*/ 85759 h 8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54" h="86811">
                  <a:moveTo>
                    <a:pt x="1223" y="85759"/>
                  </a:moveTo>
                  <a:cubicBezTo>
                    <a:pt x="17892" y="79409"/>
                    <a:pt x="227971" y="26493"/>
                    <a:pt x="299673" y="14322"/>
                  </a:cubicBezTo>
                  <a:cubicBezTo>
                    <a:pt x="371375" y="2151"/>
                    <a:pt x="420853" y="14851"/>
                    <a:pt x="431436" y="12734"/>
                  </a:cubicBezTo>
                  <a:cubicBezTo>
                    <a:pt x="442019" y="10617"/>
                    <a:pt x="401802" y="-4993"/>
                    <a:pt x="363173" y="1622"/>
                  </a:cubicBezTo>
                  <a:cubicBezTo>
                    <a:pt x="324544" y="8237"/>
                    <a:pt x="256546" y="36547"/>
                    <a:pt x="199661" y="52422"/>
                  </a:cubicBezTo>
                  <a:cubicBezTo>
                    <a:pt x="142776" y="68297"/>
                    <a:pt x="-15446" y="92109"/>
                    <a:pt x="1223" y="85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C4A07744-E0F1-4505-B1BC-AF339098C431}"/>
                </a:ext>
              </a:extLst>
            </p:cNvPr>
            <p:cNvSpPr/>
            <p:nvPr/>
          </p:nvSpPr>
          <p:spPr>
            <a:xfrm>
              <a:off x="5836184" y="5465736"/>
              <a:ext cx="210942" cy="86089"/>
            </a:xfrm>
            <a:custGeom>
              <a:avLst/>
              <a:gdLst>
                <a:gd name="connsiteX0" fmla="*/ 1054 w 210942"/>
                <a:gd name="connsiteY0" fmla="*/ 84164 h 86089"/>
                <a:gd name="connsiteX1" fmla="*/ 182029 w 210942"/>
                <a:gd name="connsiteY1" fmla="*/ 20664 h 86089"/>
                <a:gd name="connsiteX2" fmla="*/ 210604 w 210942"/>
                <a:gd name="connsiteY2" fmla="*/ 27 h 86089"/>
                <a:gd name="connsiteX3" fmla="*/ 183616 w 210942"/>
                <a:gd name="connsiteY3" fmla="*/ 23839 h 86089"/>
                <a:gd name="connsiteX4" fmla="*/ 112179 w 210942"/>
                <a:gd name="connsiteY4" fmla="*/ 65114 h 86089"/>
                <a:gd name="connsiteX5" fmla="*/ 1054 w 210942"/>
                <a:gd name="connsiteY5" fmla="*/ 84164 h 8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42" h="86089">
                  <a:moveTo>
                    <a:pt x="1054" y="84164"/>
                  </a:moveTo>
                  <a:cubicBezTo>
                    <a:pt x="12696" y="76756"/>
                    <a:pt x="147104" y="34687"/>
                    <a:pt x="182029" y="20664"/>
                  </a:cubicBezTo>
                  <a:cubicBezTo>
                    <a:pt x="216954" y="6641"/>
                    <a:pt x="210340" y="-502"/>
                    <a:pt x="210604" y="27"/>
                  </a:cubicBezTo>
                  <a:cubicBezTo>
                    <a:pt x="210869" y="556"/>
                    <a:pt x="183616" y="23839"/>
                    <a:pt x="183616" y="23839"/>
                  </a:cubicBezTo>
                  <a:cubicBezTo>
                    <a:pt x="167212" y="34687"/>
                    <a:pt x="147104" y="54266"/>
                    <a:pt x="112179" y="65114"/>
                  </a:cubicBezTo>
                  <a:cubicBezTo>
                    <a:pt x="77254" y="75962"/>
                    <a:pt x="-10588" y="91572"/>
                    <a:pt x="1054" y="84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A0A10DFC-29DD-44E8-951E-EBFC97D853AA}"/>
                </a:ext>
              </a:extLst>
            </p:cNvPr>
            <p:cNvSpPr/>
            <p:nvPr/>
          </p:nvSpPr>
          <p:spPr>
            <a:xfrm>
              <a:off x="5975310" y="5435351"/>
              <a:ext cx="263031" cy="52985"/>
            </a:xfrm>
            <a:custGeom>
              <a:avLst/>
              <a:gdLst>
                <a:gd name="connsiteX0" fmla="*/ 261978 w 263031"/>
                <a:gd name="connsiteY0" fmla="*/ 249 h 52985"/>
                <a:gd name="connsiteX1" fmla="*/ 168315 w 263031"/>
                <a:gd name="connsiteY1" fmla="*/ 33587 h 52985"/>
                <a:gd name="connsiteX2" fmla="*/ 112753 w 263031"/>
                <a:gd name="connsiteY2" fmla="*/ 51049 h 52985"/>
                <a:gd name="connsiteX3" fmla="*/ 40 w 263031"/>
                <a:gd name="connsiteY3" fmla="*/ 20887 h 52985"/>
                <a:gd name="connsiteX4" fmla="*/ 101640 w 263031"/>
                <a:gd name="connsiteY4" fmla="*/ 52637 h 52985"/>
                <a:gd name="connsiteX5" fmla="*/ 261978 w 263031"/>
                <a:gd name="connsiteY5" fmla="*/ 249 h 5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31" h="52985">
                  <a:moveTo>
                    <a:pt x="261978" y="249"/>
                  </a:moveTo>
                  <a:cubicBezTo>
                    <a:pt x="273091" y="-2926"/>
                    <a:pt x="193186" y="25120"/>
                    <a:pt x="168315" y="33587"/>
                  </a:cubicBezTo>
                  <a:cubicBezTo>
                    <a:pt x="143444" y="42054"/>
                    <a:pt x="140799" y="53166"/>
                    <a:pt x="112753" y="51049"/>
                  </a:cubicBezTo>
                  <a:cubicBezTo>
                    <a:pt x="84707" y="48932"/>
                    <a:pt x="1892" y="20622"/>
                    <a:pt x="40" y="20887"/>
                  </a:cubicBezTo>
                  <a:cubicBezTo>
                    <a:pt x="-1812" y="21152"/>
                    <a:pt x="60894" y="56870"/>
                    <a:pt x="101640" y="52637"/>
                  </a:cubicBezTo>
                  <a:cubicBezTo>
                    <a:pt x="142386" y="48404"/>
                    <a:pt x="250865" y="3424"/>
                    <a:pt x="261978" y="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6A625AA-D099-4BE9-BEDB-CEFFFA7DC6D4}"/>
                </a:ext>
              </a:extLst>
            </p:cNvPr>
            <p:cNvSpPr/>
            <p:nvPr/>
          </p:nvSpPr>
          <p:spPr>
            <a:xfrm>
              <a:off x="5955956" y="5454877"/>
              <a:ext cx="291037" cy="42637"/>
            </a:xfrm>
            <a:custGeom>
              <a:avLst/>
              <a:gdLst>
                <a:gd name="connsiteX0" fmla="*/ 1932 w 291037"/>
                <a:gd name="connsiteY0" fmla="*/ 1361 h 42637"/>
                <a:gd name="connsiteX1" fmla="*/ 119407 w 291037"/>
                <a:gd name="connsiteY1" fmla="*/ 42636 h 42637"/>
                <a:gd name="connsiteX2" fmla="*/ 287682 w 291037"/>
                <a:gd name="connsiteY2" fmla="*/ 2948 h 42637"/>
                <a:gd name="connsiteX3" fmla="*/ 214657 w 291037"/>
                <a:gd name="connsiteY3" fmla="*/ 9298 h 42637"/>
                <a:gd name="connsiteX4" fmla="*/ 1932 w 291037"/>
                <a:gd name="connsiteY4" fmla="*/ 1361 h 4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37" h="42637">
                  <a:moveTo>
                    <a:pt x="1932" y="1361"/>
                  </a:moveTo>
                  <a:cubicBezTo>
                    <a:pt x="-13943" y="6917"/>
                    <a:pt x="71782" y="42372"/>
                    <a:pt x="119407" y="42636"/>
                  </a:cubicBezTo>
                  <a:cubicBezTo>
                    <a:pt x="167032" y="42901"/>
                    <a:pt x="271807" y="8504"/>
                    <a:pt x="287682" y="2948"/>
                  </a:cubicBezTo>
                  <a:cubicBezTo>
                    <a:pt x="303557" y="-2608"/>
                    <a:pt x="260430" y="9563"/>
                    <a:pt x="214657" y="9298"/>
                  </a:cubicBezTo>
                  <a:cubicBezTo>
                    <a:pt x="168884" y="9034"/>
                    <a:pt x="17807" y="-4195"/>
                    <a:pt x="1932" y="1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879D0DCE-D518-48CC-9BCA-2CD0FF23A6D9}"/>
                </a:ext>
              </a:extLst>
            </p:cNvPr>
            <p:cNvSpPr/>
            <p:nvPr/>
          </p:nvSpPr>
          <p:spPr>
            <a:xfrm>
              <a:off x="6109601" y="4893847"/>
              <a:ext cx="313541" cy="227256"/>
            </a:xfrm>
            <a:custGeom>
              <a:avLst/>
              <a:gdLst>
                <a:gd name="connsiteX0" fmla="*/ 313424 w 313541"/>
                <a:gd name="connsiteY0" fmla="*/ 416 h 227256"/>
                <a:gd name="connsiteX1" fmla="*/ 186424 w 313541"/>
                <a:gd name="connsiteY1" fmla="*/ 55978 h 227256"/>
                <a:gd name="connsiteX2" fmla="*/ 111812 w 313541"/>
                <a:gd name="connsiteY2" fmla="*/ 113128 h 227256"/>
                <a:gd name="connsiteX3" fmla="*/ 3862 w 313541"/>
                <a:gd name="connsiteY3" fmla="*/ 224253 h 227256"/>
                <a:gd name="connsiteX4" fmla="*/ 37199 w 313541"/>
                <a:gd name="connsiteY4" fmla="*/ 186153 h 227256"/>
                <a:gd name="connsiteX5" fmla="*/ 162612 w 313541"/>
                <a:gd name="connsiteY5" fmla="*/ 86141 h 227256"/>
                <a:gd name="connsiteX6" fmla="*/ 313424 w 313541"/>
                <a:gd name="connsiteY6" fmla="*/ 416 h 22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541" h="227256">
                  <a:moveTo>
                    <a:pt x="313424" y="416"/>
                  </a:moveTo>
                  <a:cubicBezTo>
                    <a:pt x="317393" y="-4611"/>
                    <a:pt x="220026" y="37193"/>
                    <a:pt x="186424" y="55978"/>
                  </a:cubicBezTo>
                  <a:cubicBezTo>
                    <a:pt x="152822" y="74763"/>
                    <a:pt x="142239" y="85082"/>
                    <a:pt x="111812" y="113128"/>
                  </a:cubicBezTo>
                  <a:cubicBezTo>
                    <a:pt x="81385" y="141174"/>
                    <a:pt x="16297" y="212082"/>
                    <a:pt x="3862" y="224253"/>
                  </a:cubicBezTo>
                  <a:cubicBezTo>
                    <a:pt x="-8573" y="236424"/>
                    <a:pt x="10741" y="209172"/>
                    <a:pt x="37199" y="186153"/>
                  </a:cubicBezTo>
                  <a:cubicBezTo>
                    <a:pt x="63657" y="163134"/>
                    <a:pt x="117368" y="114716"/>
                    <a:pt x="162612" y="86141"/>
                  </a:cubicBezTo>
                  <a:cubicBezTo>
                    <a:pt x="207856" y="57566"/>
                    <a:pt x="309455" y="5443"/>
                    <a:pt x="313424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9D275539-C039-464C-B769-86AEB1CFDFB9}"/>
                </a:ext>
              </a:extLst>
            </p:cNvPr>
            <p:cNvSpPr/>
            <p:nvPr/>
          </p:nvSpPr>
          <p:spPr>
            <a:xfrm>
              <a:off x="6370569" y="4847905"/>
              <a:ext cx="233542" cy="61618"/>
            </a:xfrm>
            <a:custGeom>
              <a:avLst/>
              <a:gdLst>
                <a:gd name="connsiteX0" fmla="*/ 69 w 233542"/>
                <a:gd name="connsiteY0" fmla="*/ 60645 h 61618"/>
                <a:gd name="connsiteX1" fmla="*/ 103256 w 233542"/>
                <a:gd name="connsiteY1" fmla="*/ 28895 h 61618"/>
                <a:gd name="connsiteX2" fmla="*/ 192156 w 233542"/>
                <a:gd name="connsiteY2" fmla="*/ 3495 h 61618"/>
                <a:gd name="connsiteX3" fmla="*/ 233431 w 233542"/>
                <a:gd name="connsiteY3" fmla="*/ 1908 h 61618"/>
                <a:gd name="connsiteX4" fmla="*/ 181044 w 233542"/>
                <a:gd name="connsiteY4" fmla="*/ 19370 h 61618"/>
                <a:gd name="connsiteX5" fmla="*/ 119131 w 233542"/>
                <a:gd name="connsiteY5" fmla="*/ 51120 h 61618"/>
                <a:gd name="connsiteX6" fmla="*/ 69 w 233542"/>
                <a:gd name="connsiteY6" fmla="*/ 60645 h 6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542" h="61618">
                  <a:moveTo>
                    <a:pt x="69" y="60645"/>
                  </a:moveTo>
                  <a:cubicBezTo>
                    <a:pt x="-2577" y="56941"/>
                    <a:pt x="71242" y="38420"/>
                    <a:pt x="103256" y="28895"/>
                  </a:cubicBezTo>
                  <a:cubicBezTo>
                    <a:pt x="135270" y="19370"/>
                    <a:pt x="170460" y="7993"/>
                    <a:pt x="192156" y="3495"/>
                  </a:cubicBezTo>
                  <a:cubicBezTo>
                    <a:pt x="213852" y="-1003"/>
                    <a:pt x="235283" y="-738"/>
                    <a:pt x="233431" y="1908"/>
                  </a:cubicBezTo>
                  <a:cubicBezTo>
                    <a:pt x="231579" y="4554"/>
                    <a:pt x="200094" y="11168"/>
                    <a:pt x="181044" y="19370"/>
                  </a:cubicBezTo>
                  <a:cubicBezTo>
                    <a:pt x="161994" y="27572"/>
                    <a:pt x="148235" y="45564"/>
                    <a:pt x="119131" y="51120"/>
                  </a:cubicBezTo>
                  <a:cubicBezTo>
                    <a:pt x="90027" y="56676"/>
                    <a:pt x="2715" y="64349"/>
                    <a:pt x="69" y="60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84B19E0A-8B44-4F7D-9EE7-244CF48B098F}"/>
                </a:ext>
              </a:extLst>
            </p:cNvPr>
            <p:cNvSpPr/>
            <p:nvPr/>
          </p:nvSpPr>
          <p:spPr>
            <a:xfrm>
              <a:off x="6581098" y="4840185"/>
              <a:ext cx="138063" cy="31102"/>
            </a:xfrm>
            <a:custGeom>
              <a:avLst/>
              <a:gdLst>
                <a:gd name="connsiteX0" fmla="*/ 2265 w 138063"/>
                <a:gd name="connsiteY0" fmla="*/ 20740 h 31102"/>
                <a:gd name="connsiteX1" fmla="*/ 137202 w 138063"/>
                <a:gd name="connsiteY1" fmla="*/ 30265 h 31102"/>
                <a:gd name="connsiteX2" fmla="*/ 57827 w 138063"/>
                <a:gd name="connsiteY2" fmla="*/ 103 h 31102"/>
                <a:gd name="connsiteX3" fmla="*/ 2265 w 138063"/>
                <a:gd name="connsiteY3" fmla="*/ 20740 h 3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63" h="31102">
                  <a:moveTo>
                    <a:pt x="2265" y="20740"/>
                  </a:moveTo>
                  <a:cubicBezTo>
                    <a:pt x="15494" y="25767"/>
                    <a:pt x="127942" y="33704"/>
                    <a:pt x="137202" y="30265"/>
                  </a:cubicBezTo>
                  <a:cubicBezTo>
                    <a:pt x="146462" y="26826"/>
                    <a:pt x="78464" y="1690"/>
                    <a:pt x="57827" y="103"/>
                  </a:cubicBezTo>
                  <a:cubicBezTo>
                    <a:pt x="37190" y="-1484"/>
                    <a:pt x="-10964" y="15713"/>
                    <a:pt x="2265" y="20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E988B968-8E0B-4BF2-B27D-ED47ED317A88}"/>
                </a:ext>
              </a:extLst>
            </p:cNvPr>
            <p:cNvSpPr/>
            <p:nvPr/>
          </p:nvSpPr>
          <p:spPr>
            <a:xfrm>
              <a:off x="6683106" y="4855279"/>
              <a:ext cx="134291" cy="43837"/>
            </a:xfrm>
            <a:custGeom>
              <a:avLst/>
              <a:gdLst>
                <a:gd name="connsiteX0" fmla="*/ 269 w 134291"/>
                <a:gd name="connsiteY0" fmla="*/ 5646 h 43837"/>
                <a:gd name="connsiteX1" fmla="*/ 90757 w 134291"/>
                <a:gd name="connsiteY1" fmla="*/ 2471 h 43837"/>
                <a:gd name="connsiteX2" fmla="*/ 130444 w 134291"/>
                <a:gd name="connsiteY2" fmla="*/ 43746 h 43837"/>
                <a:gd name="connsiteX3" fmla="*/ 122507 w 134291"/>
                <a:gd name="connsiteY3" fmla="*/ 13584 h 43837"/>
                <a:gd name="connsiteX4" fmla="*/ 269 w 134291"/>
                <a:gd name="connsiteY4" fmla="*/ 5646 h 4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91" h="43837">
                  <a:moveTo>
                    <a:pt x="269" y="5646"/>
                  </a:moveTo>
                  <a:cubicBezTo>
                    <a:pt x="-5023" y="3794"/>
                    <a:pt x="69061" y="-3879"/>
                    <a:pt x="90757" y="2471"/>
                  </a:cubicBezTo>
                  <a:cubicBezTo>
                    <a:pt x="112453" y="8821"/>
                    <a:pt x="125152" y="41894"/>
                    <a:pt x="130444" y="43746"/>
                  </a:cubicBezTo>
                  <a:cubicBezTo>
                    <a:pt x="135736" y="45598"/>
                    <a:pt x="137588" y="18876"/>
                    <a:pt x="122507" y="13584"/>
                  </a:cubicBezTo>
                  <a:cubicBezTo>
                    <a:pt x="107426" y="8292"/>
                    <a:pt x="5561" y="7498"/>
                    <a:pt x="269" y="5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F2AB0D97-56E9-4D5C-9399-675A1564BCA7}"/>
                </a:ext>
              </a:extLst>
            </p:cNvPr>
            <p:cNvSpPr/>
            <p:nvPr/>
          </p:nvSpPr>
          <p:spPr>
            <a:xfrm>
              <a:off x="6669066" y="4854456"/>
              <a:ext cx="147798" cy="49598"/>
            </a:xfrm>
            <a:custGeom>
              <a:avLst/>
              <a:gdLst>
                <a:gd name="connsiteX0" fmla="*/ 22 w 147798"/>
                <a:gd name="connsiteY0" fmla="*/ 119 h 49598"/>
                <a:gd name="connsiteX1" fmla="*/ 52409 w 147798"/>
                <a:gd name="connsiteY1" fmla="*/ 41394 h 49598"/>
                <a:gd name="connsiteX2" fmla="*/ 147659 w 147798"/>
                <a:gd name="connsiteY2" fmla="*/ 49332 h 49598"/>
                <a:gd name="connsiteX3" fmla="*/ 73047 w 147798"/>
                <a:gd name="connsiteY3" fmla="*/ 36632 h 49598"/>
                <a:gd name="connsiteX4" fmla="*/ 46059 w 147798"/>
                <a:gd name="connsiteY4" fmla="*/ 28694 h 49598"/>
                <a:gd name="connsiteX5" fmla="*/ 22 w 147798"/>
                <a:gd name="connsiteY5" fmla="*/ 119 h 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798" h="49598">
                  <a:moveTo>
                    <a:pt x="22" y="119"/>
                  </a:moveTo>
                  <a:cubicBezTo>
                    <a:pt x="1080" y="2236"/>
                    <a:pt x="27803" y="33192"/>
                    <a:pt x="52409" y="41394"/>
                  </a:cubicBezTo>
                  <a:cubicBezTo>
                    <a:pt x="77015" y="49596"/>
                    <a:pt x="144219" y="50126"/>
                    <a:pt x="147659" y="49332"/>
                  </a:cubicBezTo>
                  <a:cubicBezTo>
                    <a:pt x="151099" y="48538"/>
                    <a:pt x="89980" y="40072"/>
                    <a:pt x="73047" y="36632"/>
                  </a:cubicBezTo>
                  <a:cubicBezTo>
                    <a:pt x="56114" y="33192"/>
                    <a:pt x="56907" y="32663"/>
                    <a:pt x="46059" y="28694"/>
                  </a:cubicBezTo>
                  <a:cubicBezTo>
                    <a:pt x="35211" y="24725"/>
                    <a:pt x="-1036" y="-1998"/>
                    <a:pt x="22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16714215-46D7-4DEF-A962-950BBFCF8111}"/>
                </a:ext>
              </a:extLst>
            </p:cNvPr>
            <p:cNvSpPr/>
            <p:nvPr/>
          </p:nvSpPr>
          <p:spPr>
            <a:xfrm>
              <a:off x="6478060" y="4894709"/>
              <a:ext cx="170773" cy="80553"/>
            </a:xfrm>
            <a:custGeom>
              <a:avLst/>
              <a:gdLst>
                <a:gd name="connsiteX0" fmla="*/ 528 w 170773"/>
                <a:gd name="connsiteY0" fmla="*/ 80516 h 80553"/>
                <a:gd name="connsiteX1" fmla="*/ 105303 w 170773"/>
                <a:gd name="connsiteY1" fmla="*/ 13841 h 80553"/>
                <a:gd name="connsiteX2" fmla="*/ 170390 w 170773"/>
                <a:gd name="connsiteY2" fmla="*/ 4316 h 80553"/>
                <a:gd name="connsiteX3" fmla="*/ 129115 w 170773"/>
                <a:gd name="connsiteY3" fmla="*/ 1141 h 80553"/>
                <a:gd name="connsiteX4" fmla="*/ 65615 w 170773"/>
                <a:gd name="connsiteY4" fmla="*/ 23366 h 80553"/>
                <a:gd name="connsiteX5" fmla="*/ 528 w 170773"/>
                <a:gd name="connsiteY5" fmla="*/ 80516 h 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773" h="80553">
                  <a:moveTo>
                    <a:pt x="528" y="80516"/>
                  </a:moveTo>
                  <a:cubicBezTo>
                    <a:pt x="7143" y="78929"/>
                    <a:pt x="76993" y="26541"/>
                    <a:pt x="105303" y="13841"/>
                  </a:cubicBezTo>
                  <a:cubicBezTo>
                    <a:pt x="133613" y="1141"/>
                    <a:pt x="166421" y="6433"/>
                    <a:pt x="170390" y="4316"/>
                  </a:cubicBezTo>
                  <a:cubicBezTo>
                    <a:pt x="174359" y="2199"/>
                    <a:pt x="146578" y="-2034"/>
                    <a:pt x="129115" y="1141"/>
                  </a:cubicBezTo>
                  <a:cubicBezTo>
                    <a:pt x="111653" y="4316"/>
                    <a:pt x="79903" y="13576"/>
                    <a:pt x="65615" y="23366"/>
                  </a:cubicBezTo>
                  <a:cubicBezTo>
                    <a:pt x="51328" y="33156"/>
                    <a:pt x="-6087" y="82103"/>
                    <a:pt x="528" y="80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91797C3D-DE52-417F-B18C-4F17359D850A}"/>
                </a:ext>
              </a:extLst>
            </p:cNvPr>
            <p:cNvSpPr/>
            <p:nvPr/>
          </p:nvSpPr>
          <p:spPr>
            <a:xfrm>
              <a:off x="6646806" y="4914738"/>
              <a:ext cx="95459" cy="16425"/>
            </a:xfrm>
            <a:custGeom>
              <a:avLst/>
              <a:gdLst>
                <a:gd name="connsiteX0" fmla="*/ 57 w 95459"/>
                <a:gd name="connsiteY0" fmla="*/ 162 h 16425"/>
                <a:gd name="connsiteX1" fmla="*/ 57207 w 95459"/>
                <a:gd name="connsiteY1" fmla="*/ 16037 h 16425"/>
                <a:gd name="connsiteX2" fmla="*/ 95307 w 95459"/>
                <a:gd name="connsiteY2" fmla="*/ 11275 h 16425"/>
                <a:gd name="connsiteX3" fmla="*/ 68319 w 95459"/>
                <a:gd name="connsiteY3" fmla="*/ 8100 h 16425"/>
                <a:gd name="connsiteX4" fmla="*/ 57 w 95459"/>
                <a:gd name="connsiteY4" fmla="*/ 162 h 1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59" h="16425">
                  <a:moveTo>
                    <a:pt x="57" y="162"/>
                  </a:moveTo>
                  <a:cubicBezTo>
                    <a:pt x="-1795" y="1485"/>
                    <a:pt x="41332" y="14185"/>
                    <a:pt x="57207" y="16037"/>
                  </a:cubicBezTo>
                  <a:cubicBezTo>
                    <a:pt x="73082" y="17889"/>
                    <a:pt x="93455" y="12598"/>
                    <a:pt x="95307" y="11275"/>
                  </a:cubicBezTo>
                  <a:cubicBezTo>
                    <a:pt x="97159" y="9952"/>
                    <a:pt x="81813" y="10217"/>
                    <a:pt x="68319" y="8100"/>
                  </a:cubicBezTo>
                  <a:cubicBezTo>
                    <a:pt x="54825" y="5983"/>
                    <a:pt x="1909" y="-1161"/>
                    <a:pt x="57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8801D687-3719-43B4-825A-52F82F63785F}"/>
                </a:ext>
              </a:extLst>
            </p:cNvPr>
            <p:cNvSpPr/>
            <p:nvPr/>
          </p:nvSpPr>
          <p:spPr>
            <a:xfrm>
              <a:off x="6468853" y="4908232"/>
              <a:ext cx="313003" cy="60819"/>
            </a:xfrm>
            <a:custGeom>
              <a:avLst/>
              <a:gdLst>
                <a:gd name="connsiteX0" fmla="*/ 210 w 313003"/>
                <a:gd name="connsiteY0" fmla="*/ 59056 h 60819"/>
                <a:gd name="connsiteX1" fmla="*/ 163722 w 313003"/>
                <a:gd name="connsiteY1" fmla="*/ 55881 h 60819"/>
                <a:gd name="connsiteX2" fmla="*/ 254210 w 313003"/>
                <a:gd name="connsiteY2" fmla="*/ 33656 h 60819"/>
                <a:gd name="connsiteX3" fmla="*/ 312947 w 313003"/>
                <a:gd name="connsiteY3" fmla="*/ 318 h 60819"/>
                <a:gd name="connsiteX4" fmla="*/ 263735 w 313003"/>
                <a:gd name="connsiteY4" fmla="*/ 17781 h 60819"/>
                <a:gd name="connsiteX5" fmla="*/ 200235 w 313003"/>
                <a:gd name="connsiteY5" fmla="*/ 33656 h 60819"/>
                <a:gd name="connsiteX6" fmla="*/ 210 w 313003"/>
                <a:gd name="connsiteY6" fmla="*/ 59056 h 6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03" h="60819">
                  <a:moveTo>
                    <a:pt x="210" y="59056"/>
                  </a:moveTo>
                  <a:cubicBezTo>
                    <a:pt x="-5876" y="62760"/>
                    <a:pt x="121389" y="60114"/>
                    <a:pt x="163722" y="55881"/>
                  </a:cubicBezTo>
                  <a:cubicBezTo>
                    <a:pt x="206055" y="51648"/>
                    <a:pt x="229339" y="42917"/>
                    <a:pt x="254210" y="33656"/>
                  </a:cubicBezTo>
                  <a:cubicBezTo>
                    <a:pt x="279081" y="24395"/>
                    <a:pt x="311360" y="2964"/>
                    <a:pt x="312947" y="318"/>
                  </a:cubicBezTo>
                  <a:cubicBezTo>
                    <a:pt x="314535" y="-2328"/>
                    <a:pt x="282520" y="12225"/>
                    <a:pt x="263735" y="17781"/>
                  </a:cubicBezTo>
                  <a:cubicBezTo>
                    <a:pt x="244950" y="23337"/>
                    <a:pt x="240981" y="25719"/>
                    <a:pt x="200235" y="33656"/>
                  </a:cubicBezTo>
                  <a:cubicBezTo>
                    <a:pt x="159489" y="41593"/>
                    <a:pt x="6296" y="55352"/>
                    <a:pt x="210" y="59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0E436705-B38A-4B1A-9DB3-0F1245FDC180}"/>
                </a:ext>
              </a:extLst>
            </p:cNvPr>
            <p:cNvSpPr/>
            <p:nvPr/>
          </p:nvSpPr>
          <p:spPr>
            <a:xfrm>
              <a:off x="6030906" y="2735018"/>
              <a:ext cx="78507" cy="32416"/>
            </a:xfrm>
            <a:custGeom>
              <a:avLst/>
              <a:gdLst>
                <a:gd name="connsiteX0" fmla="*/ 7 w 78507"/>
                <a:gd name="connsiteY0" fmla="*/ 245 h 32416"/>
                <a:gd name="connsiteX1" fmla="*/ 73032 w 78507"/>
                <a:gd name="connsiteY1" fmla="*/ 31995 h 32416"/>
                <a:gd name="connsiteX2" fmla="*/ 68269 w 78507"/>
                <a:gd name="connsiteY2" fmla="*/ 17707 h 32416"/>
                <a:gd name="connsiteX3" fmla="*/ 7 w 78507"/>
                <a:gd name="connsiteY3" fmla="*/ 245 h 3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7" h="32416">
                  <a:moveTo>
                    <a:pt x="7" y="245"/>
                  </a:moveTo>
                  <a:cubicBezTo>
                    <a:pt x="801" y="2626"/>
                    <a:pt x="61655" y="29085"/>
                    <a:pt x="73032" y="31995"/>
                  </a:cubicBezTo>
                  <a:cubicBezTo>
                    <a:pt x="84409" y="34905"/>
                    <a:pt x="75677" y="21940"/>
                    <a:pt x="68269" y="17707"/>
                  </a:cubicBezTo>
                  <a:cubicBezTo>
                    <a:pt x="60861" y="13474"/>
                    <a:pt x="-787" y="-2136"/>
                    <a:pt x="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92B60540-EE15-4C52-A3BB-5CC34CB08C3A}"/>
                </a:ext>
              </a:extLst>
            </p:cNvPr>
            <p:cNvSpPr/>
            <p:nvPr/>
          </p:nvSpPr>
          <p:spPr>
            <a:xfrm>
              <a:off x="6145009" y="2713035"/>
              <a:ext cx="99172" cy="39695"/>
            </a:xfrm>
            <a:custGeom>
              <a:avLst/>
              <a:gdLst>
                <a:gd name="connsiteX0" fmla="*/ 98629 w 99172"/>
                <a:gd name="connsiteY0" fmla="*/ 3 h 39695"/>
                <a:gd name="connsiteX1" fmla="*/ 19254 w 99172"/>
                <a:gd name="connsiteY1" fmla="*/ 22228 h 39695"/>
                <a:gd name="connsiteX2" fmla="*/ 1791 w 99172"/>
                <a:gd name="connsiteY2" fmla="*/ 39690 h 39695"/>
                <a:gd name="connsiteX3" fmla="*/ 51004 w 99172"/>
                <a:gd name="connsiteY3" fmla="*/ 23815 h 39695"/>
                <a:gd name="connsiteX4" fmla="*/ 98629 w 99172"/>
                <a:gd name="connsiteY4" fmla="*/ 3 h 3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72" h="39695">
                  <a:moveTo>
                    <a:pt x="98629" y="3"/>
                  </a:moveTo>
                  <a:cubicBezTo>
                    <a:pt x="93337" y="-261"/>
                    <a:pt x="35394" y="15614"/>
                    <a:pt x="19254" y="22228"/>
                  </a:cubicBezTo>
                  <a:cubicBezTo>
                    <a:pt x="3114" y="28843"/>
                    <a:pt x="-3501" y="39426"/>
                    <a:pt x="1791" y="39690"/>
                  </a:cubicBezTo>
                  <a:cubicBezTo>
                    <a:pt x="7083" y="39954"/>
                    <a:pt x="32748" y="30430"/>
                    <a:pt x="51004" y="23815"/>
                  </a:cubicBezTo>
                  <a:cubicBezTo>
                    <a:pt x="69260" y="17200"/>
                    <a:pt x="103921" y="267"/>
                    <a:pt x="986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5D2B5441-C67A-4A70-BCE4-24F9EADCA2E3}"/>
                </a:ext>
              </a:extLst>
            </p:cNvPr>
            <p:cNvSpPr/>
            <p:nvPr/>
          </p:nvSpPr>
          <p:spPr>
            <a:xfrm>
              <a:off x="6426200" y="4967230"/>
              <a:ext cx="234550" cy="27148"/>
            </a:xfrm>
            <a:custGeom>
              <a:avLst/>
              <a:gdLst>
                <a:gd name="connsiteX0" fmla="*/ 0 w 234550"/>
                <a:gd name="connsiteY0" fmla="*/ 9583 h 27148"/>
                <a:gd name="connsiteX1" fmla="*/ 149225 w 234550"/>
                <a:gd name="connsiteY1" fmla="*/ 15933 h 27148"/>
                <a:gd name="connsiteX2" fmla="*/ 233363 w 234550"/>
                <a:gd name="connsiteY2" fmla="*/ 58 h 27148"/>
                <a:gd name="connsiteX3" fmla="*/ 195263 w 234550"/>
                <a:gd name="connsiteY3" fmla="*/ 11170 h 27148"/>
                <a:gd name="connsiteX4" fmla="*/ 147638 w 234550"/>
                <a:gd name="connsiteY4" fmla="*/ 27045 h 27148"/>
                <a:gd name="connsiteX5" fmla="*/ 0 w 234550"/>
                <a:gd name="connsiteY5" fmla="*/ 9583 h 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550" h="27148">
                  <a:moveTo>
                    <a:pt x="0" y="9583"/>
                  </a:moveTo>
                  <a:cubicBezTo>
                    <a:pt x="264" y="7731"/>
                    <a:pt x="110331" y="17520"/>
                    <a:pt x="149225" y="15933"/>
                  </a:cubicBezTo>
                  <a:cubicBezTo>
                    <a:pt x="188119" y="14346"/>
                    <a:pt x="225690" y="852"/>
                    <a:pt x="233363" y="58"/>
                  </a:cubicBezTo>
                  <a:cubicBezTo>
                    <a:pt x="241036" y="-736"/>
                    <a:pt x="209551" y="6672"/>
                    <a:pt x="195263" y="11170"/>
                  </a:cubicBezTo>
                  <a:cubicBezTo>
                    <a:pt x="180976" y="15668"/>
                    <a:pt x="176478" y="25457"/>
                    <a:pt x="147638" y="27045"/>
                  </a:cubicBezTo>
                  <a:cubicBezTo>
                    <a:pt x="118798" y="28633"/>
                    <a:pt x="-264" y="11435"/>
                    <a:pt x="0" y="9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E0FEABFC-68DB-49C2-9C3E-A7BF45165B26}"/>
                </a:ext>
              </a:extLst>
            </p:cNvPr>
            <p:cNvSpPr/>
            <p:nvPr/>
          </p:nvSpPr>
          <p:spPr>
            <a:xfrm>
              <a:off x="6629230" y="4954588"/>
              <a:ext cx="138612" cy="31750"/>
            </a:xfrm>
            <a:custGeom>
              <a:avLst/>
              <a:gdLst>
                <a:gd name="connsiteX0" fmla="*/ 170 w 138612"/>
                <a:gd name="connsiteY0" fmla="*/ 31750 h 31750"/>
                <a:gd name="connsiteX1" fmla="*/ 63670 w 138612"/>
                <a:gd name="connsiteY1" fmla="*/ 14287 h 31750"/>
                <a:gd name="connsiteX2" fmla="*/ 104945 w 138612"/>
                <a:gd name="connsiteY2" fmla="*/ 14287 h 31750"/>
                <a:gd name="connsiteX3" fmla="*/ 138283 w 138612"/>
                <a:gd name="connsiteY3" fmla="*/ 0 h 31750"/>
                <a:gd name="connsiteX4" fmla="*/ 84308 w 138612"/>
                <a:gd name="connsiteY4" fmla="*/ 14287 h 31750"/>
                <a:gd name="connsiteX5" fmla="*/ 170 w 138612"/>
                <a:gd name="connsiteY5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612" h="31750">
                  <a:moveTo>
                    <a:pt x="170" y="31750"/>
                  </a:moveTo>
                  <a:cubicBezTo>
                    <a:pt x="-3270" y="31750"/>
                    <a:pt x="46208" y="17197"/>
                    <a:pt x="63670" y="14287"/>
                  </a:cubicBezTo>
                  <a:cubicBezTo>
                    <a:pt x="81132" y="11377"/>
                    <a:pt x="92510" y="16668"/>
                    <a:pt x="104945" y="14287"/>
                  </a:cubicBezTo>
                  <a:cubicBezTo>
                    <a:pt x="117381" y="11906"/>
                    <a:pt x="141722" y="0"/>
                    <a:pt x="138283" y="0"/>
                  </a:cubicBezTo>
                  <a:cubicBezTo>
                    <a:pt x="134844" y="0"/>
                    <a:pt x="106004" y="9260"/>
                    <a:pt x="84308" y="14287"/>
                  </a:cubicBezTo>
                  <a:cubicBezTo>
                    <a:pt x="62612" y="19314"/>
                    <a:pt x="3610" y="31750"/>
                    <a:pt x="170" y="31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3DD8E2AE-A404-4F57-BCF1-452B77029E53}"/>
                </a:ext>
              </a:extLst>
            </p:cNvPr>
            <p:cNvSpPr/>
            <p:nvPr/>
          </p:nvSpPr>
          <p:spPr>
            <a:xfrm>
              <a:off x="6697476" y="4962521"/>
              <a:ext cx="82533" cy="112976"/>
            </a:xfrm>
            <a:custGeom>
              <a:avLst/>
              <a:gdLst>
                <a:gd name="connsiteX0" fmla="*/ 70037 w 82533"/>
                <a:gd name="connsiteY0" fmla="*/ 4 h 112976"/>
                <a:gd name="connsiteX1" fmla="*/ 73212 w 82533"/>
                <a:gd name="connsiteY1" fmla="*/ 60329 h 112976"/>
                <a:gd name="connsiteX2" fmla="*/ 35112 w 82533"/>
                <a:gd name="connsiteY2" fmla="*/ 73029 h 112976"/>
                <a:gd name="connsiteX3" fmla="*/ 187 w 82533"/>
                <a:gd name="connsiteY3" fmla="*/ 112717 h 112976"/>
                <a:gd name="connsiteX4" fmla="*/ 23999 w 82533"/>
                <a:gd name="connsiteY4" fmla="*/ 88904 h 112976"/>
                <a:gd name="connsiteX5" fmla="*/ 81149 w 82533"/>
                <a:gd name="connsiteY5" fmla="*/ 63504 h 112976"/>
                <a:gd name="connsiteX6" fmla="*/ 70037 w 82533"/>
                <a:gd name="connsiteY6" fmla="*/ 4 h 1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33" h="112976">
                  <a:moveTo>
                    <a:pt x="70037" y="4"/>
                  </a:moveTo>
                  <a:cubicBezTo>
                    <a:pt x="68714" y="-525"/>
                    <a:pt x="79033" y="48158"/>
                    <a:pt x="73212" y="60329"/>
                  </a:cubicBezTo>
                  <a:cubicBezTo>
                    <a:pt x="67391" y="72500"/>
                    <a:pt x="47283" y="64298"/>
                    <a:pt x="35112" y="73029"/>
                  </a:cubicBezTo>
                  <a:cubicBezTo>
                    <a:pt x="22941" y="81760"/>
                    <a:pt x="2039" y="110071"/>
                    <a:pt x="187" y="112717"/>
                  </a:cubicBezTo>
                  <a:cubicBezTo>
                    <a:pt x="-1665" y="115363"/>
                    <a:pt x="10505" y="97106"/>
                    <a:pt x="23999" y="88904"/>
                  </a:cubicBezTo>
                  <a:cubicBezTo>
                    <a:pt x="37493" y="80702"/>
                    <a:pt x="75064" y="75675"/>
                    <a:pt x="81149" y="63504"/>
                  </a:cubicBezTo>
                  <a:cubicBezTo>
                    <a:pt x="87235" y="51333"/>
                    <a:pt x="71360" y="533"/>
                    <a:pt x="7003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FADAE68-BFCA-419F-A37A-67C2FDD3C40F}"/>
                </a:ext>
              </a:extLst>
            </p:cNvPr>
            <p:cNvSpPr/>
            <p:nvPr/>
          </p:nvSpPr>
          <p:spPr>
            <a:xfrm>
              <a:off x="6386129" y="5074811"/>
              <a:ext cx="308499" cy="124255"/>
            </a:xfrm>
            <a:custGeom>
              <a:avLst/>
              <a:gdLst>
                <a:gd name="connsiteX0" fmla="*/ 384 w 308499"/>
                <a:gd name="connsiteY0" fmla="*/ 124252 h 124255"/>
                <a:gd name="connsiteX1" fmla="*/ 257559 w 308499"/>
                <a:gd name="connsiteY1" fmla="*/ 38527 h 124255"/>
                <a:gd name="connsiteX2" fmla="*/ 308359 w 308499"/>
                <a:gd name="connsiteY2" fmla="*/ 427 h 124255"/>
                <a:gd name="connsiteX3" fmla="*/ 270259 w 308499"/>
                <a:gd name="connsiteY3" fmla="*/ 19477 h 124255"/>
                <a:gd name="connsiteX4" fmla="*/ 200409 w 308499"/>
                <a:gd name="connsiteY4" fmla="*/ 41702 h 124255"/>
                <a:gd name="connsiteX5" fmla="*/ 384 w 308499"/>
                <a:gd name="connsiteY5" fmla="*/ 124252 h 1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99" h="124255">
                  <a:moveTo>
                    <a:pt x="384" y="124252"/>
                  </a:moveTo>
                  <a:cubicBezTo>
                    <a:pt x="9909" y="123723"/>
                    <a:pt x="206230" y="59164"/>
                    <a:pt x="257559" y="38527"/>
                  </a:cubicBezTo>
                  <a:cubicBezTo>
                    <a:pt x="308888" y="17890"/>
                    <a:pt x="306242" y="3602"/>
                    <a:pt x="308359" y="427"/>
                  </a:cubicBezTo>
                  <a:cubicBezTo>
                    <a:pt x="310476" y="-2748"/>
                    <a:pt x="288251" y="12598"/>
                    <a:pt x="270259" y="19477"/>
                  </a:cubicBezTo>
                  <a:cubicBezTo>
                    <a:pt x="252267" y="26356"/>
                    <a:pt x="239567" y="27944"/>
                    <a:pt x="200409" y="41702"/>
                  </a:cubicBezTo>
                  <a:cubicBezTo>
                    <a:pt x="161251" y="55460"/>
                    <a:pt x="-9141" y="124781"/>
                    <a:pt x="384" y="124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67512722-7892-4FD6-A496-8AE5C2AC8B79}"/>
                </a:ext>
              </a:extLst>
            </p:cNvPr>
            <p:cNvSpPr/>
            <p:nvPr/>
          </p:nvSpPr>
          <p:spPr>
            <a:xfrm>
              <a:off x="6685143" y="5059273"/>
              <a:ext cx="80785" cy="82642"/>
            </a:xfrm>
            <a:custGeom>
              <a:avLst/>
              <a:gdLst>
                <a:gd name="connsiteX0" fmla="*/ 80782 w 80785"/>
                <a:gd name="connsiteY0" fmla="*/ 90 h 82642"/>
                <a:gd name="connsiteX1" fmla="*/ 7757 w 80785"/>
                <a:gd name="connsiteY1" fmla="*/ 54065 h 82642"/>
                <a:gd name="connsiteX2" fmla="*/ 1407 w 80785"/>
                <a:gd name="connsiteY2" fmla="*/ 82640 h 82642"/>
                <a:gd name="connsiteX3" fmla="*/ 1407 w 80785"/>
                <a:gd name="connsiteY3" fmla="*/ 55652 h 82642"/>
                <a:gd name="connsiteX4" fmla="*/ 10932 w 80785"/>
                <a:gd name="connsiteY4" fmla="*/ 41365 h 82642"/>
                <a:gd name="connsiteX5" fmla="*/ 80782 w 80785"/>
                <a:gd name="connsiteY5" fmla="*/ 90 h 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85" h="82642">
                  <a:moveTo>
                    <a:pt x="80782" y="90"/>
                  </a:moveTo>
                  <a:cubicBezTo>
                    <a:pt x="80253" y="2207"/>
                    <a:pt x="20986" y="40307"/>
                    <a:pt x="7757" y="54065"/>
                  </a:cubicBezTo>
                  <a:cubicBezTo>
                    <a:pt x="-5472" y="67823"/>
                    <a:pt x="2465" y="82376"/>
                    <a:pt x="1407" y="82640"/>
                  </a:cubicBezTo>
                  <a:cubicBezTo>
                    <a:pt x="349" y="82905"/>
                    <a:pt x="-180" y="62531"/>
                    <a:pt x="1407" y="55652"/>
                  </a:cubicBezTo>
                  <a:cubicBezTo>
                    <a:pt x="2994" y="48773"/>
                    <a:pt x="84" y="49302"/>
                    <a:pt x="10932" y="41365"/>
                  </a:cubicBezTo>
                  <a:cubicBezTo>
                    <a:pt x="21780" y="33428"/>
                    <a:pt x="81311" y="-2027"/>
                    <a:pt x="8078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1755356C-00F6-440F-BB45-CCF1187388B6}"/>
                </a:ext>
              </a:extLst>
            </p:cNvPr>
            <p:cNvSpPr/>
            <p:nvPr/>
          </p:nvSpPr>
          <p:spPr>
            <a:xfrm>
              <a:off x="6753206" y="5045937"/>
              <a:ext cx="35716" cy="105455"/>
            </a:xfrm>
            <a:custGeom>
              <a:avLst/>
              <a:gdLst>
                <a:gd name="connsiteX0" fmla="*/ 28594 w 35716"/>
                <a:gd name="connsiteY0" fmla="*/ 726 h 105455"/>
                <a:gd name="connsiteX1" fmla="*/ 19 w 35716"/>
                <a:gd name="connsiteY1" fmla="*/ 103913 h 105455"/>
                <a:gd name="connsiteX2" fmla="*/ 33357 w 35716"/>
                <a:gd name="connsiteY2" fmla="*/ 59463 h 105455"/>
                <a:gd name="connsiteX3" fmla="*/ 28594 w 35716"/>
                <a:gd name="connsiteY3" fmla="*/ 726 h 1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6" h="105455">
                  <a:moveTo>
                    <a:pt x="28594" y="726"/>
                  </a:moveTo>
                  <a:cubicBezTo>
                    <a:pt x="23038" y="8134"/>
                    <a:pt x="-775" y="94124"/>
                    <a:pt x="19" y="103913"/>
                  </a:cubicBezTo>
                  <a:cubicBezTo>
                    <a:pt x="813" y="113702"/>
                    <a:pt x="28065" y="74280"/>
                    <a:pt x="33357" y="59463"/>
                  </a:cubicBezTo>
                  <a:cubicBezTo>
                    <a:pt x="38649" y="44646"/>
                    <a:pt x="34150" y="-6682"/>
                    <a:pt x="28594" y="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058FFDF1-38BB-40E7-B0EB-D3AED9A57433}"/>
                </a:ext>
              </a:extLst>
            </p:cNvPr>
            <p:cNvSpPr/>
            <p:nvPr/>
          </p:nvSpPr>
          <p:spPr>
            <a:xfrm>
              <a:off x="6553194" y="5212299"/>
              <a:ext cx="146956" cy="109209"/>
            </a:xfrm>
            <a:custGeom>
              <a:avLst/>
              <a:gdLst>
                <a:gd name="connsiteX0" fmla="*/ 6 w 146956"/>
                <a:gd name="connsiteY0" fmla="*/ 109001 h 109209"/>
                <a:gd name="connsiteX1" fmla="*/ 100019 w 146956"/>
                <a:gd name="connsiteY1" fmla="*/ 78839 h 109209"/>
                <a:gd name="connsiteX2" fmla="*/ 146056 w 146956"/>
                <a:gd name="connsiteY2" fmla="*/ 1051 h 109209"/>
                <a:gd name="connsiteX3" fmla="*/ 128594 w 146956"/>
                <a:gd name="connsiteY3" fmla="*/ 35976 h 109209"/>
                <a:gd name="connsiteX4" fmla="*/ 104781 w 146956"/>
                <a:gd name="connsiteY4" fmla="*/ 66139 h 109209"/>
                <a:gd name="connsiteX5" fmla="*/ 6 w 146956"/>
                <a:gd name="connsiteY5" fmla="*/ 109001 h 10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6" h="109209">
                  <a:moveTo>
                    <a:pt x="6" y="109001"/>
                  </a:moveTo>
                  <a:cubicBezTo>
                    <a:pt x="-788" y="111118"/>
                    <a:pt x="75677" y="96831"/>
                    <a:pt x="100019" y="78839"/>
                  </a:cubicBezTo>
                  <a:cubicBezTo>
                    <a:pt x="124361" y="60847"/>
                    <a:pt x="141294" y="8195"/>
                    <a:pt x="146056" y="1051"/>
                  </a:cubicBezTo>
                  <a:cubicBezTo>
                    <a:pt x="150818" y="-6093"/>
                    <a:pt x="135473" y="25128"/>
                    <a:pt x="128594" y="35976"/>
                  </a:cubicBezTo>
                  <a:cubicBezTo>
                    <a:pt x="121715" y="46824"/>
                    <a:pt x="123566" y="55291"/>
                    <a:pt x="104781" y="66139"/>
                  </a:cubicBezTo>
                  <a:cubicBezTo>
                    <a:pt x="85996" y="76987"/>
                    <a:pt x="800" y="106884"/>
                    <a:pt x="6" y="109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77B8497E-711D-4EF8-910B-A8F0220C7135}"/>
                </a:ext>
              </a:extLst>
            </p:cNvPr>
            <p:cNvSpPr/>
            <p:nvPr/>
          </p:nvSpPr>
          <p:spPr>
            <a:xfrm>
              <a:off x="6574811" y="5165386"/>
              <a:ext cx="97452" cy="87835"/>
            </a:xfrm>
            <a:custGeom>
              <a:avLst/>
              <a:gdLst>
                <a:gd name="connsiteX0" fmla="*/ 97452 w 97452"/>
                <a:gd name="connsiteY0" fmla="*/ 339 h 87835"/>
                <a:gd name="connsiteX1" fmla="*/ 33952 w 97452"/>
                <a:gd name="connsiteY1" fmla="*/ 36852 h 87835"/>
                <a:gd name="connsiteX2" fmla="*/ 614 w 97452"/>
                <a:gd name="connsiteY2" fmla="*/ 51139 h 87835"/>
                <a:gd name="connsiteX3" fmla="*/ 14902 w 97452"/>
                <a:gd name="connsiteY3" fmla="*/ 47964 h 87835"/>
                <a:gd name="connsiteX4" fmla="*/ 46652 w 97452"/>
                <a:gd name="connsiteY4" fmla="*/ 87652 h 87835"/>
                <a:gd name="connsiteX5" fmla="*/ 33952 w 97452"/>
                <a:gd name="connsiteY5" fmla="*/ 60664 h 87835"/>
                <a:gd name="connsiteX6" fmla="*/ 97452 w 97452"/>
                <a:gd name="connsiteY6" fmla="*/ 339 h 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52" h="87835">
                  <a:moveTo>
                    <a:pt x="97452" y="339"/>
                  </a:moveTo>
                  <a:cubicBezTo>
                    <a:pt x="97452" y="-3630"/>
                    <a:pt x="50092" y="28385"/>
                    <a:pt x="33952" y="36852"/>
                  </a:cubicBezTo>
                  <a:cubicBezTo>
                    <a:pt x="17812" y="45319"/>
                    <a:pt x="3789" y="49287"/>
                    <a:pt x="614" y="51139"/>
                  </a:cubicBezTo>
                  <a:cubicBezTo>
                    <a:pt x="-2561" y="52991"/>
                    <a:pt x="7229" y="41879"/>
                    <a:pt x="14902" y="47964"/>
                  </a:cubicBezTo>
                  <a:cubicBezTo>
                    <a:pt x="22575" y="54049"/>
                    <a:pt x="43477" y="85535"/>
                    <a:pt x="46652" y="87652"/>
                  </a:cubicBezTo>
                  <a:cubicBezTo>
                    <a:pt x="49827" y="89769"/>
                    <a:pt x="27337" y="73100"/>
                    <a:pt x="33952" y="60664"/>
                  </a:cubicBezTo>
                  <a:cubicBezTo>
                    <a:pt x="40566" y="48229"/>
                    <a:pt x="97452" y="4308"/>
                    <a:pt x="97452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058AC327-BCCB-421B-9B2D-7EEA7A095B62}"/>
                </a:ext>
              </a:extLst>
            </p:cNvPr>
            <p:cNvSpPr/>
            <p:nvPr/>
          </p:nvSpPr>
          <p:spPr>
            <a:xfrm>
              <a:off x="6690967" y="5153024"/>
              <a:ext cx="76615" cy="79379"/>
            </a:xfrm>
            <a:custGeom>
              <a:avLst/>
              <a:gdLst>
                <a:gd name="connsiteX0" fmla="*/ 76546 w 76615"/>
                <a:gd name="connsiteY0" fmla="*/ 1 h 79379"/>
                <a:gd name="connsiteX1" fmla="*/ 19396 w 76615"/>
                <a:gd name="connsiteY1" fmla="*/ 50801 h 79379"/>
                <a:gd name="connsiteX2" fmla="*/ 1933 w 76615"/>
                <a:gd name="connsiteY2" fmla="*/ 79376 h 79379"/>
                <a:gd name="connsiteX3" fmla="*/ 6696 w 76615"/>
                <a:gd name="connsiteY3" fmla="*/ 52389 h 79379"/>
                <a:gd name="connsiteX4" fmla="*/ 76546 w 76615"/>
                <a:gd name="connsiteY4" fmla="*/ 1 h 7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15" h="79379">
                  <a:moveTo>
                    <a:pt x="76546" y="1"/>
                  </a:moveTo>
                  <a:cubicBezTo>
                    <a:pt x="78663" y="-264"/>
                    <a:pt x="31831" y="37572"/>
                    <a:pt x="19396" y="50801"/>
                  </a:cubicBezTo>
                  <a:cubicBezTo>
                    <a:pt x="6960" y="64030"/>
                    <a:pt x="4050" y="79111"/>
                    <a:pt x="1933" y="79376"/>
                  </a:cubicBezTo>
                  <a:cubicBezTo>
                    <a:pt x="-184" y="79641"/>
                    <a:pt x="-2564" y="63766"/>
                    <a:pt x="6696" y="52389"/>
                  </a:cubicBezTo>
                  <a:cubicBezTo>
                    <a:pt x="15956" y="41012"/>
                    <a:pt x="74429" y="266"/>
                    <a:pt x="7654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41727275-A4B7-4921-BE37-E9425BDEE048}"/>
                </a:ext>
              </a:extLst>
            </p:cNvPr>
            <p:cNvSpPr/>
            <p:nvPr/>
          </p:nvSpPr>
          <p:spPr>
            <a:xfrm>
              <a:off x="6544987" y="5163057"/>
              <a:ext cx="245693" cy="228661"/>
            </a:xfrm>
            <a:custGeom>
              <a:avLst/>
              <a:gdLst>
                <a:gd name="connsiteX0" fmla="*/ 220938 w 245693"/>
                <a:gd name="connsiteY0" fmla="*/ 1081 h 228661"/>
                <a:gd name="connsiteX1" fmla="*/ 244751 w 245693"/>
                <a:gd name="connsiteY1" fmla="*/ 56643 h 228661"/>
                <a:gd name="connsiteX2" fmla="*/ 186013 w 245693"/>
                <a:gd name="connsiteY2" fmla="*/ 124906 h 228661"/>
                <a:gd name="connsiteX3" fmla="*/ 135213 w 245693"/>
                <a:gd name="connsiteY3" fmla="*/ 140781 h 228661"/>
                <a:gd name="connsiteX4" fmla="*/ 70126 w 245693"/>
                <a:gd name="connsiteY4" fmla="*/ 218568 h 228661"/>
                <a:gd name="connsiteX5" fmla="*/ 276 w 245693"/>
                <a:gd name="connsiteY5" fmla="*/ 226506 h 228661"/>
                <a:gd name="connsiteX6" fmla="*/ 47901 w 245693"/>
                <a:gd name="connsiteY6" fmla="*/ 207456 h 228661"/>
                <a:gd name="connsiteX7" fmla="*/ 101876 w 245693"/>
                <a:gd name="connsiteY7" fmla="*/ 158243 h 228661"/>
                <a:gd name="connsiteX8" fmla="*/ 203476 w 245693"/>
                <a:gd name="connsiteY8" fmla="*/ 107443 h 228661"/>
                <a:gd name="connsiteX9" fmla="*/ 220938 w 245693"/>
                <a:gd name="connsiteY9" fmla="*/ 1081 h 2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693" h="228661">
                  <a:moveTo>
                    <a:pt x="220938" y="1081"/>
                  </a:moveTo>
                  <a:cubicBezTo>
                    <a:pt x="227817" y="-7386"/>
                    <a:pt x="250572" y="36006"/>
                    <a:pt x="244751" y="56643"/>
                  </a:cubicBezTo>
                  <a:cubicBezTo>
                    <a:pt x="238930" y="77280"/>
                    <a:pt x="204269" y="110883"/>
                    <a:pt x="186013" y="124906"/>
                  </a:cubicBezTo>
                  <a:cubicBezTo>
                    <a:pt x="167757" y="138929"/>
                    <a:pt x="154527" y="125171"/>
                    <a:pt x="135213" y="140781"/>
                  </a:cubicBezTo>
                  <a:cubicBezTo>
                    <a:pt x="115899" y="156391"/>
                    <a:pt x="92615" y="204281"/>
                    <a:pt x="70126" y="218568"/>
                  </a:cubicBezTo>
                  <a:cubicBezTo>
                    <a:pt x="47636" y="232856"/>
                    <a:pt x="3980" y="228358"/>
                    <a:pt x="276" y="226506"/>
                  </a:cubicBezTo>
                  <a:cubicBezTo>
                    <a:pt x="-3428" y="224654"/>
                    <a:pt x="30968" y="218833"/>
                    <a:pt x="47901" y="207456"/>
                  </a:cubicBezTo>
                  <a:cubicBezTo>
                    <a:pt x="64834" y="196079"/>
                    <a:pt x="75947" y="174912"/>
                    <a:pt x="101876" y="158243"/>
                  </a:cubicBezTo>
                  <a:cubicBezTo>
                    <a:pt x="127805" y="141574"/>
                    <a:pt x="183103" y="128345"/>
                    <a:pt x="203476" y="107443"/>
                  </a:cubicBezTo>
                  <a:cubicBezTo>
                    <a:pt x="223849" y="86541"/>
                    <a:pt x="214059" y="9548"/>
                    <a:pt x="220938" y="1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87591D02-83CD-4353-A10C-9E3F408D7C7C}"/>
                </a:ext>
              </a:extLst>
            </p:cNvPr>
            <p:cNvSpPr/>
            <p:nvPr/>
          </p:nvSpPr>
          <p:spPr>
            <a:xfrm>
              <a:off x="6522257" y="5297164"/>
              <a:ext cx="231770" cy="149664"/>
            </a:xfrm>
            <a:custGeom>
              <a:avLst/>
              <a:gdLst>
                <a:gd name="connsiteX0" fmla="*/ 229381 w 231770"/>
                <a:gd name="connsiteY0" fmla="*/ 324 h 149664"/>
                <a:gd name="connsiteX1" fmla="*/ 210331 w 231770"/>
                <a:gd name="connsiteY1" fmla="*/ 65411 h 149664"/>
                <a:gd name="connsiteX2" fmla="*/ 124606 w 231770"/>
                <a:gd name="connsiteY2" fmla="*/ 92399 h 149664"/>
                <a:gd name="connsiteX3" fmla="*/ 51581 w 231770"/>
                <a:gd name="connsiteY3" fmla="*/ 120974 h 149664"/>
                <a:gd name="connsiteX4" fmla="*/ 2368 w 231770"/>
                <a:gd name="connsiteY4" fmla="*/ 149549 h 149664"/>
                <a:gd name="connsiteX5" fmla="*/ 127781 w 231770"/>
                <a:gd name="connsiteY5" fmla="*/ 109861 h 149664"/>
                <a:gd name="connsiteX6" fmla="*/ 169056 w 231770"/>
                <a:gd name="connsiteY6" fmla="*/ 95574 h 149664"/>
                <a:gd name="connsiteX7" fmla="*/ 229381 w 231770"/>
                <a:gd name="connsiteY7" fmla="*/ 324 h 14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770" h="149664">
                  <a:moveTo>
                    <a:pt x="229381" y="324"/>
                  </a:moveTo>
                  <a:cubicBezTo>
                    <a:pt x="236260" y="-4703"/>
                    <a:pt x="227793" y="50065"/>
                    <a:pt x="210331" y="65411"/>
                  </a:cubicBezTo>
                  <a:cubicBezTo>
                    <a:pt x="192869" y="80757"/>
                    <a:pt x="151064" y="83139"/>
                    <a:pt x="124606" y="92399"/>
                  </a:cubicBezTo>
                  <a:cubicBezTo>
                    <a:pt x="98148" y="101659"/>
                    <a:pt x="71954" y="111449"/>
                    <a:pt x="51581" y="120974"/>
                  </a:cubicBezTo>
                  <a:cubicBezTo>
                    <a:pt x="31208" y="130499"/>
                    <a:pt x="-10332" y="151401"/>
                    <a:pt x="2368" y="149549"/>
                  </a:cubicBezTo>
                  <a:cubicBezTo>
                    <a:pt x="15068" y="147697"/>
                    <a:pt x="100000" y="118857"/>
                    <a:pt x="127781" y="109861"/>
                  </a:cubicBezTo>
                  <a:cubicBezTo>
                    <a:pt x="155562" y="100865"/>
                    <a:pt x="153181" y="111449"/>
                    <a:pt x="169056" y="95574"/>
                  </a:cubicBezTo>
                  <a:cubicBezTo>
                    <a:pt x="184931" y="79699"/>
                    <a:pt x="222502" y="5351"/>
                    <a:pt x="229381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BC8898AE-567D-48A1-B0D3-EE08D42C870B}"/>
                </a:ext>
              </a:extLst>
            </p:cNvPr>
            <p:cNvSpPr/>
            <p:nvPr/>
          </p:nvSpPr>
          <p:spPr>
            <a:xfrm>
              <a:off x="6218058" y="5425830"/>
              <a:ext cx="332395" cy="23270"/>
            </a:xfrm>
            <a:custGeom>
              <a:avLst/>
              <a:gdLst>
                <a:gd name="connsiteX0" fmla="*/ 180 w 332395"/>
                <a:gd name="connsiteY0" fmla="*/ 1833 h 23270"/>
                <a:gd name="connsiteX1" fmla="*/ 157342 w 332395"/>
                <a:gd name="connsiteY1" fmla="*/ 20883 h 23270"/>
                <a:gd name="connsiteX2" fmla="*/ 231955 w 332395"/>
                <a:gd name="connsiteY2" fmla="*/ 22470 h 23270"/>
                <a:gd name="connsiteX3" fmla="*/ 331967 w 332395"/>
                <a:gd name="connsiteY3" fmla="*/ 16120 h 23270"/>
                <a:gd name="connsiteX4" fmla="*/ 190680 w 332395"/>
                <a:gd name="connsiteY4" fmla="*/ 1833 h 23270"/>
                <a:gd name="connsiteX5" fmla="*/ 180 w 332395"/>
                <a:gd name="connsiteY5" fmla="*/ 1833 h 2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95" h="23270">
                  <a:moveTo>
                    <a:pt x="180" y="1833"/>
                  </a:moveTo>
                  <a:cubicBezTo>
                    <a:pt x="-5376" y="5008"/>
                    <a:pt x="118713" y="17443"/>
                    <a:pt x="157342" y="20883"/>
                  </a:cubicBezTo>
                  <a:cubicBezTo>
                    <a:pt x="195971" y="24323"/>
                    <a:pt x="202851" y="23264"/>
                    <a:pt x="231955" y="22470"/>
                  </a:cubicBezTo>
                  <a:cubicBezTo>
                    <a:pt x="261059" y="21676"/>
                    <a:pt x="338846" y="19559"/>
                    <a:pt x="331967" y="16120"/>
                  </a:cubicBezTo>
                  <a:cubicBezTo>
                    <a:pt x="325088" y="12681"/>
                    <a:pt x="245449" y="3421"/>
                    <a:pt x="190680" y="1833"/>
                  </a:cubicBezTo>
                  <a:cubicBezTo>
                    <a:pt x="135911" y="245"/>
                    <a:pt x="5736" y="-1342"/>
                    <a:pt x="180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56C35CC4-1BB5-474E-A716-2C398C40192A}"/>
                </a:ext>
              </a:extLst>
            </p:cNvPr>
            <p:cNvSpPr/>
            <p:nvPr/>
          </p:nvSpPr>
          <p:spPr>
            <a:xfrm>
              <a:off x="7565868" y="5154077"/>
              <a:ext cx="59139" cy="332434"/>
            </a:xfrm>
            <a:custGeom>
              <a:avLst/>
              <a:gdLst>
                <a:gd name="connsiteX0" fmla="*/ 26615 w 59139"/>
                <a:gd name="connsiteY0" fmla="*/ 6 h 332434"/>
                <a:gd name="connsiteX1" fmla="*/ 58365 w 59139"/>
                <a:gd name="connsiteY1" fmla="*/ 167223 h 332434"/>
                <a:gd name="connsiteX2" fmla="*/ 45665 w 59139"/>
                <a:gd name="connsiteY2" fmla="*/ 211673 h 332434"/>
                <a:gd name="connsiteX3" fmla="*/ 5449 w 59139"/>
                <a:gd name="connsiteY3" fmla="*/ 330206 h 332434"/>
                <a:gd name="connsiteX4" fmla="*/ 3332 w 59139"/>
                <a:gd name="connsiteY4" fmla="*/ 279406 h 332434"/>
                <a:gd name="connsiteX5" fmla="*/ 32965 w 59139"/>
                <a:gd name="connsiteY5" fmla="*/ 160873 h 332434"/>
                <a:gd name="connsiteX6" fmla="*/ 26615 w 59139"/>
                <a:gd name="connsiteY6" fmla="*/ 6 h 3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39" h="332434">
                  <a:moveTo>
                    <a:pt x="26615" y="6"/>
                  </a:moveTo>
                  <a:cubicBezTo>
                    <a:pt x="30848" y="1064"/>
                    <a:pt x="55190" y="131945"/>
                    <a:pt x="58365" y="167223"/>
                  </a:cubicBezTo>
                  <a:cubicBezTo>
                    <a:pt x="61540" y="202501"/>
                    <a:pt x="54484" y="184509"/>
                    <a:pt x="45665" y="211673"/>
                  </a:cubicBezTo>
                  <a:cubicBezTo>
                    <a:pt x="36846" y="238837"/>
                    <a:pt x="12504" y="318917"/>
                    <a:pt x="5449" y="330206"/>
                  </a:cubicBezTo>
                  <a:cubicBezTo>
                    <a:pt x="-1606" y="341495"/>
                    <a:pt x="-1254" y="307628"/>
                    <a:pt x="3332" y="279406"/>
                  </a:cubicBezTo>
                  <a:cubicBezTo>
                    <a:pt x="7918" y="251184"/>
                    <a:pt x="28026" y="203559"/>
                    <a:pt x="32965" y="160873"/>
                  </a:cubicBezTo>
                  <a:cubicBezTo>
                    <a:pt x="37904" y="118187"/>
                    <a:pt x="22382" y="-1052"/>
                    <a:pt x="2661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F09079FF-019D-4B17-89BB-BAF2E42136EE}"/>
                </a:ext>
              </a:extLst>
            </p:cNvPr>
            <p:cNvSpPr/>
            <p:nvPr/>
          </p:nvSpPr>
          <p:spPr>
            <a:xfrm>
              <a:off x="7520517" y="5504155"/>
              <a:ext cx="82275" cy="567905"/>
            </a:xfrm>
            <a:custGeom>
              <a:avLst/>
              <a:gdLst>
                <a:gd name="connsiteX0" fmla="*/ 65616 w 82275"/>
                <a:gd name="connsiteY0" fmla="*/ 1295 h 567905"/>
                <a:gd name="connsiteX1" fmla="*/ 40216 w 82275"/>
                <a:gd name="connsiteY1" fmla="*/ 295512 h 567905"/>
                <a:gd name="connsiteX2" fmla="*/ 80433 w 82275"/>
                <a:gd name="connsiteY2" fmla="*/ 560095 h 567905"/>
                <a:gd name="connsiteX3" fmla="*/ 67733 w 82275"/>
                <a:gd name="connsiteY3" fmla="*/ 471195 h 567905"/>
                <a:gd name="connsiteX4" fmla="*/ 0 w 82275"/>
                <a:gd name="connsiteY4" fmla="*/ 200262 h 567905"/>
                <a:gd name="connsiteX5" fmla="*/ 65616 w 82275"/>
                <a:gd name="connsiteY5" fmla="*/ 1295 h 56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75" h="567905">
                  <a:moveTo>
                    <a:pt x="65616" y="1295"/>
                  </a:moveTo>
                  <a:cubicBezTo>
                    <a:pt x="72319" y="17170"/>
                    <a:pt x="37746" y="202379"/>
                    <a:pt x="40216" y="295512"/>
                  </a:cubicBezTo>
                  <a:cubicBezTo>
                    <a:pt x="42686" y="388645"/>
                    <a:pt x="75847" y="530815"/>
                    <a:pt x="80433" y="560095"/>
                  </a:cubicBezTo>
                  <a:cubicBezTo>
                    <a:pt x="85019" y="589375"/>
                    <a:pt x="81138" y="531167"/>
                    <a:pt x="67733" y="471195"/>
                  </a:cubicBezTo>
                  <a:cubicBezTo>
                    <a:pt x="54328" y="411223"/>
                    <a:pt x="0" y="281401"/>
                    <a:pt x="0" y="200262"/>
                  </a:cubicBezTo>
                  <a:cubicBezTo>
                    <a:pt x="0" y="119123"/>
                    <a:pt x="58913" y="-14580"/>
                    <a:pt x="65616" y="1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3BACF435-174B-4AE5-AF08-E8907F3E4228}"/>
                </a:ext>
              </a:extLst>
            </p:cNvPr>
            <p:cNvSpPr/>
            <p:nvPr/>
          </p:nvSpPr>
          <p:spPr>
            <a:xfrm>
              <a:off x="7401335" y="6000567"/>
              <a:ext cx="213890" cy="542458"/>
            </a:xfrm>
            <a:custGeom>
              <a:avLst/>
              <a:gdLst>
                <a:gd name="connsiteX0" fmla="*/ 148815 w 213890"/>
                <a:gd name="connsiteY0" fmla="*/ 183 h 542458"/>
                <a:gd name="connsiteX1" fmla="*/ 209140 w 213890"/>
                <a:gd name="connsiteY1" fmla="*/ 324033 h 542458"/>
                <a:gd name="connsiteX2" fmla="*/ 2765 w 213890"/>
                <a:gd name="connsiteY2" fmla="*/ 539933 h 542458"/>
                <a:gd name="connsiteX3" fmla="*/ 94840 w 213890"/>
                <a:gd name="connsiteY3" fmla="*/ 431983 h 542458"/>
                <a:gd name="connsiteX4" fmla="*/ 161515 w 213890"/>
                <a:gd name="connsiteY4" fmla="*/ 279583 h 542458"/>
                <a:gd name="connsiteX5" fmla="*/ 148815 w 213890"/>
                <a:gd name="connsiteY5" fmla="*/ 183 h 54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890" h="542458">
                  <a:moveTo>
                    <a:pt x="148815" y="183"/>
                  </a:moveTo>
                  <a:cubicBezTo>
                    <a:pt x="156753" y="7591"/>
                    <a:pt x="233482" y="234075"/>
                    <a:pt x="209140" y="324033"/>
                  </a:cubicBezTo>
                  <a:cubicBezTo>
                    <a:pt x="184798" y="413991"/>
                    <a:pt x="21815" y="521941"/>
                    <a:pt x="2765" y="539933"/>
                  </a:cubicBezTo>
                  <a:cubicBezTo>
                    <a:pt x="-16285" y="557925"/>
                    <a:pt x="68382" y="475375"/>
                    <a:pt x="94840" y="431983"/>
                  </a:cubicBezTo>
                  <a:cubicBezTo>
                    <a:pt x="121298" y="388591"/>
                    <a:pt x="152519" y="347316"/>
                    <a:pt x="161515" y="279583"/>
                  </a:cubicBezTo>
                  <a:cubicBezTo>
                    <a:pt x="170511" y="211850"/>
                    <a:pt x="140877" y="-7225"/>
                    <a:pt x="148815" y="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032BA53E-F46E-426F-BD17-9BE2C8B9DC49}"/>
                </a:ext>
              </a:extLst>
            </p:cNvPr>
            <p:cNvSpPr/>
            <p:nvPr/>
          </p:nvSpPr>
          <p:spPr>
            <a:xfrm>
              <a:off x="7049768" y="6488613"/>
              <a:ext cx="392545" cy="507061"/>
            </a:xfrm>
            <a:custGeom>
              <a:avLst/>
              <a:gdLst>
                <a:gd name="connsiteX0" fmla="*/ 1907 w 392545"/>
                <a:gd name="connsiteY0" fmla="*/ 502737 h 507061"/>
                <a:gd name="connsiteX1" fmla="*/ 154307 w 392545"/>
                <a:gd name="connsiteY1" fmla="*/ 391612 h 507061"/>
                <a:gd name="connsiteX2" fmla="*/ 341632 w 392545"/>
                <a:gd name="connsiteY2" fmla="*/ 315412 h 507061"/>
                <a:gd name="connsiteX3" fmla="*/ 322582 w 392545"/>
                <a:gd name="connsiteY3" fmla="*/ 191587 h 507061"/>
                <a:gd name="connsiteX4" fmla="*/ 392432 w 392545"/>
                <a:gd name="connsiteY4" fmla="*/ 7437 h 507061"/>
                <a:gd name="connsiteX5" fmla="*/ 303532 w 392545"/>
                <a:gd name="connsiteY5" fmla="*/ 55062 h 507061"/>
                <a:gd name="connsiteX6" fmla="*/ 262257 w 392545"/>
                <a:gd name="connsiteY6" fmla="*/ 229687 h 507061"/>
                <a:gd name="connsiteX7" fmla="*/ 1907 w 392545"/>
                <a:gd name="connsiteY7" fmla="*/ 502737 h 5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545" h="507061">
                  <a:moveTo>
                    <a:pt x="1907" y="502737"/>
                  </a:moveTo>
                  <a:cubicBezTo>
                    <a:pt x="-16085" y="529724"/>
                    <a:pt x="97686" y="422833"/>
                    <a:pt x="154307" y="391612"/>
                  </a:cubicBezTo>
                  <a:cubicBezTo>
                    <a:pt x="210928" y="360391"/>
                    <a:pt x="313586" y="348750"/>
                    <a:pt x="341632" y="315412"/>
                  </a:cubicBezTo>
                  <a:cubicBezTo>
                    <a:pt x="369678" y="282074"/>
                    <a:pt x="314115" y="242916"/>
                    <a:pt x="322582" y="191587"/>
                  </a:cubicBezTo>
                  <a:cubicBezTo>
                    <a:pt x="331049" y="140258"/>
                    <a:pt x="395607" y="30191"/>
                    <a:pt x="392432" y="7437"/>
                  </a:cubicBezTo>
                  <a:cubicBezTo>
                    <a:pt x="389257" y="-15317"/>
                    <a:pt x="325228" y="18020"/>
                    <a:pt x="303532" y="55062"/>
                  </a:cubicBezTo>
                  <a:cubicBezTo>
                    <a:pt x="281836" y="92104"/>
                    <a:pt x="308824" y="156662"/>
                    <a:pt x="262257" y="229687"/>
                  </a:cubicBezTo>
                  <a:cubicBezTo>
                    <a:pt x="215690" y="302712"/>
                    <a:pt x="19899" y="475750"/>
                    <a:pt x="1907" y="502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67AFA678-B2BF-4948-9045-E6EE75AD35E1}"/>
                </a:ext>
              </a:extLst>
            </p:cNvPr>
            <p:cNvSpPr/>
            <p:nvPr/>
          </p:nvSpPr>
          <p:spPr>
            <a:xfrm>
              <a:off x="5786427" y="6802131"/>
              <a:ext cx="307999" cy="226555"/>
            </a:xfrm>
            <a:custGeom>
              <a:avLst/>
              <a:gdLst>
                <a:gd name="connsiteX0" fmla="*/ 12711 w 307999"/>
                <a:gd name="connsiteY0" fmla="*/ 220969 h 226555"/>
                <a:gd name="connsiteX1" fmla="*/ 261948 w 307999"/>
                <a:gd name="connsiteY1" fmla="*/ 19357 h 226555"/>
                <a:gd name="connsiteX2" fmla="*/ 301636 w 307999"/>
                <a:gd name="connsiteY2" fmla="*/ 9832 h 226555"/>
                <a:gd name="connsiteX3" fmla="*/ 182573 w 307999"/>
                <a:gd name="connsiteY3" fmla="*/ 35232 h 226555"/>
                <a:gd name="connsiteX4" fmla="*/ 52398 w 307999"/>
                <a:gd name="connsiteY4" fmla="*/ 157469 h 226555"/>
                <a:gd name="connsiteX5" fmla="*/ 12711 w 307999"/>
                <a:gd name="connsiteY5" fmla="*/ 220969 h 22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99" h="226555">
                  <a:moveTo>
                    <a:pt x="12711" y="220969"/>
                  </a:moveTo>
                  <a:cubicBezTo>
                    <a:pt x="47636" y="197950"/>
                    <a:pt x="213794" y="54546"/>
                    <a:pt x="261948" y="19357"/>
                  </a:cubicBezTo>
                  <a:cubicBezTo>
                    <a:pt x="310102" y="-15832"/>
                    <a:pt x="314865" y="7186"/>
                    <a:pt x="301636" y="9832"/>
                  </a:cubicBezTo>
                  <a:cubicBezTo>
                    <a:pt x="288407" y="12478"/>
                    <a:pt x="224113" y="10626"/>
                    <a:pt x="182573" y="35232"/>
                  </a:cubicBezTo>
                  <a:cubicBezTo>
                    <a:pt x="141033" y="59838"/>
                    <a:pt x="82031" y="124396"/>
                    <a:pt x="52398" y="157469"/>
                  </a:cubicBezTo>
                  <a:cubicBezTo>
                    <a:pt x="22765" y="190542"/>
                    <a:pt x="-22214" y="243988"/>
                    <a:pt x="12711" y="220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07C96CA7-8DAD-4AA9-8CBA-37F5BFE6E29A}"/>
                </a:ext>
              </a:extLst>
            </p:cNvPr>
            <p:cNvSpPr/>
            <p:nvPr/>
          </p:nvSpPr>
          <p:spPr>
            <a:xfrm>
              <a:off x="6039095" y="6756044"/>
              <a:ext cx="726546" cy="89324"/>
            </a:xfrm>
            <a:custGeom>
              <a:avLst/>
              <a:gdLst>
                <a:gd name="connsiteX0" fmla="*/ 101355 w 726546"/>
                <a:gd name="connsiteY0" fmla="*/ 55919 h 89324"/>
                <a:gd name="connsiteX1" fmla="*/ 439493 w 726546"/>
                <a:gd name="connsiteY1" fmla="*/ 33694 h 89324"/>
                <a:gd name="connsiteX2" fmla="*/ 723655 w 726546"/>
                <a:gd name="connsiteY2" fmla="*/ 71794 h 89324"/>
                <a:gd name="connsiteX3" fmla="*/ 571255 w 726546"/>
                <a:gd name="connsiteY3" fmla="*/ 30519 h 89324"/>
                <a:gd name="connsiteX4" fmla="*/ 326780 w 726546"/>
                <a:gd name="connsiteY4" fmla="*/ 1944 h 89324"/>
                <a:gd name="connsiteX5" fmla="*/ 12455 w 726546"/>
                <a:gd name="connsiteY5" fmla="*/ 86081 h 89324"/>
                <a:gd name="connsiteX6" fmla="*/ 101355 w 726546"/>
                <a:gd name="connsiteY6" fmla="*/ 55919 h 8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546" h="89324">
                  <a:moveTo>
                    <a:pt x="101355" y="55919"/>
                  </a:moveTo>
                  <a:cubicBezTo>
                    <a:pt x="172528" y="47188"/>
                    <a:pt x="335776" y="31048"/>
                    <a:pt x="439493" y="33694"/>
                  </a:cubicBezTo>
                  <a:cubicBezTo>
                    <a:pt x="543210" y="36340"/>
                    <a:pt x="701695" y="72323"/>
                    <a:pt x="723655" y="71794"/>
                  </a:cubicBezTo>
                  <a:cubicBezTo>
                    <a:pt x="745615" y="71265"/>
                    <a:pt x="637401" y="42161"/>
                    <a:pt x="571255" y="30519"/>
                  </a:cubicBezTo>
                  <a:cubicBezTo>
                    <a:pt x="505109" y="18877"/>
                    <a:pt x="419913" y="-7316"/>
                    <a:pt x="326780" y="1944"/>
                  </a:cubicBezTo>
                  <a:cubicBezTo>
                    <a:pt x="233647" y="11204"/>
                    <a:pt x="50820" y="72058"/>
                    <a:pt x="12455" y="86081"/>
                  </a:cubicBezTo>
                  <a:cubicBezTo>
                    <a:pt x="-25910" y="100104"/>
                    <a:pt x="30182" y="64650"/>
                    <a:pt x="101355" y="559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F13DAB1D-34AA-43B8-90CD-106C49FF2944}"/>
                </a:ext>
              </a:extLst>
            </p:cNvPr>
            <p:cNvSpPr/>
            <p:nvPr/>
          </p:nvSpPr>
          <p:spPr>
            <a:xfrm>
              <a:off x="6738894" y="6776425"/>
              <a:ext cx="318493" cy="227641"/>
            </a:xfrm>
            <a:custGeom>
              <a:avLst/>
              <a:gdLst>
                <a:gd name="connsiteX0" fmla="*/ 44 w 318493"/>
                <a:gd name="connsiteY0" fmla="*/ 18075 h 227641"/>
                <a:gd name="connsiteX1" fmla="*/ 144506 w 318493"/>
                <a:gd name="connsiteY1" fmla="*/ 16488 h 227641"/>
                <a:gd name="connsiteX2" fmla="*/ 314369 w 318493"/>
                <a:gd name="connsiteY2" fmla="*/ 221275 h 227641"/>
                <a:gd name="connsiteX3" fmla="*/ 257219 w 318493"/>
                <a:gd name="connsiteY3" fmla="*/ 165713 h 227641"/>
                <a:gd name="connsiteX4" fmla="*/ 158794 w 318493"/>
                <a:gd name="connsiteY4" fmla="*/ 64113 h 227641"/>
                <a:gd name="connsiteX5" fmla="*/ 44 w 318493"/>
                <a:gd name="connsiteY5" fmla="*/ 18075 h 22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93" h="227641">
                  <a:moveTo>
                    <a:pt x="44" y="18075"/>
                  </a:moveTo>
                  <a:cubicBezTo>
                    <a:pt x="-2337" y="10138"/>
                    <a:pt x="92119" y="-17379"/>
                    <a:pt x="144506" y="16488"/>
                  </a:cubicBezTo>
                  <a:cubicBezTo>
                    <a:pt x="196893" y="50355"/>
                    <a:pt x="295584" y="196404"/>
                    <a:pt x="314369" y="221275"/>
                  </a:cubicBezTo>
                  <a:cubicBezTo>
                    <a:pt x="333155" y="246146"/>
                    <a:pt x="283148" y="191907"/>
                    <a:pt x="257219" y="165713"/>
                  </a:cubicBezTo>
                  <a:cubicBezTo>
                    <a:pt x="231290" y="139519"/>
                    <a:pt x="200863" y="86603"/>
                    <a:pt x="158794" y="64113"/>
                  </a:cubicBezTo>
                  <a:cubicBezTo>
                    <a:pt x="116725" y="41623"/>
                    <a:pt x="2425" y="26012"/>
                    <a:pt x="44" y="18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9FBF522B-F6CD-49DB-B714-C5690B673278}"/>
                </a:ext>
              </a:extLst>
            </p:cNvPr>
            <p:cNvSpPr/>
            <p:nvPr/>
          </p:nvSpPr>
          <p:spPr>
            <a:xfrm>
              <a:off x="4920936" y="6676956"/>
              <a:ext cx="727260" cy="127045"/>
            </a:xfrm>
            <a:custGeom>
              <a:avLst/>
              <a:gdLst>
                <a:gd name="connsiteX0" fmla="*/ 4547 w 727260"/>
                <a:gd name="connsiteY0" fmla="*/ 51927 h 127045"/>
                <a:gd name="connsiteX1" fmla="*/ 197164 w 727260"/>
                <a:gd name="connsiteY1" fmla="*/ 15944 h 127045"/>
                <a:gd name="connsiteX2" fmla="*/ 377081 w 727260"/>
                <a:gd name="connsiteY2" fmla="*/ 41344 h 127045"/>
                <a:gd name="connsiteX3" fmla="*/ 533714 w 727260"/>
                <a:gd name="connsiteY3" fmla="*/ 75211 h 127045"/>
                <a:gd name="connsiteX4" fmla="*/ 722097 w 727260"/>
                <a:gd name="connsiteY4" fmla="*/ 126011 h 127045"/>
                <a:gd name="connsiteX5" fmla="*/ 650131 w 727260"/>
                <a:gd name="connsiteY5" fmla="*/ 100611 h 127045"/>
                <a:gd name="connsiteX6" fmla="*/ 400364 w 727260"/>
                <a:gd name="connsiteY6" fmla="*/ 1127 h 127045"/>
                <a:gd name="connsiteX7" fmla="*/ 4547 w 727260"/>
                <a:gd name="connsiteY7" fmla="*/ 51927 h 12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260" h="127045">
                  <a:moveTo>
                    <a:pt x="4547" y="51927"/>
                  </a:moveTo>
                  <a:cubicBezTo>
                    <a:pt x="-29320" y="54397"/>
                    <a:pt x="135075" y="17708"/>
                    <a:pt x="197164" y="15944"/>
                  </a:cubicBezTo>
                  <a:cubicBezTo>
                    <a:pt x="259253" y="14180"/>
                    <a:pt x="320989" y="31466"/>
                    <a:pt x="377081" y="41344"/>
                  </a:cubicBezTo>
                  <a:cubicBezTo>
                    <a:pt x="433173" y="51222"/>
                    <a:pt x="476211" y="61100"/>
                    <a:pt x="533714" y="75211"/>
                  </a:cubicBezTo>
                  <a:cubicBezTo>
                    <a:pt x="591217" y="89322"/>
                    <a:pt x="702694" y="121778"/>
                    <a:pt x="722097" y="126011"/>
                  </a:cubicBezTo>
                  <a:cubicBezTo>
                    <a:pt x="741500" y="130244"/>
                    <a:pt x="703753" y="121425"/>
                    <a:pt x="650131" y="100611"/>
                  </a:cubicBezTo>
                  <a:cubicBezTo>
                    <a:pt x="596509" y="79797"/>
                    <a:pt x="504081" y="11005"/>
                    <a:pt x="400364" y="1127"/>
                  </a:cubicBezTo>
                  <a:cubicBezTo>
                    <a:pt x="296647" y="-8751"/>
                    <a:pt x="38414" y="49457"/>
                    <a:pt x="4547" y="51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59E14A70-B296-4D30-8533-AA5CBDFBC717}"/>
                </a:ext>
              </a:extLst>
            </p:cNvPr>
            <p:cNvSpPr/>
            <p:nvPr/>
          </p:nvSpPr>
          <p:spPr>
            <a:xfrm>
              <a:off x="4689450" y="6571418"/>
              <a:ext cx="292433" cy="75164"/>
            </a:xfrm>
            <a:custGeom>
              <a:avLst/>
              <a:gdLst>
                <a:gd name="connsiteX0" fmla="*/ 25 w 292433"/>
                <a:gd name="connsiteY0" fmla="*/ 48457 h 75164"/>
                <a:gd name="connsiteX1" fmla="*/ 139725 w 292433"/>
                <a:gd name="connsiteY1" fmla="*/ 73857 h 75164"/>
                <a:gd name="connsiteX2" fmla="*/ 292125 w 292433"/>
                <a:gd name="connsiteY2" fmla="*/ 832 h 75164"/>
                <a:gd name="connsiteX3" fmla="*/ 177825 w 292433"/>
                <a:gd name="connsiteY3" fmla="*/ 35757 h 75164"/>
                <a:gd name="connsiteX4" fmla="*/ 128613 w 292433"/>
                <a:gd name="connsiteY4" fmla="*/ 57982 h 75164"/>
                <a:gd name="connsiteX5" fmla="*/ 25 w 292433"/>
                <a:gd name="connsiteY5" fmla="*/ 48457 h 7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433" h="75164">
                  <a:moveTo>
                    <a:pt x="25" y="48457"/>
                  </a:moveTo>
                  <a:cubicBezTo>
                    <a:pt x="1877" y="51103"/>
                    <a:pt x="91042" y="81794"/>
                    <a:pt x="139725" y="73857"/>
                  </a:cubicBezTo>
                  <a:cubicBezTo>
                    <a:pt x="188408" y="65920"/>
                    <a:pt x="285775" y="7182"/>
                    <a:pt x="292125" y="832"/>
                  </a:cubicBezTo>
                  <a:cubicBezTo>
                    <a:pt x="298475" y="-5518"/>
                    <a:pt x="205077" y="26232"/>
                    <a:pt x="177825" y="35757"/>
                  </a:cubicBezTo>
                  <a:cubicBezTo>
                    <a:pt x="150573" y="45282"/>
                    <a:pt x="159040" y="56130"/>
                    <a:pt x="128613" y="57982"/>
                  </a:cubicBezTo>
                  <a:cubicBezTo>
                    <a:pt x="98186" y="59834"/>
                    <a:pt x="-1827" y="45811"/>
                    <a:pt x="25" y="48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AF50A018-F574-4645-BFCC-8115E5D83478}"/>
                </a:ext>
              </a:extLst>
            </p:cNvPr>
            <p:cNvSpPr/>
            <p:nvPr/>
          </p:nvSpPr>
          <p:spPr>
            <a:xfrm>
              <a:off x="4905347" y="6570484"/>
              <a:ext cx="206409" cy="148892"/>
            </a:xfrm>
            <a:custGeom>
              <a:avLst/>
              <a:gdLst>
                <a:gd name="connsiteX0" fmla="*/ 27016 w 206409"/>
                <a:gd name="connsiteY0" fmla="*/ 179 h 148892"/>
                <a:gd name="connsiteX1" fmla="*/ 28 w 206409"/>
                <a:gd name="connsiteY1" fmla="*/ 111304 h 148892"/>
                <a:gd name="connsiteX2" fmla="*/ 23841 w 206409"/>
                <a:gd name="connsiteY2" fmla="*/ 147816 h 148892"/>
                <a:gd name="connsiteX3" fmla="*/ 104803 w 206409"/>
                <a:gd name="connsiteY3" fmla="*/ 138291 h 148892"/>
                <a:gd name="connsiteX4" fmla="*/ 206403 w 206409"/>
                <a:gd name="connsiteY4" fmla="*/ 128766 h 148892"/>
                <a:gd name="connsiteX5" fmla="*/ 100041 w 206409"/>
                <a:gd name="connsiteY5" fmla="*/ 108129 h 148892"/>
                <a:gd name="connsiteX6" fmla="*/ 184178 w 206409"/>
                <a:gd name="connsiteY6" fmla="*/ 114479 h 148892"/>
                <a:gd name="connsiteX7" fmla="*/ 25428 w 206409"/>
                <a:gd name="connsiteY7" fmla="*/ 139879 h 148892"/>
                <a:gd name="connsiteX8" fmla="*/ 27016 w 206409"/>
                <a:gd name="connsiteY8" fmla="*/ 179 h 14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09" h="148892">
                  <a:moveTo>
                    <a:pt x="27016" y="179"/>
                  </a:moveTo>
                  <a:cubicBezTo>
                    <a:pt x="22783" y="-4583"/>
                    <a:pt x="557" y="86698"/>
                    <a:pt x="28" y="111304"/>
                  </a:cubicBezTo>
                  <a:cubicBezTo>
                    <a:pt x="-501" y="135910"/>
                    <a:pt x="6379" y="143318"/>
                    <a:pt x="23841" y="147816"/>
                  </a:cubicBezTo>
                  <a:cubicBezTo>
                    <a:pt x="41303" y="152314"/>
                    <a:pt x="74376" y="141466"/>
                    <a:pt x="104803" y="138291"/>
                  </a:cubicBezTo>
                  <a:cubicBezTo>
                    <a:pt x="135230" y="135116"/>
                    <a:pt x="207197" y="133793"/>
                    <a:pt x="206403" y="128766"/>
                  </a:cubicBezTo>
                  <a:cubicBezTo>
                    <a:pt x="205609" y="123739"/>
                    <a:pt x="103745" y="110510"/>
                    <a:pt x="100041" y="108129"/>
                  </a:cubicBezTo>
                  <a:cubicBezTo>
                    <a:pt x="96337" y="105748"/>
                    <a:pt x="196613" y="109187"/>
                    <a:pt x="184178" y="114479"/>
                  </a:cubicBezTo>
                  <a:cubicBezTo>
                    <a:pt x="171743" y="119771"/>
                    <a:pt x="49505" y="157606"/>
                    <a:pt x="25428" y="139879"/>
                  </a:cubicBezTo>
                  <a:cubicBezTo>
                    <a:pt x="1351" y="122152"/>
                    <a:pt x="31249" y="4941"/>
                    <a:pt x="27016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6FD0564C-C32D-4CA4-B2A6-081F77FA1D4D}"/>
                </a:ext>
              </a:extLst>
            </p:cNvPr>
            <p:cNvSpPr/>
            <p:nvPr/>
          </p:nvSpPr>
          <p:spPr>
            <a:xfrm>
              <a:off x="4779129" y="5588997"/>
              <a:ext cx="64111" cy="456249"/>
            </a:xfrm>
            <a:custGeom>
              <a:avLst/>
              <a:gdLst>
                <a:gd name="connsiteX0" fmla="*/ 13004 w 64111"/>
                <a:gd name="connsiteY0" fmla="*/ 1120 h 456249"/>
                <a:gd name="connsiteX1" fmla="*/ 17238 w 64111"/>
                <a:gd name="connsiteY1" fmla="*/ 365186 h 456249"/>
                <a:gd name="connsiteX2" fmla="*/ 304 w 64111"/>
                <a:gd name="connsiteY2" fmla="*/ 456203 h 456249"/>
                <a:gd name="connsiteX3" fmla="*/ 34171 w 64111"/>
                <a:gd name="connsiteY3" fmla="*/ 375770 h 456249"/>
                <a:gd name="connsiteX4" fmla="*/ 63804 w 64111"/>
                <a:gd name="connsiteY4" fmla="*/ 255120 h 456249"/>
                <a:gd name="connsiteX5" fmla="*/ 13004 w 64111"/>
                <a:gd name="connsiteY5" fmla="*/ 1120 h 45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11" h="456249">
                  <a:moveTo>
                    <a:pt x="13004" y="1120"/>
                  </a:moveTo>
                  <a:cubicBezTo>
                    <a:pt x="5243" y="19464"/>
                    <a:pt x="19355" y="289339"/>
                    <a:pt x="17238" y="365186"/>
                  </a:cubicBezTo>
                  <a:cubicBezTo>
                    <a:pt x="15121" y="441033"/>
                    <a:pt x="-2518" y="454439"/>
                    <a:pt x="304" y="456203"/>
                  </a:cubicBezTo>
                  <a:cubicBezTo>
                    <a:pt x="3126" y="457967"/>
                    <a:pt x="23588" y="409284"/>
                    <a:pt x="34171" y="375770"/>
                  </a:cubicBezTo>
                  <a:cubicBezTo>
                    <a:pt x="44754" y="342256"/>
                    <a:pt x="66979" y="315445"/>
                    <a:pt x="63804" y="255120"/>
                  </a:cubicBezTo>
                  <a:cubicBezTo>
                    <a:pt x="60629" y="194795"/>
                    <a:pt x="20765" y="-17224"/>
                    <a:pt x="13004" y="1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6D2A06E1-C5E0-4E3D-AF10-0EAD85E4E3B0}"/>
                </a:ext>
              </a:extLst>
            </p:cNvPr>
            <p:cNvSpPr/>
            <p:nvPr/>
          </p:nvSpPr>
          <p:spPr>
            <a:xfrm>
              <a:off x="4682993" y="6093814"/>
              <a:ext cx="147337" cy="525460"/>
            </a:xfrm>
            <a:custGeom>
              <a:avLst/>
              <a:gdLst>
                <a:gd name="connsiteX0" fmla="*/ 145124 w 147337"/>
                <a:gd name="connsiteY0" fmla="*/ 69 h 525460"/>
                <a:gd name="connsiteX1" fmla="*/ 66807 w 147337"/>
                <a:gd name="connsiteY1" fmla="*/ 254069 h 525460"/>
                <a:gd name="connsiteX2" fmla="*/ 3307 w 147337"/>
                <a:gd name="connsiteY2" fmla="*/ 516536 h 525460"/>
                <a:gd name="connsiteX3" fmla="*/ 20240 w 147337"/>
                <a:gd name="connsiteY3" fmla="*/ 442453 h 525460"/>
                <a:gd name="connsiteX4" fmla="*/ 115490 w 147337"/>
                <a:gd name="connsiteY4" fmla="*/ 230786 h 525460"/>
                <a:gd name="connsiteX5" fmla="*/ 145124 w 147337"/>
                <a:gd name="connsiteY5" fmla="*/ 69 h 5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37" h="525460">
                  <a:moveTo>
                    <a:pt x="145124" y="69"/>
                  </a:moveTo>
                  <a:cubicBezTo>
                    <a:pt x="137010" y="3949"/>
                    <a:pt x="90443" y="167991"/>
                    <a:pt x="66807" y="254069"/>
                  </a:cubicBezTo>
                  <a:cubicBezTo>
                    <a:pt x="43171" y="340147"/>
                    <a:pt x="11068" y="485139"/>
                    <a:pt x="3307" y="516536"/>
                  </a:cubicBezTo>
                  <a:cubicBezTo>
                    <a:pt x="-4454" y="547933"/>
                    <a:pt x="1543" y="490078"/>
                    <a:pt x="20240" y="442453"/>
                  </a:cubicBezTo>
                  <a:cubicBezTo>
                    <a:pt x="38937" y="394828"/>
                    <a:pt x="92912" y="306633"/>
                    <a:pt x="115490" y="230786"/>
                  </a:cubicBezTo>
                  <a:cubicBezTo>
                    <a:pt x="138068" y="154939"/>
                    <a:pt x="153238" y="-3811"/>
                    <a:pt x="145124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06C20F5B-9093-479D-9BB0-0DE201540451}"/>
                </a:ext>
              </a:extLst>
            </p:cNvPr>
            <p:cNvSpPr/>
            <p:nvPr/>
          </p:nvSpPr>
          <p:spPr>
            <a:xfrm>
              <a:off x="6197600" y="5455016"/>
              <a:ext cx="462665" cy="125047"/>
            </a:xfrm>
            <a:custGeom>
              <a:avLst/>
              <a:gdLst>
                <a:gd name="connsiteX0" fmla="*/ 0 w 462665"/>
                <a:gd name="connsiteY0" fmla="*/ 125047 h 125047"/>
                <a:gd name="connsiteX1" fmla="*/ 239713 w 462665"/>
                <a:gd name="connsiteY1" fmla="*/ 75834 h 125047"/>
                <a:gd name="connsiteX2" fmla="*/ 455613 w 462665"/>
                <a:gd name="connsiteY2" fmla="*/ 2809 h 125047"/>
                <a:gd name="connsiteX3" fmla="*/ 414338 w 462665"/>
                <a:gd name="connsiteY3" fmla="*/ 13922 h 125047"/>
                <a:gd name="connsiteX4" fmla="*/ 220663 w 462665"/>
                <a:gd name="connsiteY4" fmla="*/ 61547 h 125047"/>
                <a:gd name="connsiteX5" fmla="*/ 0 w 462665"/>
                <a:gd name="connsiteY5" fmla="*/ 125047 h 1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65" h="125047">
                  <a:moveTo>
                    <a:pt x="0" y="125047"/>
                  </a:moveTo>
                  <a:cubicBezTo>
                    <a:pt x="81888" y="110627"/>
                    <a:pt x="163777" y="96207"/>
                    <a:pt x="239713" y="75834"/>
                  </a:cubicBezTo>
                  <a:cubicBezTo>
                    <a:pt x="315649" y="55461"/>
                    <a:pt x="426509" y="13128"/>
                    <a:pt x="455613" y="2809"/>
                  </a:cubicBezTo>
                  <a:cubicBezTo>
                    <a:pt x="484717" y="-7510"/>
                    <a:pt x="414338" y="13922"/>
                    <a:pt x="414338" y="13922"/>
                  </a:cubicBezTo>
                  <a:lnTo>
                    <a:pt x="220663" y="61547"/>
                  </a:lnTo>
                  <a:lnTo>
                    <a:pt x="0" y="1250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9AA981C8-8D13-4267-803F-274D6D960A34}"/>
                </a:ext>
              </a:extLst>
            </p:cNvPr>
            <p:cNvSpPr/>
            <p:nvPr/>
          </p:nvSpPr>
          <p:spPr>
            <a:xfrm>
              <a:off x="5901749" y="5541471"/>
              <a:ext cx="418520" cy="57344"/>
            </a:xfrm>
            <a:custGeom>
              <a:avLst/>
              <a:gdLst>
                <a:gd name="connsiteX0" fmla="*/ 2164 w 418520"/>
                <a:gd name="connsiteY0" fmla="*/ 52879 h 57344"/>
                <a:gd name="connsiteX1" fmla="*/ 294264 w 418520"/>
                <a:gd name="connsiteY1" fmla="*/ 17954 h 57344"/>
                <a:gd name="connsiteX2" fmla="*/ 414914 w 418520"/>
                <a:gd name="connsiteY2" fmla="*/ 10017 h 57344"/>
                <a:gd name="connsiteX3" fmla="*/ 367289 w 418520"/>
                <a:gd name="connsiteY3" fmla="*/ 2079 h 57344"/>
                <a:gd name="connsiteX4" fmla="*/ 172026 w 418520"/>
                <a:gd name="connsiteY4" fmla="*/ 51292 h 57344"/>
                <a:gd name="connsiteX5" fmla="*/ 2164 w 418520"/>
                <a:gd name="connsiteY5" fmla="*/ 52879 h 5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0" h="57344">
                  <a:moveTo>
                    <a:pt x="2164" y="52879"/>
                  </a:moveTo>
                  <a:cubicBezTo>
                    <a:pt x="22537" y="47323"/>
                    <a:pt x="225472" y="25098"/>
                    <a:pt x="294264" y="17954"/>
                  </a:cubicBezTo>
                  <a:cubicBezTo>
                    <a:pt x="363056" y="10810"/>
                    <a:pt x="402743" y="12663"/>
                    <a:pt x="414914" y="10017"/>
                  </a:cubicBezTo>
                  <a:cubicBezTo>
                    <a:pt x="427085" y="7371"/>
                    <a:pt x="407770" y="-4800"/>
                    <a:pt x="367289" y="2079"/>
                  </a:cubicBezTo>
                  <a:cubicBezTo>
                    <a:pt x="326808" y="8958"/>
                    <a:pt x="233674" y="42825"/>
                    <a:pt x="172026" y="51292"/>
                  </a:cubicBezTo>
                  <a:cubicBezTo>
                    <a:pt x="110378" y="59759"/>
                    <a:pt x="-18209" y="58435"/>
                    <a:pt x="2164" y="52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08A38877-999E-463F-B7E1-235AA448B9E5}"/>
                </a:ext>
              </a:extLst>
            </p:cNvPr>
            <p:cNvSpPr/>
            <p:nvPr/>
          </p:nvSpPr>
          <p:spPr>
            <a:xfrm>
              <a:off x="7311924" y="5251429"/>
              <a:ext cx="162363" cy="451839"/>
            </a:xfrm>
            <a:custGeom>
              <a:avLst/>
              <a:gdLst>
                <a:gd name="connsiteX0" fmla="*/ 162026 w 162363"/>
                <a:gd name="connsiteY0" fmla="*/ 21 h 451839"/>
                <a:gd name="connsiteX1" fmla="*/ 82651 w 162363"/>
                <a:gd name="connsiteY1" fmla="*/ 311171 h 451839"/>
                <a:gd name="connsiteX2" fmla="*/ 82651 w 162363"/>
                <a:gd name="connsiteY2" fmla="*/ 403246 h 451839"/>
                <a:gd name="connsiteX3" fmla="*/ 101 w 162363"/>
                <a:gd name="connsiteY3" fmla="*/ 450871 h 451839"/>
                <a:gd name="connsiteX4" fmla="*/ 101701 w 162363"/>
                <a:gd name="connsiteY4" fmla="*/ 361971 h 451839"/>
                <a:gd name="connsiteX5" fmla="*/ 111226 w 162363"/>
                <a:gd name="connsiteY5" fmla="*/ 327046 h 451839"/>
                <a:gd name="connsiteX6" fmla="*/ 162026 w 162363"/>
                <a:gd name="connsiteY6" fmla="*/ 21 h 4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63" h="451839">
                  <a:moveTo>
                    <a:pt x="162026" y="21"/>
                  </a:moveTo>
                  <a:cubicBezTo>
                    <a:pt x="157264" y="-2625"/>
                    <a:pt x="95880" y="243967"/>
                    <a:pt x="82651" y="311171"/>
                  </a:cubicBezTo>
                  <a:cubicBezTo>
                    <a:pt x="69422" y="378375"/>
                    <a:pt x="96409" y="379963"/>
                    <a:pt x="82651" y="403246"/>
                  </a:cubicBezTo>
                  <a:cubicBezTo>
                    <a:pt x="68893" y="426529"/>
                    <a:pt x="-3074" y="457750"/>
                    <a:pt x="101" y="450871"/>
                  </a:cubicBezTo>
                  <a:cubicBezTo>
                    <a:pt x="3276" y="443992"/>
                    <a:pt x="83180" y="382608"/>
                    <a:pt x="101701" y="361971"/>
                  </a:cubicBezTo>
                  <a:cubicBezTo>
                    <a:pt x="120222" y="341334"/>
                    <a:pt x="102759" y="383138"/>
                    <a:pt x="111226" y="327046"/>
                  </a:cubicBezTo>
                  <a:cubicBezTo>
                    <a:pt x="119693" y="270954"/>
                    <a:pt x="166788" y="2667"/>
                    <a:pt x="162026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89668227-9282-4479-B636-BD7A124D1B71}"/>
                </a:ext>
              </a:extLst>
            </p:cNvPr>
            <p:cNvSpPr/>
            <p:nvPr/>
          </p:nvSpPr>
          <p:spPr>
            <a:xfrm>
              <a:off x="6770550" y="5677950"/>
              <a:ext cx="590603" cy="176262"/>
            </a:xfrm>
            <a:custGeom>
              <a:avLst/>
              <a:gdLst>
                <a:gd name="connsiteX0" fmla="*/ 667 w 590603"/>
                <a:gd name="connsiteY0" fmla="*/ 174633 h 176262"/>
                <a:gd name="connsiteX1" fmla="*/ 241967 w 590603"/>
                <a:gd name="connsiteY1" fmla="*/ 117483 h 176262"/>
                <a:gd name="connsiteX2" fmla="*/ 551000 w 590603"/>
                <a:gd name="connsiteY2" fmla="*/ 11650 h 176262"/>
                <a:gd name="connsiteX3" fmla="*/ 578517 w 590603"/>
                <a:gd name="connsiteY3" fmla="*/ 3183 h 176262"/>
                <a:gd name="connsiteX4" fmla="*/ 476917 w 590603"/>
                <a:gd name="connsiteY4" fmla="*/ 15883 h 176262"/>
                <a:gd name="connsiteX5" fmla="*/ 316050 w 590603"/>
                <a:gd name="connsiteY5" fmla="*/ 56100 h 176262"/>
                <a:gd name="connsiteX6" fmla="*/ 667 w 590603"/>
                <a:gd name="connsiteY6" fmla="*/ 174633 h 1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603" h="176262">
                  <a:moveTo>
                    <a:pt x="667" y="174633"/>
                  </a:moveTo>
                  <a:cubicBezTo>
                    <a:pt x="-11680" y="184864"/>
                    <a:pt x="150245" y="144647"/>
                    <a:pt x="241967" y="117483"/>
                  </a:cubicBezTo>
                  <a:cubicBezTo>
                    <a:pt x="333689" y="90319"/>
                    <a:pt x="551000" y="11650"/>
                    <a:pt x="551000" y="11650"/>
                  </a:cubicBezTo>
                  <a:cubicBezTo>
                    <a:pt x="607092" y="-7400"/>
                    <a:pt x="590864" y="2478"/>
                    <a:pt x="578517" y="3183"/>
                  </a:cubicBezTo>
                  <a:cubicBezTo>
                    <a:pt x="566170" y="3888"/>
                    <a:pt x="520662" y="7063"/>
                    <a:pt x="476917" y="15883"/>
                  </a:cubicBezTo>
                  <a:cubicBezTo>
                    <a:pt x="433173" y="24702"/>
                    <a:pt x="390839" y="28230"/>
                    <a:pt x="316050" y="56100"/>
                  </a:cubicBezTo>
                  <a:cubicBezTo>
                    <a:pt x="241261" y="83969"/>
                    <a:pt x="13014" y="164402"/>
                    <a:pt x="667" y="174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8AD63C08-569A-4A60-A6BF-22597900348D}"/>
                </a:ext>
              </a:extLst>
            </p:cNvPr>
            <p:cNvSpPr/>
            <p:nvPr/>
          </p:nvSpPr>
          <p:spPr>
            <a:xfrm>
              <a:off x="6241800" y="5835541"/>
              <a:ext cx="512908" cy="56069"/>
            </a:xfrm>
            <a:custGeom>
              <a:avLst/>
              <a:gdLst>
                <a:gd name="connsiteX0" fmla="*/ 250 w 512908"/>
                <a:gd name="connsiteY0" fmla="*/ 50909 h 56069"/>
                <a:gd name="connsiteX1" fmla="*/ 243667 w 512908"/>
                <a:gd name="connsiteY1" fmla="*/ 55142 h 56069"/>
                <a:gd name="connsiteX2" fmla="*/ 400300 w 512908"/>
                <a:gd name="connsiteY2" fmla="*/ 36092 h 56069"/>
                <a:gd name="connsiteX3" fmla="*/ 512483 w 512908"/>
                <a:gd name="connsiteY3" fmla="*/ 109 h 56069"/>
                <a:gd name="connsiteX4" fmla="*/ 434167 w 512908"/>
                <a:gd name="connsiteY4" fmla="*/ 25509 h 56069"/>
                <a:gd name="connsiteX5" fmla="*/ 319867 w 512908"/>
                <a:gd name="connsiteY5" fmla="*/ 42442 h 56069"/>
                <a:gd name="connsiteX6" fmla="*/ 199217 w 512908"/>
                <a:gd name="connsiteY6" fmla="*/ 31859 h 56069"/>
                <a:gd name="connsiteX7" fmla="*/ 250 w 512908"/>
                <a:gd name="connsiteY7" fmla="*/ 50909 h 5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908" h="56069">
                  <a:moveTo>
                    <a:pt x="250" y="50909"/>
                  </a:moveTo>
                  <a:cubicBezTo>
                    <a:pt x="7658" y="54790"/>
                    <a:pt x="176992" y="57612"/>
                    <a:pt x="243667" y="55142"/>
                  </a:cubicBezTo>
                  <a:cubicBezTo>
                    <a:pt x="310342" y="52672"/>
                    <a:pt x="355497" y="45264"/>
                    <a:pt x="400300" y="36092"/>
                  </a:cubicBezTo>
                  <a:cubicBezTo>
                    <a:pt x="445103" y="26920"/>
                    <a:pt x="506839" y="1873"/>
                    <a:pt x="512483" y="109"/>
                  </a:cubicBezTo>
                  <a:cubicBezTo>
                    <a:pt x="518127" y="-1655"/>
                    <a:pt x="466270" y="18453"/>
                    <a:pt x="434167" y="25509"/>
                  </a:cubicBezTo>
                  <a:cubicBezTo>
                    <a:pt x="402064" y="32565"/>
                    <a:pt x="359025" y="41384"/>
                    <a:pt x="319867" y="42442"/>
                  </a:cubicBezTo>
                  <a:cubicBezTo>
                    <a:pt x="280709" y="43500"/>
                    <a:pt x="246489" y="29742"/>
                    <a:pt x="199217" y="31859"/>
                  </a:cubicBezTo>
                  <a:cubicBezTo>
                    <a:pt x="151945" y="33976"/>
                    <a:pt x="-7158" y="47028"/>
                    <a:pt x="250" y="50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6273257A-05D8-4555-B8E0-E23E6A499614}"/>
                </a:ext>
              </a:extLst>
            </p:cNvPr>
            <p:cNvSpPr/>
            <p:nvPr/>
          </p:nvSpPr>
          <p:spPr>
            <a:xfrm>
              <a:off x="5945752" y="5796215"/>
              <a:ext cx="625559" cy="93766"/>
            </a:xfrm>
            <a:custGeom>
              <a:avLst/>
              <a:gdLst>
                <a:gd name="connsiteX0" fmla="*/ 2081 w 625559"/>
                <a:gd name="connsiteY0" fmla="*/ 92352 h 93766"/>
                <a:gd name="connsiteX1" fmla="*/ 177765 w 625559"/>
                <a:gd name="connsiteY1" fmla="*/ 86002 h 93766"/>
                <a:gd name="connsiteX2" fmla="*/ 306881 w 625559"/>
                <a:gd name="connsiteY2" fmla="*/ 73302 h 93766"/>
                <a:gd name="connsiteX3" fmla="*/ 624381 w 625559"/>
                <a:gd name="connsiteY3" fmla="*/ 1335 h 93766"/>
                <a:gd name="connsiteX4" fmla="*/ 410598 w 625559"/>
                <a:gd name="connsiteY4" fmla="*/ 28852 h 93766"/>
                <a:gd name="connsiteX5" fmla="*/ 304765 w 625559"/>
                <a:gd name="connsiteY5" fmla="*/ 58485 h 93766"/>
                <a:gd name="connsiteX6" fmla="*/ 2081 w 625559"/>
                <a:gd name="connsiteY6" fmla="*/ 92352 h 9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559" h="93766">
                  <a:moveTo>
                    <a:pt x="2081" y="92352"/>
                  </a:moveTo>
                  <a:cubicBezTo>
                    <a:pt x="-19085" y="96938"/>
                    <a:pt x="126965" y="89177"/>
                    <a:pt x="177765" y="86002"/>
                  </a:cubicBezTo>
                  <a:cubicBezTo>
                    <a:pt x="228565" y="82827"/>
                    <a:pt x="232445" y="87413"/>
                    <a:pt x="306881" y="73302"/>
                  </a:cubicBezTo>
                  <a:cubicBezTo>
                    <a:pt x="381317" y="59191"/>
                    <a:pt x="607095" y="8743"/>
                    <a:pt x="624381" y="1335"/>
                  </a:cubicBezTo>
                  <a:cubicBezTo>
                    <a:pt x="641667" y="-6073"/>
                    <a:pt x="463867" y="19327"/>
                    <a:pt x="410598" y="28852"/>
                  </a:cubicBezTo>
                  <a:cubicBezTo>
                    <a:pt x="357329" y="38377"/>
                    <a:pt x="373910" y="50371"/>
                    <a:pt x="304765" y="58485"/>
                  </a:cubicBezTo>
                  <a:lnTo>
                    <a:pt x="2081" y="923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35642B34-9FAC-4A89-B31B-8E4C09FB0B72}"/>
                </a:ext>
              </a:extLst>
            </p:cNvPr>
            <p:cNvSpPr/>
            <p:nvPr/>
          </p:nvSpPr>
          <p:spPr>
            <a:xfrm>
              <a:off x="5627496" y="5589359"/>
              <a:ext cx="300422" cy="32752"/>
            </a:xfrm>
            <a:custGeom>
              <a:avLst/>
              <a:gdLst>
                <a:gd name="connsiteX0" fmla="*/ 192 w 300422"/>
                <a:gd name="connsiteY0" fmla="*/ 30391 h 32752"/>
                <a:gd name="connsiteX1" fmla="*/ 155767 w 300422"/>
                <a:gd name="connsiteY1" fmla="*/ 229 h 32752"/>
                <a:gd name="connsiteX2" fmla="*/ 298642 w 300422"/>
                <a:gd name="connsiteY2" fmla="*/ 16104 h 32752"/>
                <a:gd name="connsiteX3" fmla="*/ 228792 w 300422"/>
                <a:gd name="connsiteY3" fmla="*/ 8166 h 32752"/>
                <a:gd name="connsiteX4" fmla="*/ 125604 w 300422"/>
                <a:gd name="connsiteY4" fmla="*/ 28804 h 32752"/>
                <a:gd name="connsiteX5" fmla="*/ 192 w 300422"/>
                <a:gd name="connsiteY5" fmla="*/ 30391 h 3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422" h="32752">
                  <a:moveTo>
                    <a:pt x="192" y="30391"/>
                  </a:moveTo>
                  <a:cubicBezTo>
                    <a:pt x="5219" y="25629"/>
                    <a:pt x="106025" y="2610"/>
                    <a:pt x="155767" y="229"/>
                  </a:cubicBezTo>
                  <a:cubicBezTo>
                    <a:pt x="205509" y="-2152"/>
                    <a:pt x="286471" y="14781"/>
                    <a:pt x="298642" y="16104"/>
                  </a:cubicBezTo>
                  <a:cubicBezTo>
                    <a:pt x="310813" y="17427"/>
                    <a:pt x="257632" y="6049"/>
                    <a:pt x="228792" y="8166"/>
                  </a:cubicBezTo>
                  <a:cubicBezTo>
                    <a:pt x="199952" y="10283"/>
                    <a:pt x="161323" y="25894"/>
                    <a:pt x="125604" y="28804"/>
                  </a:cubicBezTo>
                  <a:cubicBezTo>
                    <a:pt x="89885" y="31714"/>
                    <a:pt x="-4835" y="35153"/>
                    <a:pt x="192" y="30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9540E883-1CEC-45D8-B4DB-B8EFDB88EE0D}"/>
                </a:ext>
              </a:extLst>
            </p:cNvPr>
            <p:cNvSpPr/>
            <p:nvPr/>
          </p:nvSpPr>
          <p:spPr>
            <a:xfrm>
              <a:off x="5386157" y="5590504"/>
              <a:ext cx="300484" cy="102271"/>
            </a:xfrm>
            <a:custGeom>
              <a:avLst/>
              <a:gdLst>
                <a:gd name="connsiteX0" fmla="*/ 231 w 300484"/>
                <a:gd name="connsiteY0" fmla="*/ 102271 h 102271"/>
                <a:gd name="connsiteX1" fmla="*/ 206606 w 300484"/>
                <a:gd name="connsiteY1" fmla="*/ 27659 h 102271"/>
                <a:gd name="connsiteX2" fmla="*/ 300268 w 300484"/>
                <a:gd name="connsiteY2" fmla="*/ 671 h 102271"/>
                <a:gd name="connsiteX3" fmla="*/ 230418 w 300484"/>
                <a:gd name="connsiteY3" fmla="*/ 8609 h 102271"/>
                <a:gd name="connsiteX4" fmla="*/ 166918 w 300484"/>
                <a:gd name="connsiteY4" fmla="*/ 13371 h 102271"/>
                <a:gd name="connsiteX5" fmla="*/ 231 w 300484"/>
                <a:gd name="connsiteY5" fmla="*/ 102271 h 10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484" h="102271">
                  <a:moveTo>
                    <a:pt x="231" y="102271"/>
                  </a:moveTo>
                  <a:lnTo>
                    <a:pt x="206606" y="27659"/>
                  </a:lnTo>
                  <a:cubicBezTo>
                    <a:pt x="256612" y="10726"/>
                    <a:pt x="296299" y="3846"/>
                    <a:pt x="300268" y="671"/>
                  </a:cubicBezTo>
                  <a:cubicBezTo>
                    <a:pt x="304237" y="-2504"/>
                    <a:pt x="252643" y="6492"/>
                    <a:pt x="230418" y="8609"/>
                  </a:cubicBezTo>
                  <a:cubicBezTo>
                    <a:pt x="208193" y="10726"/>
                    <a:pt x="203430" y="-916"/>
                    <a:pt x="166918" y="13371"/>
                  </a:cubicBezTo>
                  <a:cubicBezTo>
                    <a:pt x="130406" y="27658"/>
                    <a:pt x="-6384" y="99890"/>
                    <a:pt x="231" y="102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4A479694-259C-4A3C-B342-5016E5ADE68B}"/>
                </a:ext>
              </a:extLst>
            </p:cNvPr>
            <p:cNvSpPr/>
            <p:nvPr/>
          </p:nvSpPr>
          <p:spPr>
            <a:xfrm>
              <a:off x="5292974" y="5665658"/>
              <a:ext cx="165555" cy="46172"/>
            </a:xfrm>
            <a:custGeom>
              <a:avLst/>
              <a:gdLst>
                <a:gd name="connsiteX0" fmla="*/ 1339 w 165555"/>
                <a:gd name="connsiteY0" fmla="*/ 46167 h 46172"/>
                <a:gd name="connsiteX1" fmla="*/ 163264 w 165555"/>
                <a:gd name="connsiteY1" fmla="*/ 3305 h 46172"/>
                <a:gd name="connsiteX2" fmla="*/ 90239 w 165555"/>
                <a:gd name="connsiteY2" fmla="*/ 6480 h 46172"/>
                <a:gd name="connsiteX3" fmla="*/ 1339 w 165555"/>
                <a:gd name="connsiteY3" fmla="*/ 46167 h 4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5" h="46172">
                  <a:moveTo>
                    <a:pt x="1339" y="46167"/>
                  </a:moveTo>
                  <a:cubicBezTo>
                    <a:pt x="13510" y="45638"/>
                    <a:pt x="148447" y="9920"/>
                    <a:pt x="163264" y="3305"/>
                  </a:cubicBezTo>
                  <a:cubicBezTo>
                    <a:pt x="178081" y="-3310"/>
                    <a:pt x="117227" y="1188"/>
                    <a:pt x="90239" y="6480"/>
                  </a:cubicBezTo>
                  <a:cubicBezTo>
                    <a:pt x="63252" y="11772"/>
                    <a:pt x="-10832" y="46696"/>
                    <a:pt x="1339" y="46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9CAB352A-791D-4E3E-8CFD-9A7E1248F6CA}"/>
                </a:ext>
              </a:extLst>
            </p:cNvPr>
            <p:cNvSpPr/>
            <p:nvPr/>
          </p:nvSpPr>
          <p:spPr>
            <a:xfrm>
              <a:off x="5256844" y="5693768"/>
              <a:ext cx="64625" cy="108609"/>
            </a:xfrm>
            <a:custGeom>
              <a:avLst/>
              <a:gdLst>
                <a:gd name="connsiteX0" fmla="*/ 62869 w 64625"/>
                <a:gd name="connsiteY0" fmla="*/ 595 h 108609"/>
                <a:gd name="connsiteX1" fmla="*/ 956 w 64625"/>
                <a:gd name="connsiteY1" fmla="*/ 38695 h 108609"/>
                <a:gd name="connsiteX2" fmla="*/ 27944 w 64625"/>
                <a:gd name="connsiteY2" fmla="*/ 91082 h 108609"/>
                <a:gd name="connsiteX3" fmla="*/ 64456 w 64625"/>
                <a:gd name="connsiteY3" fmla="*/ 108545 h 108609"/>
                <a:gd name="connsiteX4" fmla="*/ 40644 w 64625"/>
                <a:gd name="connsiteY4" fmla="*/ 86320 h 108609"/>
                <a:gd name="connsiteX5" fmla="*/ 18419 w 64625"/>
                <a:gd name="connsiteY5" fmla="*/ 68857 h 108609"/>
                <a:gd name="connsiteX6" fmla="*/ 62869 w 64625"/>
                <a:gd name="connsiteY6" fmla="*/ 595 h 1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25" h="108609">
                  <a:moveTo>
                    <a:pt x="62869" y="595"/>
                  </a:moveTo>
                  <a:cubicBezTo>
                    <a:pt x="59959" y="-4432"/>
                    <a:pt x="6777" y="23614"/>
                    <a:pt x="956" y="38695"/>
                  </a:cubicBezTo>
                  <a:cubicBezTo>
                    <a:pt x="-4865" y="53776"/>
                    <a:pt x="17361" y="79440"/>
                    <a:pt x="27944" y="91082"/>
                  </a:cubicBezTo>
                  <a:cubicBezTo>
                    <a:pt x="38527" y="102724"/>
                    <a:pt x="62339" y="109339"/>
                    <a:pt x="64456" y="108545"/>
                  </a:cubicBezTo>
                  <a:cubicBezTo>
                    <a:pt x="66573" y="107751"/>
                    <a:pt x="48317" y="92935"/>
                    <a:pt x="40644" y="86320"/>
                  </a:cubicBezTo>
                  <a:cubicBezTo>
                    <a:pt x="32971" y="79705"/>
                    <a:pt x="16302" y="79969"/>
                    <a:pt x="18419" y="68857"/>
                  </a:cubicBezTo>
                  <a:cubicBezTo>
                    <a:pt x="20536" y="57745"/>
                    <a:pt x="65779" y="5622"/>
                    <a:pt x="62869" y="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94FA07D4-00E8-48F6-9A82-B349C0FF8101}"/>
                </a:ext>
              </a:extLst>
            </p:cNvPr>
            <p:cNvSpPr/>
            <p:nvPr/>
          </p:nvSpPr>
          <p:spPr>
            <a:xfrm>
              <a:off x="5287963" y="5776913"/>
              <a:ext cx="95492" cy="25960"/>
            </a:xfrm>
            <a:custGeom>
              <a:avLst/>
              <a:gdLst>
                <a:gd name="connsiteX0" fmla="*/ 0 w 95492"/>
                <a:gd name="connsiteY0" fmla="*/ 0 h 25960"/>
                <a:gd name="connsiteX1" fmla="*/ 95250 w 95492"/>
                <a:gd name="connsiteY1" fmla="*/ 25400 h 25960"/>
                <a:gd name="connsiteX2" fmla="*/ 0 w 95492"/>
                <a:gd name="connsiteY2" fmla="*/ 0 h 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92" h="25960">
                  <a:moveTo>
                    <a:pt x="0" y="0"/>
                  </a:moveTo>
                  <a:cubicBezTo>
                    <a:pt x="0" y="0"/>
                    <a:pt x="89429" y="20373"/>
                    <a:pt x="95250" y="25400"/>
                  </a:cubicBezTo>
                  <a:cubicBezTo>
                    <a:pt x="101071" y="3042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E1664CC7-B3C9-4D3C-951A-D2BBB986B7A4}"/>
                </a:ext>
              </a:extLst>
            </p:cNvPr>
            <p:cNvSpPr/>
            <p:nvPr/>
          </p:nvSpPr>
          <p:spPr>
            <a:xfrm>
              <a:off x="5198313" y="5794870"/>
              <a:ext cx="99252" cy="180380"/>
            </a:xfrm>
            <a:custGeom>
              <a:avLst/>
              <a:gdLst>
                <a:gd name="connsiteX0" fmla="*/ 99175 w 99252"/>
                <a:gd name="connsiteY0" fmla="*/ 1093 h 180380"/>
                <a:gd name="connsiteX1" fmla="*/ 21387 w 99252"/>
                <a:gd name="connsiteY1" fmla="*/ 75705 h 180380"/>
                <a:gd name="connsiteX2" fmla="*/ 10275 w 99252"/>
                <a:gd name="connsiteY2" fmla="*/ 96343 h 180380"/>
                <a:gd name="connsiteX3" fmla="*/ 38850 w 99252"/>
                <a:gd name="connsiteY3" fmla="*/ 178893 h 180380"/>
                <a:gd name="connsiteX4" fmla="*/ 11862 w 99252"/>
                <a:gd name="connsiteY4" fmla="*/ 148730 h 180380"/>
                <a:gd name="connsiteX5" fmla="*/ 5512 w 99252"/>
                <a:gd name="connsiteY5" fmla="*/ 139205 h 180380"/>
                <a:gd name="connsiteX6" fmla="*/ 99175 w 99252"/>
                <a:gd name="connsiteY6" fmla="*/ 1093 h 18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52" h="180380">
                  <a:moveTo>
                    <a:pt x="99175" y="1093"/>
                  </a:moveTo>
                  <a:cubicBezTo>
                    <a:pt x="101821" y="-9490"/>
                    <a:pt x="36204" y="59830"/>
                    <a:pt x="21387" y="75705"/>
                  </a:cubicBezTo>
                  <a:cubicBezTo>
                    <a:pt x="6570" y="91580"/>
                    <a:pt x="7364" y="79145"/>
                    <a:pt x="10275" y="96343"/>
                  </a:cubicBezTo>
                  <a:cubicBezTo>
                    <a:pt x="13186" y="113541"/>
                    <a:pt x="38586" y="170162"/>
                    <a:pt x="38850" y="178893"/>
                  </a:cubicBezTo>
                  <a:cubicBezTo>
                    <a:pt x="39114" y="187624"/>
                    <a:pt x="17418" y="155345"/>
                    <a:pt x="11862" y="148730"/>
                  </a:cubicBezTo>
                  <a:cubicBezTo>
                    <a:pt x="6306" y="142115"/>
                    <a:pt x="-7717" y="158784"/>
                    <a:pt x="5512" y="139205"/>
                  </a:cubicBezTo>
                  <a:cubicBezTo>
                    <a:pt x="18741" y="119626"/>
                    <a:pt x="96529" y="11676"/>
                    <a:pt x="99175" y="1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E2B4D30-0F41-4985-841B-ADF95AE9BEED}"/>
                </a:ext>
              </a:extLst>
            </p:cNvPr>
            <p:cNvSpPr/>
            <p:nvPr/>
          </p:nvSpPr>
          <p:spPr>
            <a:xfrm>
              <a:off x="5260937" y="5824538"/>
              <a:ext cx="136633" cy="41568"/>
            </a:xfrm>
            <a:custGeom>
              <a:avLst/>
              <a:gdLst>
                <a:gd name="connsiteX0" fmla="*/ 38 w 136633"/>
                <a:gd name="connsiteY0" fmla="*/ 36512 h 41568"/>
                <a:gd name="connsiteX1" fmla="*/ 114338 w 136633"/>
                <a:gd name="connsiteY1" fmla="*/ 14287 h 41568"/>
                <a:gd name="connsiteX2" fmla="*/ 136563 w 136633"/>
                <a:gd name="connsiteY2" fmla="*/ 0 h 41568"/>
                <a:gd name="connsiteX3" fmla="*/ 120688 w 136633"/>
                <a:gd name="connsiteY3" fmla="*/ 14287 h 41568"/>
                <a:gd name="connsiteX4" fmla="*/ 101638 w 136633"/>
                <a:gd name="connsiteY4" fmla="*/ 39687 h 41568"/>
                <a:gd name="connsiteX5" fmla="*/ 38 w 136633"/>
                <a:gd name="connsiteY5" fmla="*/ 36512 h 4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633" h="41568">
                  <a:moveTo>
                    <a:pt x="38" y="36512"/>
                  </a:moveTo>
                  <a:cubicBezTo>
                    <a:pt x="2155" y="32279"/>
                    <a:pt x="91584" y="20372"/>
                    <a:pt x="114338" y="14287"/>
                  </a:cubicBezTo>
                  <a:cubicBezTo>
                    <a:pt x="137092" y="8202"/>
                    <a:pt x="135505" y="0"/>
                    <a:pt x="136563" y="0"/>
                  </a:cubicBezTo>
                  <a:cubicBezTo>
                    <a:pt x="137621" y="0"/>
                    <a:pt x="126509" y="7672"/>
                    <a:pt x="120688" y="14287"/>
                  </a:cubicBezTo>
                  <a:cubicBezTo>
                    <a:pt x="114867" y="20901"/>
                    <a:pt x="120423" y="35718"/>
                    <a:pt x="101638" y="39687"/>
                  </a:cubicBezTo>
                  <a:cubicBezTo>
                    <a:pt x="82853" y="43656"/>
                    <a:pt x="-2079" y="40745"/>
                    <a:pt x="38" y="36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1156D395-21E6-440D-B9D3-B3DA37972056}"/>
                </a:ext>
              </a:extLst>
            </p:cNvPr>
            <p:cNvSpPr/>
            <p:nvPr/>
          </p:nvSpPr>
          <p:spPr>
            <a:xfrm>
              <a:off x="5230813" y="5943777"/>
              <a:ext cx="187998" cy="22377"/>
            </a:xfrm>
            <a:custGeom>
              <a:avLst/>
              <a:gdLst>
                <a:gd name="connsiteX0" fmla="*/ 0 w 187998"/>
                <a:gd name="connsiteY0" fmla="*/ 9348 h 22377"/>
                <a:gd name="connsiteX1" fmla="*/ 92075 w 187998"/>
                <a:gd name="connsiteY1" fmla="*/ 20461 h 22377"/>
                <a:gd name="connsiteX2" fmla="*/ 185737 w 187998"/>
                <a:gd name="connsiteY2" fmla="*/ 20461 h 22377"/>
                <a:gd name="connsiteX3" fmla="*/ 155575 w 187998"/>
                <a:gd name="connsiteY3" fmla="*/ 1411 h 22377"/>
                <a:gd name="connsiteX4" fmla="*/ 117475 w 187998"/>
                <a:gd name="connsiteY4" fmla="*/ 1411 h 22377"/>
                <a:gd name="connsiteX5" fmla="*/ 0 w 187998"/>
                <a:gd name="connsiteY5" fmla="*/ 9348 h 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98" h="22377">
                  <a:moveTo>
                    <a:pt x="0" y="9348"/>
                  </a:moveTo>
                  <a:cubicBezTo>
                    <a:pt x="30559" y="13978"/>
                    <a:pt x="61119" y="18609"/>
                    <a:pt x="92075" y="20461"/>
                  </a:cubicBezTo>
                  <a:cubicBezTo>
                    <a:pt x="123031" y="22313"/>
                    <a:pt x="175154" y="23636"/>
                    <a:pt x="185737" y="20461"/>
                  </a:cubicBezTo>
                  <a:cubicBezTo>
                    <a:pt x="196320" y="17286"/>
                    <a:pt x="166952" y="4586"/>
                    <a:pt x="155575" y="1411"/>
                  </a:cubicBezTo>
                  <a:cubicBezTo>
                    <a:pt x="144198" y="-1764"/>
                    <a:pt x="117475" y="1411"/>
                    <a:pt x="117475" y="1411"/>
                  </a:cubicBezTo>
                  <a:lnTo>
                    <a:pt x="0" y="934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F2A0B268-07EE-4951-9467-E88236E7F6BA}"/>
                </a:ext>
              </a:extLst>
            </p:cNvPr>
            <p:cNvSpPr/>
            <p:nvPr/>
          </p:nvSpPr>
          <p:spPr>
            <a:xfrm>
              <a:off x="5255196" y="5950877"/>
              <a:ext cx="41061" cy="122963"/>
            </a:xfrm>
            <a:custGeom>
              <a:avLst/>
              <a:gdLst>
                <a:gd name="connsiteX0" fmla="*/ 12129 w 41061"/>
                <a:gd name="connsiteY0" fmla="*/ 661 h 122963"/>
                <a:gd name="connsiteX1" fmla="*/ 40704 w 41061"/>
                <a:gd name="connsiteY1" fmla="*/ 118136 h 122963"/>
                <a:gd name="connsiteX2" fmla="*/ 26417 w 41061"/>
                <a:gd name="connsiteY2" fmla="*/ 97498 h 122963"/>
                <a:gd name="connsiteX3" fmla="*/ 1017 w 41061"/>
                <a:gd name="connsiteY3" fmla="*/ 70511 h 122963"/>
                <a:gd name="connsiteX4" fmla="*/ 12129 w 41061"/>
                <a:gd name="connsiteY4" fmla="*/ 661 h 12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1" h="122963">
                  <a:moveTo>
                    <a:pt x="12129" y="661"/>
                  </a:moveTo>
                  <a:cubicBezTo>
                    <a:pt x="18743" y="8598"/>
                    <a:pt x="38323" y="101997"/>
                    <a:pt x="40704" y="118136"/>
                  </a:cubicBezTo>
                  <a:cubicBezTo>
                    <a:pt x="43085" y="134275"/>
                    <a:pt x="33031" y="105435"/>
                    <a:pt x="26417" y="97498"/>
                  </a:cubicBezTo>
                  <a:cubicBezTo>
                    <a:pt x="19803" y="89561"/>
                    <a:pt x="4986" y="82417"/>
                    <a:pt x="1017" y="70511"/>
                  </a:cubicBezTo>
                  <a:cubicBezTo>
                    <a:pt x="-2952" y="58605"/>
                    <a:pt x="5515" y="-7276"/>
                    <a:pt x="12129" y="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01FBE476-02EA-4A3F-BB74-AB00F9EA2CCF}"/>
                </a:ext>
              </a:extLst>
            </p:cNvPr>
            <p:cNvSpPr/>
            <p:nvPr/>
          </p:nvSpPr>
          <p:spPr>
            <a:xfrm>
              <a:off x="5259386" y="5954043"/>
              <a:ext cx="157172" cy="45428"/>
            </a:xfrm>
            <a:custGeom>
              <a:avLst/>
              <a:gdLst>
                <a:gd name="connsiteX0" fmla="*/ 2 w 157172"/>
                <a:gd name="connsiteY0" fmla="*/ 45120 h 45428"/>
                <a:gd name="connsiteX1" fmla="*/ 109539 w 157172"/>
                <a:gd name="connsiteY1" fmla="*/ 19720 h 45428"/>
                <a:gd name="connsiteX2" fmla="*/ 157164 w 157172"/>
                <a:gd name="connsiteY2" fmla="*/ 7020 h 45428"/>
                <a:gd name="connsiteX3" fmla="*/ 112714 w 157172"/>
                <a:gd name="connsiteY3" fmla="*/ 670 h 45428"/>
                <a:gd name="connsiteX4" fmla="*/ 2 w 157172"/>
                <a:gd name="connsiteY4" fmla="*/ 45120 h 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72" h="45428">
                  <a:moveTo>
                    <a:pt x="2" y="45120"/>
                  </a:moveTo>
                  <a:cubicBezTo>
                    <a:pt x="-527" y="48295"/>
                    <a:pt x="83345" y="26070"/>
                    <a:pt x="109539" y="19720"/>
                  </a:cubicBezTo>
                  <a:cubicBezTo>
                    <a:pt x="135733" y="13370"/>
                    <a:pt x="156635" y="10195"/>
                    <a:pt x="157164" y="7020"/>
                  </a:cubicBezTo>
                  <a:cubicBezTo>
                    <a:pt x="157693" y="3845"/>
                    <a:pt x="132822" y="-1976"/>
                    <a:pt x="112714" y="670"/>
                  </a:cubicBezTo>
                  <a:cubicBezTo>
                    <a:pt x="92606" y="3316"/>
                    <a:pt x="531" y="41945"/>
                    <a:pt x="2" y="45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61750A85-CC0B-40AA-90E2-0EED1DB0D7DA}"/>
                </a:ext>
              </a:extLst>
            </p:cNvPr>
            <p:cNvSpPr/>
            <p:nvPr/>
          </p:nvSpPr>
          <p:spPr>
            <a:xfrm>
              <a:off x="5278141" y="6027512"/>
              <a:ext cx="242714" cy="38463"/>
            </a:xfrm>
            <a:custGeom>
              <a:avLst/>
              <a:gdLst>
                <a:gd name="connsiteX0" fmla="*/ 297 w 242714"/>
                <a:gd name="connsiteY0" fmla="*/ 226 h 38463"/>
                <a:gd name="connsiteX1" fmla="*/ 82847 w 242714"/>
                <a:gd name="connsiteY1" fmla="*/ 38326 h 38463"/>
                <a:gd name="connsiteX2" fmla="*/ 238422 w 242714"/>
                <a:gd name="connsiteY2" fmla="*/ 12926 h 38463"/>
                <a:gd name="connsiteX3" fmla="*/ 195559 w 242714"/>
                <a:gd name="connsiteY3" fmla="*/ 11338 h 38463"/>
                <a:gd name="connsiteX4" fmla="*/ 157459 w 242714"/>
                <a:gd name="connsiteY4" fmla="*/ 4988 h 38463"/>
                <a:gd name="connsiteX5" fmla="*/ 109834 w 242714"/>
                <a:gd name="connsiteY5" fmla="*/ 20863 h 38463"/>
                <a:gd name="connsiteX6" fmla="*/ 297 w 242714"/>
                <a:gd name="connsiteY6" fmla="*/ 226 h 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714" h="38463">
                  <a:moveTo>
                    <a:pt x="297" y="226"/>
                  </a:moveTo>
                  <a:cubicBezTo>
                    <a:pt x="-4201" y="3137"/>
                    <a:pt x="43160" y="36209"/>
                    <a:pt x="82847" y="38326"/>
                  </a:cubicBezTo>
                  <a:cubicBezTo>
                    <a:pt x="122534" y="40443"/>
                    <a:pt x="219637" y="17424"/>
                    <a:pt x="238422" y="12926"/>
                  </a:cubicBezTo>
                  <a:cubicBezTo>
                    <a:pt x="257207" y="8428"/>
                    <a:pt x="209053" y="12661"/>
                    <a:pt x="195559" y="11338"/>
                  </a:cubicBezTo>
                  <a:cubicBezTo>
                    <a:pt x="182065" y="10015"/>
                    <a:pt x="171746" y="3401"/>
                    <a:pt x="157459" y="4988"/>
                  </a:cubicBezTo>
                  <a:cubicBezTo>
                    <a:pt x="143172" y="6575"/>
                    <a:pt x="133911" y="18217"/>
                    <a:pt x="109834" y="20863"/>
                  </a:cubicBezTo>
                  <a:cubicBezTo>
                    <a:pt x="85757" y="23509"/>
                    <a:pt x="4795" y="-2685"/>
                    <a:pt x="297" y="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BEE406AE-9129-48A3-82DF-83B9CDE0A540}"/>
                </a:ext>
              </a:extLst>
            </p:cNvPr>
            <p:cNvSpPr/>
            <p:nvPr/>
          </p:nvSpPr>
          <p:spPr>
            <a:xfrm>
              <a:off x="5298431" y="6026342"/>
              <a:ext cx="251609" cy="90050"/>
            </a:xfrm>
            <a:custGeom>
              <a:avLst/>
              <a:gdLst>
                <a:gd name="connsiteX0" fmla="*/ 2232 w 251609"/>
                <a:gd name="connsiteY0" fmla="*/ 88708 h 90050"/>
                <a:gd name="connsiteX1" fmla="*/ 70494 w 251609"/>
                <a:gd name="connsiteY1" fmla="*/ 74421 h 90050"/>
                <a:gd name="connsiteX2" fmla="*/ 246707 w 251609"/>
                <a:gd name="connsiteY2" fmla="*/ 2983 h 90050"/>
                <a:gd name="connsiteX3" fmla="*/ 197494 w 251609"/>
                <a:gd name="connsiteY3" fmla="*/ 17271 h 90050"/>
                <a:gd name="connsiteX4" fmla="*/ 143519 w 251609"/>
                <a:gd name="connsiteY4" fmla="*/ 52196 h 90050"/>
                <a:gd name="connsiteX5" fmla="*/ 2232 w 251609"/>
                <a:gd name="connsiteY5" fmla="*/ 88708 h 9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09" h="90050">
                  <a:moveTo>
                    <a:pt x="2232" y="88708"/>
                  </a:moveTo>
                  <a:cubicBezTo>
                    <a:pt x="-9939" y="92412"/>
                    <a:pt x="29748" y="88708"/>
                    <a:pt x="70494" y="74421"/>
                  </a:cubicBezTo>
                  <a:cubicBezTo>
                    <a:pt x="111240" y="60134"/>
                    <a:pt x="225540" y="12508"/>
                    <a:pt x="246707" y="2983"/>
                  </a:cubicBezTo>
                  <a:cubicBezTo>
                    <a:pt x="267874" y="-6542"/>
                    <a:pt x="214692" y="9069"/>
                    <a:pt x="197494" y="17271"/>
                  </a:cubicBezTo>
                  <a:cubicBezTo>
                    <a:pt x="180296" y="25473"/>
                    <a:pt x="176063" y="42936"/>
                    <a:pt x="143519" y="52196"/>
                  </a:cubicBezTo>
                  <a:cubicBezTo>
                    <a:pt x="110975" y="61456"/>
                    <a:pt x="14403" y="85004"/>
                    <a:pt x="2232" y="88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E8425B84-03DE-4F09-B613-37204E0EBDBD}"/>
                </a:ext>
              </a:extLst>
            </p:cNvPr>
            <p:cNvSpPr/>
            <p:nvPr/>
          </p:nvSpPr>
          <p:spPr>
            <a:xfrm>
              <a:off x="5806777" y="5893635"/>
              <a:ext cx="306831" cy="107621"/>
            </a:xfrm>
            <a:custGeom>
              <a:avLst/>
              <a:gdLst>
                <a:gd name="connsiteX0" fmla="*/ 306686 w 306831"/>
                <a:gd name="connsiteY0" fmla="*/ 2340 h 107621"/>
                <a:gd name="connsiteX1" fmla="*/ 133648 w 306831"/>
                <a:gd name="connsiteY1" fmla="*/ 18215 h 107621"/>
                <a:gd name="connsiteX2" fmla="*/ 298 w 306831"/>
                <a:gd name="connsiteY2" fmla="*/ 107115 h 107621"/>
                <a:gd name="connsiteX3" fmla="*/ 103486 w 306831"/>
                <a:gd name="connsiteY3" fmla="*/ 51553 h 107621"/>
                <a:gd name="connsiteX4" fmla="*/ 306686 w 306831"/>
                <a:gd name="connsiteY4" fmla="*/ 2340 h 10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31" h="107621">
                  <a:moveTo>
                    <a:pt x="306686" y="2340"/>
                  </a:moveTo>
                  <a:cubicBezTo>
                    <a:pt x="311713" y="-3216"/>
                    <a:pt x="184713" y="753"/>
                    <a:pt x="133648" y="18215"/>
                  </a:cubicBezTo>
                  <a:cubicBezTo>
                    <a:pt x="82583" y="35677"/>
                    <a:pt x="5325" y="101559"/>
                    <a:pt x="298" y="107115"/>
                  </a:cubicBezTo>
                  <a:cubicBezTo>
                    <a:pt x="-4729" y="112671"/>
                    <a:pt x="54803" y="71132"/>
                    <a:pt x="103486" y="51553"/>
                  </a:cubicBezTo>
                  <a:cubicBezTo>
                    <a:pt x="152169" y="31974"/>
                    <a:pt x="301659" y="7896"/>
                    <a:pt x="306686" y="2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9412BF9E-07A3-4F5A-86C4-77AA28C852C0}"/>
                </a:ext>
              </a:extLst>
            </p:cNvPr>
            <p:cNvSpPr/>
            <p:nvPr/>
          </p:nvSpPr>
          <p:spPr>
            <a:xfrm>
              <a:off x="5482720" y="6054354"/>
              <a:ext cx="155379" cy="70259"/>
            </a:xfrm>
            <a:custGeom>
              <a:avLst/>
              <a:gdLst>
                <a:gd name="connsiteX0" fmla="*/ 505 w 155379"/>
                <a:gd name="connsiteY0" fmla="*/ 70221 h 70259"/>
                <a:gd name="connsiteX1" fmla="*/ 151318 w 155379"/>
                <a:gd name="connsiteY1" fmla="*/ 13071 h 70259"/>
                <a:gd name="connsiteX2" fmla="*/ 103693 w 155379"/>
                <a:gd name="connsiteY2" fmla="*/ 3546 h 70259"/>
                <a:gd name="connsiteX3" fmla="*/ 505 w 155379"/>
                <a:gd name="connsiteY3" fmla="*/ 70221 h 7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79" h="70259">
                  <a:moveTo>
                    <a:pt x="505" y="70221"/>
                  </a:moveTo>
                  <a:cubicBezTo>
                    <a:pt x="8443" y="71809"/>
                    <a:pt x="134120" y="24183"/>
                    <a:pt x="151318" y="13071"/>
                  </a:cubicBezTo>
                  <a:cubicBezTo>
                    <a:pt x="168516" y="1959"/>
                    <a:pt x="126976" y="-4392"/>
                    <a:pt x="103693" y="3546"/>
                  </a:cubicBezTo>
                  <a:cubicBezTo>
                    <a:pt x="80410" y="11483"/>
                    <a:pt x="-7433" y="68633"/>
                    <a:pt x="505" y="70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E0A3EEB7-90D2-4A9B-B5B5-80C3E8ED9460}"/>
                </a:ext>
              </a:extLst>
            </p:cNvPr>
            <p:cNvSpPr/>
            <p:nvPr/>
          </p:nvSpPr>
          <p:spPr>
            <a:xfrm>
              <a:off x="5635602" y="5983993"/>
              <a:ext cx="176288" cy="101256"/>
            </a:xfrm>
            <a:custGeom>
              <a:avLst/>
              <a:gdLst>
                <a:gd name="connsiteX0" fmla="*/ 23 w 176288"/>
                <a:gd name="connsiteY0" fmla="*/ 100895 h 101256"/>
                <a:gd name="connsiteX1" fmla="*/ 106386 w 176288"/>
                <a:gd name="connsiteY1" fmla="*/ 50095 h 101256"/>
                <a:gd name="connsiteX2" fmla="*/ 176236 w 176288"/>
                <a:gd name="connsiteY2" fmla="*/ 882 h 101256"/>
                <a:gd name="connsiteX3" fmla="*/ 115911 w 176288"/>
                <a:gd name="connsiteY3" fmla="*/ 23107 h 101256"/>
                <a:gd name="connsiteX4" fmla="*/ 23 w 176288"/>
                <a:gd name="connsiteY4" fmla="*/ 100895 h 10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88" h="101256">
                  <a:moveTo>
                    <a:pt x="23" y="100895"/>
                  </a:moveTo>
                  <a:cubicBezTo>
                    <a:pt x="-1565" y="105393"/>
                    <a:pt x="77017" y="66764"/>
                    <a:pt x="106386" y="50095"/>
                  </a:cubicBezTo>
                  <a:cubicBezTo>
                    <a:pt x="135755" y="33426"/>
                    <a:pt x="174649" y="5380"/>
                    <a:pt x="176236" y="882"/>
                  </a:cubicBezTo>
                  <a:cubicBezTo>
                    <a:pt x="177824" y="-3616"/>
                    <a:pt x="142899" y="9878"/>
                    <a:pt x="115911" y="23107"/>
                  </a:cubicBezTo>
                  <a:cubicBezTo>
                    <a:pt x="88924" y="36336"/>
                    <a:pt x="1611" y="96397"/>
                    <a:pt x="23" y="1008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1B1F66E0-7198-4F67-8908-B5A84C2C4EE5}"/>
                </a:ext>
              </a:extLst>
            </p:cNvPr>
            <p:cNvSpPr/>
            <p:nvPr/>
          </p:nvSpPr>
          <p:spPr>
            <a:xfrm>
              <a:off x="5334000" y="6096863"/>
              <a:ext cx="167453" cy="48964"/>
            </a:xfrm>
            <a:custGeom>
              <a:avLst/>
              <a:gdLst>
                <a:gd name="connsiteX0" fmla="*/ 0 w 167453"/>
                <a:gd name="connsiteY0" fmla="*/ 43587 h 48964"/>
                <a:gd name="connsiteX1" fmla="*/ 80963 w 167453"/>
                <a:gd name="connsiteY1" fmla="*/ 45175 h 48964"/>
                <a:gd name="connsiteX2" fmla="*/ 161925 w 167453"/>
                <a:gd name="connsiteY2" fmla="*/ 725 h 48964"/>
                <a:gd name="connsiteX3" fmla="*/ 152400 w 167453"/>
                <a:gd name="connsiteY3" fmla="*/ 18187 h 48964"/>
                <a:gd name="connsiteX4" fmla="*/ 88900 w 167453"/>
                <a:gd name="connsiteY4" fmla="*/ 26125 h 48964"/>
                <a:gd name="connsiteX5" fmla="*/ 0 w 167453"/>
                <a:gd name="connsiteY5" fmla="*/ 43587 h 4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53" h="48964">
                  <a:moveTo>
                    <a:pt x="0" y="43587"/>
                  </a:moveTo>
                  <a:cubicBezTo>
                    <a:pt x="26988" y="47953"/>
                    <a:pt x="53976" y="52319"/>
                    <a:pt x="80963" y="45175"/>
                  </a:cubicBezTo>
                  <a:cubicBezTo>
                    <a:pt x="107951" y="38031"/>
                    <a:pt x="150019" y="5223"/>
                    <a:pt x="161925" y="725"/>
                  </a:cubicBezTo>
                  <a:cubicBezTo>
                    <a:pt x="173831" y="-3773"/>
                    <a:pt x="164571" y="13954"/>
                    <a:pt x="152400" y="18187"/>
                  </a:cubicBezTo>
                  <a:cubicBezTo>
                    <a:pt x="140229" y="22420"/>
                    <a:pt x="88900" y="26125"/>
                    <a:pt x="88900" y="26125"/>
                  </a:cubicBezTo>
                  <a:lnTo>
                    <a:pt x="0" y="435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641ABB0B-CA80-451B-88C6-3663462F7845}"/>
                </a:ext>
              </a:extLst>
            </p:cNvPr>
            <p:cNvSpPr/>
            <p:nvPr/>
          </p:nvSpPr>
          <p:spPr>
            <a:xfrm>
              <a:off x="5270423" y="6111245"/>
              <a:ext cx="112718" cy="26039"/>
            </a:xfrm>
            <a:custGeom>
              <a:avLst/>
              <a:gdLst>
                <a:gd name="connsiteX0" fmla="*/ 77 w 112718"/>
                <a:gd name="connsiteY0" fmla="*/ 8568 h 26039"/>
                <a:gd name="connsiteX1" fmla="*/ 79452 w 112718"/>
                <a:gd name="connsiteY1" fmla="*/ 18093 h 26039"/>
                <a:gd name="connsiteX2" fmla="*/ 111202 w 112718"/>
                <a:gd name="connsiteY2" fmla="*/ 26030 h 26039"/>
                <a:gd name="connsiteX3" fmla="*/ 103265 w 112718"/>
                <a:gd name="connsiteY3" fmla="*/ 16505 h 26039"/>
                <a:gd name="connsiteX4" fmla="*/ 65165 w 112718"/>
                <a:gd name="connsiteY4" fmla="*/ 630 h 26039"/>
                <a:gd name="connsiteX5" fmla="*/ 77 w 112718"/>
                <a:gd name="connsiteY5" fmla="*/ 8568 h 2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18" h="26039">
                  <a:moveTo>
                    <a:pt x="77" y="8568"/>
                  </a:moveTo>
                  <a:cubicBezTo>
                    <a:pt x="2458" y="11478"/>
                    <a:pt x="60931" y="15183"/>
                    <a:pt x="79452" y="18093"/>
                  </a:cubicBezTo>
                  <a:cubicBezTo>
                    <a:pt x="97973" y="21003"/>
                    <a:pt x="107233" y="26295"/>
                    <a:pt x="111202" y="26030"/>
                  </a:cubicBezTo>
                  <a:cubicBezTo>
                    <a:pt x="115171" y="25765"/>
                    <a:pt x="110938" y="20738"/>
                    <a:pt x="103265" y="16505"/>
                  </a:cubicBezTo>
                  <a:cubicBezTo>
                    <a:pt x="95592" y="12272"/>
                    <a:pt x="79453" y="3540"/>
                    <a:pt x="65165" y="630"/>
                  </a:cubicBezTo>
                  <a:cubicBezTo>
                    <a:pt x="50877" y="-2280"/>
                    <a:pt x="-2304" y="5658"/>
                    <a:pt x="77" y="8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18CA7108-433B-4506-98B2-29DAB2A9E622}"/>
                </a:ext>
              </a:extLst>
            </p:cNvPr>
            <p:cNvSpPr/>
            <p:nvPr/>
          </p:nvSpPr>
          <p:spPr>
            <a:xfrm>
              <a:off x="5262563" y="6126027"/>
              <a:ext cx="136527" cy="24431"/>
            </a:xfrm>
            <a:custGeom>
              <a:avLst/>
              <a:gdLst>
                <a:gd name="connsiteX0" fmla="*/ 0 w 136527"/>
                <a:gd name="connsiteY0" fmla="*/ 136 h 24431"/>
                <a:gd name="connsiteX1" fmla="*/ 96837 w 136527"/>
                <a:gd name="connsiteY1" fmla="*/ 23948 h 24431"/>
                <a:gd name="connsiteX2" fmla="*/ 136525 w 136527"/>
                <a:gd name="connsiteY2" fmla="*/ 16011 h 24431"/>
                <a:gd name="connsiteX3" fmla="*/ 95250 w 136527"/>
                <a:gd name="connsiteY3" fmla="*/ 14423 h 24431"/>
                <a:gd name="connsiteX4" fmla="*/ 0 w 136527"/>
                <a:gd name="connsiteY4" fmla="*/ 136 h 2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7" h="24431">
                  <a:moveTo>
                    <a:pt x="0" y="136"/>
                  </a:moveTo>
                  <a:cubicBezTo>
                    <a:pt x="264" y="1723"/>
                    <a:pt x="74083" y="21302"/>
                    <a:pt x="96837" y="23948"/>
                  </a:cubicBezTo>
                  <a:cubicBezTo>
                    <a:pt x="119591" y="26594"/>
                    <a:pt x="136789" y="17598"/>
                    <a:pt x="136525" y="16011"/>
                  </a:cubicBezTo>
                  <a:cubicBezTo>
                    <a:pt x="136261" y="14424"/>
                    <a:pt x="115094" y="17598"/>
                    <a:pt x="95250" y="14423"/>
                  </a:cubicBezTo>
                  <a:cubicBezTo>
                    <a:pt x="75406" y="11248"/>
                    <a:pt x="-264" y="-1451"/>
                    <a:pt x="0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A70B6CD5-C20E-487B-8C42-D5809F05CFB5}"/>
                </a:ext>
              </a:extLst>
            </p:cNvPr>
            <p:cNvSpPr/>
            <p:nvPr/>
          </p:nvSpPr>
          <p:spPr>
            <a:xfrm>
              <a:off x="4790781" y="6653823"/>
              <a:ext cx="143590" cy="590655"/>
            </a:xfrm>
            <a:custGeom>
              <a:avLst/>
              <a:gdLst>
                <a:gd name="connsiteX0" fmla="*/ 143169 w 143590"/>
                <a:gd name="connsiteY0" fmla="*/ 977 h 590655"/>
                <a:gd name="connsiteX1" fmla="*/ 45802 w 143590"/>
                <a:gd name="connsiteY1" fmla="*/ 157610 h 590655"/>
                <a:gd name="connsiteX2" fmla="*/ 18286 w 143590"/>
                <a:gd name="connsiteY2" fmla="*/ 574594 h 590655"/>
                <a:gd name="connsiteX3" fmla="*/ 26752 w 143590"/>
                <a:gd name="connsiteY3" fmla="*/ 477227 h 590655"/>
                <a:gd name="connsiteX4" fmla="*/ 3469 w 143590"/>
                <a:gd name="connsiteY4" fmla="*/ 218994 h 590655"/>
                <a:gd name="connsiteX5" fmla="*/ 143169 w 143590"/>
                <a:gd name="connsiteY5" fmla="*/ 977 h 5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90" h="590655">
                  <a:moveTo>
                    <a:pt x="143169" y="977"/>
                  </a:moveTo>
                  <a:cubicBezTo>
                    <a:pt x="150224" y="-9254"/>
                    <a:pt x="66616" y="62007"/>
                    <a:pt x="45802" y="157610"/>
                  </a:cubicBezTo>
                  <a:cubicBezTo>
                    <a:pt x="24988" y="253213"/>
                    <a:pt x="21461" y="521325"/>
                    <a:pt x="18286" y="574594"/>
                  </a:cubicBezTo>
                  <a:cubicBezTo>
                    <a:pt x="15111" y="627863"/>
                    <a:pt x="29221" y="536494"/>
                    <a:pt x="26752" y="477227"/>
                  </a:cubicBezTo>
                  <a:cubicBezTo>
                    <a:pt x="24283" y="417960"/>
                    <a:pt x="-10995" y="295194"/>
                    <a:pt x="3469" y="218994"/>
                  </a:cubicBezTo>
                  <a:cubicBezTo>
                    <a:pt x="17933" y="142794"/>
                    <a:pt x="136114" y="11208"/>
                    <a:pt x="143169" y="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39892086-300F-4861-975E-0D7C04400FE8}"/>
                </a:ext>
              </a:extLst>
            </p:cNvPr>
            <p:cNvSpPr/>
            <p:nvPr/>
          </p:nvSpPr>
          <p:spPr>
            <a:xfrm>
              <a:off x="4814218" y="7238873"/>
              <a:ext cx="50729" cy="714362"/>
            </a:xfrm>
            <a:custGeom>
              <a:avLst/>
              <a:gdLst>
                <a:gd name="connsiteX0" fmla="*/ 1199 w 50729"/>
                <a:gd name="connsiteY0" fmla="*/ 82677 h 714362"/>
                <a:gd name="connsiteX1" fmla="*/ 49882 w 50729"/>
                <a:gd name="connsiteY1" fmla="*/ 690160 h 714362"/>
                <a:gd name="connsiteX2" fmla="*/ 32949 w 50729"/>
                <a:gd name="connsiteY2" fmla="*/ 565277 h 714362"/>
                <a:gd name="connsiteX3" fmla="*/ 43532 w 50729"/>
                <a:gd name="connsiteY3" fmla="*/ 300694 h 714362"/>
                <a:gd name="connsiteX4" fmla="*/ 18132 w 50729"/>
                <a:gd name="connsiteY4" fmla="*/ 33994 h 714362"/>
                <a:gd name="connsiteX5" fmla="*/ 1199 w 50729"/>
                <a:gd name="connsiteY5" fmla="*/ 82677 h 7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9" h="714362">
                  <a:moveTo>
                    <a:pt x="1199" y="82677"/>
                  </a:moveTo>
                  <a:cubicBezTo>
                    <a:pt x="6491" y="192038"/>
                    <a:pt x="44590" y="609727"/>
                    <a:pt x="49882" y="690160"/>
                  </a:cubicBezTo>
                  <a:cubicBezTo>
                    <a:pt x="55174" y="770593"/>
                    <a:pt x="34007" y="630188"/>
                    <a:pt x="32949" y="565277"/>
                  </a:cubicBezTo>
                  <a:cubicBezTo>
                    <a:pt x="31891" y="500366"/>
                    <a:pt x="46001" y="389241"/>
                    <a:pt x="43532" y="300694"/>
                  </a:cubicBezTo>
                  <a:cubicBezTo>
                    <a:pt x="41063" y="212147"/>
                    <a:pt x="26951" y="78444"/>
                    <a:pt x="18132" y="33994"/>
                  </a:cubicBezTo>
                  <a:cubicBezTo>
                    <a:pt x="9313" y="-10456"/>
                    <a:pt x="-4093" y="-26684"/>
                    <a:pt x="1199" y="82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3C625953-4276-4C40-8101-0F40569F1B63}"/>
                </a:ext>
              </a:extLst>
            </p:cNvPr>
            <p:cNvSpPr/>
            <p:nvPr/>
          </p:nvSpPr>
          <p:spPr>
            <a:xfrm>
              <a:off x="4822780" y="8040687"/>
              <a:ext cx="92120" cy="608703"/>
            </a:xfrm>
            <a:custGeom>
              <a:avLst/>
              <a:gdLst>
                <a:gd name="connsiteX0" fmla="*/ 28620 w 92120"/>
                <a:gd name="connsiteY0" fmla="*/ 4763 h 608703"/>
                <a:gd name="connsiteX1" fmla="*/ 38145 w 92120"/>
                <a:gd name="connsiteY1" fmla="*/ 401638 h 608703"/>
                <a:gd name="connsiteX2" fmla="*/ 45 w 92120"/>
                <a:gd name="connsiteY2" fmla="*/ 608013 h 608703"/>
                <a:gd name="connsiteX3" fmla="*/ 31795 w 92120"/>
                <a:gd name="connsiteY3" fmla="*/ 458788 h 608703"/>
                <a:gd name="connsiteX4" fmla="*/ 92120 w 92120"/>
                <a:gd name="connsiteY4" fmla="*/ 201613 h 608703"/>
                <a:gd name="connsiteX5" fmla="*/ 28620 w 92120"/>
                <a:gd name="connsiteY5" fmla="*/ 4763 h 60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20" h="608703">
                  <a:moveTo>
                    <a:pt x="28620" y="4763"/>
                  </a:moveTo>
                  <a:cubicBezTo>
                    <a:pt x="19624" y="38100"/>
                    <a:pt x="42908" y="301096"/>
                    <a:pt x="38145" y="401638"/>
                  </a:cubicBezTo>
                  <a:cubicBezTo>
                    <a:pt x="33383" y="502180"/>
                    <a:pt x="1103" y="598488"/>
                    <a:pt x="45" y="608013"/>
                  </a:cubicBezTo>
                  <a:cubicBezTo>
                    <a:pt x="-1013" y="617538"/>
                    <a:pt x="16449" y="526521"/>
                    <a:pt x="31795" y="458788"/>
                  </a:cubicBezTo>
                  <a:cubicBezTo>
                    <a:pt x="47141" y="391055"/>
                    <a:pt x="92120" y="282046"/>
                    <a:pt x="92120" y="201613"/>
                  </a:cubicBezTo>
                  <a:cubicBezTo>
                    <a:pt x="92120" y="121180"/>
                    <a:pt x="37616" y="-28574"/>
                    <a:pt x="28620" y="4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D2F35BF7-92F0-45CA-99FB-CE2633C0AFF0}"/>
                </a:ext>
              </a:extLst>
            </p:cNvPr>
            <p:cNvSpPr/>
            <p:nvPr/>
          </p:nvSpPr>
          <p:spPr>
            <a:xfrm>
              <a:off x="4682068" y="8822704"/>
              <a:ext cx="141166" cy="586924"/>
            </a:xfrm>
            <a:custGeom>
              <a:avLst/>
              <a:gdLst>
                <a:gd name="connsiteX0" fmla="*/ 128057 w 141166"/>
                <a:gd name="connsiteY0" fmla="*/ 621 h 586924"/>
                <a:gd name="connsiteX1" fmla="*/ 58207 w 141166"/>
                <a:gd name="connsiteY1" fmla="*/ 219696 h 586924"/>
                <a:gd name="connsiteX2" fmla="*/ 1057 w 141166"/>
                <a:gd name="connsiteY2" fmla="*/ 581646 h 586924"/>
                <a:gd name="connsiteX3" fmla="*/ 29632 w 141166"/>
                <a:gd name="connsiteY3" fmla="*/ 416546 h 586924"/>
                <a:gd name="connsiteX4" fmla="*/ 131232 w 141166"/>
                <a:gd name="connsiteY4" fmla="*/ 162546 h 586924"/>
                <a:gd name="connsiteX5" fmla="*/ 128057 w 141166"/>
                <a:gd name="connsiteY5" fmla="*/ 621 h 5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66" h="586924">
                  <a:moveTo>
                    <a:pt x="128057" y="621"/>
                  </a:moveTo>
                  <a:cubicBezTo>
                    <a:pt x="115886" y="10146"/>
                    <a:pt x="79374" y="122858"/>
                    <a:pt x="58207" y="219696"/>
                  </a:cubicBezTo>
                  <a:cubicBezTo>
                    <a:pt x="37040" y="316534"/>
                    <a:pt x="1057" y="581646"/>
                    <a:pt x="1057" y="581646"/>
                  </a:cubicBezTo>
                  <a:cubicBezTo>
                    <a:pt x="-3706" y="614454"/>
                    <a:pt x="7936" y="486396"/>
                    <a:pt x="29632" y="416546"/>
                  </a:cubicBezTo>
                  <a:cubicBezTo>
                    <a:pt x="51328" y="346696"/>
                    <a:pt x="113770" y="231867"/>
                    <a:pt x="131232" y="162546"/>
                  </a:cubicBezTo>
                  <a:cubicBezTo>
                    <a:pt x="148694" y="93225"/>
                    <a:pt x="140228" y="-8904"/>
                    <a:pt x="128057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CA261C85-FAC3-4815-AFAF-EA822584AAFF}"/>
                </a:ext>
              </a:extLst>
            </p:cNvPr>
            <p:cNvSpPr/>
            <p:nvPr/>
          </p:nvSpPr>
          <p:spPr>
            <a:xfrm>
              <a:off x="4685892" y="9478312"/>
              <a:ext cx="63841" cy="1017890"/>
            </a:xfrm>
            <a:custGeom>
              <a:avLst/>
              <a:gdLst>
                <a:gd name="connsiteX0" fmla="*/ 13108 w 63841"/>
                <a:gd name="connsiteY0" fmla="*/ 2238 h 1017890"/>
                <a:gd name="connsiteX1" fmla="*/ 6758 w 63841"/>
                <a:gd name="connsiteY1" fmla="*/ 151463 h 1017890"/>
                <a:gd name="connsiteX2" fmla="*/ 3583 w 63841"/>
                <a:gd name="connsiteY2" fmla="*/ 405463 h 1017890"/>
                <a:gd name="connsiteX3" fmla="*/ 60733 w 63841"/>
                <a:gd name="connsiteY3" fmla="*/ 996013 h 1017890"/>
                <a:gd name="connsiteX4" fmla="*/ 54383 w 63841"/>
                <a:gd name="connsiteY4" fmla="*/ 830913 h 1017890"/>
                <a:gd name="connsiteX5" fmla="*/ 38508 w 63841"/>
                <a:gd name="connsiteY5" fmla="*/ 262588 h 1017890"/>
                <a:gd name="connsiteX6" fmla="*/ 13108 w 63841"/>
                <a:gd name="connsiteY6" fmla="*/ 2238 h 101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41" h="1017890">
                  <a:moveTo>
                    <a:pt x="13108" y="2238"/>
                  </a:moveTo>
                  <a:cubicBezTo>
                    <a:pt x="7816" y="-16283"/>
                    <a:pt x="8345" y="84259"/>
                    <a:pt x="6758" y="151463"/>
                  </a:cubicBezTo>
                  <a:cubicBezTo>
                    <a:pt x="5171" y="218667"/>
                    <a:pt x="-5413" y="264705"/>
                    <a:pt x="3583" y="405463"/>
                  </a:cubicBezTo>
                  <a:cubicBezTo>
                    <a:pt x="12579" y="546221"/>
                    <a:pt x="52266" y="925105"/>
                    <a:pt x="60733" y="996013"/>
                  </a:cubicBezTo>
                  <a:cubicBezTo>
                    <a:pt x="69200" y="1066921"/>
                    <a:pt x="58087" y="953150"/>
                    <a:pt x="54383" y="830913"/>
                  </a:cubicBezTo>
                  <a:cubicBezTo>
                    <a:pt x="50679" y="708676"/>
                    <a:pt x="43800" y="408109"/>
                    <a:pt x="38508" y="262588"/>
                  </a:cubicBezTo>
                  <a:cubicBezTo>
                    <a:pt x="33216" y="117067"/>
                    <a:pt x="18400" y="20759"/>
                    <a:pt x="13108" y="2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859BF222-1AA1-4977-BE90-D1624030CD0C}"/>
                </a:ext>
              </a:extLst>
            </p:cNvPr>
            <p:cNvSpPr/>
            <p:nvPr/>
          </p:nvSpPr>
          <p:spPr>
            <a:xfrm>
              <a:off x="5585842" y="6744994"/>
              <a:ext cx="201742" cy="314291"/>
            </a:xfrm>
            <a:custGeom>
              <a:avLst/>
              <a:gdLst>
                <a:gd name="connsiteX0" fmla="*/ 41 w 201742"/>
                <a:gd name="connsiteY0" fmla="*/ 823 h 314291"/>
                <a:gd name="connsiteX1" fmla="*/ 148208 w 201742"/>
                <a:gd name="connsiteY1" fmla="*/ 233656 h 314291"/>
                <a:gd name="connsiteX2" fmla="*/ 201125 w 201742"/>
                <a:gd name="connsiteY2" fmla="*/ 314089 h 314291"/>
                <a:gd name="connsiteX3" fmla="*/ 175725 w 201742"/>
                <a:gd name="connsiteY3" fmla="*/ 254823 h 314291"/>
                <a:gd name="connsiteX4" fmla="*/ 154558 w 201742"/>
                <a:gd name="connsiteY4" fmla="*/ 197673 h 314291"/>
                <a:gd name="connsiteX5" fmla="*/ 133391 w 201742"/>
                <a:gd name="connsiteY5" fmla="*/ 157456 h 314291"/>
                <a:gd name="connsiteX6" fmla="*/ 41 w 201742"/>
                <a:gd name="connsiteY6" fmla="*/ 823 h 31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742" h="314291">
                  <a:moveTo>
                    <a:pt x="41" y="823"/>
                  </a:moveTo>
                  <a:cubicBezTo>
                    <a:pt x="2511" y="13523"/>
                    <a:pt x="114694" y="181445"/>
                    <a:pt x="148208" y="233656"/>
                  </a:cubicBezTo>
                  <a:cubicBezTo>
                    <a:pt x="181722" y="285867"/>
                    <a:pt x="196539" y="310561"/>
                    <a:pt x="201125" y="314089"/>
                  </a:cubicBezTo>
                  <a:cubicBezTo>
                    <a:pt x="205711" y="317617"/>
                    <a:pt x="183486" y="274226"/>
                    <a:pt x="175725" y="254823"/>
                  </a:cubicBezTo>
                  <a:cubicBezTo>
                    <a:pt x="167964" y="235420"/>
                    <a:pt x="161614" y="213901"/>
                    <a:pt x="154558" y="197673"/>
                  </a:cubicBezTo>
                  <a:cubicBezTo>
                    <a:pt x="147502" y="181445"/>
                    <a:pt x="160555" y="188853"/>
                    <a:pt x="133391" y="157456"/>
                  </a:cubicBezTo>
                  <a:cubicBezTo>
                    <a:pt x="106227" y="126059"/>
                    <a:pt x="-2429" y="-11877"/>
                    <a:pt x="41" y="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BBA1F9C7-F9E3-4A65-BCD7-C5BE2D21974F}"/>
                </a:ext>
              </a:extLst>
            </p:cNvPr>
            <p:cNvSpPr/>
            <p:nvPr/>
          </p:nvSpPr>
          <p:spPr>
            <a:xfrm>
              <a:off x="5671855" y="7042123"/>
              <a:ext cx="113638" cy="230999"/>
            </a:xfrm>
            <a:custGeom>
              <a:avLst/>
              <a:gdLst>
                <a:gd name="connsiteX0" fmla="*/ 112995 w 113638"/>
                <a:gd name="connsiteY0" fmla="*/ 27 h 230999"/>
                <a:gd name="connsiteX1" fmla="*/ 47908 w 113638"/>
                <a:gd name="connsiteY1" fmla="*/ 104802 h 230999"/>
                <a:gd name="connsiteX2" fmla="*/ 30445 w 113638"/>
                <a:gd name="connsiteY2" fmla="*/ 228627 h 230999"/>
                <a:gd name="connsiteX3" fmla="*/ 30445 w 113638"/>
                <a:gd name="connsiteY3" fmla="*/ 179415 h 230999"/>
                <a:gd name="connsiteX4" fmla="*/ 3458 w 113638"/>
                <a:gd name="connsiteY4" fmla="*/ 95277 h 230999"/>
                <a:gd name="connsiteX5" fmla="*/ 112995 w 113638"/>
                <a:gd name="connsiteY5" fmla="*/ 27 h 23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38" h="230999">
                  <a:moveTo>
                    <a:pt x="112995" y="27"/>
                  </a:moveTo>
                  <a:cubicBezTo>
                    <a:pt x="120403" y="1614"/>
                    <a:pt x="61666" y="66702"/>
                    <a:pt x="47908" y="104802"/>
                  </a:cubicBezTo>
                  <a:cubicBezTo>
                    <a:pt x="34150" y="142902"/>
                    <a:pt x="33355" y="216192"/>
                    <a:pt x="30445" y="228627"/>
                  </a:cubicBezTo>
                  <a:cubicBezTo>
                    <a:pt x="27535" y="241062"/>
                    <a:pt x="34943" y="201640"/>
                    <a:pt x="30445" y="179415"/>
                  </a:cubicBezTo>
                  <a:cubicBezTo>
                    <a:pt x="25947" y="157190"/>
                    <a:pt x="-11359" y="123587"/>
                    <a:pt x="3458" y="95277"/>
                  </a:cubicBezTo>
                  <a:cubicBezTo>
                    <a:pt x="18275" y="66967"/>
                    <a:pt x="105587" y="-1560"/>
                    <a:pt x="11299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84DEA86B-BB49-41BA-A239-6219AACD1600}"/>
                </a:ext>
              </a:extLst>
            </p:cNvPr>
            <p:cNvSpPr/>
            <p:nvPr/>
          </p:nvSpPr>
          <p:spPr>
            <a:xfrm>
              <a:off x="5605664" y="7257146"/>
              <a:ext cx="100289" cy="394129"/>
            </a:xfrm>
            <a:custGeom>
              <a:avLst/>
              <a:gdLst>
                <a:gd name="connsiteX0" fmla="*/ 99811 w 100289"/>
                <a:gd name="connsiteY0" fmla="*/ 8842 h 394129"/>
                <a:gd name="connsiteX1" fmla="*/ 6149 w 100289"/>
                <a:gd name="connsiteY1" fmla="*/ 375554 h 394129"/>
                <a:gd name="connsiteX2" fmla="*/ 12499 w 100289"/>
                <a:gd name="connsiteY2" fmla="*/ 318404 h 394129"/>
                <a:gd name="connsiteX3" fmla="*/ 41074 w 100289"/>
                <a:gd name="connsiteY3" fmla="*/ 131079 h 394129"/>
                <a:gd name="connsiteX4" fmla="*/ 99811 w 100289"/>
                <a:gd name="connsiteY4" fmla="*/ 8842 h 39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89" h="394129">
                  <a:moveTo>
                    <a:pt x="99811" y="8842"/>
                  </a:moveTo>
                  <a:cubicBezTo>
                    <a:pt x="93990" y="49588"/>
                    <a:pt x="20701" y="323960"/>
                    <a:pt x="6149" y="375554"/>
                  </a:cubicBezTo>
                  <a:cubicBezTo>
                    <a:pt x="-8403" y="427148"/>
                    <a:pt x="6678" y="359150"/>
                    <a:pt x="12499" y="318404"/>
                  </a:cubicBezTo>
                  <a:cubicBezTo>
                    <a:pt x="18320" y="277658"/>
                    <a:pt x="25464" y="183731"/>
                    <a:pt x="41074" y="131079"/>
                  </a:cubicBezTo>
                  <a:cubicBezTo>
                    <a:pt x="56684" y="78427"/>
                    <a:pt x="105632" y="-31904"/>
                    <a:pt x="99811" y="8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194E5BF1-A90D-447C-AEFD-667E57F0AD04}"/>
                </a:ext>
              </a:extLst>
            </p:cNvPr>
            <p:cNvSpPr/>
            <p:nvPr/>
          </p:nvSpPr>
          <p:spPr>
            <a:xfrm>
              <a:off x="5774842" y="6959545"/>
              <a:ext cx="107074" cy="254542"/>
            </a:xfrm>
            <a:custGeom>
              <a:avLst/>
              <a:gdLst>
                <a:gd name="connsiteX0" fmla="*/ 106846 w 107074"/>
                <a:gd name="connsiteY0" fmla="*/ 55 h 254542"/>
                <a:gd name="connsiteX1" fmla="*/ 30646 w 107074"/>
                <a:gd name="connsiteY1" fmla="*/ 114355 h 254542"/>
                <a:gd name="connsiteX2" fmla="*/ 48108 w 107074"/>
                <a:gd name="connsiteY2" fmla="*/ 250880 h 254542"/>
                <a:gd name="connsiteX3" fmla="*/ 33821 w 107074"/>
                <a:gd name="connsiteY3" fmla="*/ 208018 h 254542"/>
                <a:gd name="connsiteX4" fmla="*/ 2071 w 107074"/>
                <a:gd name="connsiteY4" fmla="*/ 128643 h 254542"/>
                <a:gd name="connsiteX5" fmla="*/ 106846 w 107074"/>
                <a:gd name="connsiteY5" fmla="*/ 55 h 25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074" h="254542">
                  <a:moveTo>
                    <a:pt x="106846" y="55"/>
                  </a:moveTo>
                  <a:cubicBezTo>
                    <a:pt x="111608" y="-2326"/>
                    <a:pt x="40436" y="72551"/>
                    <a:pt x="30646" y="114355"/>
                  </a:cubicBezTo>
                  <a:cubicBezTo>
                    <a:pt x="20856" y="156159"/>
                    <a:pt x="47579" y="235270"/>
                    <a:pt x="48108" y="250880"/>
                  </a:cubicBezTo>
                  <a:cubicBezTo>
                    <a:pt x="48637" y="266491"/>
                    <a:pt x="41494" y="228391"/>
                    <a:pt x="33821" y="208018"/>
                  </a:cubicBezTo>
                  <a:cubicBezTo>
                    <a:pt x="26148" y="187645"/>
                    <a:pt x="-8777" y="157483"/>
                    <a:pt x="2071" y="128643"/>
                  </a:cubicBezTo>
                  <a:cubicBezTo>
                    <a:pt x="12919" y="99803"/>
                    <a:pt x="102084" y="2436"/>
                    <a:pt x="10684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CE060D48-4530-4CFC-8411-E296A466D22F}"/>
                </a:ext>
              </a:extLst>
            </p:cNvPr>
            <p:cNvSpPr/>
            <p:nvPr/>
          </p:nvSpPr>
          <p:spPr>
            <a:xfrm>
              <a:off x="5640002" y="7036205"/>
              <a:ext cx="158363" cy="629825"/>
            </a:xfrm>
            <a:custGeom>
              <a:avLst/>
              <a:gdLst>
                <a:gd name="connsiteX0" fmla="*/ 141673 w 158363"/>
                <a:gd name="connsiteY0" fmla="*/ 58333 h 629825"/>
                <a:gd name="connsiteX1" fmla="*/ 122623 w 158363"/>
                <a:gd name="connsiteY1" fmla="*/ 128183 h 629825"/>
                <a:gd name="connsiteX2" fmla="*/ 121036 w 158363"/>
                <a:gd name="connsiteY2" fmla="*/ 212320 h 629825"/>
                <a:gd name="connsiteX3" fmla="*/ 81348 w 158363"/>
                <a:gd name="connsiteY3" fmla="*/ 345670 h 629825"/>
                <a:gd name="connsiteX4" fmla="*/ 1973 w 158363"/>
                <a:gd name="connsiteY4" fmla="*/ 621895 h 629825"/>
                <a:gd name="connsiteX5" fmla="*/ 32136 w 158363"/>
                <a:gd name="connsiteY5" fmla="*/ 531408 h 629825"/>
                <a:gd name="connsiteX6" fmla="*/ 119448 w 158363"/>
                <a:gd name="connsiteY6" fmla="*/ 288520 h 629825"/>
                <a:gd name="connsiteX7" fmla="*/ 98811 w 158363"/>
                <a:gd name="connsiteY7" fmla="*/ 158345 h 629825"/>
                <a:gd name="connsiteX8" fmla="*/ 155961 w 158363"/>
                <a:gd name="connsiteY8" fmla="*/ 4358 h 629825"/>
                <a:gd name="connsiteX9" fmla="*/ 141673 w 158363"/>
                <a:gd name="connsiteY9" fmla="*/ 58333 h 6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363" h="629825">
                  <a:moveTo>
                    <a:pt x="141673" y="58333"/>
                  </a:moveTo>
                  <a:cubicBezTo>
                    <a:pt x="136117" y="78970"/>
                    <a:pt x="126062" y="102519"/>
                    <a:pt x="122623" y="128183"/>
                  </a:cubicBezTo>
                  <a:cubicBezTo>
                    <a:pt x="119184" y="153847"/>
                    <a:pt x="127915" y="176072"/>
                    <a:pt x="121036" y="212320"/>
                  </a:cubicBezTo>
                  <a:cubicBezTo>
                    <a:pt x="114157" y="248568"/>
                    <a:pt x="101192" y="277408"/>
                    <a:pt x="81348" y="345670"/>
                  </a:cubicBezTo>
                  <a:cubicBezTo>
                    <a:pt x="61504" y="413932"/>
                    <a:pt x="10175" y="590939"/>
                    <a:pt x="1973" y="621895"/>
                  </a:cubicBezTo>
                  <a:cubicBezTo>
                    <a:pt x="-6229" y="652851"/>
                    <a:pt x="12557" y="586971"/>
                    <a:pt x="32136" y="531408"/>
                  </a:cubicBezTo>
                  <a:cubicBezTo>
                    <a:pt x="51715" y="475846"/>
                    <a:pt x="108335" y="350697"/>
                    <a:pt x="119448" y="288520"/>
                  </a:cubicBezTo>
                  <a:cubicBezTo>
                    <a:pt x="130560" y="226343"/>
                    <a:pt x="92726" y="205705"/>
                    <a:pt x="98811" y="158345"/>
                  </a:cubicBezTo>
                  <a:cubicBezTo>
                    <a:pt x="104896" y="110985"/>
                    <a:pt x="147230" y="24202"/>
                    <a:pt x="155961" y="4358"/>
                  </a:cubicBezTo>
                  <a:cubicBezTo>
                    <a:pt x="164692" y="-15486"/>
                    <a:pt x="147229" y="37696"/>
                    <a:pt x="141673" y="58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331517C0-6043-4D21-9375-AE0DFA85BE7E}"/>
                </a:ext>
              </a:extLst>
            </p:cNvPr>
            <p:cNvSpPr/>
            <p:nvPr/>
          </p:nvSpPr>
          <p:spPr>
            <a:xfrm>
              <a:off x="5478002" y="7741488"/>
              <a:ext cx="163715" cy="360875"/>
            </a:xfrm>
            <a:custGeom>
              <a:avLst/>
              <a:gdLst>
                <a:gd name="connsiteX0" fmla="*/ 159211 w 163715"/>
                <a:gd name="connsiteY0" fmla="*/ 750 h 360875"/>
                <a:gd name="connsiteX1" fmla="*/ 70311 w 163715"/>
                <a:gd name="connsiteY1" fmla="*/ 197600 h 360875"/>
                <a:gd name="connsiteX2" fmla="*/ 461 w 163715"/>
                <a:gd name="connsiteY2" fmla="*/ 359525 h 360875"/>
                <a:gd name="connsiteX3" fmla="*/ 44911 w 163715"/>
                <a:gd name="connsiteY3" fmla="*/ 267450 h 360875"/>
                <a:gd name="connsiteX4" fmla="*/ 138573 w 163715"/>
                <a:gd name="connsiteY4" fmla="*/ 135687 h 360875"/>
                <a:gd name="connsiteX5" fmla="*/ 159211 w 163715"/>
                <a:gd name="connsiteY5" fmla="*/ 750 h 36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15" h="360875">
                  <a:moveTo>
                    <a:pt x="159211" y="750"/>
                  </a:moveTo>
                  <a:cubicBezTo>
                    <a:pt x="147834" y="11069"/>
                    <a:pt x="96769" y="137804"/>
                    <a:pt x="70311" y="197600"/>
                  </a:cubicBezTo>
                  <a:cubicBezTo>
                    <a:pt x="43853" y="257396"/>
                    <a:pt x="461" y="359525"/>
                    <a:pt x="461" y="359525"/>
                  </a:cubicBezTo>
                  <a:cubicBezTo>
                    <a:pt x="-3772" y="371167"/>
                    <a:pt x="21892" y="304756"/>
                    <a:pt x="44911" y="267450"/>
                  </a:cubicBezTo>
                  <a:cubicBezTo>
                    <a:pt x="67930" y="230144"/>
                    <a:pt x="117935" y="182254"/>
                    <a:pt x="138573" y="135687"/>
                  </a:cubicBezTo>
                  <a:cubicBezTo>
                    <a:pt x="159211" y="89120"/>
                    <a:pt x="170588" y="-9569"/>
                    <a:pt x="159211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AC3EA18C-24F4-48AE-ACB2-854D21B66381}"/>
                </a:ext>
              </a:extLst>
            </p:cNvPr>
            <p:cNvSpPr/>
            <p:nvPr/>
          </p:nvSpPr>
          <p:spPr>
            <a:xfrm>
              <a:off x="5352146" y="8234110"/>
              <a:ext cx="103259" cy="337615"/>
            </a:xfrm>
            <a:custGeom>
              <a:avLst/>
              <a:gdLst>
                <a:gd name="connsiteX0" fmla="*/ 102504 w 103259"/>
                <a:gd name="connsiteY0" fmla="*/ 253 h 337615"/>
                <a:gd name="connsiteX1" fmla="*/ 46942 w 103259"/>
                <a:gd name="connsiteY1" fmla="*/ 128840 h 337615"/>
                <a:gd name="connsiteX2" fmla="*/ 19954 w 103259"/>
                <a:gd name="connsiteY2" fmla="*/ 332040 h 337615"/>
                <a:gd name="connsiteX3" fmla="*/ 19954 w 103259"/>
                <a:gd name="connsiteY3" fmla="*/ 270128 h 337615"/>
                <a:gd name="connsiteX4" fmla="*/ 2492 w 103259"/>
                <a:gd name="connsiteY4" fmla="*/ 160590 h 337615"/>
                <a:gd name="connsiteX5" fmla="*/ 102504 w 103259"/>
                <a:gd name="connsiteY5" fmla="*/ 253 h 33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59" h="337615">
                  <a:moveTo>
                    <a:pt x="102504" y="253"/>
                  </a:moveTo>
                  <a:cubicBezTo>
                    <a:pt x="109912" y="-5039"/>
                    <a:pt x="60700" y="73542"/>
                    <a:pt x="46942" y="128840"/>
                  </a:cubicBezTo>
                  <a:cubicBezTo>
                    <a:pt x="33184" y="184138"/>
                    <a:pt x="24452" y="308492"/>
                    <a:pt x="19954" y="332040"/>
                  </a:cubicBezTo>
                  <a:cubicBezTo>
                    <a:pt x="15456" y="355588"/>
                    <a:pt x="22864" y="298703"/>
                    <a:pt x="19954" y="270128"/>
                  </a:cubicBezTo>
                  <a:cubicBezTo>
                    <a:pt x="17044" y="241553"/>
                    <a:pt x="-7827" y="202394"/>
                    <a:pt x="2492" y="160590"/>
                  </a:cubicBezTo>
                  <a:cubicBezTo>
                    <a:pt x="12811" y="118786"/>
                    <a:pt x="95096" y="5545"/>
                    <a:pt x="102504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97FFB112-B89A-422D-B1D0-99AC3C979182}"/>
                </a:ext>
              </a:extLst>
            </p:cNvPr>
            <p:cNvSpPr/>
            <p:nvPr/>
          </p:nvSpPr>
          <p:spPr>
            <a:xfrm>
              <a:off x="5335559" y="8483548"/>
              <a:ext cx="35381" cy="160545"/>
            </a:xfrm>
            <a:custGeom>
              <a:avLst/>
              <a:gdLst>
                <a:gd name="connsiteX0" fmla="*/ 9554 w 35381"/>
                <a:gd name="connsiteY0" fmla="*/ 52 h 160545"/>
                <a:gd name="connsiteX1" fmla="*/ 28604 w 35381"/>
                <a:gd name="connsiteY1" fmla="*/ 103240 h 160545"/>
                <a:gd name="connsiteX2" fmla="*/ 29 w 35381"/>
                <a:gd name="connsiteY2" fmla="*/ 160390 h 160545"/>
                <a:gd name="connsiteX3" fmla="*/ 34954 w 35381"/>
                <a:gd name="connsiteY3" fmla="*/ 117527 h 160545"/>
                <a:gd name="connsiteX4" fmla="*/ 9554 w 35381"/>
                <a:gd name="connsiteY4" fmla="*/ 52 h 16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1" h="160545">
                  <a:moveTo>
                    <a:pt x="9554" y="52"/>
                  </a:moveTo>
                  <a:cubicBezTo>
                    <a:pt x="8496" y="-2329"/>
                    <a:pt x="30191" y="76517"/>
                    <a:pt x="28604" y="103240"/>
                  </a:cubicBezTo>
                  <a:cubicBezTo>
                    <a:pt x="27017" y="129963"/>
                    <a:pt x="-1029" y="158009"/>
                    <a:pt x="29" y="160390"/>
                  </a:cubicBezTo>
                  <a:cubicBezTo>
                    <a:pt x="1087" y="162771"/>
                    <a:pt x="30721" y="137371"/>
                    <a:pt x="34954" y="117527"/>
                  </a:cubicBezTo>
                  <a:cubicBezTo>
                    <a:pt x="39187" y="97683"/>
                    <a:pt x="10612" y="2433"/>
                    <a:pt x="9554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0C894A75-4FE8-4AF2-8561-547C44E988AF}"/>
                </a:ext>
              </a:extLst>
            </p:cNvPr>
            <p:cNvSpPr/>
            <p:nvPr/>
          </p:nvSpPr>
          <p:spPr>
            <a:xfrm>
              <a:off x="5311727" y="8651873"/>
              <a:ext cx="37505" cy="220717"/>
            </a:xfrm>
            <a:custGeom>
              <a:avLst/>
              <a:gdLst>
                <a:gd name="connsiteX0" fmla="*/ 36561 w 37505"/>
                <a:gd name="connsiteY0" fmla="*/ 2 h 220717"/>
                <a:gd name="connsiteX1" fmla="*/ 27036 w 37505"/>
                <a:gd name="connsiteY1" fmla="*/ 133352 h 220717"/>
                <a:gd name="connsiteX2" fmla="*/ 30211 w 37505"/>
                <a:gd name="connsiteY2" fmla="*/ 219077 h 220717"/>
                <a:gd name="connsiteX3" fmla="*/ 20686 w 37505"/>
                <a:gd name="connsiteY3" fmla="*/ 185740 h 220717"/>
                <a:gd name="connsiteX4" fmla="*/ 48 w 37505"/>
                <a:gd name="connsiteY4" fmla="*/ 136527 h 220717"/>
                <a:gd name="connsiteX5" fmla="*/ 36561 w 37505"/>
                <a:gd name="connsiteY5" fmla="*/ 2 h 2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05" h="220717">
                  <a:moveTo>
                    <a:pt x="36561" y="2"/>
                  </a:moveTo>
                  <a:cubicBezTo>
                    <a:pt x="41059" y="-527"/>
                    <a:pt x="28094" y="96840"/>
                    <a:pt x="27036" y="133352"/>
                  </a:cubicBezTo>
                  <a:cubicBezTo>
                    <a:pt x="25978" y="169864"/>
                    <a:pt x="31269" y="210346"/>
                    <a:pt x="30211" y="219077"/>
                  </a:cubicBezTo>
                  <a:cubicBezTo>
                    <a:pt x="29153" y="227808"/>
                    <a:pt x="25713" y="199498"/>
                    <a:pt x="20686" y="185740"/>
                  </a:cubicBezTo>
                  <a:cubicBezTo>
                    <a:pt x="15659" y="171982"/>
                    <a:pt x="-1010" y="160869"/>
                    <a:pt x="48" y="136527"/>
                  </a:cubicBezTo>
                  <a:cubicBezTo>
                    <a:pt x="1106" y="112185"/>
                    <a:pt x="32063" y="531"/>
                    <a:pt x="3656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56743067-788C-422F-8BB1-793267CE9875}"/>
                </a:ext>
              </a:extLst>
            </p:cNvPr>
            <p:cNvSpPr/>
            <p:nvPr/>
          </p:nvSpPr>
          <p:spPr>
            <a:xfrm>
              <a:off x="5265625" y="8896348"/>
              <a:ext cx="86565" cy="284166"/>
            </a:xfrm>
            <a:custGeom>
              <a:avLst/>
              <a:gdLst>
                <a:gd name="connsiteX0" fmla="*/ 85838 w 86565"/>
                <a:gd name="connsiteY0" fmla="*/ 2 h 284166"/>
                <a:gd name="connsiteX1" fmla="*/ 60438 w 86565"/>
                <a:gd name="connsiteY1" fmla="*/ 112715 h 284166"/>
                <a:gd name="connsiteX2" fmla="*/ 52500 w 86565"/>
                <a:gd name="connsiteY2" fmla="*/ 219077 h 284166"/>
                <a:gd name="connsiteX3" fmla="*/ 113 w 86565"/>
                <a:gd name="connsiteY3" fmla="*/ 284165 h 284166"/>
                <a:gd name="connsiteX4" fmla="*/ 38213 w 86565"/>
                <a:gd name="connsiteY4" fmla="*/ 220665 h 284166"/>
                <a:gd name="connsiteX5" fmla="*/ 28688 w 86565"/>
                <a:gd name="connsiteY5" fmla="*/ 109540 h 284166"/>
                <a:gd name="connsiteX6" fmla="*/ 85838 w 86565"/>
                <a:gd name="connsiteY6" fmla="*/ 2 h 28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65" h="284166">
                  <a:moveTo>
                    <a:pt x="85838" y="2"/>
                  </a:moveTo>
                  <a:cubicBezTo>
                    <a:pt x="91130" y="531"/>
                    <a:pt x="65994" y="76203"/>
                    <a:pt x="60438" y="112715"/>
                  </a:cubicBezTo>
                  <a:cubicBezTo>
                    <a:pt x="54882" y="149227"/>
                    <a:pt x="62554" y="190502"/>
                    <a:pt x="52500" y="219077"/>
                  </a:cubicBezTo>
                  <a:cubicBezTo>
                    <a:pt x="42446" y="247652"/>
                    <a:pt x="2494" y="283900"/>
                    <a:pt x="113" y="284165"/>
                  </a:cubicBezTo>
                  <a:cubicBezTo>
                    <a:pt x="-2268" y="284430"/>
                    <a:pt x="33451" y="249769"/>
                    <a:pt x="38213" y="220665"/>
                  </a:cubicBezTo>
                  <a:cubicBezTo>
                    <a:pt x="42975" y="191561"/>
                    <a:pt x="19692" y="145259"/>
                    <a:pt x="28688" y="109540"/>
                  </a:cubicBezTo>
                  <a:cubicBezTo>
                    <a:pt x="37684" y="73821"/>
                    <a:pt x="80546" y="-527"/>
                    <a:pt x="8583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090924AA-FE31-4B21-919C-2F3CABD9E5F9}"/>
                </a:ext>
              </a:extLst>
            </p:cNvPr>
            <p:cNvSpPr/>
            <p:nvPr/>
          </p:nvSpPr>
          <p:spPr>
            <a:xfrm>
              <a:off x="5138538" y="9157292"/>
              <a:ext cx="140326" cy="556351"/>
            </a:xfrm>
            <a:custGeom>
              <a:avLst/>
              <a:gdLst>
                <a:gd name="connsiteX0" fmla="*/ 124025 w 140326"/>
                <a:gd name="connsiteY0" fmla="*/ 7346 h 556351"/>
                <a:gd name="connsiteX1" fmla="*/ 136725 w 140326"/>
                <a:gd name="connsiteY1" fmla="*/ 112121 h 556351"/>
                <a:gd name="connsiteX2" fmla="*/ 65287 w 140326"/>
                <a:gd name="connsiteY2" fmla="*/ 243883 h 556351"/>
                <a:gd name="connsiteX3" fmla="*/ 6550 w 140326"/>
                <a:gd name="connsiteY3" fmla="*/ 389933 h 556351"/>
                <a:gd name="connsiteX4" fmla="*/ 1787 w 140326"/>
                <a:gd name="connsiteY4" fmla="*/ 555033 h 556351"/>
                <a:gd name="connsiteX5" fmla="*/ 9725 w 140326"/>
                <a:gd name="connsiteY5" fmla="*/ 459783 h 556351"/>
                <a:gd name="connsiteX6" fmla="*/ 74812 w 140326"/>
                <a:gd name="connsiteY6" fmla="*/ 323258 h 556351"/>
                <a:gd name="connsiteX7" fmla="*/ 124025 w 140326"/>
                <a:gd name="connsiteY7" fmla="*/ 7346 h 55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26" h="556351">
                  <a:moveTo>
                    <a:pt x="124025" y="7346"/>
                  </a:moveTo>
                  <a:cubicBezTo>
                    <a:pt x="134344" y="-27843"/>
                    <a:pt x="146515" y="72698"/>
                    <a:pt x="136725" y="112121"/>
                  </a:cubicBezTo>
                  <a:cubicBezTo>
                    <a:pt x="126935" y="151544"/>
                    <a:pt x="86983" y="197581"/>
                    <a:pt x="65287" y="243883"/>
                  </a:cubicBezTo>
                  <a:cubicBezTo>
                    <a:pt x="43591" y="290185"/>
                    <a:pt x="17133" y="338075"/>
                    <a:pt x="6550" y="389933"/>
                  </a:cubicBezTo>
                  <a:cubicBezTo>
                    <a:pt x="-4033" y="441791"/>
                    <a:pt x="1258" y="543391"/>
                    <a:pt x="1787" y="555033"/>
                  </a:cubicBezTo>
                  <a:cubicBezTo>
                    <a:pt x="2316" y="566675"/>
                    <a:pt x="-2446" y="498412"/>
                    <a:pt x="9725" y="459783"/>
                  </a:cubicBezTo>
                  <a:cubicBezTo>
                    <a:pt x="21896" y="421154"/>
                    <a:pt x="52058" y="394431"/>
                    <a:pt x="74812" y="323258"/>
                  </a:cubicBezTo>
                  <a:cubicBezTo>
                    <a:pt x="97566" y="252085"/>
                    <a:pt x="113706" y="42535"/>
                    <a:pt x="124025" y="7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5047136A-0DDD-4E66-A2D1-51B1F41E2611}"/>
                </a:ext>
              </a:extLst>
            </p:cNvPr>
            <p:cNvSpPr/>
            <p:nvPr/>
          </p:nvSpPr>
          <p:spPr>
            <a:xfrm>
              <a:off x="5055889" y="9537197"/>
              <a:ext cx="159556" cy="403126"/>
            </a:xfrm>
            <a:custGeom>
              <a:avLst/>
              <a:gdLst>
                <a:gd name="connsiteX0" fmla="*/ 159049 w 159556"/>
                <a:gd name="connsiteY0" fmla="*/ 503 h 403126"/>
                <a:gd name="connsiteX1" fmla="*/ 52686 w 159556"/>
                <a:gd name="connsiteY1" fmla="*/ 148141 h 403126"/>
                <a:gd name="connsiteX2" fmla="*/ 33636 w 159556"/>
                <a:gd name="connsiteY2" fmla="*/ 295778 h 403126"/>
                <a:gd name="connsiteX3" fmla="*/ 73324 w 159556"/>
                <a:gd name="connsiteY3" fmla="*/ 402141 h 403126"/>
                <a:gd name="connsiteX4" fmla="*/ 52686 w 159556"/>
                <a:gd name="connsiteY4" fmla="*/ 340228 h 403126"/>
                <a:gd name="connsiteX5" fmla="*/ 3474 w 159556"/>
                <a:gd name="connsiteY5" fmla="*/ 200528 h 403126"/>
                <a:gd name="connsiteX6" fmla="*/ 159049 w 159556"/>
                <a:gd name="connsiteY6" fmla="*/ 503 h 40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56" h="403126">
                  <a:moveTo>
                    <a:pt x="159049" y="503"/>
                  </a:moveTo>
                  <a:cubicBezTo>
                    <a:pt x="167251" y="-8228"/>
                    <a:pt x="73588" y="98929"/>
                    <a:pt x="52686" y="148141"/>
                  </a:cubicBezTo>
                  <a:cubicBezTo>
                    <a:pt x="31784" y="197353"/>
                    <a:pt x="30196" y="253445"/>
                    <a:pt x="33636" y="295778"/>
                  </a:cubicBezTo>
                  <a:cubicBezTo>
                    <a:pt x="37076" y="338111"/>
                    <a:pt x="70149" y="394733"/>
                    <a:pt x="73324" y="402141"/>
                  </a:cubicBezTo>
                  <a:cubicBezTo>
                    <a:pt x="76499" y="409549"/>
                    <a:pt x="64328" y="373830"/>
                    <a:pt x="52686" y="340228"/>
                  </a:cubicBezTo>
                  <a:cubicBezTo>
                    <a:pt x="41044" y="306626"/>
                    <a:pt x="-14253" y="256091"/>
                    <a:pt x="3474" y="200528"/>
                  </a:cubicBezTo>
                  <a:cubicBezTo>
                    <a:pt x="21201" y="144966"/>
                    <a:pt x="150847" y="9234"/>
                    <a:pt x="159049" y="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F7251B09-6E52-4CA3-BB7C-619F605C1811}"/>
                </a:ext>
              </a:extLst>
            </p:cNvPr>
            <p:cNvSpPr/>
            <p:nvPr/>
          </p:nvSpPr>
          <p:spPr>
            <a:xfrm>
              <a:off x="4893462" y="9817017"/>
              <a:ext cx="228192" cy="346684"/>
            </a:xfrm>
            <a:custGeom>
              <a:avLst/>
              <a:gdLst>
                <a:gd name="connsiteX0" fmla="*/ 227813 w 228192"/>
                <a:gd name="connsiteY0" fmla="*/ 83 h 346684"/>
                <a:gd name="connsiteX1" fmla="*/ 107163 w 228192"/>
                <a:gd name="connsiteY1" fmla="*/ 128671 h 346684"/>
                <a:gd name="connsiteX2" fmla="*/ 801 w 228192"/>
                <a:gd name="connsiteY2" fmla="*/ 344571 h 346684"/>
                <a:gd name="connsiteX3" fmla="*/ 62713 w 228192"/>
                <a:gd name="connsiteY3" fmla="*/ 233446 h 346684"/>
                <a:gd name="connsiteX4" fmla="*/ 142088 w 228192"/>
                <a:gd name="connsiteY4" fmla="*/ 146133 h 346684"/>
                <a:gd name="connsiteX5" fmla="*/ 227813 w 228192"/>
                <a:gd name="connsiteY5" fmla="*/ 83 h 34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92" h="346684">
                  <a:moveTo>
                    <a:pt x="227813" y="83"/>
                  </a:moveTo>
                  <a:cubicBezTo>
                    <a:pt x="221992" y="-2827"/>
                    <a:pt x="144998" y="71256"/>
                    <a:pt x="107163" y="128671"/>
                  </a:cubicBezTo>
                  <a:cubicBezTo>
                    <a:pt x="69328" y="186086"/>
                    <a:pt x="8209" y="327109"/>
                    <a:pt x="801" y="344571"/>
                  </a:cubicBezTo>
                  <a:cubicBezTo>
                    <a:pt x="-6607" y="362033"/>
                    <a:pt x="39165" y="266519"/>
                    <a:pt x="62713" y="233446"/>
                  </a:cubicBezTo>
                  <a:cubicBezTo>
                    <a:pt x="86261" y="200373"/>
                    <a:pt x="113248" y="182645"/>
                    <a:pt x="142088" y="146133"/>
                  </a:cubicBezTo>
                  <a:cubicBezTo>
                    <a:pt x="170928" y="109621"/>
                    <a:pt x="233634" y="2993"/>
                    <a:pt x="227813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7C2BA2CA-49DD-40FB-B034-F74C079EE650}"/>
                </a:ext>
              </a:extLst>
            </p:cNvPr>
            <p:cNvSpPr/>
            <p:nvPr/>
          </p:nvSpPr>
          <p:spPr>
            <a:xfrm>
              <a:off x="4849551" y="10175465"/>
              <a:ext cx="77760" cy="264868"/>
            </a:xfrm>
            <a:custGeom>
              <a:avLst/>
              <a:gdLst>
                <a:gd name="connsiteX0" fmla="*/ 76462 w 77760"/>
                <a:gd name="connsiteY0" fmla="*/ 410 h 264868"/>
                <a:gd name="connsiteX1" fmla="*/ 46299 w 77760"/>
                <a:gd name="connsiteY1" fmla="*/ 86135 h 264868"/>
                <a:gd name="connsiteX2" fmla="*/ 8199 w 77760"/>
                <a:gd name="connsiteY2" fmla="*/ 262348 h 264868"/>
                <a:gd name="connsiteX3" fmla="*/ 17724 w 77760"/>
                <a:gd name="connsiteY3" fmla="*/ 181385 h 264868"/>
                <a:gd name="connsiteX4" fmla="*/ 1849 w 77760"/>
                <a:gd name="connsiteY4" fmla="*/ 59148 h 264868"/>
                <a:gd name="connsiteX5" fmla="*/ 76462 w 77760"/>
                <a:gd name="connsiteY5" fmla="*/ 410 h 26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60" h="264868">
                  <a:moveTo>
                    <a:pt x="76462" y="410"/>
                  </a:moveTo>
                  <a:cubicBezTo>
                    <a:pt x="83870" y="4908"/>
                    <a:pt x="57676" y="42479"/>
                    <a:pt x="46299" y="86135"/>
                  </a:cubicBezTo>
                  <a:cubicBezTo>
                    <a:pt x="34922" y="129791"/>
                    <a:pt x="12961" y="246473"/>
                    <a:pt x="8199" y="262348"/>
                  </a:cubicBezTo>
                  <a:cubicBezTo>
                    <a:pt x="3437" y="278223"/>
                    <a:pt x="18782" y="215252"/>
                    <a:pt x="17724" y="181385"/>
                  </a:cubicBezTo>
                  <a:cubicBezTo>
                    <a:pt x="16666" y="147518"/>
                    <a:pt x="-6618" y="89046"/>
                    <a:pt x="1849" y="59148"/>
                  </a:cubicBezTo>
                  <a:cubicBezTo>
                    <a:pt x="10316" y="29250"/>
                    <a:pt x="69054" y="-4088"/>
                    <a:pt x="7646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FABFB2DD-2017-4716-A871-CE9A923C97F2}"/>
                </a:ext>
              </a:extLst>
            </p:cNvPr>
            <p:cNvSpPr/>
            <p:nvPr/>
          </p:nvSpPr>
          <p:spPr>
            <a:xfrm>
              <a:off x="4697122" y="10403735"/>
              <a:ext cx="200941" cy="320656"/>
            </a:xfrm>
            <a:custGeom>
              <a:avLst/>
              <a:gdLst>
                <a:gd name="connsiteX0" fmla="*/ 143166 w 200941"/>
                <a:gd name="connsiteY0" fmla="*/ 740 h 320656"/>
                <a:gd name="connsiteX1" fmla="*/ 147928 w 200941"/>
                <a:gd name="connsiteY1" fmla="*/ 108690 h 320656"/>
                <a:gd name="connsiteX2" fmla="*/ 66966 w 200941"/>
                <a:gd name="connsiteY2" fmla="*/ 192828 h 320656"/>
                <a:gd name="connsiteX3" fmla="*/ 291 w 200941"/>
                <a:gd name="connsiteY3" fmla="*/ 319828 h 320656"/>
                <a:gd name="connsiteX4" fmla="*/ 49503 w 200941"/>
                <a:gd name="connsiteY4" fmla="*/ 238865 h 320656"/>
                <a:gd name="connsiteX5" fmla="*/ 198728 w 200941"/>
                <a:gd name="connsiteY5" fmla="*/ 70590 h 320656"/>
                <a:gd name="connsiteX6" fmla="*/ 143166 w 200941"/>
                <a:gd name="connsiteY6" fmla="*/ 740 h 32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941" h="320656">
                  <a:moveTo>
                    <a:pt x="143166" y="740"/>
                  </a:moveTo>
                  <a:cubicBezTo>
                    <a:pt x="134699" y="7090"/>
                    <a:pt x="160628" y="76675"/>
                    <a:pt x="147928" y="108690"/>
                  </a:cubicBezTo>
                  <a:cubicBezTo>
                    <a:pt x="135228" y="140705"/>
                    <a:pt x="91572" y="157638"/>
                    <a:pt x="66966" y="192828"/>
                  </a:cubicBezTo>
                  <a:cubicBezTo>
                    <a:pt x="42360" y="228018"/>
                    <a:pt x="3202" y="312155"/>
                    <a:pt x="291" y="319828"/>
                  </a:cubicBezTo>
                  <a:cubicBezTo>
                    <a:pt x="-2620" y="327501"/>
                    <a:pt x="16430" y="280405"/>
                    <a:pt x="49503" y="238865"/>
                  </a:cubicBezTo>
                  <a:cubicBezTo>
                    <a:pt x="82576" y="197325"/>
                    <a:pt x="184176" y="111336"/>
                    <a:pt x="198728" y="70590"/>
                  </a:cubicBezTo>
                  <a:cubicBezTo>
                    <a:pt x="213280" y="29844"/>
                    <a:pt x="151633" y="-5610"/>
                    <a:pt x="1431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16202E19-AD44-4029-BB73-092FAB80115C}"/>
                </a:ext>
              </a:extLst>
            </p:cNvPr>
            <p:cNvSpPr/>
            <p:nvPr/>
          </p:nvSpPr>
          <p:spPr>
            <a:xfrm>
              <a:off x="4646066" y="10727704"/>
              <a:ext cx="66267" cy="181141"/>
            </a:xfrm>
            <a:custGeom>
              <a:avLst/>
              <a:gdLst>
                <a:gd name="connsiteX0" fmla="*/ 65634 w 66267"/>
                <a:gd name="connsiteY0" fmla="*/ 621 h 181141"/>
                <a:gd name="connsiteX1" fmla="*/ 33884 w 66267"/>
                <a:gd name="connsiteY1" fmla="*/ 75234 h 181141"/>
                <a:gd name="connsiteX2" fmla="*/ 19597 w 66267"/>
                <a:gd name="connsiteY2" fmla="*/ 178421 h 181141"/>
                <a:gd name="connsiteX3" fmla="*/ 11659 w 66267"/>
                <a:gd name="connsiteY3" fmla="*/ 148259 h 181141"/>
                <a:gd name="connsiteX4" fmla="*/ 2134 w 66267"/>
                <a:gd name="connsiteY4" fmla="*/ 116509 h 181141"/>
                <a:gd name="connsiteX5" fmla="*/ 65634 w 66267"/>
                <a:gd name="connsiteY5" fmla="*/ 621 h 18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67" h="181141">
                  <a:moveTo>
                    <a:pt x="65634" y="621"/>
                  </a:moveTo>
                  <a:cubicBezTo>
                    <a:pt x="70926" y="-6258"/>
                    <a:pt x="41557" y="45601"/>
                    <a:pt x="33884" y="75234"/>
                  </a:cubicBezTo>
                  <a:cubicBezTo>
                    <a:pt x="26211" y="104867"/>
                    <a:pt x="23301" y="166250"/>
                    <a:pt x="19597" y="178421"/>
                  </a:cubicBezTo>
                  <a:cubicBezTo>
                    <a:pt x="15893" y="190592"/>
                    <a:pt x="14569" y="158578"/>
                    <a:pt x="11659" y="148259"/>
                  </a:cubicBezTo>
                  <a:cubicBezTo>
                    <a:pt x="8749" y="137940"/>
                    <a:pt x="-5274" y="141909"/>
                    <a:pt x="2134" y="116509"/>
                  </a:cubicBezTo>
                  <a:cubicBezTo>
                    <a:pt x="9542" y="91109"/>
                    <a:pt x="60342" y="7500"/>
                    <a:pt x="65634" y="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72D73605-CF30-4075-AB85-E04BEB71B6E6}"/>
                </a:ext>
              </a:extLst>
            </p:cNvPr>
            <p:cNvSpPr/>
            <p:nvPr/>
          </p:nvSpPr>
          <p:spPr>
            <a:xfrm>
              <a:off x="7016059" y="6990909"/>
              <a:ext cx="73928" cy="397765"/>
            </a:xfrm>
            <a:custGeom>
              <a:avLst/>
              <a:gdLst>
                <a:gd name="connsiteX0" fmla="*/ 73716 w 73928"/>
                <a:gd name="connsiteY0" fmla="*/ 2029 h 397765"/>
                <a:gd name="connsiteX1" fmla="*/ 43554 w 73928"/>
                <a:gd name="connsiteY1" fmla="*/ 267141 h 397765"/>
                <a:gd name="connsiteX2" fmla="*/ 691 w 73928"/>
                <a:gd name="connsiteY2" fmla="*/ 395729 h 397765"/>
                <a:gd name="connsiteX3" fmla="*/ 19741 w 73928"/>
                <a:gd name="connsiteY3" fmla="*/ 332229 h 397765"/>
                <a:gd name="connsiteX4" fmla="*/ 54666 w 73928"/>
                <a:gd name="connsiteY4" fmla="*/ 154429 h 397765"/>
                <a:gd name="connsiteX5" fmla="*/ 73716 w 73928"/>
                <a:gd name="connsiteY5" fmla="*/ 2029 h 39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28" h="397765">
                  <a:moveTo>
                    <a:pt x="73716" y="2029"/>
                  </a:moveTo>
                  <a:cubicBezTo>
                    <a:pt x="71864" y="20814"/>
                    <a:pt x="55725" y="201524"/>
                    <a:pt x="43554" y="267141"/>
                  </a:cubicBezTo>
                  <a:cubicBezTo>
                    <a:pt x="31383" y="332758"/>
                    <a:pt x="4660" y="384881"/>
                    <a:pt x="691" y="395729"/>
                  </a:cubicBezTo>
                  <a:cubicBezTo>
                    <a:pt x="-3278" y="406577"/>
                    <a:pt x="10745" y="372446"/>
                    <a:pt x="19741" y="332229"/>
                  </a:cubicBezTo>
                  <a:cubicBezTo>
                    <a:pt x="28737" y="292012"/>
                    <a:pt x="44347" y="209198"/>
                    <a:pt x="54666" y="154429"/>
                  </a:cubicBezTo>
                  <a:cubicBezTo>
                    <a:pt x="64985" y="99660"/>
                    <a:pt x="75568" y="-16756"/>
                    <a:pt x="73716" y="2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4FEEEB71-67E3-47FE-8026-FFE2CA4623FA}"/>
                </a:ext>
              </a:extLst>
            </p:cNvPr>
            <p:cNvSpPr/>
            <p:nvPr/>
          </p:nvSpPr>
          <p:spPr>
            <a:xfrm>
              <a:off x="6903764" y="7274683"/>
              <a:ext cx="119414" cy="298082"/>
            </a:xfrm>
            <a:custGeom>
              <a:avLst/>
              <a:gdLst>
                <a:gd name="connsiteX0" fmla="*/ 119336 w 119414"/>
                <a:gd name="connsiteY0" fmla="*/ 830 h 298082"/>
                <a:gd name="connsiteX1" fmla="*/ 70124 w 119414"/>
                <a:gd name="connsiteY1" fmla="*/ 192917 h 298082"/>
                <a:gd name="connsiteX2" fmla="*/ 274 w 119414"/>
                <a:gd name="connsiteY2" fmla="*/ 297692 h 298082"/>
                <a:gd name="connsiteX3" fmla="*/ 46311 w 119414"/>
                <a:gd name="connsiteY3" fmla="*/ 224667 h 298082"/>
                <a:gd name="connsiteX4" fmla="*/ 59011 w 119414"/>
                <a:gd name="connsiteY4" fmla="*/ 126242 h 298082"/>
                <a:gd name="connsiteX5" fmla="*/ 119336 w 119414"/>
                <a:gd name="connsiteY5" fmla="*/ 830 h 29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414" h="298082">
                  <a:moveTo>
                    <a:pt x="119336" y="830"/>
                  </a:moveTo>
                  <a:cubicBezTo>
                    <a:pt x="121188" y="11942"/>
                    <a:pt x="89968" y="143440"/>
                    <a:pt x="70124" y="192917"/>
                  </a:cubicBezTo>
                  <a:cubicBezTo>
                    <a:pt x="50280" y="242394"/>
                    <a:pt x="4243" y="292400"/>
                    <a:pt x="274" y="297692"/>
                  </a:cubicBezTo>
                  <a:cubicBezTo>
                    <a:pt x="-3695" y="302984"/>
                    <a:pt x="36522" y="253242"/>
                    <a:pt x="46311" y="224667"/>
                  </a:cubicBezTo>
                  <a:cubicBezTo>
                    <a:pt x="56100" y="196092"/>
                    <a:pt x="46576" y="159315"/>
                    <a:pt x="59011" y="126242"/>
                  </a:cubicBezTo>
                  <a:cubicBezTo>
                    <a:pt x="71446" y="93169"/>
                    <a:pt x="117484" y="-10282"/>
                    <a:pt x="119336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8B405ED7-B596-4764-8460-906422651B5F}"/>
                </a:ext>
              </a:extLst>
            </p:cNvPr>
            <p:cNvSpPr/>
            <p:nvPr/>
          </p:nvSpPr>
          <p:spPr>
            <a:xfrm>
              <a:off x="6866601" y="7015750"/>
              <a:ext cx="188847" cy="422724"/>
            </a:xfrm>
            <a:custGeom>
              <a:avLst/>
              <a:gdLst>
                <a:gd name="connsiteX0" fmla="*/ 178724 w 188847"/>
                <a:gd name="connsiteY0" fmla="*/ 1000 h 422724"/>
                <a:gd name="connsiteX1" fmla="*/ 100937 w 188847"/>
                <a:gd name="connsiteY1" fmla="*/ 194675 h 422724"/>
                <a:gd name="connsiteX2" fmla="*/ 924 w 188847"/>
                <a:gd name="connsiteY2" fmla="*/ 420100 h 422724"/>
                <a:gd name="connsiteX3" fmla="*/ 58074 w 188847"/>
                <a:gd name="connsiteY3" fmla="*/ 305800 h 422724"/>
                <a:gd name="connsiteX4" fmla="*/ 172374 w 188847"/>
                <a:gd name="connsiteY4" fmla="*/ 126413 h 422724"/>
                <a:gd name="connsiteX5" fmla="*/ 178724 w 188847"/>
                <a:gd name="connsiteY5" fmla="*/ 1000 h 4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47" h="422724">
                  <a:moveTo>
                    <a:pt x="178724" y="1000"/>
                  </a:moveTo>
                  <a:cubicBezTo>
                    <a:pt x="166818" y="12377"/>
                    <a:pt x="130570" y="124825"/>
                    <a:pt x="100937" y="194675"/>
                  </a:cubicBezTo>
                  <a:cubicBezTo>
                    <a:pt x="71304" y="264525"/>
                    <a:pt x="8068" y="401579"/>
                    <a:pt x="924" y="420100"/>
                  </a:cubicBezTo>
                  <a:cubicBezTo>
                    <a:pt x="-6220" y="438621"/>
                    <a:pt x="29499" y="354748"/>
                    <a:pt x="58074" y="305800"/>
                  </a:cubicBezTo>
                  <a:cubicBezTo>
                    <a:pt x="86649" y="256852"/>
                    <a:pt x="148826" y="174832"/>
                    <a:pt x="172374" y="126413"/>
                  </a:cubicBezTo>
                  <a:cubicBezTo>
                    <a:pt x="195922" y="77994"/>
                    <a:pt x="190630" y="-10377"/>
                    <a:pt x="178724" y="1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9A96A876-8532-491C-86E5-9D10C2E291D6}"/>
                </a:ext>
              </a:extLst>
            </p:cNvPr>
            <p:cNvSpPr/>
            <p:nvPr/>
          </p:nvSpPr>
          <p:spPr>
            <a:xfrm>
              <a:off x="6519630" y="7514859"/>
              <a:ext cx="293920" cy="381216"/>
            </a:xfrm>
            <a:custGeom>
              <a:avLst/>
              <a:gdLst>
                <a:gd name="connsiteX0" fmla="*/ 293920 w 293920"/>
                <a:gd name="connsiteY0" fmla="*/ 366 h 381216"/>
                <a:gd name="connsiteX1" fmla="*/ 119295 w 293920"/>
                <a:gd name="connsiteY1" fmla="*/ 194041 h 381216"/>
                <a:gd name="connsiteX2" fmla="*/ 1820 w 293920"/>
                <a:gd name="connsiteY2" fmla="*/ 378191 h 381216"/>
                <a:gd name="connsiteX3" fmla="*/ 52620 w 293920"/>
                <a:gd name="connsiteY3" fmla="*/ 297229 h 381216"/>
                <a:gd name="connsiteX4" fmla="*/ 117708 w 293920"/>
                <a:gd name="connsiteY4" fmla="*/ 149591 h 381216"/>
                <a:gd name="connsiteX5" fmla="*/ 293920 w 293920"/>
                <a:gd name="connsiteY5" fmla="*/ 366 h 38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920" h="381216">
                  <a:moveTo>
                    <a:pt x="293920" y="366"/>
                  </a:moveTo>
                  <a:cubicBezTo>
                    <a:pt x="294185" y="7774"/>
                    <a:pt x="167978" y="131070"/>
                    <a:pt x="119295" y="194041"/>
                  </a:cubicBezTo>
                  <a:cubicBezTo>
                    <a:pt x="70612" y="257012"/>
                    <a:pt x="12932" y="360993"/>
                    <a:pt x="1820" y="378191"/>
                  </a:cubicBezTo>
                  <a:cubicBezTo>
                    <a:pt x="-9292" y="395389"/>
                    <a:pt x="33305" y="335329"/>
                    <a:pt x="52620" y="297229"/>
                  </a:cubicBezTo>
                  <a:cubicBezTo>
                    <a:pt x="71935" y="259129"/>
                    <a:pt x="75639" y="199333"/>
                    <a:pt x="117708" y="149591"/>
                  </a:cubicBezTo>
                  <a:cubicBezTo>
                    <a:pt x="159777" y="99849"/>
                    <a:pt x="293655" y="-7042"/>
                    <a:pt x="29392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07D93AB1-49FA-4A3C-9FFF-73325BFD45C6}"/>
                </a:ext>
              </a:extLst>
            </p:cNvPr>
            <p:cNvSpPr/>
            <p:nvPr/>
          </p:nvSpPr>
          <p:spPr>
            <a:xfrm>
              <a:off x="6722702" y="7467589"/>
              <a:ext cx="124345" cy="328557"/>
            </a:xfrm>
            <a:custGeom>
              <a:avLst/>
              <a:gdLst>
                <a:gd name="connsiteX0" fmla="*/ 87673 w 124345"/>
                <a:gd name="connsiteY0" fmla="*/ 11 h 328557"/>
                <a:gd name="connsiteX1" fmla="*/ 94023 w 124345"/>
                <a:gd name="connsiteY1" fmla="*/ 128599 h 328557"/>
                <a:gd name="connsiteX2" fmla="*/ 1948 w 124345"/>
                <a:gd name="connsiteY2" fmla="*/ 325449 h 328557"/>
                <a:gd name="connsiteX3" fmla="*/ 38461 w 124345"/>
                <a:gd name="connsiteY3" fmla="*/ 241311 h 328557"/>
                <a:gd name="connsiteX4" fmla="*/ 122598 w 124345"/>
                <a:gd name="connsiteY4" fmla="*/ 134949 h 328557"/>
                <a:gd name="connsiteX5" fmla="*/ 87673 w 124345"/>
                <a:gd name="connsiteY5" fmla="*/ 11 h 32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5" h="328557">
                  <a:moveTo>
                    <a:pt x="87673" y="11"/>
                  </a:moveTo>
                  <a:cubicBezTo>
                    <a:pt x="82911" y="-1047"/>
                    <a:pt x="108311" y="74359"/>
                    <a:pt x="94023" y="128599"/>
                  </a:cubicBezTo>
                  <a:cubicBezTo>
                    <a:pt x="79735" y="182839"/>
                    <a:pt x="11208" y="306664"/>
                    <a:pt x="1948" y="325449"/>
                  </a:cubicBezTo>
                  <a:cubicBezTo>
                    <a:pt x="-7312" y="344234"/>
                    <a:pt x="18353" y="273061"/>
                    <a:pt x="38461" y="241311"/>
                  </a:cubicBezTo>
                  <a:cubicBezTo>
                    <a:pt x="58569" y="209561"/>
                    <a:pt x="112015" y="175430"/>
                    <a:pt x="122598" y="134949"/>
                  </a:cubicBezTo>
                  <a:cubicBezTo>
                    <a:pt x="133181" y="94468"/>
                    <a:pt x="92435" y="1069"/>
                    <a:pt x="8767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A4791D86-0D89-43DC-9104-7F96071C415D}"/>
                </a:ext>
              </a:extLst>
            </p:cNvPr>
            <p:cNvSpPr/>
            <p:nvPr/>
          </p:nvSpPr>
          <p:spPr>
            <a:xfrm>
              <a:off x="6407502" y="7759672"/>
              <a:ext cx="162875" cy="394455"/>
            </a:xfrm>
            <a:custGeom>
              <a:avLst/>
              <a:gdLst>
                <a:gd name="connsiteX0" fmla="*/ 162631 w 162875"/>
                <a:gd name="connsiteY0" fmla="*/ 28 h 394455"/>
                <a:gd name="connsiteX1" fmla="*/ 48331 w 162875"/>
                <a:gd name="connsiteY1" fmla="*/ 177828 h 394455"/>
                <a:gd name="connsiteX2" fmla="*/ 5998 w 162875"/>
                <a:gd name="connsiteY2" fmla="*/ 389495 h 394455"/>
                <a:gd name="connsiteX3" fmla="*/ 5998 w 162875"/>
                <a:gd name="connsiteY3" fmla="*/ 332345 h 394455"/>
                <a:gd name="connsiteX4" fmla="*/ 14465 w 162875"/>
                <a:gd name="connsiteY4" fmla="*/ 190528 h 394455"/>
                <a:gd name="connsiteX5" fmla="*/ 162631 w 162875"/>
                <a:gd name="connsiteY5" fmla="*/ 28 h 39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75" h="394455">
                  <a:moveTo>
                    <a:pt x="162631" y="28"/>
                  </a:moveTo>
                  <a:cubicBezTo>
                    <a:pt x="168275" y="-2089"/>
                    <a:pt x="74436" y="112917"/>
                    <a:pt x="48331" y="177828"/>
                  </a:cubicBezTo>
                  <a:cubicBezTo>
                    <a:pt x="22226" y="242739"/>
                    <a:pt x="13053" y="363742"/>
                    <a:pt x="5998" y="389495"/>
                  </a:cubicBezTo>
                  <a:cubicBezTo>
                    <a:pt x="-1057" y="415248"/>
                    <a:pt x="5998" y="332345"/>
                    <a:pt x="5998" y="332345"/>
                  </a:cubicBezTo>
                  <a:cubicBezTo>
                    <a:pt x="7409" y="299184"/>
                    <a:pt x="-13052" y="250147"/>
                    <a:pt x="14465" y="190528"/>
                  </a:cubicBezTo>
                  <a:cubicBezTo>
                    <a:pt x="41982" y="130909"/>
                    <a:pt x="156987" y="2145"/>
                    <a:pt x="162631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E6DAAEB5-C121-4B7E-9ABE-EBB73129CC57}"/>
                </a:ext>
              </a:extLst>
            </p:cNvPr>
            <p:cNvSpPr/>
            <p:nvPr/>
          </p:nvSpPr>
          <p:spPr>
            <a:xfrm>
              <a:off x="6292712" y="8210549"/>
              <a:ext cx="104077" cy="247086"/>
            </a:xfrm>
            <a:custGeom>
              <a:avLst/>
              <a:gdLst>
                <a:gd name="connsiteX0" fmla="*/ 103855 w 104077"/>
                <a:gd name="connsiteY0" fmla="*/ 1 h 247086"/>
                <a:gd name="connsiteX1" fmla="*/ 34005 w 104077"/>
                <a:gd name="connsiteY1" fmla="*/ 114301 h 247086"/>
                <a:gd name="connsiteX2" fmla="*/ 4371 w 104077"/>
                <a:gd name="connsiteY2" fmla="*/ 245534 h 247086"/>
                <a:gd name="connsiteX3" fmla="*/ 4371 w 104077"/>
                <a:gd name="connsiteY3" fmla="*/ 182034 h 247086"/>
                <a:gd name="connsiteX4" fmla="*/ 8605 w 104077"/>
                <a:gd name="connsiteY4" fmla="*/ 116418 h 247086"/>
                <a:gd name="connsiteX5" fmla="*/ 103855 w 104077"/>
                <a:gd name="connsiteY5" fmla="*/ 1 h 24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077" h="247086">
                  <a:moveTo>
                    <a:pt x="103855" y="1"/>
                  </a:moveTo>
                  <a:cubicBezTo>
                    <a:pt x="108088" y="-352"/>
                    <a:pt x="50586" y="73379"/>
                    <a:pt x="34005" y="114301"/>
                  </a:cubicBezTo>
                  <a:cubicBezTo>
                    <a:pt x="17424" y="155223"/>
                    <a:pt x="9310" y="234245"/>
                    <a:pt x="4371" y="245534"/>
                  </a:cubicBezTo>
                  <a:cubicBezTo>
                    <a:pt x="-568" y="256823"/>
                    <a:pt x="3665" y="203553"/>
                    <a:pt x="4371" y="182034"/>
                  </a:cubicBezTo>
                  <a:cubicBezTo>
                    <a:pt x="5077" y="160515"/>
                    <a:pt x="-8328" y="150990"/>
                    <a:pt x="8605" y="116418"/>
                  </a:cubicBezTo>
                  <a:cubicBezTo>
                    <a:pt x="25538" y="81846"/>
                    <a:pt x="99622" y="354"/>
                    <a:pt x="103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A38FE41F-765C-493A-87DC-B3816E93A168}"/>
                </a:ext>
              </a:extLst>
            </p:cNvPr>
            <p:cNvSpPr/>
            <p:nvPr/>
          </p:nvSpPr>
          <p:spPr>
            <a:xfrm>
              <a:off x="6204599" y="8413664"/>
              <a:ext cx="72732" cy="228331"/>
            </a:xfrm>
            <a:custGeom>
              <a:avLst/>
              <a:gdLst>
                <a:gd name="connsiteX0" fmla="*/ 72376 w 72732"/>
                <a:gd name="connsiteY0" fmla="*/ 86 h 228331"/>
                <a:gd name="connsiteX1" fmla="*/ 29514 w 72732"/>
                <a:gd name="connsiteY1" fmla="*/ 82636 h 228331"/>
                <a:gd name="connsiteX2" fmla="*/ 24751 w 72732"/>
                <a:gd name="connsiteY2" fmla="*/ 225511 h 228331"/>
                <a:gd name="connsiteX3" fmla="*/ 10464 w 72732"/>
                <a:gd name="connsiteY3" fmla="*/ 171536 h 228331"/>
                <a:gd name="connsiteX4" fmla="*/ 2526 w 72732"/>
                <a:gd name="connsiteY4" fmla="*/ 96924 h 228331"/>
                <a:gd name="connsiteX5" fmla="*/ 72376 w 72732"/>
                <a:gd name="connsiteY5" fmla="*/ 86 h 22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32" h="228331">
                  <a:moveTo>
                    <a:pt x="72376" y="86"/>
                  </a:moveTo>
                  <a:cubicBezTo>
                    <a:pt x="76874" y="-2295"/>
                    <a:pt x="37451" y="45065"/>
                    <a:pt x="29514" y="82636"/>
                  </a:cubicBezTo>
                  <a:cubicBezTo>
                    <a:pt x="21577" y="120207"/>
                    <a:pt x="27926" y="210694"/>
                    <a:pt x="24751" y="225511"/>
                  </a:cubicBezTo>
                  <a:cubicBezTo>
                    <a:pt x="21576" y="240328"/>
                    <a:pt x="14168" y="192967"/>
                    <a:pt x="10464" y="171536"/>
                  </a:cubicBezTo>
                  <a:cubicBezTo>
                    <a:pt x="6760" y="150105"/>
                    <a:pt x="-5147" y="127616"/>
                    <a:pt x="2526" y="96924"/>
                  </a:cubicBezTo>
                  <a:cubicBezTo>
                    <a:pt x="10199" y="66232"/>
                    <a:pt x="67878" y="2467"/>
                    <a:pt x="72376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FADAAF85-752C-43E4-8EA1-25242329D5A0}"/>
                </a:ext>
              </a:extLst>
            </p:cNvPr>
            <p:cNvSpPr/>
            <p:nvPr/>
          </p:nvSpPr>
          <p:spPr>
            <a:xfrm>
              <a:off x="6141914" y="8605791"/>
              <a:ext cx="68537" cy="201362"/>
            </a:xfrm>
            <a:custGeom>
              <a:avLst/>
              <a:gdLst>
                <a:gd name="connsiteX0" fmla="*/ 124 w 68537"/>
                <a:gd name="connsiteY0" fmla="*/ 47 h 201362"/>
                <a:gd name="connsiteX1" fmla="*/ 49336 w 68537"/>
                <a:gd name="connsiteY1" fmla="*/ 100059 h 201362"/>
                <a:gd name="connsiteX2" fmla="*/ 19174 w 68537"/>
                <a:gd name="connsiteY2" fmla="*/ 200072 h 201362"/>
                <a:gd name="connsiteX3" fmla="*/ 49336 w 68537"/>
                <a:gd name="connsiteY3" fmla="*/ 154034 h 201362"/>
                <a:gd name="connsiteX4" fmla="*/ 66799 w 68537"/>
                <a:gd name="connsiteY4" fmla="*/ 112759 h 201362"/>
                <a:gd name="connsiteX5" fmla="*/ 124 w 68537"/>
                <a:gd name="connsiteY5" fmla="*/ 47 h 20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37" h="201362">
                  <a:moveTo>
                    <a:pt x="124" y="47"/>
                  </a:moveTo>
                  <a:cubicBezTo>
                    <a:pt x="-2786" y="-2070"/>
                    <a:pt x="46161" y="66722"/>
                    <a:pt x="49336" y="100059"/>
                  </a:cubicBezTo>
                  <a:cubicBezTo>
                    <a:pt x="52511" y="133396"/>
                    <a:pt x="19174" y="191076"/>
                    <a:pt x="19174" y="200072"/>
                  </a:cubicBezTo>
                  <a:cubicBezTo>
                    <a:pt x="19174" y="209068"/>
                    <a:pt x="41398" y="168586"/>
                    <a:pt x="49336" y="154034"/>
                  </a:cubicBezTo>
                  <a:cubicBezTo>
                    <a:pt x="57274" y="139482"/>
                    <a:pt x="73943" y="134719"/>
                    <a:pt x="66799" y="112759"/>
                  </a:cubicBezTo>
                  <a:cubicBezTo>
                    <a:pt x="59655" y="90799"/>
                    <a:pt x="3034" y="2164"/>
                    <a:pt x="124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2228A920-766C-44D7-AD67-130AEE9E08D9}"/>
                </a:ext>
              </a:extLst>
            </p:cNvPr>
            <p:cNvSpPr/>
            <p:nvPr/>
          </p:nvSpPr>
          <p:spPr>
            <a:xfrm>
              <a:off x="6029322" y="8833495"/>
              <a:ext cx="89514" cy="452842"/>
            </a:xfrm>
            <a:custGeom>
              <a:avLst/>
              <a:gdLst>
                <a:gd name="connsiteX0" fmla="*/ 3 w 89514"/>
                <a:gd name="connsiteY0" fmla="*/ 943 h 452842"/>
                <a:gd name="connsiteX1" fmla="*/ 80966 w 89514"/>
                <a:gd name="connsiteY1" fmla="*/ 170805 h 452842"/>
                <a:gd name="connsiteX2" fmla="*/ 87316 w 89514"/>
                <a:gd name="connsiteY2" fmla="*/ 443855 h 452842"/>
                <a:gd name="connsiteX3" fmla="*/ 88903 w 89514"/>
                <a:gd name="connsiteY3" fmla="*/ 374005 h 452842"/>
                <a:gd name="connsiteX4" fmla="*/ 77791 w 89514"/>
                <a:gd name="connsiteY4" fmla="*/ 243830 h 452842"/>
                <a:gd name="connsiteX5" fmla="*/ 3 w 89514"/>
                <a:gd name="connsiteY5" fmla="*/ 943 h 45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14" h="452842">
                  <a:moveTo>
                    <a:pt x="3" y="943"/>
                  </a:moveTo>
                  <a:cubicBezTo>
                    <a:pt x="532" y="-11228"/>
                    <a:pt x="66414" y="96986"/>
                    <a:pt x="80966" y="170805"/>
                  </a:cubicBezTo>
                  <a:cubicBezTo>
                    <a:pt x="95518" y="244624"/>
                    <a:pt x="85993" y="409988"/>
                    <a:pt x="87316" y="443855"/>
                  </a:cubicBezTo>
                  <a:cubicBezTo>
                    <a:pt x="88639" y="477722"/>
                    <a:pt x="90490" y="407342"/>
                    <a:pt x="88903" y="374005"/>
                  </a:cubicBezTo>
                  <a:cubicBezTo>
                    <a:pt x="87316" y="340668"/>
                    <a:pt x="91285" y="298334"/>
                    <a:pt x="77791" y="243830"/>
                  </a:cubicBezTo>
                  <a:cubicBezTo>
                    <a:pt x="64297" y="189326"/>
                    <a:pt x="-526" y="13114"/>
                    <a:pt x="3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EAAB0C92-FE79-4755-B503-68D1B5999AE1}"/>
                </a:ext>
              </a:extLst>
            </p:cNvPr>
            <p:cNvSpPr/>
            <p:nvPr/>
          </p:nvSpPr>
          <p:spPr>
            <a:xfrm>
              <a:off x="5875983" y="9538348"/>
              <a:ext cx="161753" cy="376963"/>
            </a:xfrm>
            <a:custGeom>
              <a:avLst/>
              <a:gdLst>
                <a:gd name="connsiteX0" fmla="*/ 161280 w 161753"/>
                <a:gd name="connsiteY0" fmla="*/ 4115 h 376963"/>
                <a:gd name="connsiteX1" fmla="*/ 7292 w 161753"/>
                <a:gd name="connsiteY1" fmla="*/ 367652 h 376963"/>
                <a:gd name="connsiteX2" fmla="*/ 27930 w 161753"/>
                <a:gd name="connsiteY2" fmla="*/ 261290 h 376963"/>
                <a:gd name="connsiteX3" fmla="*/ 54917 w 161753"/>
                <a:gd name="connsiteY3" fmla="*/ 175565 h 376963"/>
                <a:gd name="connsiteX4" fmla="*/ 161280 w 161753"/>
                <a:gd name="connsiteY4" fmla="*/ 4115 h 37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753" h="376963">
                  <a:moveTo>
                    <a:pt x="161280" y="4115"/>
                  </a:moveTo>
                  <a:cubicBezTo>
                    <a:pt x="153342" y="36130"/>
                    <a:pt x="29517" y="324790"/>
                    <a:pt x="7292" y="367652"/>
                  </a:cubicBezTo>
                  <a:cubicBezTo>
                    <a:pt x="-14933" y="410514"/>
                    <a:pt x="19992" y="293305"/>
                    <a:pt x="27930" y="261290"/>
                  </a:cubicBezTo>
                  <a:cubicBezTo>
                    <a:pt x="35867" y="229276"/>
                    <a:pt x="34809" y="214988"/>
                    <a:pt x="54917" y="175565"/>
                  </a:cubicBezTo>
                  <a:cubicBezTo>
                    <a:pt x="75025" y="136142"/>
                    <a:pt x="169218" y="-27900"/>
                    <a:pt x="161280" y="4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784006BB-DE26-49D8-8BF4-11484895DFE1}"/>
                </a:ext>
              </a:extLst>
            </p:cNvPr>
            <p:cNvSpPr/>
            <p:nvPr/>
          </p:nvSpPr>
          <p:spPr>
            <a:xfrm>
              <a:off x="5712628" y="9986913"/>
              <a:ext cx="139101" cy="268196"/>
            </a:xfrm>
            <a:custGeom>
              <a:avLst/>
              <a:gdLst>
                <a:gd name="connsiteX0" fmla="*/ 138897 w 139101"/>
                <a:gd name="connsiteY0" fmla="*/ 50 h 268196"/>
                <a:gd name="connsiteX1" fmla="*/ 37297 w 139101"/>
                <a:gd name="connsiteY1" fmla="*/ 154037 h 268196"/>
                <a:gd name="connsiteX2" fmla="*/ 34122 w 139101"/>
                <a:gd name="connsiteY2" fmla="*/ 266750 h 268196"/>
                <a:gd name="connsiteX3" fmla="*/ 19835 w 139101"/>
                <a:gd name="connsiteY3" fmla="*/ 212775 h 268196"/>
                <a:gd name="connsiteX4" fmla="*/ 7135 w 139101"/>
                <a:gd name="connsiteY4" fmla="*/ 138162 h 268196"/>
                <a:gd name="connsiteX5" fmla="*/ 138897 w 139101"/>
                <a:gd name="connsiteY5" fmla="*/ 50 h 26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01" h="268196">
                  <a:moveTo>
                    <a:pt x="138897" y="50"/>
                  </a:moveTo>
                  <a:cubicBezTo>
                    <a:pt x="143924" y="2696"/>
                    <a:pt x="54759" y="109587"/>
                    <a:pt x="37297" y="154037"/>
                  </a:cubicBezTo>
                  <a:cubicBezTo>
                    <a:pt x="19835" y="198487"/>
                    <a:pt x="37032" y="256960"/>
                    <a:pt x="34122" y="266750"/>
                  </a:cubicBezTo>
                  <a:cubicBezTo>
                    <a:pt x="31212" y="276540"/>
                    <a:pt x="24333" y="234206"/>
                    <a:pt x="19835" y="212775"/>
                  </a:cubicBezTo>
                  <a:cubicBezTo>
                    <a:pt x="15337" y="191344"/>
                    <a:pt x="-12973" y="176791"/>
                    <a:pt x="7135" y="138162"/>
                  </a:cubicBezTo>
                  <a:cubicBezTo>
                    <a:pt x="27243" y="99533"/>
                    <a:pt x="133870" y="-2596"/>
                    <a:pt x="138897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49F81AA5-2C8F-4FE4-9D1B-855E6ADC22BB}"/>
                </a:ext>
              </a:extLst>
            </p:cNvPr>
            <p:cNvSpPr/>
            <p:nvPr/>
          </p:nvSpPr>
          <p:spPr>
            <a:xfrm>
              <a:off x="5520642" y="10272608"/>
              <a:ext cx="218576" cy="347692"/>
            </a:xfrm>
            <a:custGeom>
              <a:avLst/>
              <a:gdLst>
                <a:gd name="connsiteX0" fmla="*/ 218171 w 218576"/>
                <a:gd name="connsiteY0" fmla="*/ 105 h 347692"/>
                <a:gd name="connsiteX1" fmla="*/ 65771 w 218576"/>
                <a:gd name="connsiteY1" fmla="*/ 211242 h 347692"/>
                <a:gd name="connsiteX2" fmla="*/ 11796 w 218576"/>
                <a:gd name="connsiteY2" fmla="*/ 346180 h 347692"/>
                <a:gd name="connsiteX3" fmla="*/ 11796 w 218576"/>
                <a:gd name="connsiteY3" fmla="*/ 287442 h 347692"/>
                <a:gd name="connsiteX4" fmla="*/ 14971 w 218576"/>
                <a:gd name="connsiteY4" fmla="*/ 239817 h 347692"/>
                <a:gd name="connsiteX5" fmla="*/ 218171 w 218576"/>
                <a:gd name="connsiteY5" fmla="*/ 105 h 34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576" h="347692">
                  <a:moveTo>
                    <a:pt x="218171" y="105"/>
                  </a:moveTo>
                  <a:cubicBezTo>
                    <a:pt x="226638" y="-4658"/>
                    <a:pt x="100167" y="153563"/>
                    <a:pt x="65771" y="211242"/>
                  </a:cubicBezTo>
                  <a:cubicBezTo>
                    <a:pt x="31375" y="268921"/>
                    <a:pt x="20792" y="333480"/>
                    <a:pt x="11796" y="346180"/>
                  </a:cubicBezTo>
                  <a:cubicBezTo>
                    <a:pt x="2800" y="358880"/>
                    <a:pt x="11796" y="287442"/>
                    <a:pt x="11796" y="287442"/>
                  </a:cubicBezTo>
                  <a:cubicBezTo>
                    <a:pt x="12325" y="269715"/>
                    <a:pt x="-17043" y="285325"/>
                    <a:pt x="14971" y="239817"/>
                  </a:cubicBezTo>
                  <a:cubicBezTo>
                    <a:pt x="46985" y="194309"/>
                    <a:pt x="209704" y="4868"/>
                    <a:pt x="21817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CAE0CEBE-B8EE-4D57-B5D7-0F35F466CF77}"/>
                </a:ext>
              </a:extLst>
            </p:cNvPr>
            <p:cNvSpPr/>
            <p:nvPr/>
          </p:nvSpPr>
          <p:spPr>
            <a:xfrm>
              <a:off x="5393309" y="10624127"/>
              <a:ext cx="126184" cy="332060"/>
            </a:xfrm>
            <a:custGeom>
              <a:avLst/>
              <a:gdLst>
                <a:gd name="connsiteX0" fmla="*/ 120079 w 126184"/>
                <a:gd name="connsiteY0" fmla="*/ 5773 h 332060"/>
                <a:gd name="connsiteX1" fmla="*/ 4191 w 126184"/>
                <a:gd name="connsiteY1" fmla="*/ 321686 h 332060"/>
                <a:gd name="connsiteX2" fmla="*/ 32766 w 126184"/>
                <a:gd name="connsiteY2" fmla="*/ 243898 h 332060"/>
                <a:gd name="connsiteX3" fmla="*/ 102616 w 126184"/>
                <a:gd name="connsiteY3" fmla="*/ 124836 h 332060"/>
                <a:gd name="connsiteX4" fmla="*/ 120079 w 126184"/>
                <a:gd name="connsiteY4" fmla="*/ 5773 h 33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4" h="332060">
                  <a:moveTo>
                    <a:pt x="120079" y="5773"/>
                  </a:moveTo>
                  <a:cubicBezTo>
                    <a:pt x="103675" y="38581"/>
                    <a:pt x="18743" y="281999"/>
                    <a:pt x="4191" y="321686"/>
                  </a:cubicBezTo>
                  <a:cubicBezTo>
                    <a:pt x="-10361" y="361373"/>
                    <a:pt x="16362" y="276706"/>
                    <a:pt x="32766" y="243898"/>
                  </a:cubicBezTo>
                  <a:cubicBezTo>
                    <a:pt x="49170" y="211090"/>
                    <a:pt x="89122" y="160555"/>
                    <a:pt x="102616" y="124836"/>
                  </a:cubicBezTo>
                  <a:cubicBezTo>
                    <a:pt x="116110" y="89117"/>
                    <a:pt x="136483" y="-27035"/>
                    <a:pt x="120079" y="5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CA2D960D-4CAC-4397-AFF3-1CC7D60814CB}"/>
                </a:ext>
              </a:extLst>
            </p:cNvPr>
            <p:cNvSpPr/>
            <p:nvPr/>
          </p:nvSpPr>
          <p:spPr>
            <a:xfrm>
              <a:off x="5319570" y="10893308"/>
              <a:ext cx="127731" cy="251886"/>
            </a:xfrm>
            <a:custGeom>
              <a:avLst/>
              <a:gdLst>
                <a:gd name="connsiteX0" fmla="*/ 127143 w 127731"/>
                <a:gd name="connsiteY0" fmla="*/ 117 h 251886"/>
                <a:gd name="connsiteX1" fmla="*/ 49355 w 127731"/>
                <a:gd name="connsiteY1" fmla="*/ 90605 h 251886"/>
                <a:gd name="connsiteX2" fmla="*/ 31893 w 127731"/>
                <a:gd name="connsiteY2" fmla="*/ 249355 h 251886"/>
                <a:gd name="connsiteX3" fmla="*/ 28718 w 127731"/>
                <a:gd name="connsiteY3" fmla="*/ 182680 h 251886"/>
                <a:gd name="connsiteX4" fmla="*/ 3318 w 127731"/>
                <a:gd name="connsiteY4" fmla="*/ 108067 h 251886"/>
                <a:gd name="connsiteX5" fmla="*/ 127143 w 127731"/>
                <a:gd name="connsiteY5" fmla="*/ 117 h 25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731" h="251886">
                  <a:moveTo>
                    <a:pt x="127143" y="117"/>
                  </a:moveTo>
                  <a:cubicBezTo>
                    <a:pt x="134816" y="-2793"/>
                    <a:pt x="65230" y="49065"/>
                    <a:pt x="49355" y="90605"/>
                  </a:cubicBezTo>
                  <a:cubicBezTo>
                    <a:pt x="33480" y="132145"/>
                    <a:pt x="35332" y="234009"/>
                    <a:pt x="31893" y="249355"/>
                  </a:cubicBezTo>
                  <a:cubicBezTo>
                    <a:pt x="28453" y="264701"/>
                    <a:pt x="33480" y="206228"/>
                    <a:pt x="28718" y="182680"/>
                  </a:cubicBezTo>
                  <a:cubicBezTo>
                    <a:pt x="23956" y="159132"/>
                    <a:pt x="-10705" y="138759"/>
                    <a:pt x="3318" y="108067"/>
                  </a:cubicBezTo>
                  <a:cubicBezTo>
                    <a:pt x="17341" y="77375"/>
                    <a:pt x="119470" y="3027"/>
                    <a:pt x="127143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EF8EA1E4-AB13-42C0-8388-A8D086FDB04B}"/>
                </a:ext>
              </a:extLst>
            </p:cNvPr>
            <p:cNvSpPr/>
            <p:nvPr/>
          </p:nvSpPr>
          <p:spPr>
            <a:xfrm>
              <a:off x="4619557" y="10918202"/>
              <a:ext cx="127465" cy="38973"/>
            </a:xfrm>
            <a:custGeom>
              <a:avLst/>
              <a:gdLst>
                <a:gd name="connsiteX0" fmla="*/ 68 w 127465"/>
                <a:gd name="connsiteY0" fmla="*/ 38723 h 38973"/>
                <a:gd name="connsiteX1" fmla="*/ 120718 w 127465"/>
                <a:gd name="connsiteY1" fmla="*/ 623 h 38973"/>
                <a:gd name="connsiteX2" fmla="*/ 103256 w 127465"/>
                <a:gd name="connsiteY2" fmla="*/ 16498 h 38973"/>
                <a:gd name="connsiteX3" fmla="*/ 68 w 127465"/>
                <a:gd name="connsiteY3" fmla="*/ 38723 h 3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465" h="38973">
                  <a:moveTo>
                    <a:pt x="68" y="38723"/>
                  </a:moveTo>
                  <a:cubicBezTo>
                    <a:pt x="2978" y="36077"/>
                    <a:pt x="103520" y="4327"/>
                    <a:pt x="120718" y="623"/>
                  </a:cubicBezTo>
                  <a:cubicBezTo>
                    <a:pt x="137916" y="-3081"/>
                    <a:pt x="118602" y="10677"/>
                    <a:pt x="103256" y="16498"/>
                  </a:cubicBezTo>
                  <a:cubicBezTo>
                    <a:pt x="87910" y="22319"/>
                    <a:pt x="-2842" y="41369"/>
                    <a:pt x="68" y="38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A639EC31-304E-472F-BB04-B7D3F9DACEF6}"/>
                </a:ext>
              </a:extLst>
            </p:cNvPr>
            <p:cNvSpPr/>
            <p:nvPr/>
          </p:nvSpPr>
          <p:spPr>
            <a:xfrm>
              <a:off x="4627319" y="10868785"/>
              <a:ext cx="156974" cy="42235"/>
            </a:xfrm>
            <a:custGeom>
              <a:avLst/>
              <a:gdLst>
                <a:gd name="connsiteX0" fmla="*/ 244 w 156974"/>
                <a:gd name="connsiteY0" fmla="*/ 42103 h 42235"/>
                <a:gd name="connsiteX1" fmla="*/ 151056 w 156974"/>
                <a:gd name="connsiteY1" fmla="*/ 13528 h 42235"/>
                <a:gd name="connsiteX2" fmla="*/ 116131 w 156974"/>
                <a:gd name="connsiteY2" fmla="*/ 828 h 42235"/>
                <a:gd name="connsiteX3" fmla="*/ 244 w 156974"/>
                <a:gd name="connsiteY3" fmla="*/ 42103 h 4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974" h="42235">
                  <a:moveTo>
                    <a:pt x="244" y="42103"/>
                  </a:moveTo>
                  <a:cubicBezTo>
                    <a:pt x="6065" y="44220"/>
                    <a:pt x="131742" y="20407"/>
                    <a:pt x="151056" y="13528"/>
                  </a:cubicBezTo>
                  <a:cubicBezTo>
                    <a:pt x="170371" y="6649"/>
                    <a:pt x="138091" y="-2876"/>
                    <a:pt x="116131" y="828"/>
                  </a:cubicBezTo>
                  <a:cubicBezTo>
                    <a:pt x="94171" y="4532"/>
                    <a:pt x="-5577" y="39986"/>
                    <a:pt x="244" y="42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784A0236-63E3-4C4D-84C1-4FCC99217410}"/>
                </a:ext>
              </a:extLst>
            </p:cNvPr>
            <p:cNvSpPr/>
            <p:nvPr/>
          </p:nvSpPr>
          <p:spPr>
            <a:xfrm>
              <a:off x="4640060" y="10871200"/>
              <a:ext cx="20957" cy="174625"/>
            </a:xfrm>
            <a:custGeom>
              <a:avLst/>
              <a:gdLst>
                <a:gd name="connsiteX0" fmla="*/ 203 w 20957"/>
                <a:gd name="connsiteY0" fmla="*/ 0 h 174625"/>
                <a:gd name="connsiteX1" fmla="*/ 9728 w 20957"/>
                <a:gd name="connsiteY1" fmla="*/ 136525 h 174625"/>
                <a:gd name="connsiteX2" fmla="*/ 203 w 20957"/>
                <a:gd name="connsiteY2" fmla="*/ 174625 h 174625"/>
                <a:gd name="connsiteX3" fmla="*/ 20840 w 20957"/>
                <a:gd name="connsiteY3" fmla="*/ 136525 h 174625"/>
                <a:gd name="connsiteX4" fmla="*/ 203 w 20957"/>
                <a:gd name="connsiteY4" fmla="*/ 0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7" h="174625">
                  <a:moveTo>
                    <a:pt x="203" y="0"/>
                  </a:moveTo>
                  <a:cubicBezTo>
                    <a:pt x="-1649" y="0"/>
                    <a:pt x="9728" y="107421"/>
                    <a:pt x="9728" y="136525"/>
                  </a:cubicBezTo>
                  <a:cubicBezTo>
                    <a:pt x="9728" y="165629"/>
                    <a:pt x="-1649" y="174625"/>
                    <a:pt x="203" y="174625"/>
                  </a:cubicBezTo>
                  <a:cubicBezTo>
                    <a:pt x="2055" y="174625"/>
                    <a:pt x="18988" y="161925"/>
                    <a:pt x="20840" y="136525"/>
                  </a:cubicBezTo>
                  <a:cubicBezTo>
                    <a:pt x="22692" y="111125"/>
                    <a:pt x="2055" y="0"/>
                    <a:pt x="2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78CF2538-6F72-48A5-AE73-262A7A9B0904}"/>
                </a:ext>
              </a:extLst>
            </p:cNvPr>
            <p:cNvSpPr/>
            <p:nvPr/>
          </p:nvSpPr>
          <p:spPr>
            <a:xfrm>
              <a:off x="4646463" y="10972225"/>
              <a:ext cx="216611" cy="73683"/>
            </a:xfrm>
            <a:custGeom>
              <a:avLst/>
              <a:gdLst>
                <a:gd name="connsiteX0" fmla="*/ 150 w 216611"/>
                <a:gd name="connsiteY0" fmla="*/ 73600 h 73683"/>
                <a:gd name="connsiteX1" fmla="*/ 120800 w 216611"/>
                <a:gd name="connsiteY1" fmla="*/ 21213 h 73683"/>
                <a:gd name="connsiteX2" fmla="*/ 216050 w 216611"/>
                <a:gd name="connsiteY2" fmla="*/ 40263 h 73683"/>
                <a:gd name="connsiteX3" fmla="*/ 157312 w 216611"/>
                <a:gd name="connsiteY3" fmla="*/ 3750 h 73683"/>
                <a:gd name="connsiteX4" fmla="*/ 96987 w 216611"/>
                <a:gd name="connsiteY4" fmla="*/ 6925 h 73683"/>
                <a:gd name="connsiteX5" fmla="*/ 150 w 216611"/>
                <a:gd name="connsiteY5" fmla="*/ 73600 h 7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11" h="73683">
                  <a:moveTo>
                    <a:pt x="150" y="73600"/>
                  </a:moveTo>
                  <a:cubicBezTo>
                    <a:pt x="4119" y="75981"/>
                    <a:pt x="84817" y="26769"/>
                    <a:pt x="120800" y="21213"/>
                  </a:cubicBezTo>
                  <a:cubicBezTo>
                    <a:pt x="156783" y="15657"/>
                    <a:pt x="209965" y="43173"/>
                    <a:pt x="216050" y="40263"/>
                  </a:cubicBezTo>
                  <a:cubicBezTo>
                    <a:pt x="222135" y="37353"/>
                    <a:pt x="177156" y="9306"/>
                    <a:pt x="157312" y="3750"/>
                  </a:cubicBezTo>
                  <a:cubicBezTo>
                    <a:pt x="137468" y="-1806"/>
                    <a:pt x="122122" y="-1542"/>
                    <a:pt x="96987" y="6925"/>
                  </a:cubicBezTo>
                  <a:cubicBezTo>
                    <a:pt x="71852" y="15392"/>
                    <a:pt x="-3819" y="71219"/>
                    <a:pt x="150" y="73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834C391E-2E55-4816-8B27-7858ADE99A2B}"/>
                </a:ext>
              </a:extLst>
            </p:cNvPr>
            <p:cNvSpPr/>
            <p:nvPr/>
          </p:nvSpPr>
          <p:spPr>
            <a:xfrm>
              <a:off x="4617984" y="11026539"/>
              <a:ext cx="127601" cy="38915"/>
            </a:xfrm>
            <a:custGeom>
              <a:avLst/>
              <a:gdLst>
                <a:gd name="connsiteX0" fmla="*/ 54 w 127601"/>
                <a:gd name="connsiteY0" fmla="*/ 236 h 38915"/>
                <a:gd name="connsiteX1" fmla="*/ 120704 w 127601"/>
                <a:gd name="connsiteY1" fmla="*/ 38336 h 38915"/>
                <a:gd name="connsiteX2" fmla="*/ 104829 w 127601"/>
                <a:gd name="connsiteY2" fmla="*/ 22461 h 38915"/>
                <a:gd name="connsiteX3" fmla="*/ 54 w 127601"/>
                <a:gd name="connsiteY3" fmla="*/ 236 h 3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01" h="38915">
                  <a:moveTo>
                    <a:pt x="54" y="236"/>
                  </a:moveTo>
                  <a:cubicBezTo>
                    <a:pt x="2700" y="2882"/>
                    <a:pt x="103242" y="34632"/>
                    <a:pt x="120704" y="38336"/>
                  </a:cubicBezTo>
                  <a:cubicBezTo>
                    <a:pt x="138166" y="42040"/>
                    <a:pt x="118587" y="26959"/>
                    <a:pt x="104829" y="22461"/>
                  </a:cubicBezTo>
                  <a:cubicBezTo>
                    <a:pt x="91071" y="17963"/>
                    <a:pt x="-2592" y="-2410"/>
                    <a:pt x="54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AFF69E25-DA25-4999-A7F2-38C799BB4248}"/>
                </a:ext>
              </a:extLst>
            </p:cNvPr>
            <p:cNvSpPr/>
            <p:nvPr/>
          </p:nvSpPr>
          <p:spPr>
            <a:xfrm>
              <a:off x="4765396" y="10896473"/>
              <a:ext cx="276689" cy="87810"/>
            </a:xfrm>
            <a:custGeom>
              <a:avLst/>
              <a:gdLst>
                <a:gd name="connsiteX0" fmla="*/ 279 w 276689"/>
                <a:gd name="connsiteY0" fmla="*/ 19177 h 87810"/>
                <a:gd name="connsiteX1" fmla="*/ 136804 w 276689"/>
                <a:gd name="connsiteY1" fmla="*/ 33465 h 87810"/>
                <a:gd name="connsiteX2" fmla="*/ 276504 w 276689"/>
                <a:gd name="connsiteY2" fmla="*/ 87440 h 87810"/>
                <a:gd name="connsiteX3" fmla="*/ 106642 w 276689"/>
                <a:gd name="connsiteY3" fmla="*/ 3302 h 87810"/>
                <a:gd name="connsiteX4" fmla="*/ 279 w 276689"/>
                <a:gd name="connsiteY4" fmla="*/ 19177 h 8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689" h="87810">
                  <a:moveTo>
                    <a:pt x="279" y="19177"/>
                  </a:moveTo>
                  <a:cubicBezTo>
                    <a:pt x="5306" y="24204"/>
                    <a:pt x="90767" y="22088"/>
                    <a:pt x="136804" y="33465"/>
                  </a:cubicBezTo>
                  <a:cubicBezTo>
                    <a:pt x="182841" y="44842"/>
                    <a:pt x="281531" y="92467"/>
                    <a:pt x="276504" y="87440"/>
                  </a:cubicBezTo>
                  <a:cubicBezTo>
                    <a:pt x="271477" y="82413"/>
                    <a:pt x="154267" y="14944"/>
                    <a:pt x="106642" y="3302"/>
                  </a:cubicBezTo>
                  <a:cubicBezTo>
                    <a:pt x="59017" y="-8340"/>
                    <a:pt x="-4748" y="14150"/>
                    <a:pt x="279" y="19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12150C32-19DF-49CF-9A08-396CE278015A}"/>
                </a:ext>
              </a:extLst>
            </p:cNvPr>
            <p:cNvSpPr/>
            <p:nvPr/>
          </p:nvSpPr>
          <p:spPr>
            <a:xfrm>
              <a:off x="4881475" y="10885215"/>
              <a:ext cx="452605" cy="269250"/>
            </a:xfrm>
            <a:custGeom>
              <a:avLst/>
              <a:gdLst>
                <a:gd name="connsiteX0" fmla="*/ 88 w 452605"/>
                <a:gd name="connsiteY0" fmla="*/ 273 h 269250"/>
                <a:gd name="connsiteX1" fmla="*/ 255675 w 452605"/>
                <a:gd name="connsiteY1" fmla="*/ 125685 h 269250"/>
                <a:gd name="connsiteX2" fmla="*/ 443000 w 452605"/>
                <a:gd name="connsiteY2" fmla="*/ 263798 h 269250"/>
                <a:gd name="connsiteX3" fmla="*/ 404900 w 452605"/>
                <a:gd name="connsiteY3" fmla="*/ 227285 h 269250"/>
                <a:gd name="connsiteX4" fmla="*/ 228688 w 452605"/>
                <a:gd name="connsiteY4" fmla="*/ 95523 h 269250"/>
                <a:gd name="connsiteX5" fmla="*/ 88 w 452605"/>
                <a:gd name="connsiteY5" fmla="*/ 273 h 26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605" h="269250">
                  <a:moveTo>
                    <a:pt x="88" y="273"/>
                  </a:moveTo>
                  <a:cubicBezTo>
                    <a:pt x="4586" y="5300"/>
                    <a:pt x="181856" y="81764"/>
                    <a:pt x="255675" y="125685"/>
                  </a:cubicBezTo>
                  <a:cubicBezTo>
                    <a:pt x="329494" y="169606"/>
                    <a:pt x="418129" y="246865"/>
                    <a:pt x="443000" y="263798"/>
                  </a:cubicBezTo>
                  <a:cubicBezTo>
                    <a:pt x="467871" y="280731"/>
                    <a:pt x="440619" y="255331"/>
                    <a:pt x="404900" y="227285"/>
                  </a:cubicBezTo>
                  <a:cubicBezTo>
                    <a:pt x="369181" y="199239"/>
                    <a:pt x="294569" y="130183"/>
                    <a:pt x="228688" y="95523"/>
                  </a:cubicBezTo>
                  <a:cubicBezTo>
                    <a:pt x="162807" y="60863"/>
                    <a:pt x="-4410" y="-4754"/>
                    <a:pt x="88" y="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848906DF-37E6-42D0-8DBE-6F956AA51BC6}"/>
                </a:ext>
              </a:extLst>
            </p:cNvPr>
            <p:cNvSpPr/>
            <p:nvPr/>
          </p:nvSpPr>
          <p:spPr>
            <a:xfrm>
              <a:off x="5097463" y="11010900"/>
              <a:ext cx="149345" cy="95535"/>
            </a:xfrm>
            <a:custGeom>
              <a:avLst/>
              <a:gdLst>
                <a:gd name="connsiteX0" fmla="*/ 0 w 149345"/>
                <a:gd name="connsiteY0" fmla="*/ 0 h 95535"/>
                <a:gd name="connsiteX1" fmla="*/ 149225 w 149345"/>
                <a:gd name="connsiteY1" fmla="*/ 95250 h 95535"/>
                <a:gd name="connsiteX2" fmla="*/ 0 w 149345"/>
                <a:gd name="connsiteY2" fmla="*/ 0 h 9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45" h="95535">
                  <a:moveTo>
                    <a:pt x="0" y="0"/>
                  </a:moveTo>
                  <a:cubicBezTo>
                    <a:pt x="0" y="0"/>
                    <a:pt x="144198" y="88900"/>
                    <a:pt x="149225" y="95250"/>
                  </a:cubicBezTo>
                  <a:cubicBezTo>
                    <a:pt x="154252" y="101600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CAECC599-B57D-4937-B7DD-D8A531FA6272}"/>
                </a:ext>
              </a:extLst>
            </p:cNvPr>
            <p:cNvSpPr/>
            <p:nvPr/>
          </p:nvSpPr>
          <p:spPr>
            <a:xfrm>
              <a:off x="4868814" y="10997886"/>
              <a:ext cx="393775" cy="217992"/>
            </a:xfrm>
            <a:custGeom>
              <a:avLst/>
              <a:gdLst>
                <a:gd name="connsiteX0" fmla="*/ 49 w 393775"/>
                <a:gd name="connsiteY0" fmla="*/ 314 h 217992"/>
                <a:gd name="connsiteX1" fmla="*/ 225474 w 393775"/>
                <a:gd name="connsiteY1" fmla="*/ 101914 h 217992"/>
                <a:gd name="connsiteX2" fmla="*/ 387399 w 393775"/>
                <a:gd name="connsiteY2" fmla="*/ 214627 h 217992"/>
                <a:gd name="connsiteX3" fmla="*/ 346124 w 393775"/>
                <a:gd name="connsiteY3" fmla="*/ 178114 h 217992"/>
                <a:gd name="connsiteX4" fmla="*/ 206424 w 393775"/>
                <a:gd name="connsiteY4" fmla="*/ 73339 h 217992"/>
                <a:gd name="connsiteX5" fmla="*/ 49 w 393775"/>
                <a:gd name="connsiteY5" fmla="*/ 314 h 21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775" h="217992">
                  <a:moveTo>
                    <a:pt x="49" y="314"/>
                  </a:moveTo>
                  <a:cubicBezTo>
                    <a:pt x="3224" y="5076"/>
                    <a:pt x="160916" y="66195"/>
                    <a:pt x="225474" y="101914"/>
                  </a:cubicBezTo>
                  <a:cubicBezTo>
                    <a:pt x="290032" y="137633"/>
                    <a:pt x="367291" y="201927"/>
                    <a:pt x="387399" y="214627"/>
                  </a:cubicBezTo>
                  <a:cubicBezTo>
                    <a:pt x="407507" y="227327"/>
                    <a:pt x="376286" y="201662"/>
                    <a:pt x="346124" y="178114"/>
                  </a:cubicBezTo>
                  <a:cubicBezTo>
                    <a:pt x="315962" y="154566"/>
                    <a:pt x="265955" y="100591"/>
                    <a:pt x="206424" y="73339"/>
                  </a:cubicBezTo>
                  <a:cubicBezTo>
                    <a:pt x="146893" y="46087"/>
                    <a:pt x="-3126" y="-4448"/>
                    <a:pt x="49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3AEFB693-1A8D-48AA-994B-A427D3FD7672}"/>
                </a:ext>
              </a:extLst>
            </p:cNvPr>
            <p:cNvSpPr/>
            <p:nvPr/>
          </p:nvSpPr>
          <p:spPr>
            <a:xfrm>
              <a:off x="4847773" y="11020187"/>
              <a:ext cx="421752" cy="244781"/>
            </a:xfrm>
            <a:custGeom>
              <a:avLst/>
              <a:gdLst>
                <a:gd name="connsiteX0" fmla="*/ 452 w 421752"/>
                <a:gd name="connsiteY0" fmla="*/ 238 h 244781"/>
                <a:gd name="connsiteX1" fmla="*/ 262390 w 421752"/>
                <a:gd name="connsiteY1" fmla="*/ 116126 h 244781"/>
                <a:gd name="connsiteX2" fmla="*/ 402090 w 421752"/>
                <a:gd name="connsiteY2" fmla="*/ 222488 h 244781"/>
                <a:gd name="connsiteX3" fmla="*/ 419552 w 421752"/>
                <a:gd name="connsiteY3" fmla="*/ 243126 h 244781"/>
                <a:gd name="connsiteX4" fmla="*/ 390977 w 421752"/>
                <a:gd name="connsiteY4" fmla="*/ 195501 h 244781"/>
                <a:gd name="connsiteX5" fmla="*/ 330652 w 421752"/>
                <a:gd name="connsiteY5" fmla="*/ 147876 h 244781"/>
                <a:gd name="connsiteX6" fmla="*/ 452 w 421752"/>
                <a:gd name="connsiteY6" fmla="*/ 238 h 2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752" h="244781">
                  <a:moveTo>
                    <a:pt x="452" y="238"/>
                  </a:moveTo>
                  <a:cubicBezTo>
                    <a:pt x="-10925" y="-5054"/>
                    <a:pt x="195450" y="79084"/>
                    <a:pt x="262390" y="116126"/>
                  </a:cubicBezTo>
                  <a:cubicBezTo>
                    <a:pt x="329330" y="153168"/>
                    <a:pt x="375896" y="201321"/>
                    <a:pt x="402090" y="222488"/>
                  </a:cubicBezTo>
                  <a:cubicBezTo>
                    <a:pt x="428284" y="243655"/>
                    <a:pt x="421404" y="247624"/>
                    <a:pt x="419552" y="243126"/>
                  </a:cubicBezTo>
                  <a:cubicBezTo>
                    <a:pt x="417700" y="238628"/>
                    <a:pt x="405794" y="211376"/>
                    <a:pt x="390977" y="195501"/>
                  </a:cubicBezTo>
                  <a:cubicBezTo>
                    <a:pt x="376160" y="179626"/>
                    <a:pt x="390712" y="178303"/>
                    <a:pt x="330652" y="147876"/>
                  </a:cubicBezTo>
                  <a:cubicBezTo>
                    <a:pt x="270592" y="117449"/>
                    <a:pt x="11829" y="5530"/>
                    <a:pt x="452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C1676E74-CA08-4036-862E-E9CB3FF80E07}"/>
                </a:ext>
              </a:extLst>
            </p:cNvPr>
            <p:cNvSpPr/>
            <p:nvPr/>
          </p:nvSpPr>
          <p:spPr>
            <a:xfrm>
              <a:off x="5171825" y="11224019"/>
              <a:ext cx="108118" cy="115496"/>
            </a:xfrm>
            <a:custGeom>
              <a:avLst/>
              <a:gdLst>
                <a:gd name="connsiteX0" fmla="*/ 250 w 108118"/>
                <a:gd name="connsiteY0" fmla="*/ 115494 h 115496"/>
                <a:gd name="connsiteX1" fmla="*/ 95500 w 108118"/>
                <a:gd name="connsiteY1" fmla="*/ 75806 h 115496"/>
                <a:gd name="connsiteX2" fmla="*/ 105025 w 108118"/>
                <a:gd name="connsiteY2" fmla="*/ 1194 h 115496"/>
                <a:gd name="connsiteX3" fmla="*/ 105025 w 108118"/>
                <a:gd name="connsiteY3" fmla="*/ 32944 h 115496"/>
                <a:gd name="connsiteX4" fmla="*/ 68513 w 108118"/>
                <a:gd name="connsiteY4" fmla="*/ 74219 h 115496"/>
                <a:gd name="connsiteX5" fmla="*/ 250 w 108118"/>
                <a:gd name="connsiteY5" fmla="*/ 115494 h 11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18" h="115496">
                  <a:moveTo>
                    <a:pt x="250" y="115494"/>
                  </a:moveTo>
                  <a:cubicBezTo>
                    <a:pt x="4748" y="115758"/>
                    <a:pt x="78038" y="94856"/>
                    <a:pt x="95500" y="75806"/>
                  </a:cubicBezTo>
                  <a:cubicBezTo>
                    <a:pt x="112962" y="56756"/>
                    <a:pt x="103438" y="8338"/>
                    <a:pt x="105025" y="1194"/>
                  </a:cubicBezTo>
                  <a:cubicBezTo>
                    <a:pt x="106613" y="-5950"/>
                    <a:pt x="111110" y="20773"/>
                    <a:pt x="105025" y="32944"/>
                  </a:cubicBezTo>
                  <a:cubicBezTo>
                    <a:pt x="98940" y="45115"/>
                    <a:pt x="83859" y="63107"/>
                    <a:pt x="68513" y="74219"/>
                  </a:cubicBezTo>
                  <a:cubicBezTo>
                    <a:pt x="53167" y="85331"/>
                    <a:pt x="-4248" y="115230"/>
                    <a:pt x="250" y="115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0AEF1E0E-5D5C-4AC9-8376-57714398BBC9}"/>
                </a:ext>
              </a:extLst>
            </p:cNvPr>
            <p:cNvSpPr/>
            <p:nvPr/>
          </p:nvSpPr>
          <p:spPr>
            <a:xfrm>
              <a:off x="5255639" y="11139428"/>
              <a:ext cx="85430" cy="116157"/>
            </a:xfrm>
            <a:custGeom>
              <a:avLst/>
              <a:gdLst>
                <a:gd name="connsiteX0" fmla="*/ 84711 w 85430"/>
                <a:gd name="connsiteY0" fmla="*/ 60 h 116157"/>
                <a:gd name="connsiteX1" fmla="*/ 43436 w 85430"/>
                <a:gd name="connsiteY1" fmla="*/ 58797 h 116157"/>
                <a:gd name="connsiteX2" fmla="*/ 43436 w 85430"/>
                <a:gd name="connsiteY2" fmla="*/ 115947 h 116157"/>
                <a:gd name="connsiteX3" fmla="*/ 11686 w 85430"/>
                <a:gd name="connsiteY3" fmla="*/ 77847 h 116157"/>
                <a:gd name="connsiteX4" fmla="*/ 3749 w 85430"/>
                <a:gd name="connsiteY4" fmla="*/ 69910 h 116157"/>
                <a:gd name="connsiteX5" fmla="*/ 84711 w 85430"/>
                <a:gd name="connsiteY5" fmla="*/ 60 h 1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430" h="116157">
                  <a:moveTo>
                    <a:pt x="84711" y="60"/>
                  </a:moveTo>
                  <a:cubicBezTo>
                    <a:pt x="91326" y="-1792"/>
                    <a:pt x="50315" y="39483"/>
                    <a:pt x="43436" y="58797"/>
                  </a:cubicBezTo>
                  <a:cubicBezTo>
                    <a:pt x="36557" y="78112"/>
                    <a:pt x="48728" y="112772"/>
                    <a:pt x="43436" y="115947"/>
                  </a:cubicBezTo>
                  <a:cubicBezTo>
                    <a:pt x="38144" y="119122"/>
                    <a:pt x="18300" y="85520"/>
                    <a:pt x="11686" y="77847"/>
                  </a:cubicBezTo>
                  <a:cubicBezTo>
                    <a:pt x="5071" y="70174"/>
                    <a:pt x="-5776" y="78641"/>
                    <a:pt x="3749" y="69910"/>
                  </a:cubicBezTo>
                  <a:cubicBezTo>
                    <a:pt x="13274" y="61179"/>
                    <a:pt x="78096" y="1912"/>
                    <a:pt x="84711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1CE08FE6-BB8C-495F-9856-C4F24D7B8000}"/>
                </a:ext>
              </a:extLst>
            </p:cNvPr>
            <p:cNvSpPr/>
            <p:nvPr/>
          </p:nvSpPr>
          <p:spPr>
            <a:xfrm>
              <a:off x="5035641" y="11117278"/>
              <a:ext cx="144701" cy="327447"/>
            </a:xfrm>
            <a:custGeom>
              <a:avLst/>
              <a:gdLst>
                <a:gd name="connsiteX0" fmla="*/ 44359 w 144701"/>
                <a:gd name="connsiteY0" fmla="*/ 1572 h 327447"/>
                <a:gd name="connsiteX1" fmla="*/ 144372 w 144701"/>
                <a:gd name="connsiteY1" fmla="*/ 128572 h 327447"/>
                <a:gd name="connsiteX2" fmla="*/ 4672 w 144701"/>
                <a:gd name="connsiteY2" fmla="*/ 320660 h 327447"/>
                <a:gd name="connsiteX3" fmla="*/ 41184 w 144701"/>
                <a:gd name="connsiteY3" fmla="*/ 276210 h 327447"/>
                <a:gd name="connsiteX4" fmla="*/ 120559 w 144701"/>
                <a:gd name="connsiteY4" fmla="*/ 198422 h 327447"/>
                <a:gd name="connsiteX5" fmla="*/ 74522 w 144701"/>
                <a:gd name="connsiteY5" fmla="*/ 66660 h 327447"/>
                <a:gd name="connsiteX6" fmla="*/ 44359 w 144701"/>
                <a:gd name="connsiteY6" fmla="*/ 1572 h 32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01" h="327447">
                  <a:moveTo>
                    <a:pt x="44359" y="1572"/>
                  </a:moveTo>
                  <a:cubicBezTo>
                    <a:pt x="56001" y="11891"/>
                    <a:pt x="150986" y="75391"/>
                    <a:pt x="144372" y="128572"/>
                  </a:cubicBezTo>
                  <a:cubicBezTo>
                    <a:pt x="137758" y="181753"/>
                    <a:pt x="21870" y="296054"/>
                    <a:pt x="4672" y="320660"/>
                  </a:cubicBezTo>
                  <a:cubicBezTo>
                    <a:pt x="-12526" y="345266"/>
                    <a:pt x="21870" y="296583"/>
                    <a:pt x="41184" y="276210"/>
                  </a:cubicBezTo>
                  <a:cubicBezTo>
                    <a:pt x="60498" y="255837"/>
                    <a:pt x="115003" y="233347"/>
                    <a:pt x="120559" y="198422"/>
                  </a:cubicBezTo>
                  <a:cubicBezTo>
                    <a:pt x="126115" y="163497"/>
                    <a:pt x="91191" y="99468"/>
                    <a:pt x="74522" y="66660"/>
                  </a:cubicBezTo>
                  <a:cubicBezTo>
                    <a:pt x="57853" y="33852"/>
                    <a:pt x="32717" y="-8747"/>
                    <a:pt x="44359" y="1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3E3C989F-477C-4E7B-AF6C-FF3680525E5D}"/>
                </a:ext>
              </a:extLst>
            </p:cNvPr>
            <p:cNvSpPr/>
            <p:nvPr/>
          </p:nvSpPr>
          <p:spPr>
            <a:xfrm>
              <a:off x="4956145" y="11168049"/>
              <a:ext cx="70269" cy="189074"/>
            </a:xfrm>
            <a:custGeom>
              <a:avLst/>
              <a:gdLst>
                <a:gd name="connsiteX0" fmla="*/ 44480 w 70269"/>
                <a:gd name="connsiteY0" fmla="*/ 14 h 189074"/>
                <a:gd name="connsiteX1" fmla="*/ 25430 w 70269"/>
                <a:gd name="connsiteY1" fmla="*/ 88914 h 189074"/>
                <a:gd name="connsiteX2" fmla="*/ 69880 w 70269"/>
                <a:gd name="connsiteY2" fmla="*/ 187339 h 189074"/>
                <a:gd name="connsiteX3" fmla="*/ 44480 w 70269"/>
                <a:gd name="connsiteY3" fmla="*/ 147651 h 189074"/>
                <a:gd name="connsiteX4" fmla="*/ 30 w 70269"/>
                <a:gd name="connsiteY4" fmla="*/ 95264 h 189074"/>
                <a:gd name="connsiteX5" fmla="*/ 44480 w 70269"/>
                <a:gd name="connsiteY5" fmla="*/ 14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69" h="189074">
                  <a:moveTo>
                    <a:pt x="44480" y="14"/>
                  </a:moveTo>
                  <a:cubicBezTo>
                    <a:pt x="48713" y="-1044"/>
                    <a:pt x="21197" y="57693"/>
                    <a:pt x="25430" y="88914"/>
                  </a:cubicBezTo>
                  <a:cubicBezTo>
                    <a:pt x="29663" y="120135"/>
                    <a:pt x="66705" y="177550"/>
                    <a:pt x="69880" y="187339"/>
                  </a:cubicBezTo>
                  <a:cubicBezTo>
                    <a:pt x="73055" y="197128"/>
                    <a:pt x="56122" y="162997"/>
                    <a:pt x="44480" y="147651"/>
                  </a:cubicBezTo>
                  <a:cubicBezTo>
                    <a:pt x="32838" y="132305"/>
                    <a:pt x="1353" y="119341"/>
                    <a:pt x="30" y="95264"/>
                  </a:cubicBezTo>
                  <a:cubicBezTo>
                    <a:pt x="-1293" y="71187"/>
                    <a:pt x="40247" y="1072"/>
                    <a:pt x="4448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BFAD35F9-F155-4025-8061-7E1C060D9C12}"/>
                </a:ext>
              </a:extLst>
            </p:cNvPr>
            <p:cNvSpPr/>
            <p:nvPr/>
          </p:nvSpPr>
          <p:spPr>
            <a:xfrm>
              <a:off x="4691258" y="11020673"/>
              <a:ext cx="122457" cy="209873"/>
            </a:xfrm>
            <a:custGeom>
              <a:avLst/>
              <a:gdLst>
                <a:gd name="connsiteX0" fmla="*/ 122042 w 122457"/>
                <a:gd name="connsiteY0" fmla="*/ 1340 h 209873"/>
                <a:gd name="connsiteX1" fmla="*/ 42667 w 122457"/>
                <a:gd name="connsiteY1" fmla="*/ 74365 h 209873"/>
                <a:gd name="connsiteX2" fmla="*/ 17267 w 122457"/>
                <a:gd name="connsiteY2" fmla="*/ 207715 h 209873"/>
                <a:gd name="connsiteX3" fmla="*/ 10917 w 122457"/>
                <a:gd name="connsiteY3" fmla="*/ 155327 h 209873"/>
                <a:gd name="connsiteX4" fmla="*/ 4567 w 122457"/>
                <a:gd name="connsiteY4" fmla="*/ 134690 h 209873"/>
                <a:gd name="connsiteX5" fmla="*/ 122042 w 122457"/>
                <a:gd name="connsiteY5" fmla="*/ 1340 h 2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57" h="209873">
                  <a:moveTo>
                    <a:pt x="122042" y="1340"/>
                  </a:moveTo>
                  <a:cubicBezTo>
                    <a:pt x="128392" y="-8714"/>
                    <a:pt x="60129" y="39969"/>
                    <a:pt x="42667" y="74365"/>
                  </a:cubicBezTo>
                  <a:cubicBezTo>
                    <a:pt x="25205" y="108761"/>
                    <a:pt x="22559" y="194221"/>
                    <a:pt x="17267" y="207715"/>
                  </a:cubicBezTo>
                  <a:cubicBezTo>
                    <a:pt x="11975" y="221209"/>
                    <a:pt x="13034" y="167498"/>
                    <a:pt x="10917" y="155327"/>
                  </a:cubicBezTo>
                  <a:cubicBezTo>
                    <a:pt x="8800" y="143156"/>
                    <a:pt x="-7868" y="157444"/>
                    <a:pt x="4567" y="134690"/>
                  </a:cubicBezTo>
                  <a:cubicBezTo>
                    <a:pt x="17002" y="111936"/>
                    <a:pt x="115692" y="11394"/>
                    <a:pt x="122042" y="1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C8495209-9D34-4051-865A-DE4D960F6C60}"/>
                </a:ext>
              </a:extLst>
            </p:cNvPr>
            <p:cNvSpPr/>
            <p:nvPr/>
          </p:nvSpPr>
          <p:spPr>
            <a:xfrm>
              <a:off x="4419619" y="11183770"/>
              <a:ext cx="281302" cy="394829"/>
            </a:xfrm>
            <a:custGeom>
              <a:avLst/>
              <a:gdLst>
                <a:gd name="connsiteX0" fmla="*/ 280969 w 281302"/>
                <a:gd name="connsiteY0" fmla="*/ 168 h 394829"/>
                <a:gd name="connsiteX1" fmla="*/ 169844 w 281302"/>
                <a:gd name="connsiteY1" fmla="*/ 119230 h 394829"/>
                <a:gd name="connsiteX2" fmla="*/ 114281 w 281302"/>
                <a:gd name="connsiteY2" fmla="*/ 220830 h 394829"/>
                <a:gd name="connsiteX3" fmla="*/ 1569 w 281302"/>
                <a:gd name="connsiteY3" fmla="*/ 392280 h 394829"/>
                <a:gd name="connsiteX4" fmla="*/ 58719 w 281302"/>
                <a:gd name="connsiteY4" fmla="*/ 311318 h 394829"/>
                <a:gd name="connsiteX5" fmla="*/ 200006 w 281302"/>
                <a:gd name="connsiteY5" fmla="*/ 146218 h 394829"/>
                <a:gd name="connsiteX6" fmla="*/ 280969 w 281302"/>
                <a:gd name="connsiteY6" fmla="*/ 168 h 3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302" h="394829">
                  <a:moveTo>
                    <a:pt x="280969" y="168"/>
                  </a:moveTo>
                  <a:cubicBezTo>
                    <a:pt x="275942" y="-4330"/>
                    <a:pt x="197625" y="82453"/>
                    <a:pt x="169844" y="119230"/>
                  </a:cubicBezTo>
                  <a:cubicBezTo>
                    <a:pt x="142063" y="156007"/>
                    <a:pt x="142327" y="175322"/>
                    <a:pt x="114281" y="220830"/>
                  </a:cubicBezTo>
                  <a:cubicBezTo>
                    <a:pt x="86235" y="266338"/>
                    <a:pt x="10829" y="377199"/>
                    <a:pt x="1569" y="392280"/>
                  </a:cubicBezTo>
                  <a:cubicBezTo>
                    <a:pt x="-7691" y="407361"/>
                    <a:pt x="25646" y="352328"/>
                    <a:pt x="58719" y="311318"/>
                  </a:cubicBezTo>
                  <a:cubicBezTo>
                    <a:pt x="91792" y="270308"/>
                    <a:pt x="166933" y="194108"/>
                    <a:pt x="200006" y="146218"/>
                  </a:cubicBezTo>
                  <a:cubicBezTo>
                    <a:pt x="233079" y="98328"/>
                    <a:pt x="285996" y="4666"/>
                    <a:pt x="280969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ABA124FE-EDFB-4832-B442-5EDEF464864A}"/>
                </a:ext>
              </a:extLst>
            </p:cNvPr>
            <p:cNvSpPr/>
            <p:nvPr/>
          </p:nvSpPr>
          <p:spPr>
            <a:xfrm>
              <a:off x="4905646" y="11358514"/>
              <a:ext cx="92842" cy="364997"/>
            </a:xfrm>
            <a:custGeom>
              <a:avLst/>
              <a:gdLst>
                <a:gd name="connsiteX0" fmla="*/ 69579 w 92842"/>
                <a:gd name="connsiteY0" fmla="*/ 49 h 364997"/>
                <a:gd name="connsiteX1" fmla="*/ 90217 w 92842"/>
                <a:gd name="connsiteY1" fmla="*/ 150861 h 364997"/>
                <a:gd name="connsiteX2" fmla="*/ 1317 w 92842"/>
                <a:gd name="connsiteY2" fmla="*/ 363586 h 364997"/>
                <a:gd name="connsiteX3" fmla="*/ 39417 w 92842"/>
                <a:gd name="connsiteY3" fmla="*/ 238174 h 364997"/>
                <a:gd name="connsiteX4" fmla="*/ 72754 w 92842"/>
                <a:gd name="connsiteY4" fmla="*/ 134986 h 364997"/>
                <a:gd name="connsiteX5" fmla="*/ 69579 w 92842"/>
                <a:gd name="connsiteY5" fmla="*/ 49 h 36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42" h="364997">
                  <a:moveTo>
                    <a:pt x="69579" y="49"/>
                  </a:moveTo>
                  <a:cubicBezTo>
                    <a:pt x="72489" y="2695"/>
                    <a:pt x="101594" y="90271"/>
                    <a:pt x="90217" y="150861"/>
                  </a:cubicBezTo>
                  <a:cubicBezTo>
                    <a:pt x="78840" y="211451"/>
                    <a:pt x="9784" y="349034"/>
                    <a:pt x="1317" y="363586"/>
                  </a:cubicBezTo>
                  <a:cubicBezTo>
                    <a:pt x="-7150" y="378138"/>
                    <a:pt x="27511" y="276274"/>
                    <a:pt x="39417" y="238174"/>
                  </a:cubicBezTo>
                  <a:cubicBezTo>
                    <a:pt x="51323" y="200074"/>
                    <a:pt x="66404" y="169117"/>
                    <a:pt x="72754" y="134986"/>
                  </a:cubicBezTo>
                  <a:cubicBezTo>
                    <a:pt x="79104" y="100855"/>
                    <a:pt x="66669" y="-2597"/>
                    <a:pt x="6957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1269AFE7-87E1-4997-AC34-DAFFB03A954E}"/>
                </a:ext>
              </a:extLst>
            </p:cNvPr>
            <p:cNvSpPr/>
            <p:nvPr/>
          </p:nvSpPr>
          <p:spPr>
            <a:xfrm>
              <a:off x="4788942" y="11425128"/>
              <a:ext cx="103984" cy="161148"/>
            </a:xfrm>
            <a:custGeom>
              <a:avLst/>
              <a:gdLst>
                <a:gd name="connsiteX0" fmla="*/ 103733 w 103984"/>
                <a:gd name="connsiteY0" fmla="*/ 110 h 161148"/>
                <a:gd name="connsiteX1" fmla="*/ 32296 w 103984"/>
                <a:gd name="connsiteY1" fmla="*/ 89010 h 161148"/>
                <a:gd name="connsiteX2" fmla="*/ 32296 w 103984"/>
                <a:gd name="connsiteY2" fmla="*/ 160447 h 161148"/>
                <a:gd name="connsiteX3" fmla="*/ 21183 w 103984"/>
                <a:gd name="connsiteY3" fmla="*/ 122347 h 161148"/>
                <a:gd name="connsiteX4" fmla="*/ 3721 w 103984"/>
                <a:gd name="connsiteY4" fmla="*/ 71547 h 161148"/>
                <a:gd name="connsiteX5" fmla="*/ 103733 w 103984"/>
                <a:gd name="connsiteY5" fmla="*/ 110 h 16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84" h="161148">
                  <a:moveTo>
                    <a:pt x="103733" y="110"/>
                  </a:moveTo>
                  <a:cubicBezTo>
                    <a:pt x="108495" y="3020"/>
                    <a:pt x="44202" y="62287"/>
                    <a:pt x="32296" y="89010"/>
                  </a:cubicBezTo>
                  <a:cubicBezTo>
                    <a:pt x="20390" y="115733"/>
                    <a:pt x="34148" y="154891"/>
                    <a:pt x="32296" y="160447"/>
                  </a:cubicBezTo>
                  <a:cubicBezTo>
                    <a:pt x="30444" y="166003"/>
                    <a:pt x="25946" y="137164"/>
                    <a:pt x="21183" y="122347"/>
                  </a:cubicBezTo>
                  <a:cubicBezTo>
                    <a:pt x="16420" y="107530"/>
                    <a:pt x="-9508" y="90597"/>
                    <a:pt x="3721" y="71547"/>
                  </a:cubicBezTo>
                  <a:cubicBezTo>
                    <a:pt x="16950" y="52497"/>
                    <a:pt x="98971" y="-2800"/>
                    <a:pt x="103733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677967EF-D0E8-4914-9FCC-CA86674D69F1}"/>
                </a:ext>
              </a:extLst>
            </p:cNvPr>
            <p:cNvSpPr/>
            <p:nvPr/>
          </p:nvSpPr>
          <p:spPr>
            <a:xfrm>
              <a:off x="4837241" y="11604549"/>
              <a:ext cx="142961" cy="400800"/>
            </a:xfrm>
            <a:custGeom>
              <a:avLst/>
              <a:gdLst>
                <a:gd name="connsiteX0" fmla="*/ 142747 w 142961"/>
                <a:gd name="connsiteY0" fmla="*/ 76 h 400800"/>
                <a:gd name="connsiteX1" fmla="*/ 106234 w 142961"/>
                <a:gd name="connsiteY1" fmla="*/ 123901 h 400800"/>
                <a:gd name="connsiteX2" fmla="*/ 103059 w 142961"/>
                <a:gd name="connsiteY2" fmla="*/ 181051 h 400800"/>
                <a:gd name="connsiteX3" fmla="*/ 1459 w 142961"/>
                <a:gd name="connsiteY3" fmla="*/ 396951 h 400800"/>
                <a:gd name="connsiteX4" fmla="*/ 45909 w 142961"/>
                <a:gd name="connsiteY4" fmla="*/ 306464 h 400800"/>
                <a:gd name="connsiteX5" fmla="*/ 87184 w 142961"/>
                <a:gd name="connsiteY5" fmla="*/ 142951 h 400800"/>
                <a:gd name="connsiteX6" fmla="*/ 142747 w 142961"/>
                <a:gd name="connsiteY6" fmla="*/ 76 h 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61" h="400800">
                  <a:moveTo>
                    <a:pt x="142747" y="76"/>
                  </a:moveTo>
                  <a:cubicBezTo>
                    <a:pt x="145922" y="-3099"/>
                    <a:pt x="112849" y="93739"/>
                    <a:pt x="106234" y="123901"/>
                  </a:cubicBezTo>
                  <a:cubicBezTo>
                    <a:pt x="99619" y="154064"/>
                    <a:pt x="120521" y="135543"/>
                    <a:pt x="103059" y="181051"/>
                  </a:cubicBezTo>
                  <a:cubicBezTo>
                    <a:pt x="85597" y="226559"/>
                    <a:pt x="10984" y="376049"/>
                    <a:pt x="1459" y="396951"/>
                  </a:cubicBezTo>
                  <a:cubicBezTo>
                    <a:pt x="-8066" y="417853"/>
                    <a:pt x="31622" y="348797"/>
                    <a:pt x="45909" y="306464"/>
                  </a:cubicBezTo>
                  <a:cubicBezTo>
                    <a:pt x="60196" y="264131"/>
                    <a:pt x="73955" y="190312"/>
                    <a:pt x="87184" y="142951"/>
                  </a:cubicBezTo>
                  <a:cubicBezTo>
                    <a:pt x="100413" y="95591"/>
                    <a:pt x="139572" y="3251"/>
                    <a:pt x="142747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540DD995-547A-453A-AD9E-56551674EE4D}"/>
                </a:ext>
              </a:extLst>
            </p:cNvPr>
            <p:cNvSpPr/>
            <p:nvPr/>
          </p:nvSpPr>
          <p:spPr>
            <a:xfrm>
              <a:off x="4314110" y="11135569"/>
              <a:ext cx="398367" cy="532534"/>
            </a:xfrm>
            <a:custGeom>
              <a:avLst/>
              <a:gdLst>
                <a:gd name="connsiteX0" fmla="*/ 397590 w 398367"/>
                <a:gd name="connsiteY0" fmla="*/ 744 h 532534"/>
                <a:gd name="connsiteX1" fmla="*/ 137240 w 398367"/>
                <a:gd name="connsiteY1" fmla="*/ 237281 h 532534"/>
                <a:gd name="connsiteX2" fmla="*/ 5478 w 398367"/>
                <a:gd name="connsiteY2" fmla="*/ 518269 h 532534"/>
                <a:gd name="connsiteX3" fmla="*/ 43578 w 398367"/>
                <a:gd name="connsiteY3" fmla="*/ 457944 h 532534"/>
                <a:gd name="connsiteX4" fmla="*/ 211853 w 398367"/>
                <a:gd name="connsiteY4" fmla="*/ 172194 h 532534"/>
                <a:gd name="connsiteX5" fmla="*/ 397590 w 398367"/>
                <a:gd name="connsiteY5" fmla="*/ 744 h 53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67" h="532534">
                  <a:moveTo>
                    <a:pt x="397590" y="744"/>
                  </a:moveTo>
                  <a:cubicBezTo>
                    <a:pt x="385154" y="11592"/>
                    <a:pt x="202592" y="151027"/>
                    <a:pt x="137240" y="237281"/>
                  </a:cubicBezTo>
                  <a:cubicBezTo>
                    <a:pt x="71888" y="323535"/>
                    <a:pt x="21088" y="481492"/>
                    <a:pt x="5478" y="518269"/>
                  </a:cubicBezTo>
                  <a:cubicBezTo>
                    <a:pt x="-10132" y="555046"/>
                    <a:pt x="9182" y="515623"/>
                    <a:pt x="43578" y="457944"/>
                  </a:cubicBezTo>
                  <a:cubicBezTo>
                    <a:pt x="77974" y="400265"/>
                    <a:pt x="153645" y="244425"/>
                    <a:pt x="211853" y="172194"/>
                  </a:cubicBezTo>
                  <a:cubicBezTo>
                    <a:pt x="270061" y="99963"/>
                    <a:pt x="410026" y="-10104"/>
                    <a:pt x="397590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5A42CA68-26D4-41CA-8F57-860A806D3B71}"/>
                </a:ext>
              </a:extLst>
            </p:cNvPr>
            <p:cNvSpPr/>
            <p:nvPr/>
          </p:nvSpPr>
          <p:spPr>
            <a:xfrm>
              <a:off x="4098819" y="11717277"/>
              <a:ext cx="186028" cy="384558"/>
            </a:xfrm>
            <a:custGeom>
              <a:avLst/>
              <a:gdLst>
                <a:gd name="connsiteX0" fmla="*/ 185844 w 186028"/>
                <a:gd name="connsiteY0" fmla="*/ 61 h 384558"/>
                <a:gd name="connsiteX1" fmla="*/ 55669 w 186028"/>
                <a:gd name="connsiteY1" fmla="*/ 171511 h 384558"/>
                <a:gd name="connsiteX2" fmla="*/ 35031 w 186028"/>
                <a:gd name="connsiteY2" fmla="*/ 212786 h 384558"/>
                <a:gd name="connsiteX3" fmla="*/ 15981 w 186028"/>
                <a:gd name="connsiteY3" fmla="*/ 338198 h 384558"/>
                <a:gd name="connsiteX4" fmla="*/ 106 w 186028"/>
                <a:gd name="connsiteY4" fmla="*/ 384236 h 384558"/>
                <a:gd name="connsiteX5" fmla="*/ 23919 w 186028"/>
                <a:gd name="connsiteY5" fmla="*/ 319148 h 384558"/>
                <a:gd name="connsiteX6" fmla="*/ 82656 w 186028"/>
                <a:gd name="connsiteY6" fmla="*/ 154048 h 384558"/>
                <a:gd name="connsiteX7" fmla="*/ 185844 w 186028"/>
                <a:gd name="connsiteY7" fmla="*/ 61 h 38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028" h="384558">
                  <a:moveTo>
                    <a:pt x="185844" y="61"/>
                  </a:moveTo>
                  <a:cubicBezTo>
                    <a:pt x="181346" y="2972"/>
                    <a:pt x="80804" y="136057"/>
                    <a:pt x="55669" y="171511"/>
                  </a:cubicBezTo>
                  <a:cubicBezTo>
                    <a:pt x="30534" y="206965"/>
                    <a:pt x="41646" y="185005"/>
                    <a:pt x="35031" y="212786"/>
                  </a:cubicBezTo>
                  <a:cubicBezTo>
                    <a:pt x="28416" y="240567"/>
                    <a:pt x="21802" y="309623"/>
                    <a:pt x="15981" y="338198"/>
                  </a:cubicBezTo>
                  <a:cubicBezTo>
                    <a:pt x="10160" y="366773"/>
                    <a:pt x="-1217" y="387411"/>
                    <a:pt x="106" y="384236"/>
                  </a:cubicBezTo>
                  <a:cubicBezTo>
                    <a:pt x="1429" y="381061"/>
                    <a:pt x="10161" y="357513"/>
                    <a:pt x="23919" y="319148"/>
                  </a:cubicBezTo>
                  <a:cubicBezTo>
                    <a:pt x="37677" y="280783"/>
                    <a:pt x="54081" y="209346"/>
                    <a:pt x="82656" y="154048"/>
                  </a:cubicBezTo>
                  <a:cubicBezTo>
                    <a:pt x="111231" y="98750"/>
                    <a:pt x="190342" y="-2850"/>
                    <a:pt x="185844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E0589CAE-0421-4F16-BD1A-E881A6D5F81C}"/>
                </a:ext>
              </a:extLst>
            </p:cNvPr>
            <p:cNvSpPr/>
            <p:nvPr/>
          </p:nvSpPr>
          <p:spPr>
            <a:xfrm>
              <a:off x="4108764" y="12105811"/>
              <a:ext cx="110737" cy="101754"/>
            </a:xfrm>
            <a:custGeom>
              <a:avLst/>
              <a:gdLst>
                <a:gd name="connsiteX0" fmla="*/ 7624 w 110737"/>
                <a:gd name="connsiteY0" fmla="*/ 464 h 101754"/>
                <a:gd name="connsiteX1" fmla="*/ 106049 w 110737"/>
                <a:gd name="connsiteY1" fmla="*/ 97302 h 101754"/>
                <a:gd name="connsiteX2" fmla="*/ 86999 w 110737"/>
                <a:gd name="connsiteY2" fmla="*/ 83014 h 101754"/>
                <a:gd name="connsiteX3" fmla="*/ 17149 w 110737"/>
                <a:gd name="connsiteY3" fmla="*/ 60789 h 101754"/>
                <a:gd name="connsiteX4" fmla="*/ 7624 w 110737"/>
                <a:gd name="connsiteY4" fmla="*/ 464 h 10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37" h="101754">
                  <a:moveTo>
                    <a:pt x="7624" y="464"/>
                  </a:moveTo>
                  <a:cubicBezTo>
                    <a:pt x="22441" y="6549"/>
                    <a:pt x="92820" y="83544"/>
                    <a:pt x="106049" y="97302"/>
                  </a:cubicBezTo>
                  <a:cubicBezTo>
                    <a:pt x="119278" y="111060"/>
                    <a:pt x="101816" y="89099"/>
                    <a:pt x="86999" y="83014"/>
                  </a:cubicBezTo>
                  <a:cubicBezTo>
                    <a:pt x="72182" y="76929"/>
                    <a:pt x="32760" y="71637"/>
                    <a:pt x="17149" y="60789"/>
                  </a:cubicBezTo>
                  <a:cubicBezTo>
                    <a:pt x="1538" y="49941"/>
                    <a:pt x="-7193" y="-5621"/>
                    <a:pt x="7624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1EDCA879-524B-4A33-965A-2FB519828002}"/>
                </a:ext>
              </a:extLst>
            </p:cNvPr>
            <p:cNvSpPr/>
            <p:nvPr/>
          </p:nvSpPr>
          <p:spPr>
            <a:xfrm>
              <a:off x="4164999" y="11845620"/>
              <a:ext cx="67682" cy="247280"/>
            </a:xfrm>
            <a:custGeom>
              <a:avLst/>
              <a:gdLst>
                <a:gd name="connsiteX0" fmla="*/ 67276 w 67682"/>
                <a:gd name="connsiteY0" fmla="*/ 305 h 247280"/>
                <a:gd name="connsiteX1" fmla="*/ 29176 w 67682"/>
                <a:gd name="connsiteY1" fmla="*/ 100318 h 247280"/>
                <a:gd name="connsiteX2" fmla="*/ 41876 w 67682"/>
                <a:gd name="connsiteY2" fmla="*/ 244780 h 247280"/>
                <a:gd name="connsiteX3" fmla="*/ 27589 w 67682"/>
                <a:gd name="connsiteY3" fmla="*/ 187630 h 247280"/>
                <a:gd name="connsiteX4" fmla="*/ 601 w 67682"/>
                <a:gd name="connsiteY4" fmla="*/ 132068 h 247280"/>
                <a:gd name="connsiteX5" fmla="*/ 67276 w 67682"/>
                <a:gd name="connsiteY5" fmla="*/ 305 h 2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82" h="247280">
                  <a:moveTo>
                    <a:pt x="67276" y="305"/>
                  </a:moveTo>
                  <a:cubicBezTo>
                    <a:pt x="72039" y="-4987"/>
                    <a:pt x="33409" y="59572"/>
                    <a:pt x="29176" y="100318"/>
                  </a:cubicBezTo>
                  <a:cubicBezTo>
                    <a:pt x="24943" y="141064"/>
                    <a:pt x="42140" y="230228"/>
                    <a:pt x="41876" y="244780"/>
                  </a:cubicBezTo>
                  <a:cubicBezTo>
                    <a:pt x="41611" y="259332"/>
                    <a:pt x="34468" y="206415"/>
                    <a:pt x="27589" y="187630"/>
                  </a:cubicBezTo>
                  <a:cubicBezTo>
                    <a:pt x="20710" y="168845"/>
                    <a:pt x="-4161" y="161172"/>
                    <a:pt x="601" y="132068"/>
                  </a:cubicBezTo>
                  <a:cubicBezTo>
                    <a:pt x="5363" y="102964"/>
                    <a:pt x="62513" y="5597"/>
                    <a:pt x="67276" y="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B6382CFA-2A94-44AA-AA72-48242B833017}"/>
                </a:ext>
              </a:extLst>
            </p:cNvPr>
            <p:cNvSpPr/>
            <p:nvPr/>
          </p:nvSpPr>
          <p:spPr>
            <a:xfrm>
              <a:off x="4237882" y="12225056"/>
              <a:ext cx="159156" cy="159071"/>
            </a:xfrm>
            <a:custGeom>
              <a:avLst/>
              <a:gdLst>
                <a:gd name="connsiteX0" fmla="*/ 743 w 159156"/>
                <a:gd name="connsiteY0" fmla="*/ 282 h 159071"/>
                <a:gd name="connsiteX1" fmla="*/ 69006 w 159156"/>
                <a:gd name="connsiteY1" fmla="*/ 39969 h 159071"/>
                <a:gd name="connsiteX2" fmla="*/ 156318 w 159156"/>
                <a:gd name="connsiteY2" fmla="*/ 157444 h 159071"/>
                <a:gd name="connsiteX3" fmla="*/ 135681 w 159156"/>
                <a:gd name="connsiteY3" fmla="*/ 105057 h 159071"/>
                <a:gd name="connsiteX4" fmla="*/ 113456 w 159156"/>
                <a:gd name="connsiteY4" fmla="*/ 55844 h 159071"/>
                <a:gd name="connsiteX5" fmla="*/ 743 w 159156"/>
                <a:gd name="connsiteY5" fmla="*/ 282 h 15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56" h="159071">
                  <a:moveTo>
                    <a:pt x="743" y="282"/>
                  </a:moveTo>
                  <a:cubicBezTo>
                    <a:pt x="-6665" y="-2364"/>
                    <a:pt x="43077" y="13775"/>
                    <a:pt x="69006" y="39969"/>
                  </a:cubicBezTo>
                  <a:cubicBezTo>
                    <a:pt x="94935" y="66163"/>
                    <a:pt x="145206" y="146596"/>
                    <a:pt x="156318" y="157444"/>
                  </a:cubicBezTo>
                  <a:cubicBezTo>
                    <a:pt x="167430" y="168292"/>
                    <a:pt x="142825" y="121990"/>
                    <a:pt x="135681" y="105057"/>
                  </a:cubicBezTo>
                  <a:cubicBezTo>
                    <a:pt x="128537" y="88124"/>
                    <a:pt x="133829" y="73836"/>
                    <a:pt x="113456" y="55844"/>
                  </a:cubicBezTo>
                  <a:cubicBezTo>
                    <a:pt x="93083" y="37852"/>
                    <a:pt x="8151" y="2928"/>
                    <a:pt x="743" y="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25C8308D-D094-492C-A1B5-950975C610CF}"/>
                </a:ext>
              </a:extLst>
            </p:cNvPr>
            <p:cNvSpPr/>
            <p:nvPr/>
          </p:nvSpPr>
          <p:spPr>
            <a:xfrm>
              <a:off x="4257498" y="12302953"/>
              <a:ext cx="184607" cy="144892"/>
            </a:xfrm>
            <a:custGeom>
              <a:avLst/>
              <a:gdLst>
                <a:gd name="connsiteX0" fmla="*/ 177 w 184607"/>
                <a:gd name="connsiteY0" fmla="*/ 172 h 144892"/>
                <a:gd name="connsiteX1" fmla="*/ 90665 w 184607"/>
                <a:gd name="connsiteY1" fmla="*/ 92247 h 144892"/>
                <a:gd name="connsiteX2" fmla="*/ 184327 w 184607"/>
                <a:gd name="connsiteY2" fmla="*/ 144635 h 144892"/>
                <a:gd name="connsiteX3" fmla="*/ 114477 w 184607"/>
                <a:gd name="connsiteY3" fmla="*/ 71610 h 144892"/>
                <a:gd name="connsiteX4" fmla="*/ 177 w 184607"/>
                <a:gd name="connsiteY4" fmla="*/ 172 h 1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07" h="144892">
                  <a:moveTo>
                    <a:pt x="177" y="172"/>
                  </a:moveTo>
                  <a:cubicBezTo>
                    <a:pt x="-3792" y="3611"/>
                    <a:pt x="59973" y="68170"/>
                    <a:pt x="90665" y="92247"/>
                  </a:cubicBezTo>
                  <a:cubicBezTo>
                    <a:pt x="121357" y="116324"/>
                    <a:pt x="180358" y="148074"/>
                    <a:pt x="184327" y="144635"/>
                  </a:cubicBezTo>
                  <a:cubicBezTo>
                    <a:pt x="188296" y="141196"/>
                    <a:pt x="149402" y="97539"/>
                    <a:pt x="114477" y="71610"/>
                  </a:cubicBezTo>
                  <a:cubicBezTo>
                    <a:pt x="79552" y="45681"/>
                    <a:pt x="4146" y="-3267"/>
                    <a:pt x="177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E596589E-F4B3-4ADE-9C2E-154EC6C8A78B}"/>
                </a:ext>
              </a:extLst>
            </p:cNvPr>
            <p:cNvSpPr/>
            <p:nvPr/>
          </p:nvSpPr>
          <p:spPr>
            <a:xfrm>
              <a:off x="4489387" y="12207875"/>
              <a:ext cx="270680" cy="238159"/>
            </a:xfrm>
            <a:custGeom>
              <a:avLst/>
              <a:gdLst>
                <a:gd name="connsiteX0" fmla="*/ 269938 w 270680"/>
                <a:gd name="connsiteY0" fmla="*/ 0 h 238159"/>
                <a:gd name="connsiteX1" fmla="*/ 192151 w 270680"/>
                <a:gd name="connsiteY1" fmla="*/ 144463 h 238159"/>
                <a:gd name="connsiteX2" fmla="*/ 101663 w 270680"/>
                <a:gd name="connsiteY2" fmla="*/ 200025 h 238159"/>
                <a:gd name="connsiteX3" fmla="*/ 63 w 270680"/>
                <a:gd name="connsiteY3" fmla="*/ 238125 h 238159"/>
                <a:gd name="connsiteX4" fmla="*/ 87376 w 270680"/>
                <a:gd name="connsiteY4" fmla="*/ 193675 h 238159"/>
                <a:gd name="connsiteX5" fmla="*/ 144526 w 270680"/>
                <a:gd name="connsiteY5" fmla="*/ 144463 h 238159"/>
                <a:gd name="connsiteX6" fmla="*/ 269938 w 270680"/>
                <a:gd name="connsiteY6" fmla="*/ 0 h 23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680" h="238159">
                  <a:moveTo>
                    <a:pt x="269938" y="0"/>
                  </a:moveTo>
                  <a:cubicBezTo>
                    <a:pt x="277875" y="0"/>
                    <a:pt x="220197" y="111125"/>
                    <a:pt x="192151" y="144463"/>
                  </a:cubicBezTo>
                  <a:cubicBezTo>
                    <a:pt x="164105" y="177801"/>
                    <a:pt x="133678" y="184415"/>
                    <a:pt x="101663" y="200025"/>
                  </a:cubicBezTo>
                  <a:cubicBezTo>
                    <a:pt x="69648" y="215635"/>
                    <a:pt x="2444" y="239183"/>
                    <a:pt x="63" y="238125"/>
                  </a:cubicBezTo>
                  <a:cubicBezTo>
                    <a:pt x="-2318" y="237067"/>
                    <a:pt x="63299" y="209285"/>
                    <a:pt x="87376" y="193675"/>
                  </a:cubicBezTo>
                  <a:cubicBezTo>
                    <a:pt x="111453" y="178065"/>
                    <a:pt x="113041" y="174625"/>
                    <a:pt x="144526" y="144463"/>
                  </a:cubicBezTo>
                  <a:cubicBezTo>
                    <a:pt x="176011" y="114301"/>
                    <a:pt x="262001" y="0"/>
                    <a:pt x="2699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CD1C4E16-A574-4759-A437-F27D834F6709}"/>
                </a:ext>
              </a:extLst>
            </p:cNvPr>
            <p:cNvSpPr/>
            <p:nvPr/>
          </p:nvSpPr>
          <p:spPr>
            <a:xfrm>
              <a:off x="4287813" y="11787178"/>
              <a:ext cx="46254" cy="189748"/>
            </a:xfrm>
            <a:custGeom>
              <a:avLst/>
              <a:gdLst>
                <a:gd name="connsiteX0" fmla="*/ 46062 w 46254"/>
                <a:gd name="connsiteY0" fmla="*/ 10 h 189748"/>
                <a:gd name="connsiteX1" fmla="*/ 17487 w 46254"/>
                <a:gd name="connsiteY1" fmla="*/ 106372 h 189748"/>
                <a:gd name="connsiteX2" fmla="*/ 42887 w 46254"/>
                <a:gd name="connsiteY2" fmla="*/ 187335 h 189748"/>
                <a:gd name="connsiteX3" fmla="*/ 38125 w 46254"/>
                <a:gd name="connsiteY3" fmla="*/ 163522 h 189748"/>
                <a:gd name="connsiteX4" fmla="*/ 25 w 46254"/>
                <a:gd name="connsiteY4" fmla="*/ 112722 h 189748"/>
                <a:gd name="connsiteX5" fmla="*/ 46062 w 46254"/>
                <a:gd name="connsiteY5" fmla="*/ 10 h 18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54" h="189748">
                  <a:moveTo>
                    <a:pt x="46062" y="10"/>
                  </a:moveTo>
                  <a:cubicBezTo>
                    <a:pt x="48972" y="-1048"/>
                    <a:pt x="18016" y="75151"/>
                    <a:pt x="17487" y="106372"/>
                  </a:cubicBezTo>
                  <a:cubicBezTo>
                    <a:pt x="16958" y="137593"/>
                    <a:pt x="39447" y="177810"/>
                    <a:pt x="42887" y="187335"/>
                  </a:cubicBezTo>
                  <a:cubicBezTo>
                    <a:pt x="46327" y="196860"/>
                    <a:pt x="45269" y="175957"/>
                    <a:pt x="38125" y="163522"/>
                  </a:cubicBezTo>
                  <a:cubicBezTo>
                    <a:pt x="30981" y="151087"/>
                    <a:pt x="-1033" y="137593"/>
                    <a:pt x="25" y="112722"/>
                  </a:cubicBezTo>
                  <a:cubicBezTo>
                    <a:pt x="1083" y="87851"/>
                    <a:pt x="43152" y="1068"/>
                    <a:pt x="4606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E332909C-89E7-43F4-A569-ED50A564B142}"/>
                </a:ext>
              </a:extLst>
            </p:cNvPr>
            <p:cNvSpPr/>
            <p:nvPr/>
          </p:nvSpPr>
          <p:spPr>
            <a:xfrm>
              <a:off x="4381249" y="11568178"/>
              <a:ext cx="162610" cy="60376"/>
            </a:xfrm>
            <a:custGeom>
              <a:avLst/>
              <a:gdLst>
                <a:gd name="connsiteX0" fmla="*/ 251 w 162610"/>
                <a:gd name="connsiteY0" fmla="*/ 60260 h 60376"/>
                <a:gd name="connsiteX1" fmla="*/ 79626 w 162610"/>
                <a:gd name="connsiteY1" fmla="*/ 4697 h 60376"/>
                <a:gd name="connsiteX2" fmla="*/ 162176 w 162610"/>
                <a:gd name="connsiteY2" fmla="*/ 4697 h 60376"/>
                <a:gd name="connsiteX3" fmla="*/ 106614 w 162610"/>
                <a:gd name="connsiteY3" fmla="*/ 18985 h 60376"/>
                <a:gd name="connsiteX4" fmla="*/ 251 w 162610"/>
                <a:gd name="connsiteY4" fmla="*/ 60260 h 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10" h="60376">
                  <a:moveTo>
                    <a:pt x="251" y="60260"/>
                  </a:moveTo>
                  <a:cubicBezTo>
                    <a:pt x="-4247" y="57879"/>
                    <a:pt x="52639" y="13957"/>
                    <a:pt x="79626" y="4697"/>
                  </a:cubicBezTo>
                  <a:cubicBezTo>
                    <a:pt x="106613" y="-4563"/>
                    <a:pt x="157678" y="2316"/>
                    <a:pt x="162176" y="4697"/>
                  </a:cubicBezTo>
                  <a:cubicBezTo>
                    <a:pt x="166674" y="7078"/>
                    <a:pt x="135453" y="9989"/>
                    <a:pt x="106614" y="18985"/>
                  </a:cubicBezTo>
                  <a:cubicBezTo>
                    <a:pt x="77775" y="27981"/>
                    <a:pt x="4749" y="62641"/>
                    <a:pt x="251" y="60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CD572BBD-247A-4A25-809C-3E162521A93E}"/>
                </a:ext>
              </a:extLst>
            </p:cNvPr>
            <p:cNvSpPr/>
            <p:nvPr/>
          </p:nvSpPr>
          <p:spPr>
            <a:xfrm>
              <a:off x="4384541" y="11625859"/>
              <a:ext cx="195684" cy="66155"/>
            </a:xfrm>
            <a:custGeom>
              <a:avLst/>
              <a:gdLst>
                <a:gd name="connsiteX0" fmla="*/ 134 w 195684"/>
                <a:gd name="connsiteY0" fmla="*/ 66079 h 66155"/>
                <a:gd name="connsiteX1" fmla="*/ 114434 w 195684"/>
                <a:gd name="connsiteY1" fmla="*/ 24804 h 66155"/>
                <a:gd name="connsiteX2" fmla="*/ 152534 w 195684"/>
                <a:gd name="connsiteY2" fmla="*/ 991 h 66155"/>
                <a:gd name="connsiteX3" fmla="*/ 195397 w 195684"/>
                <a:gd name="connsiteY3" fmla="*/ 4166 h 66155"/>
                <a:gd name="connsiteX4" fmla="*/ 130309 w 195684"/>
                <a:gd name="connsiteY4" fmla="*/ 991 h 66155"/>
                <a:gd name="connsiteX5" fmla="*/ 92209 w 195684"/>
                <a:gd name="connsiteY5" fmla="*/ 13691 h 66155"/>
                <a:gd name="connsiteX6" fmla="*/ 134 w 195684"/>
                <a:gd name="connsiteY6" fmla="*/ 66079 h 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4" h="66155">
                  <a:moveTo>
                    <a:pt x="134" y="66079"/>
                  </a:moveTo>
                  <a:cubicBezTo>
                    <a:pt x="3838" y="67931"/>
                    <a:pt x="89034" y="35652"/>
                    <a:pt x="114434" y="24804"/>
                  </a:cubicBezTo>
                  <a:cubicBezTo>
                    <a:pt x="139834" y="13956"/>
                    <a:pt x="139040" y="4431"/>
                    <a:pt x="152534" y="991"/>
                  </a:cubicBezTo>
                  <a:cubicBezTo>
                    <a:pt x="166028" y="-2449"/>
                    <a:pt x="199101" y="4166"/>
                    <a:pt x="195397" y="4166"/>
                  </a:cubicBezTo>
                  <a:cubicBezTo>
                    <a:pt x="191693" y="4166"/>
                    <a:pt x="147507" y="-597"/>
                    <a:pt x="130309" y="991"/>
                  </a:cubicBezTo>
                  <a:cubicBezTo>
                    <a:pt x="113111" y="2578"/>
                    <a:pt x="113905" y="4166"/>
                    <a:pt x="92209" y="13691"/>
                  </a:cubicBezTo>
                  <a:cubicBezTo>
                    <a:pt x="70513" y="23216"/>
                    <a:pt x="-3570" y="64227"/>
                    <a:pt x="134" y="66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0EB84A61-2D25-4F58-8A5B-89C001960379}"/>
                </a:ext>
              </a:extLst>
            </p:cNvPr>
            <p:cNvSpPr/>
            <p:nvPr/>
          </p:nvSpPr>
          <p:spPr>
            <a:xfrm>
              <a:off x="4555266" y="11598273"/>
              <a:ext cx="256536" cy="202393"/>
            </a:xfrm>
            <a:custGeom>
              <a:avLst/>
              <a:gdLst>
                <a:gd name="connsiteX0" fmla="*/ 859 w 256536"/>
                <a:gd name="connsiteY0" fmla="*/ 2 h 202393"/>
                <a:gd name="connsiteX1" fmla="*/ 131034 w 256536"/>
                <a:gd name="connsiteY1" fmla="*/ 53977 h 202393"/>
                <a:gd name="connsiteX2" fmla="*/ 254859 w 256536"/>
                <a:gd name="connsiteY2" fmla="*/ 200027 h 202393"/>
                <a:gd name="connsiteX3" fmla="*/ 194534 w 256536"/>
                <a:gd name="connsiteY3" fmla="*/ 138115 h 202393"/>
                <a:gd name="connsiteX4" fmla="*/ 80234 w 256536"/>
                <a:gd name="connsiteY4" fmla="*/ 55565 h 202393"/>
                <a:gd name="connsiteX5" fmla="*/ 859 w 256536"/>
                <a:gd name="connsiteY5" fmla="*/ 2 h 20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202393">
                  <a:moveTo>
                    <a:pt x="859" y="2"/>
                  </a:moveTo>
                  <a:cubicBezTo>
                    <a:pt x="9326" y="-263"/>
                    <a:pt x="88701" y="20640"/>
                    <a:pt x="131034" y="53977"/>
                  </a:cubicBezTo>
                  <a:cubicBezTo>
                    <a:pt x="173367" y="87314"/>
                    <a:pt x="244276" y="186004"/>
                    <a:pt x="254859" y="200027"/>
                  </a:cubicBezTo>
                  <a:cubicBezTo>
                    <a:pt x="265442" y="214050"/>
                    <a:pt x="223638" y="162192"/>
                    <a:pt x="194534" y="138115"/>
                  </a:cubicBezTo>
                  <a:cubicBezTo>
                    <a:pt x="165430" y="114038"/>
                    <a:pt x="111984" y="75673"/>
                    <a:pt x="80234" y="55565"/>
                  </a:cubicBezTo>
                  <a:cubicBezTo>
                    <a:pt x="48484" y="35457"/>
                    <a:pt x="-7608" y="267"/>
                    <a:pt x="85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DE49DE8C-AC71-40D2-87E6-9B69AA7936E0}"/>
                </a:ext>
              </a:extLst>
            </p:cNvPr>
            <p:cNvSpPr/>
            <p:nvPr/>
          </p:nvSpPr>
          <p:spPr>
            <a:xfrm>
              <a:off x="4798638" y="11798299"/>
              <a:ext cx="60851" cy="225664"/>
            </a:xfrm>
            <a:custGeom>
              <a:avLst/>
              <a:gdLst>
                <a:gd name="connsiteX0" fmla="*/ 375 w 60851"/>
                <a:gd name="connsiteY0" fmla="*/ 1 h 225664"/>
                <a:gd name="connsiteX1" fmla="*/ 35300 w 60851"/>
                <a:gd name="connsiteY1" fmla="*/ 88901 h 225664"/>
                <a:gd name="connsiteX2" fmla="*/ 38475 w 60851"/>
                <a:gd name="connsiteY2" fmla="*/ 223839 h 225664"/>
                <a:gd name="connsiteX3" fmla="*/ 38475 w 60851"/>
                <a:gd name="connsiteY3" fmla="*/ 161926 h 225664"/>
                <a:gd name="connsiteX4" fmla="*/ 60700 w 60851"/>
                <a:gd name="connsiteY4" fmla="*/ 90489 h 225664"/>
                <a:gd name="connsiteX5" fmla="*/ 375 w 60851"/>
                <a:gd name="connsiteY5" fmla="*/ 1 h 22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51" h="225664">
                  <a:moveTo>
                    <a:pt x="375" y="1"/>
                  </a:moveTo>
                  <a:cubicBezTo>
                    <a:pt x="-3858" y="-264"/>
                    <a:pt x="28950" y="51595"/>
                    <a:pt x="35300" y="88901"/>
                  </a:cubicBezTo>
                  <a:cubicBezTo>
                    <a:pt x="41650" y="126207"/>
                    <a:pt x="37946" y="211668"/>
                    <a:pt x="38475" y="223839"/>
                  </a:cubicBezTo>
                  <a:cubicBezTo>
                    <a:pt x="39004" y="236010"/>
                    <a:pt x="34771" y="184151"/>
                    <a:pt x="38475" y="161926"/>
                  </a:cubicBezTo>
                  <a:cubicBezTo>
                    <a:pt x="42179" y="139701"/>
                    <a:pt x="62817" y="115624"/>
                    <a:pt x="60700" y="90489"/>
                  </a:cubicBezTo>
                  <a:cubicBezTo>
                    <a:pt x="58583" y="65354"/>
                    <a:pt x="4608" y="266"/>
                    <a:pt x="37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A573DC6B-A24C-4652-B0A6-C843DB0E1659}"/>
                </a:ext>
              </a:extLst>
            </p:cNvPr>
            <p:cNvSpPr/>
            <p:nvPr/>
          </p:nvSpPr>
          <p:spPr>
            <a:xfrm>
              <a:off x="4762323" y="12044208"/>
              <a:ext cx="55848" cy="150977"/>
            </a:xfrm>
            <a:custGeom>
              <a:avLst/>
              <a:gdLst>
                <a:gd name="connsiteX0" fmla="*/ 55740 w 55848"/>
                <a:gd name="connsiteY0" fmla="*/ 155 h 150977"/>
                <a:gd name="connsiteX1" fmla="*/ 31927 w 55848"/>
                <a:gd name="connsiteY1" fmla="*/ 81117 h 150977"/>
                <a:gd name="connsiteX2" fmla="*/ 177 w 55848"/>
                <a:gd name="connsiteY2" fmla="*/ 150967 h 150977"/>
                <a:gd name="connsiteX3" fmla="*/ 19227 w 55848"/>
                <a:gd name="connsiteY3" fmla="*/ 76355 h 150977"/>
                <a:gd name="connsiteX4" fmla="*/ 22402 w 55848"/>
                <a:gd name="connsiteY4" fmla="*/ 60480 h 150977"/>
                <a:gd name="connsiteX5" fmla="*/ 55740 w 55848"/>
                <a:gd name="connsiteY5" fmla="*/ 155 h 1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48" h="150977">
                  <a:moveTo>
                    <a:pt x="55740" y="155"/>
                  </a:moveTo>
                  <a:cubicBezTo>
                    <a:pt x="57327" y="3594"/>
                    <a:pt x="41187" y="55982"/>
                    <a:pt x="31927" y="81117"/>
                  </a:cubicBezTo>
                  <a:cubicBezTo>
                    <a:pt x="22667" y="106252"/>
                    <a:pt x="2294" y="151761"/>
                    <a:pt x="177" y="150967"/>
                  </a:cubicBezTo>
                  <a:cubicBezTo>
                    <a:pt x="-1940" y="150173"/>
                    <a:pt x="15523" y="91436"/>
                    <a:pt x="19227" y="76355"/>
                  </a:cubicBezTo>
                  <a:cubicBezTo>
                    <a:pt x="22931" y="61274"/>
                    <a:pt x="16846" y="69741"/>
                    <a:pt x="22402" y="60480"/>
                  </a:cubicBezTo>
                  <a:cubicBezTo>
                    <a:pt x="27958" y="51220"/>
                    <a:pt x="54153" y="-3284"/>
                    <a:pt x="55740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6F6CCB17-54FB-4B6A-894B-18054A2E309F}"/>
                </a:ext>
              </a:extLst>
            </p:cNvPr>
            <p:cNvSpPr/>
            <p:nvPr/>
          </p:nvSpPr>
          <p:spPr>
            <a:xfrm>
              <a:off x="4779958" y="11664894"/>
              <a:ext cx="198498" cy="565555"/>
            </a:xfrm>
            <a:custGeom>
              <a:avLst/>
              <a:gdLst>
                <a:gd name="connsiteX0" fmla="*/ 198442 w 198498"/>
                <a:gd name="connsiteY0" fmla="*/ 56 h 565555"/>
                <a:gd name="connsiteX1" fmla="*/ 155580 w 198498"/>
                <a:gd name="connsiteY1" fmla="*/ 196906 h 565555"/>
                <a:gd name="connsiteX2" fmla="*/ 65092 w 198498"/>
                <a:gd name="connsiteY2" fmla="*/ 414394 h 565555"/>
                <a:gd name="connsiteX3" fmla="*/ 5 w 198498"/>
                <a:gd name="connsiteY3" fmla="*/ 565206 h 565555"/>
                <a:gd name="connsiteX4" fmla="*/ 68267 w 198498"/>
                <a:gd name="connsiteY4" fmla="*/ 373119 h 565555"/>
                <a:gd name="connsiteX5" fmla="*/ 147642 w 198498"/>
                <a:gd name="connsiteY5" fmla="*/ 215956 h 565555"/>
                <a:gd name="connsiteX6" fmla="*/ 198442 w 198498"/>
                <a:gd name="connsiteY6" fmla="*/ 56 h 5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98" h="565555">
                  <a:moveTo>
                    <a:pt x="198442" y="56"/>
                  </a:moveTo>
                  <a:cubicBezTo>
                    <a:pt x="199765" y="-3119"/>
                    <a:pt x="177805" y="127850"/>
                    <a:pt x="155580" y="196906"/>
                  </a:cubicBezTo>
                  <a:cubicBezTo>
                    <a:pt x="133355" y="265962"/>
                    <a:pt x="91021" y="353011"/>
                    <a:pt x="65092" y="414394"/>
                  </a:cubicBezTo>
                  <a:cubicBezTo>
                    <a:pt x="39163" y="475777"/>
                    <a:pt x="-524" y="572085"/>
                    <a:pt x="5" y="565206"/>
                  </a:cubicBezTo>
                  <a:cubicBezTo>
                    <a:pt x="534" y="558327"/>
                    <a:pt x="43661" y="431327"/>
                    <a:pt x="68267" y="373119"/>
                  </a:cubicBezTo>
                  <a:cubicBezTo>
                    <a:pt x="92873" y="314911"/>
                    <a:pt x="127534" y="271519"/>
                    <a:pt x="147642" y="215956"/>
                  </a:cubicBezTo>
                  <a:cubicBezTo>
                    <a:pt x="167750" y="160394"/>
                    <a:pt x="197119" y="3231"/>
                    <a:pt x="198442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EC30623F-CD2F-4581-BE85-30ED6F57D239}"/>
                </a:ext>
              </a:extLst>
            </p:cNvPr>
            <p:cNvSpPr/>
            <p:nvPr/>
          </p:nvSpPr>
          <p:spPr>
            <a:xfrm>
              <a:off x="5359358" y="11020215"/>
              <a:ext cx="44690" cy="167351"/>
            </a:xfrm>
            <a:custGeom>
              <a:avLst/>
              <a:gdLst>
                <a:gd name="connsiteX0" fmla="*/ 42 w 44690"/>
                <a:gd name="connsiteY0" fmla="*/ 210 h 167351"/>
                <a:gd name="connsiteX1" fmla="*/ 41317 w 44690"/>
                <a:gd name="connsiteY1" fmla="*/ 92285 h 167351"/>
                <a:gd name="connsiteX2" fmla="*/ 41317 w 44690"/>
                <a:gd name="connsiteY2" fmla="*/ 166898 h 167351"/>
                <a:gd name="connsiteX3" fmla="*/ 33380 w 44690"/>
                <a:gd name="connsiteY3" fmla="*/ 119273 h 167351"/>
                <a:gd name="connsiteX4" fmla="*/ 42 w 44690"/>
                <a:gd name="connsiteY4" fmla="*/ 210 h 16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0" h="167351">
                  <a:moveTo>
                    <a:pt x="42" y="210"/>
                  </a:moveTo>
                  <a:cubicBezTo>
                    <a:pt x="1365" y="-4288"/>
                    <a:pt x="34438" y="64504"/>
                    <a:pt x="41317" y="92285"/>
                  </a:cubicBezTo>
                  <a:cubicBezTo>
                    <a:pt x="48196" y="120066"/>
                    <a:pt x="42640" y="162400"/>
                    <a:pt x="41317" y="166898"/>
                  </a:cubicBezTo>
                  <a:cubicBezTo>
                    <a:pt x="39994" y="171396"/>
                    <a:pt x="38407" y="141498"/>
                    <a:pt x="33380" y="119273"/>
                  </a:cubicBezTo>
                  <a:cubicBezTo>
                    <a:pt x="28353" y="97048"/>
                    <a:pt x="-1281" y="4708"/>
                    <a:pt x="42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048A9690-E362-44D8-A367-5E5DB2ED3714}"/>
                </a:ext>
              </a:extLst>
            </p:cNvPr>
            <p:cNvSpPr/>
            <p:nvPr/>
          </p:nvSpPr>
          <p:spPr>
            <a:xfrm>
              <a:off x="5406980" y="11101379"/>
              <a:ext cx="95548" cy="288985"/>
            </a:xfrm>
            <a:custGeom>
              <a:avLst/>
              <a:gdLst>
                <a:gd name="connsiteX0" fmla="*/ 11158 w 95548"/>
                <a:gd name="connsiteY0" fmla="*/ 9 h 288985"/>
                <a:gd name="connsiteX1" fmla="*/ 90533 w 95548"/>
                <a:gd name="connsiteY1" fmla="*/ 117484 h 288985"/>
                <a:gd name="connsiteX2" fmla="*/ 77833 w 95548"/>
                <a:gd name="connsiteY2" fmla="*/ 163521 h 288985"/>
                <a:gd name="connsiteX3" fmla="*/ 45 w 95548"/>
                <a:gd name="connsiteY3" fmla="*/ 288934 h 288985"/>
                <a:gd name="connsiteX4" fmla="*/ 66720 w 95548"/>
                <a:gd name="connsiteY4" fmla="*/ 147646 h 288985"/>
                <a:gd name="connsiteX5" fmla="*/ 76245 w 95548"/>
                <a:gd name="connsiteY5" fmla="*/ 111134 h 288985"/>
                <a:gd name="connsiteX6" fmla="*/ 11158 w 95548"/>
                <a:gd name="connsiteY6" fmla="*/ 9 h 28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48" h="288985">
                  <a:moveTo>
                    <a:pt x="11158" y="9"/>
                  </a:moveTo>
                  <a:cubicBezTo>
                    <a:pt x="13539" y="1067"/>
                    <a:pt x="79421" y="90232"/>
                    <a:pt x="90533" y="117484"/>
                  </a:cubicBezTo>
                  <a:cubicBezTo>
                    <a:pt x="101645" y="144736"/>
                    <a:pt x="92914" y="134946"/>
                    <a:pt x="77833" y="163521"/>
                  </a:cubicBezTo>
                  <a:cubicBezTo>
                    <a:pt x="62752" y="192096"/>
                    <a:pt x="1897" y="291580"/>
                    <a:pt x="45" y="288934"/>
                  </a:cubicBezTo>
                  <a:cubicBezTo>
                    <a:pt x="-1807" y="286288"/>
                    <a:pt x="54020" y="177279"/>
                    <a:pt x="66720" y="147646"/>
                  </a:cubicBezTo>
                  <a:cubicBezTo>
                    <a:pt x="79420" y="118013"/>
                    <a:pt x="88680" y="134417"/>
                    <a:pt x="76245" y="111134"/>
                  </a:cubicBezTo>
                  <a:cubicBezTo>
                    <a:pt x="63810" y="87851"/>
                    <a:pt x="8777" y="-1049"/>
                    <a:pt x="1115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BB116725-3634-42CA-A931-EFCEA0D4318F}"/>
                </a:ext>
              </a:extLst>
            </p:cNvPr>
            <p:cNvSpPr/>
            <p:nvPr/>
          </p:nvSpPr>
          <p:spPr>
            <a:xfrm>
              <a:off x="5125648" y="11328220"/>
              <a:ext cx="214713" cy="78290"/>
            </a:xfrm>
            <a:custGeom>
              <a:avLst/>
              <a:gdLst>
                <a:gd name="connsiteX0" fmla="*/ 390 w 214713"/>
                <a:gd name="connsiteY0" fmla="*/ 77968 h 78290"/>
                <a:gd name="connsiteX1" fmla="*/ 162315 w 214713"/>
                <a:gd name="connsiteY1" fmla="*/ 31930 h 78290"/>
                <a:gd name="connsiteX2" fmla="*/ 214702 w 214713"/>
                <a:gd name="connsiteY2" fmla="*/ 38280 h 78290"/>
                <a:gd name="connsiteX3" fmla="*/ 159140 w 214713"/>
                <a:gd name="connsiteY3" fmla="*/ 9705 h 78290"/>
                <a:gd name="connsiteX4" fmla="*/ 117865 w 214713"/>
                <a:gd name="connsiteY4" fmla="*/ 4943 h 78290"/>
                <a:gd name="connsiteX5" fmla="*/ 390 w 214713"/>
                <a:gd name="connsiteY5" fmla="*/ 77968 h 7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713" h="78290">
                  <a:moveTo>
                    <a:pt x="390" y="77968"/>
                  </a:moveTo>
                  <a:cubicBezTo>
                    <a:pt x="7798" y="82466"/>
                    <a:pt x="126596" y="38545"/>
                    <a:pt x="162315" y="31930"/>
                  </a:cubicBezTo>
                  <a:cubicBezTo>
                    <a:pt x="198034" y="25315"/>
                    <a:pt x="215231" y="41984"/>
                    <a:pt x="214702" y="38280"/>
                  </a:cubicBezTo>
                  <a:cubicBezTo>
                    <a:pt x="214173" y="34576"/>
                    <a:pt x="175279" y="15261"/>
                    <a:pt x="159140" y="9705"/>
                  </a:cubicBezTo>
                  <a:cubicBezTo>
                    <a:pt x="143001" y="4149"/>
                    <a:pt x="142471" y="-6170"/>
                    <a:pt x="117865" y="4943"/>
                  </a:cubicBezTo>
                  <a:cubicBezTo>
                    <a:pt x="93259" y="16055"/>
                    <a:pt x="-7018" y="73470"/>
                    <a:pt x="390" y="77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964AD5A7-B57A-4FC2-B388-3B85E8050507}"/>
                </a:ext>
              </a:extLst>
            </p:cNvPr>
            <p:cNvSpPr/>
            <p:nvPr/>
          </p:nvSpPr>
          <p:spPr>
            <a:xfrm>
              <a:off x="5295408" y="11161816"/>
              <a:ext cx="67416" cy="201590"/>
            </a:xfrm>
            <a:custGeom>
              <a:avLst/>
              <a:gdLst>
                <a:gd name="connsiteX0" fmla="*/ 492 w 67416"/>
                <a:gd name="connsiteY0" fmla="*/ 1484 h 201590"/>
                <a:gd name="connsiteX1" fmla="*/ 37005 w 67416"/>
                <a:gd name="connsiteY1" fmla="*/ 84034 h 201590"/>
                <a:gd name="connsiteX2" fmla="*/ 40180 w 67416"/>
                <a:gd name="connsiteY2" fmla="*/ 201509 h 201590"/>
                <a:gd name="connsiteX3" fmla="*/ 52880 w 67416"/>
                <a:gd name="connsiteY3" fmla="*/ 101497 h 201590"/>
                <a:gd name="connsiteX4" fmla="*/ 67167 w 67416"/>
                <a:gd name="connsiteY4" fmla="*/ 36409 h 201590"/>
                <a:gd name="connsiteX5" fmla="*/ 492 w 67416"/>
                <a:gd name="connsiteY5" fmla="*/ 1484 h 20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16" h="201590">
                  <a:moveTo>
                    <a:pt x="492" y="1484"/>
                  </a:moveTo>
                  <a:cubicBezTo>
                    <a:pt x="-4535" y="9422"/>
                    <a:pt x="30390" y="50697"/>
                    <a:pt x="37005" y="84034"/>
                  </a:cubicBezTo>
                  <a:cubicBezTo>
                    <a:pt x="43620" y="117371"/>
                    <a:pt x="37534" y="198599"/>
                    <a:pt x="40180" y="201509"/>
                  </a:cubicBezTo>
                  <a:cubicBezTo>
                    <a:pt x="42826" y="204419"/>
                    <a:pt x="48382" y="129014"/>
                    <a:pt x="52880" y="101497"/>
                  </a:cubicBezTo>
                  <a:cubicBezTo>
                    <a:pt x="57378" y="73980"/>
                    <a:pt x="69284" y="53607"/>
                    <a:pt x="67167" y="36409"/>
                  </a:cubicBezTo>
                  <a:cubicBezTo>
                    <a:pt x="65050" y="19211"/>
                    <a:pt x="5519" y="-6454"/>
                    <a:pt x="492" y="1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21E8628C-9566-43A4-B491-D2E7C1BFC511}"/>
                </a:ext>
              </a:extLst>
            </p:cNvPr>
            <p:cNvSpPr/>
            <p:nvPr/>
          </p:nvSpPr>
          <p:spPr>
            <a:xfrm>
              <a:off x="5290885" y="11348848"/>
              <a:ext cx="129413" cy="89090"/>
            </a:xfrm>
            <a:custGeom>
              <a:avLst/>
              <a:gdLst>
                <a:gd name="connsiteX0" fmla="*/ 253 w 129413"/>
                <a:gd name="connsiteY0" fmla="*/ 1777 h 89090"/>
                <a:gd name="connsiteX1" fmla="*/ 97090 w 129413"/>
                <a:gd name="connsiteY1" fmla="*/ 19240 h 89090"/>
                <a:gd name="connsiteX2" fmla="*/ 109790 w 129413"/>
                <a:gd name="connsiteY2" fmla="*/ 89090 h 89090"/>
                <a:gd name="connsiteX3" fmla="*/ 128840 w 129413"/>
                <a:gd name="connsiteY3" fmla="*/ 19240 h 89090"/>
                <a:gd name="connsiteX4" fmla="*/ 85978 w 129413"/>
                <a:gd name="connsiteY4" fmla="*/ 71627 h 89090"/>
                <a:gd name="connsiteX5" fmla="*/ 68515 w 129413"/>
                <a:gd name="connsiteY5" fmla="*/ 8127 h 89090"/>
                <a:gd name="connsiteX6" fmla="*/ 253 w 129413"/>
                <a:gd name="connsiteY6" fmla="*/ 1777 h 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13" h="89090">
                  <a:moveTo>
                    <a:pt x="253" y="1777"/>
                  </a:moveTo>
                  <a:cubicBezTo>
                    <a:pt x="5015" y="3629"/>
                    <a:pt x="78834" y="4688"/>
                    <a:pt x="97090" y="19240"/>
                  </a:cubicBezTo>
                  <a:cubicBezTo>
                    <a:pt x="115346" y="33792"/>
                    <a:pt x="104498" y="89090"/>
                    <a:pt x="109790" y="89090"/>
                  </a:cubicBezTo>
                  <a:cubicBezTo>
                    <a:pt x="115082" y="89090"/>
                    <a:pt x="132809" y="22151"/>
                    <a:pt x="128840" y="19240"/>
                  </a:cubicBezTo>
                  <a:cubicBezTo>
                    <a:pt x="124871" y="16330"/>
                    <a:pt x="96032" y="73479"/>
                    <a:pt x="85978" y="71627"/>
                  </a:cubicBezTo>
                  <a:cubicBezTo>
                    <a:pt x="75924" y="69775"/>
                    <a:pt x="77775" y="19239"/>
                    <a:pt x="68515" y="8127"/>
                  </a:cubicBezTo>
                  <a:cubicBezTo>
                    <a:pt x="59255" y="-2985"/>
                    <a:pt x="-4509" y="-75"/>
                    <a:pt x="253" y="1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96BE10EB-DEA7-4179-81F5-FC3861BCFA37}"/>
                </a:ext>
              </a:extLst>
            </p:cNvPr>
            <p:cNvSpPr/>
            <p:nvPr/>
          </p:nvSpPr>
          <p:spPr>
            <a:xfrm>
              <a:off x="5302250" y="11240122"/>
              <a:ext cx="150815" cy="64870"/>
            </a:xfrm>
            <a:custGeom>
              <a:avLst/>
              <a:gdLst>
                <a:gd name="connsiteX0" fmla="*/ 0 w 150815"/>
                <a:gd name="connsiteY0" fmla="*/ 966 h 64870"/>
                <a:gd name="connsiteX1" fmla="*/ 103188 w 150815"/>
                <a:gd name="connsiteY1" fmla="*/ 15253 h 64870"/>
                <a:gd name="connsiteX2" fmla="*/ 150813 w 150815"/>
                <a:gd name="connsiteY2" fmla="*/ 64466 h 64870"/>
                <a:gd name="connsiteX3" fmla="*/ 104775 w 150815"/>
                <a:gd name="connsiteY3" fmla="*/ 37478 h 64870"/>
                <a:gd name="connsiteX4" fmla="*/ 0 w 150815"/>
                <a:gd name="connsiteY4" fmla="*/ 966 h 6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5" h="64870">
                  <a:moveTo>
                    <a:pt x="0" y="966"/>
                  </a:moveTo>
                  <a:cubicBezTo>
                    <a:pt x="-264" y="-2738"/>
                    <a:pt x="78052" y="4670"/>
                    <a:pt x="103188" y="15253"/>
                  </a:cubicBezTo>
                  <a:cubicBezTo>
                    <a:pt x="128324" y="25836"/>
                    <a:pt x="150549" y="60762"/>
                    <a:pt x="150813" y="64466"/>
                  </a:cubicBezTo>
                  <a:cubicBezTo>
                    <a:pt x="151077" y="68170"/>
                    <a:pt x="132027" y="45415"/>
                    <a:pt x="104775" y="37478"/>
                  </a:cubicBezTo>
                  <a:cubicBezTo>
                    <a:pt x="77523" y="29541"/>
                    <a:pt x="264" y="4670"/>
                    <a:pt x="0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D0257AA8-748F-4CC3-BFAD-E149E7F148BB}"/>
                </a:ext>
              </a:extLst>
            </p:cNvPr>
            <p:cNvSpPr/>
            <p:nvPr/>
          </p:nvSpPr>
          <p:spPr>
            <a:xfrm>
              <a:off x="5376407" y="11208955"/>
              <a:ext cx="110247" cy="27490"/>
            </a:xfrm>
            <a:custGeom>
              <a:avLst/>
              <a:gdLst>
                <a:gd name="connsiteX0" fmla="*/ 456 w 110247"/>
                <a:gd name="connsiteY0" fmla="*/ 9908 h 27490"/>
                <a:gd name="connsiteX1" fmla="*/ 106818 w 110247"/>
                <a:gd name="connsiteY1" fmla="*/ 27370 h 27490"/>
                <a:gd name="connsiteX2" fmla="*/ 71893 w 110247"/>
                <a:gd name="connsiteY2" fmla="*/ 383 h 27490"/>
                <a:gd name="connsiteX3" fmla="*/ 456 w 110247"/>
                <a:gd name="connsiteY3" fmla="*/ 9908 h 2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47" h="27490">
                  <a:moveTo>
                    <a:pt x="456" y="9908"/>
                  </a:moveTo>
                  <a:cubicBezTo>
                    <a:pt x="6277" y="14406"/>
                    <a:pt x="94912" y="28957"/>
                    <a:pt x="106818" y="27370"/>
                  </a:cubicBezTo>
                  <a:cubicBezTo>
                    <a:pt x="118724" y="25783"/>
                    <a:pt x="97822" y="2500"/>
                    <a:pt x="71893" y="383"/>
                  </a:cubicBezTo>
                  <a:cubicBezTo>
                    <a:pt x="45964" y="-1734"/>
                    <a:pt x="-5365" y="5410"/>
                    <a:pt x="456" y="9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4CEFE204-4FBD-4CA4-BAE4-C9C549C31943}"/>
                </a:ext>
              </a:extLst>
            </p:cNvPr>
            <p:cNvSpPr/>
            <p:nvPr/>
          </p:nvSpPr>
          <p:spPr>
            <a:xfrm>
              <a:off x="5378287" y="11417239"/>
              <a:ext cx="89146" cy="373549"/>
            </a:xfrm>
            <a:custGeom>
              <a:avLst/>
              <a:gdLst>
                <a:gd name="connsiteX0" fmla="*/ 163 w 89146"/>
                <a:gd name="connsiteY0" fmla="*/ 61 h 373549"/>
                <a:gd name="connsiteX1" fmla="*/ 65251 w 89146"/>
                <a:gd name="connsiteY1" fmla="*/ 200086 h 373549"/>
                <a:gd name="connsiteX2" fmla="*/ 50963 w 89146"/>
                <a:gd name="connsiteY2" fmla="*/ 368361 h 373549"/>
                <a:gd name="connsiteX3" fmla="*/ 62076 w 89146"/>
                <a:gd name="connsiteY3" fmla="*/ 320736 h 373549"/>
                <a:gd name="connsiteX4" fmla="*/ 87476 w 89146"/>
                <a:gd name="connsiteY4" fmla="*/ 220724 h 373549"/>
                <a:gd name="connsiteX5" fmla="*/ 163 w 89146"/>
                <a:gd name="connsiteY5" fmla="*/ 61 h 3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46" h="373549">
                  <a:moveTo>
                    <a:pt x="163" y="61"/>
                  </a:moveTo>
                  <a:cubicBezTo>
                    <a:pt x="-3541" y="-3379"/>
                    <a:pt x="56784" y="138703"/>
                    <a:pt x="65251" y="200086"/>
                  </a:cubicBezTo>
                  <a:cubicBezTo>
                    <a:pt x="73718" y="261469"/>
                    <a:pt x="51492" y="348253"/>
                    <a:pt x="50963" y="368361"/>
                  </a:cubicBezTo>
                  <a:cubicBezTo>
                    <a:pt x="50434" y="388469"/>
                    <a:pt x="55991" y="345342"/>
                    <a:pt x="62076" y="320736"/>
                  </a:cubicBezTo>
                  <a:cubicBezTo>
                    <a:pt x="68161" y="296130"/>
                    <a:pt x="96207" y="273641"/>
                    <a:pt x="87476" y="220724"/>
                  </a:cubicBezTo>
                  <a:cubicBezTo>
                    <a:pt x="78745" y="167807"/>
                    <a:pt x="3867" y="3501"/>
                    <a:pt x="163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372E7323-1465-4673-A245-3A9B50E787C6}"/>
                </a:ext>
              </a:extLst>
            </p:cNvPr>
            <p:cNvSpPr/>
            <p:nvPr/>
          </p:nvSpPr>
          <p:spPr>
            <a:xfrm>
              <a:off x="5002989" y="11683526"/>
              <a:ext cx="470842" cy="117951"/>
            </a:xfrm>
            <a:custGeom>
              <a:avLst/>
              <a:gdLst>
                <a:gd name="connsiteX0" fmla="*/ 811 w 470842"/>
                <a:gd name="connsiteY0" fmla="*/ 117949 h 117951"/>
                <a:gd name="connsiteX1" fmla="*/ 194486 w 470842"/>
                <a:gd name="connsiteY1" fmla="*/ 25874 h 117951"/>
                <a:gd name="connsiteX2" fmla="*/ 292911 w 470842"/>
                <a:gd name="connsiteY2" fmla="*/ 5237 h 117951"/>
                <a:gd name="connsiteX3" fmla="*/ 465949 w 470842"/>
                <a:gd name="connsiteY3" fmla="*/ 108424 h 117951"/>
                <a:gd name="connsiteX4" fmla="*/ 410386 w 470842"/>
                <a:gd name="connsiteY4" fmla="*/ 60799 h 117951"/>
                <a:gd name="connsiteX5" fmla="*/ 275449 w 470842"/>
                <a:gd name="connsiteY5" fmla="*/ 29049 h 117951"/>
                <a:gd name="connsiteX6" fmla="*/ 811 w 470842"/>
                <a:gd name="connsiteY6" fmla="*/ 117949 h 1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42" h="117951">
                  <a:moveTo>
                    <a:pt x="811" y="117949"/>
                  </a:moveTo>
                  <a:cubicBezTo>
                    <a:pt x="-12683" y="117420"/>
                    <a:pt x="145803" y="44659"/>
                    <a:pt x="194486" y="25874"/>
                  </a:cubicBezTo>
                  <a:cubicBezTo>
                    <a:pt x="243169" y="7089"/>
                    <a:pt x="247667" y="-8521"/>
                    <a:pt x="292911" y="5237"/>
                  </a:cubicBezTo>
                  <a:cubicBezTo>
                    <a:pt x="338155" y="18995"/>
                    <a:pt x="446370" y="99164"/>
                    <a:pt x="465949" y="108424"/>
                  </a:cubicBezTo>
                  <a:cubicBezTo>
                    <a:pt x="485528" y="117684"/>
                    <a:pt x="442136" y="74028"/>
                    <a:pt x="410386" y="60799"/>
                  </a:cubicBezTo>
                  <a:cubicBezTo>
                    <a:pt x="378636" y="47570"/>
                    <a:pt x="340272" y="21641"/>
                    <a:pt x="275449" y="29049"/>
                  </a:cubicBezTo>
                  <a:cubicBezTo>
                    <a:pt x="210626" y="36457"/>
                    <a:pt x="14305" y="118478"/>
                    <a:pt x="811" y="117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8BE50DAF-45E3-4E1E-A515-B78DBC4A4F1E}"/>
                </a:ext>
              </a:extLst>
            </p:cNvPr>
            <p:cNvSpPr/>
            <p:nvPr/>
          </p:nvSpPr>
          <p:spPr>
            <a:xfrm>
              <a:off x="5214906" y="11733184"/>
              <a:ext cx="201556" cy="68312"/>
            </a:xfrm>
            <a:custGeom>
              <a:avLst/>
              <a:gdLst>
                <a:gd name="connsiteX0" fmla="*/ 32 w 201556"/>
                <a:gd name="connsiteY0" fmla="*/ 28604 h 68312"/>
                <a:gd name="connsiteX1" fmla="*/ 131794 w 201556"/>
                <a:gd name="connsiteY1" fmla="*/ 23841 h 68312"/>
                <a:gd name="connsiteX2" fmla="*/ 200057 w 201556"/>
                <a:gd name="connsiteY2" fmla="*/ 68291 h 68312"/>
                <a:gd name="connsiteX3" fmla="*/ 176244 w 201556"/>
                <a:gd name="connsiteY3" fmla="*/ 17491 h 68312"/>
                <a:gd name="connsiteX4" fmla="*/ 144494 w 201556"/>
                <a:gd name="connsiteY4" fmla="*/ 29 h 68312"/>
                <a:gd name="connsiteX5" fmla="*/ 32 w 201556"/>
                <a:gd name="connsiteY5" fmla="*/ 28604 h 6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56" h="68312">
                  <a:moveTo>
                    <a:pt x="32" y="28604"/>
                  </a:moveTo>
                  <a:cubicBezTo>
                    <a:pt x="-2085" y="32573"/>
                    <a:pt x="98457" y="17227"/>
                    <a:pt x="131794" y="23841"/>
                  </a:cubicBezTo>
                  <a:cubicBezTo>
                    <a:pt x="165131" y="30455"/>
                    <a:pt x="192649" y="69349"/>
                    <a:pt x="200057" y="68291"/>
                  </a:cubicBezTo>
                  <a:cubicBezTo>
                    <a:pt x="207465" y="67233"/>
                    <a:pt x="185504" y="28868"/>
                    <a:pt x="176244" y="17491"/>
                  </a:cubicBezTo>
                  <a:cubicBezTo>
                    <a:pt x="166984" y="6114"/>
                    <a:pt x="173333" y="-500"/>
                    <a:pt x="144494" y="29"/>
                  </a:cubicBezTo>
                  <a:cubicBezTo>
                    <a:pt x="115655" y="558"/>
                    <a:pt x="2149" y="24635"/>
                    <a:pt x="32" y="286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BB5F9154-976A-4F7D-93ED-64628DBF50E7}"/>
                </a:ext>
              </a:extLst>
            </p:cNvPr>
            <p:cNvSpPr/>
            <p:nvPr/>
          </p:nvSpPr>
          <p:spPr>
            <a:xfrm>
              <a:off x="5430569" y="11439476"/>
              <a:ext cx="105781" cy="317585"/>
            </a:xfrm>
            <a:custGeom>
              <a:avLst/>
              <a:gdLst>
                <a:gd name="connsiteX0" fmla="*/ 269 w 105781"/>
                <a:gd name="connsiteY0" fmla="*/ 49 h 317585"/>
                <a:gd name="connsiteX1" fmla="*/ 84406 w 105781"/>
                <a:gd name="connsiteY1" fmla="*/ 122287 h 317585"/>
                <a:gd name="connsiteX2" fmla="*/ 105044 w 105781"/>
                <a:gd name="connsiteY2" fmla="*/ 312787 h 317585"/>
                <a:gd name="connsiteX3" fmla="*/ 97106 w 105781"/>
                <a:gd name="connsiteY3" fmla="*/ 247699 h 317585"/>
                <a:gd name="connsiteX4" fmla="*/ 59006 w 105781"/>
                <a:gd name="connsiteY4" fmla="*/ 109587 h 317585"/>
                <a:gd name="connsiteX5" fmla="*/ 269 w 105781"/>
                <a:gd name="connsiteY5" fmla="*/ 49 h 31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81" h="317585">
                  <a:moveTo>
                    <a:pt x="269" y="49"/>
                  </a:moveTo>
                  <a:cubicBezTo>
                    <a:pt x="4502" y="2166"/>
                    <a:pt x="66944" y="70164"/>
                    <a:pt x="84406" y="122287"/>
                  </a:cubicBezTo>
                  <a:cubicBezTo>
                    <a:pt x="101868" y="174410"/>
                    <a:pt x="102927" y="291885"/>
                    <a:pt x="105044" y="312787"/>
                  </a:cubicBezTo>
                  <a:cubicBezTo>
                    <a:pt x="107161" y="333689"/>
                    <a:pt x="104779" y="281566"/>
                    <a:pt x="97106" y="247699"/>
                  </a:cubicBezTo>
                  <a:cubicBezTo>
                    <a:pt x="89433" y="213832"/>
                    <a:pt x="75146" y="154831"/>
                    <a:pt x="59006" y="109587"/>
                  </a:cubicBezTo>
                  <a:cubicBezTo>
                    <a:pt x="42867" y="64343"/>
                    <a:pt x="-3964" y="-2068"/>
                    <a:pt x="269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3289D200-97BD-46F0-B46C-3E5F72A3338F}"/>
                </a:ext>
              </a:extLst>
            </p:cNvPr>
            <p:cNvSpPr/>
            <p:nvPr/>
          </p:nvSpPr>
          <p:spPr>
            <a:xfrm>
              <a:off x="5519731" y="11804457"/>
              <a:ext cx="45158" cy="285983"/>
            </a:xfrm>
            <a:custGeom>
              <a:avLst/>
              <a:gdLst>
                <a:gd name="connsiteX0" fmla="*/ 20644 w 45158"/>
                <a:gd name="connsiteY0" fmla="*/ 193 h 285983"/>
                <a:gd name="connsiteX1" fmla="*/ 4769 w 45158"/>
                <a:gd name="connsiteY1" fmla="*/ 117668 h 285983"/>
                <a:gd name="connsiteX2" fmla="*/ 3182 w 45158"/>
                <a:gd name="connsiteY2" fmla="*/ 170056 h 285983"/>
                <a:gd name="connsiteX3" fmla="*/ 44457 w 45158"/>
                <a:gd name="connsiteY3" fmla="*/ 285943 h 285983"/>
                <a:gd name="connsiteX4" fmla="*/ 28582 w 45158"/>
                <a:gd name="connsiteY4" fmla="*/ 182756 h 285983"/>
                <a:gd name="connsiteX5" fmla="*/ 20644 w 45158"/>
                <a:gd name="connsiteY5" fmla="*/ 147831 h 285983"/>
                <a:gd name="connsiteX6" fmla="*/ 20644 w 45158"/>
                <a:gd name="connsiteY6" fmla="*/ 193 h 28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58" h="285983">
                  <a:moveTo>
                    <a:pt x="20644" y="193"/>
                  </a:moveTo>
                  <a:cubicBezTo>
                    <a:pt x="17998" y="-4834"/>
                    <a:pt x="7679" y="89357"/>
                    <a:pt x="4769" y="117668"/>
                  </a:cubicBezTo>
                  <a:cubicBezTo>
                    <a:pt x="1859" y="145979"/>
                    <a:pt x="-3433" y="142010"/>
                    <a:pt x="3182" y="170056"/>
                  </a:cubicBezTo>
                  <a:cubicBezTo>
                    <a:pt x="9797" y="198102"/>
                    <a:pt x="40224" y="283826"/>
                    <a:pt x="44457" y="285943"/>
                  </a:cubicBezTo>
                  <a:cubicBezTo>
                    <a:pt x="48690" y="288060"/>
                    <a:pt x="32551" y="205775"/>
                    <a:pt x="28582" y="182756"/>
                  </a:cubicBezTo>
                  <a:cubicBezTo>
                    <a:pt x="24613" y="159737"/>
                    <a:pt x="20644" y="175083"/>
                    <a:pt x="20644" y="147831"/>
                  </a:cubicBezTo>
                  <a:cubicBezTo>
                    <a:pt x="20644" y="120579"/>
                    <a:pt x="23290" y="5220"/>
                    <a:pt x="20644" y="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3B8D2325-A513-4392-8512-2C484DD2E22F}"/>
                </a:ext>
              </a:extLst>
            </p:cNvPr>
            <p:cNvSpPr/>
            <p:nvPr/>
          </p:nvSpPr>
          <p:spPr>
            <a:xfrm>
              <a:off x="5116280" y="11793467"/>
              <a:ext cx="308268" cy="65469"/>
            </a:xfrm>
            <a:custGeom>
              <a:avLst/>
              <a:gdLst>
                <a:gd name="connsiteX0" fmla="*/ 233 w 308268"/>
                <a:gd name="connsiteY0" fmla="*/ 65158 h 65469"/>
                <a:gd name="connsiteX1" fmla="*/ 212958 w 308268"/>
                <a:gd name="connsiteY1" fmla="*/ 25471 h 65469"/>
                <a:gd name="connsiteX2" fmla="*/ 293920 w 308268"/>
                <a:gd name="connsiteY2" fmla="*/ 42933 h 65469"/>
                <a:gd name="connsiteX3" fmla="*/ 305033 w 308268"/>
                <a:gd name="connsiteY3" fmla="*/ 50871 h 65469"/>
                <a:gd name="connsiteX4" fmla="*/ 257408 w 308268"/>
                <a:gd name="connsiteY4" fmla="*/ 71 h 65469"/>
                <a:gd name="connsiteX5" fmla="*/ 233 w 308268"/>
                <a:gd name="connsiteY5" fmla="*/ 65158 h 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68" h="65469">
                  <a:moveTo>
                    <a:pt x="233" y="65158"/>
                  </a:moveTo>
                  <a:cubicBezTo>
                    <a:pt x="-7175" y="69391"/>
                    <a:pt x="164010" y="29175"/>
                    <a:pt x="212958" y="25471"/>
                  </a:cubicBezTo>
                  <a:cubicBezTo>
                    <a:pt x="261906" y="21767"/>
                    <a:pt x="278574" y="38700"/>
                    <a:pt x="293920" y="42933"/>
                  </a:cubicBezTo>
                  <a:cubicBezTo>
                    <a:pt x="309266" y="47166"/>
                    <a:pt x="311118" y="58015"/>
                    <a:pt x="305033" y="50871"/>
                  </a:cubicBezTo>
                  <a:cubicBezTo>
                    <a:pt x="298948" y="43727"/>
                    <a:pt x="311383" y="-2046"/>
                    <a:pt x="257408" y="71"/>
                  </a:cubicBezTo>
                  <a:cubicBezTo>
                    <a:pt x="203433" y="2188"/>
                    <a:pt x="7641" y="60925"/>
                    <a:pt x="233" y="65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A596D80B-CC65-48E4-A57A-6E37BD1CCC55}"/>
                </a:ext>
              </a:extLst>
            </p:cNvPr>
            <p:cNvSpPr/>
            <p:nvPr/>
          </p:nvSpPr>
          <p:spPr>
            <a:xfrm>
              <a:off x="4861605" y="12107233"/>
              <a:ext cx="29545" cy="197908"/>
            </a:xfrm>
            <a:custGeom>
              <a:avLst/>
              <a:gdLst>
                <a:gd name="connsiteX0" fmla="*/ 7258 w 29545"/>
                <a:gd name="connsiteY0" fmla="*/ 630 h 197908"/>
                <a:gd name="connsiteX1" fmla="*/ 908 w 29545"/>
                <a:gd name="connsiteY1" fmla="*/ 103817 h 197908"/>
                <a:gd name="connsiteX2" fmla="*/ 29483 w 29545"/>
                <a:gd name="connsiteY2" fmla="*/ 195892 h 197908"/>
                <a:gd name="connsiteX3" fmla="*/ 8845 w 29545"/>
                <a:gd name="connsiteY3" fmla="*/ 154617 h 197908"/>
                <a:gd name="connsiteX4" fmla="*/ 7258 w 29545"/>
                <a:gd name="connsiteY4" fmla="*/ 630 h 19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45" h="197908">
                  <a:moveTo>
                    <a:pt x="7258" y="630"/>
                  </a:moveTo>
                  <a:cubicBezTo>
                    <a:pt x="5935" y="-7837"/>
                    <a:pt x="-2796" y="71273"/>
                    <a:pt x="908" y="103817"/>
                  </a:cubicBezTo>
                  <a:cubicBezTo>
                    <a:pt x="4612" y="136361"/>
                    <a:pt x="28160" y="187425"/>
                    <a:pt x="29483" y="195892"/>
                  </a:cubicBezTo>
                  <a:cubicBezTo>
                    <a:pt x="30806" y="204359"/>
                    <a:pt x="10697" y="185309"/>
                    <a:pt x="8845" y="154617"/>
                  </a:cubicBezTo>
                  <a:cubicBezTo>
                    <a:pt x="6993" y="123925"/>
                    <a:pt x="8581" y="9097"/>
                    <a:pt x="7258" y="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0BEDB83A-E06F-4403-B380-D73A1312053D}"/>
                </a:ext>
              </a:extLst>
            </p:cNvPr>
            <p:cNvSpPr/>
            <p:nvPr/>
          </p:nvSpPr>
          <p:spPr>
            <a:xfrm>
              <a:off x="4835482" y="12068169"/>
              <a:ext cx="60577" cy="392226"/>
            </a:xfrm>
            <a:custGeom>
              <a:avLst/>
              <a:gdLst>
                <a:gd name="connsiteX0" fmla="*/ 20681 w 60577"/>
                <a:gd name="connsiteY0" fmla="*/ 6 h 392226"/>
                <a:gd name="connsiteX1" fmla="*/ 43 w 60577"/>
                <a:gd name="connsiteY1" fmla="*/ 249244 h 392226"/>
                <a:gd name="connsiteX2" fmla="*/ 27031 w 60577"/>
                <a:gd name="connsiteY2" fmla="*/ 309569 h 392226"/>
                <a:gd name="connsiteX3" fmla="*/ 58781 w 60577"/>
                <a:gd name="connsiteY3" fmla="*/ 392119 h 392226"/>
                <a:gd name="connsiteX4" fmla="*/ 52431 w 60577"/>
                <a:gd name="connsiteY4" fmla="*/ 325444 h 392226"/>
                <a:gd name="connsiteX5" fmla="*/ 17506 w 60577"/>
                <a:gd name="connsiteY5" fmla="*/ 257181 h 392226"/>
                <a:gd name="connsiteX6" fmla="*/ 20681 w 60577"/>
                <a:gd name="connsiteY6" fmla="*/ 6 h 39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77" h="392226">
                  <a:moveTo>
                    <a:pt x="20681" y="6"/>
                  </a:moveTo>
                  <a:cubicBezTo>
                    <a:pt x="17770" y="-1317"/>
                    <a:pt x="-1015" y="197650"/>
                    <a:pt x="43" y="249244"/>
                  </a:cubicBezTo>
                  <a:cubicBezTo>
                    <a:pt x="1101" y="300838"/>
                    <a:pt x="17241" y="285757"/>
                    <a:pt x="27031" y="309569"/>
                  </a:cubicBezTo>
                  <a:cubicBezTo>
                    <a:pt x="36821" y="333381"/>
                    <a:pt x="54548" y="389473"/>
                    <a:pt x="58781" y="392119"/>
                  </a:cubicBezTo>
                  <a:cubicBezTo>
                    <a:pt x="63014" y="394765"/>
                    <a:pt x="59310" y="347934"/>
                    <a:pt x="52431" y="325444"/>
                  </a:cubicBezTo>
                  <a:cubicBezTo>
                    <a:pt x="45552" y="302954"/>
                    <a:pt x="25179" y="310098"/>
                    <a:pt x="17506" y="257181"/>
                  </a:cubicBezTo>
                  <a:cubicBezTo>
                    <a:pt x="9833" y="204264"/>
                    <a:pt x="23592" y="1329"/>
                    <a:pt x="2068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D1B9E442-A93E-45D0-AFB9-6CD2E9E7DAE2}"/>
                </a:ext>
              </a:extLst>
            </p:cNvPr>
            <p:cNvSpPr/>
            <p:nvPr/>
          </p:nvSpPr>
          <p:spPr>
            <a:xfrm>
              <a:off x="4899586" y="11910916"/>
              <a:ext cx="117200" cy="345703"/>
            </a:xfrm>
            <a:custGeom>
              <a:avLst/>
              <a:gdLst>
                <a:gd name="connsiteX0" fmla="*/ 116914 w 117200"/>
                <a:gd name="connsiteY0" fmla="*/ 97 h 345703"/>
                <a:gd name="connsiteX1" fmla="*/ 34364 w 117200"/>
                <a:gd name="connsiteY1" fmla="*/ 171547 h 345703"/>
                <a:gd name="connsiteX2" fmla="*/ 50239 w 117200"/>
                <a:gd name="connsiteY2" fmla="*/ 339822 h 345703"/>
                <a:gd name="connsiteX3" fmla="*/ 39127 w 117200"/>
                <a:gd name="connsiteY3" fmla="*/ 296959 h 345703"/>
                <a:gd name="connsiteX4" fmla="*/ 1027 w 117200"/>
                <a:gd name="connsiteY4" fmla="*/ 195359 h 345703"/>
                <a:gd name="connsiteX5" fmla="*/ 116914 w 117200"/>
                <a:gd name="connsiteY5" fmla="*/ 97 h 34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00" h="345703">
                  <a:moveTo>
                    <a:pt x="116914" y="97"/>
                  </a:moveTo>
                  <a:cubicBezTo>
                    <a:pt x="122470" y="-3872"/>
                    <a:pt x="45476" y="114926"/>
                    <a:pt x="34364" y="171547"/>
                  </a:cubicBezTo>
                  <a:cubicBezTo>
                    <a:pt x="23252" y="228168"/>
                    <a:pt x="49445" y="318920"/>
                    <a:pt x="50239" y="339822"/>
                  </a:cubicBezTo>
                  <a:cubicBezTo>
                    <a:pt x="51033" y="360724"/>
                    <a:pt x="47329" y="321036"/>
                    <a:pt x="39127" y="296959"/>
                  </a:cubicBezTo>
                  <a:cubicBezTo>
                    <a:pt x="30925" y="272882"/>
                    <a:pt x="-6646" y="242719"/>
                    <a:pt x="1027" y="195359"/>
                  </a:cubicBezTo>
                  <a:cubicBezTo>
                    <a:pt x="8700" y="147999"/>
                    <a:pt x="111358" y="4066"/>
                    <a:pt x="116914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E4F30B5F-7029-4540-8725-B05F23BB6714}"/>
                </a:ext>
              </a:extLst>
            </p:cNvPr>
            <p:cNvSpPr/>
            <p:nvPr/>
          </p:nvSpPr>
          <p:spPr>
            <a:xfrm>
              <a:off x="5410175" y="12064936"/>
              <a:ext cx="100629" cy="170137"/>
            </a:xfrm>
            <a:custGeom>
              <a:avLst/>
              <a:gdLst>
                <a:gd name="connsiteX0" fmla="*/ 77813 w 100629"/>
                <a:gd name="connsiteY0" fmla="*/ 64 h 170137"/>
                <a:gd name="connsiteX1" fmla="*/ 74638 w 100629"/>
                <a:gd name="connsiteY1" fmla="*/ 104839 h 170137"/>
                <a:gd name="connsiteX2" fmla="*/ 25 w 100629"/>
                <a:gd name="connsiteY2" fmla="*/ 169927 h 170137"/>
                <a:gd name="connsiteX3" fmla="*/ 66700 w 100629"/>
                <a:gd name="connsiteY3" fmla="*/ 125477 h 170137"/>
                <a:gd name="connsiteX4" fmla="*/ 100038 w 100629"/>
                <a:gd name="connsiteY4" fmla="*/ 120714 h 170137"/>
                <a:gd name="connsiteX5" fmla="*/ 77813 w 100629"/>
                <a:gd name="connsiteY5" fmla="*/ 64 h 1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29" h="170137">
                  <a:moveTo>
                    <a:pt x="77813" y="64"/>
                  </a:moveTo>
                  <a:cubicBezTo>
                    <a:pt x="73580" y="-2582"/>
                    <a:pt x="87603" y="76529"/>
                    <a:pt x="74638" y="104839"/>
                  </a:cubicBezTo>
                  <a:cubicBezTo>
                    <a:pt x="61673" y="133149"/>
                    <a:pt x="1348" y="166487"/>
                    <a:pt x="25" y="169927"/>
                  </a:cubicBezTo>
                  <a:cubicBezTo>
                    <a:pt x="-1298" y="173367"/>
                    <a:pt x="50031" y="133679"/>
                    <a:pt x="66700" y="125477"/>
                  </a:cubicBezTo>
                  <a:cubicBezTo>
                    <a:pt x="83369" y="117275"/>
                    <a:pt x="95540" y="142675"/>
                    <a:pt x="100038" y="120714"/>
                  </a:cubicBezTo>
                  <a:cubicBezTo>
                    <a:pt x="104536" y="98754"/>
                    <a:pt x="82046" y="2710"/>
                    <a:pt x="77813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8C1535B9-979A-477B-8BF8-FEFD2702B1E2}"/>
                </a:ext>
              </a:extLst>
            </p:cNvPr>
            <p:cNvSpPr/>
            <p:nvPr/>
          </p:nvSpPr>
          <p:spPr>
            <a:xfrm>
              <a:off x="5464141" y="12106244"/>
              <a:ext cx="114571" cy="212397"/>
            </a:xfrm>
            <a:custGeom>
              <a:avLst/>
              <a:gdLst>
                <a:gd name="connsiteX0" fmla="*/ 101634 w 114571"/>
                <a:gd name="connsiteY0" fmla="*/ 31 h 212397"/>
                <a:gd name="connsiteX1" fmla="*/ 101634 w 114571"/>
                <a:gd name="connsiteY1" fmla="*/ 139731 h 212397"/>
                <a:gd name="connsiteX2" fmla="*/ 34 w 114571"/>
                <a:gd name="connsiteY2" fmla="*/ 211169 h 212397"/>
                <a:gd name="connsiteX3" fmla="*/ 90522 w 114571"/>
                <a:gd name="connsiteY3" fmla="*/ 182594 h 212397"/>
                <a:gd name="connsiteX4" fmla="*/ 114334 w 114571"/>
                <a:gd name="connsiteY4" fmla="*/ 152431 h 212397"/>
                <a:gd name="connsiteX5" fmla="*/ 101634 w 114571"/>
                <a:gd name="connsiteY5" fmla="*/ 31 h 21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71" h="212397">
                  <a:moveTo>
                    <a:pt x="101634" y="31"/>
                  </a:moveTo>
                  <a:cubicBezTo>
                    <a:pt x="99517" y="-2086"/>
                    <a:pt x="118567" y="104541"/>
                    <a:pt x="101634" y="139731"/>
                  </a:cubicBezTo>
                  <a:cubicBezTo>
                    <a:pt x="84701" y="174921"/>
                    <a:pt x="1886" y="204025"/>
                    <a:pt x="34" y="211169"/>
                  </a:cubicBezTo>
                  <a:cubicBezTo>
                    <a:pt x="-1818" y="218313"/>
                    <a:pt x="71472" y="192384"/>
                    <a:pt x="90522" y="182594"/>
                  </a:cubicBezTo>
                  <a:cubicBezTo>
                    <a:pt x="109572" y="172804"/>
                    <a:pt x="112217" y="185504"/>
                    <a:pt x="114334" y="152431"/>
                  </a:cubicBezTo>
                  <a:cubicBezTo>
                    <a:pt x="116451" y="119358"/>
                    <a:pt x="103751" y="2148"/>
                    <a:pt x="101634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4C019E67-6FF7-4E6B-A0DD-4E6D0602469A}"/>
                </a:ext>
              </a:extLst>
            </p:cNvPr>
            <p:cNvSpPr/>
            <p:nvPr/>
          </p:nvSpPr>
          <p:spPr>
            <a:xfrm>
              <a:off x="4910085" y="12250455"/>
              <a:ext cx="467167" cy="92565"/>
            </a:xfrm>
            <a:custGeom>
              <a:avLst/>
              <a:gdLst>
                <a:gd name="connsiteX0" fmla="*/ 53 w 467167"/>
                <a:gd name="connsiteY0" fmla="*/ 19333 h 92565"/>
                <a:gd name="connsiteX1" fmla="*/ 101653 w 467167"/>
                <a:gd name="connsiteY1" fmla="*/ 90770 h 92565"/>
                <a:gd name="connsiteX2" fmla="*/ 252465 w 467167"/>
                <a:gd name="connsiteY2" fmla="*/ 65370 h 92565"/>
                <a:gd name="connsiteX3" fmla="*/ 463603 w 467167"/>
                <a:gd name="connsiteY3" fmla="*/ 3458 h 92565"/>
                <a:gd name="connsiteX4" fmla="*/ 374703 w 467167"/>
                <a:gd name="connsiteY4" fmla="*/ 12983 h 92565"/>
                <a:gd name="connsiteX5" fmla="*/ 239765 w 467167"/>
                <a:gd name="connsiteY5" fmla="*/ 55845 h 92565"/>
                <a:gd name="connsiteX6" fmla="*/ 114353 w 467167"/>
                <a:gd name="connsiteY6" fmla="*/ 65370 h 92565"/>
                <a:gd name="connsiteX7" fmla="*/ 53 w 467167"/>
                <a:gd name="connsiteY7" fmla="*/ 19333 h 9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167" h="92565">
                  <a:moveTo>
                    <a:pt x="53" y="19333"/>
                  </a:moveTo>
                  <a:cubicBezTo>
                    <a:pt x="-2064" y="23566"/>
                    <a:pt x="59584" y="83097"/>
                    <a:pt x="101653" y="90770"/>
                  </a:cubicBezTo>
                  <a:cubicBezTo>
                    <a:pt x="143722" y="98443"/>
                    <a:pt x="192140" y="79922"/>
                    <a:pt x="252465" y="65370"/>
                  </a:cubicBezTo>
                  <a:cubicBezTo>
                    <a:pt x="312790" y="50818"/>
                    <a:pt x="443230" y="12189"/>
                    <a:pt x="463603" y="3458"/>
                  </a:cubicBezTo>
                  <a:cubicBezTo>
                    <a:pt x="483976" y="-5273"/>
                    <a:pt x="412009" y="4252"/>
                    <a:pt x="374703" y="12983"/>
                  </a:cubicBezTo>
                  <a:cubicBezTo>
                    <a:pt x="337397" y="21714"/>
                    <a:pt x="283157" y="47114"/>
                    <a:pt x="239765" y="55845"/>
                  </a:cubicBezTo>
                  <a:cubicBezTo>
                    <a:pt x="196373" y="64576"/>
                    <a:pt x="153247" y="69074"/>
                    <a:pt x="114353" y="65370"/>
                  </a:cubicBezTo>
                  <a:cubicBezTo>
                    <a:pt x="75459" y="61666"/>
                    <a:pt x="2170" y="15100"/>
                    <a:pt x="53" y="19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E30B0E56-9CE3-4EA0-B96C-D82C39FEA5C0}"/>
                </a:ext>
              </a:extLst>
            </p:cNvPr>
            <p:cNvSpPr/>
            <p:nvPr/>
          </p:nvSpPr>
          <p:spPr>
            <a:xfrm>
              <a:off x="4948059" y="12399866"/>
              <a:ext cx="197447" cy="75916"/>
            </a:xfrm>
            <a:custGeom>
              <a:avLst/>
              <a:gdLst>
                <a:gd name="connsiteX0" fmla="*/ 179 w 197447"/>
                <a:gd name="connsiteY0" fmla="*/ 97 h 75916"/>
                <a:gd name="connsiteX1" fmla="*/ 109716 w 197447"/>
                <a:gd name="connsiteY1" fmla="*/ 73122 h 75916"/>
                <a:gd name="connsiteX2" fmla="*/ 197029 w 197447"/>
                <a:gd name="connsiteY2" fmla="*/ 60422 h 75916"/>
                <a:gd name="connsiteX3" fmla="*/ 136704 w 197447"/>
                <a:gd name="connsiteY3" fmla="*/ 57247 h 75916"/>
                <a:gd name="connsiteX4" fmla="*/ 179 w 197447"/>
                <a:gd name="connsiteY4" fmla="*/ 97 h 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7" h="75916">
                  <a:moveTo>
                    <a:pt x="179" y="97"/>
                  </a:moveTo>
                  <a:cubicBezTo>
                    <a:pt x="-4319" y="2743"/>
                    <a:pt x="76908" y="63068"/>
                    <a:pt x="109716" y="73122"/>
                  </a:cubicBezTo>
                  <a:cubicBezTo>
                    <a:pt x="142524" y="83176"/>
                    <a:pt x="192531" y="63068"/>
                    <a:pt x="197029" y="60422"/>
                  </a:cubicBezTo>
                  <a:cubicBezTo>
                    <a:pt x="201527" y="57776"/>
                    <a:pt x="168983" y="64920"/>
                    <a:pt x="136704" y="57247"/>
                  </a:cubicBezTo>
                  <a:cubicBezTo>
                    <a:pt x="104425" y="49574"/>
                    <a:pt x="4677" y="-2549"/>
                    <a:pt x="17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2BD848FE-EA83-4431-B829-E1DF9A3E07C5}"/>
                </a:ext>
              </a:extLst>
            </p:cNvPr>
            <p:cNvSpPr/>
            <p:nvPr/>
          </p:nvSpPr>
          <p:spPr>
            <a:xfrm>
              <a:off x="5160332" y="12298059"/>
              <a:ext cx="337577" cy="140208"/>
            </a:xfrm>
            <a:custGeom>
              <a:avLst/>
              <a:gdLst>
                <a:gd name="connsiteX0" fmla="*/ 631 w 337577"/>
                <a:gd name="connsiteY0" fmla="*/ 140004 h 140208"/>
                <a:gd name="connsiteX1" fmla="*/ 111756 w 337577"/>
                <a:gd name="connsiteY1" fmla="*/ 38404 h 140208"/>
                <a:gd name="connsiteX2" fmla="*/ 330831 w 337577"/>
                <a:gd name="connsiteY2" fmla="*/ 35229 h 140208"/>
                <a:gd name="connsiteX3" fmla="*/ 270506 w 337577"/>
                <a:gd name="connsiteY3" fmla="*/ 16179 h 140208"/>
                <a:gd name="connsiteX4" fmla="*/ 157793 w 337577"/>
                <a:gd name="connsiteY4" fmla="*/ 8241 h 140208"/>
                <a:gd name="connsiteX5" fmla="*/ 631 w 337577"/>
                <a:gd name="connsiteY5" fmla="*/ 140004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77" h="140208">
                  <a:moveTo>
                    <a:pt x="631" y="140004"/>
                  </a:moveTo>
                  <a:cubicBezTo>
                    <a:pt x="-7042" y="145031"/>
                    <a:pt x="56723" y="55866"/>
                    <a:pt x="111756" y="38404"/>
                  </a:cubicBezTo>
                  <a:cubicBezTo>
                    <a:pt x="166789" y="20941"/>
                    <a:pt x="304373" y="38933"/>
                    <a:pt x="330831" y="35229"/>
                  </a:cubicBezTo>
                  <a:cubicBezTo>
                    <a:pt x="357289" y="31525"/>
                    <a:pt x="299346" y="20677"/>
                    <a:pt x="270506" y="16179"/>
                  </a:cubicBezTo>
                  <a:cubicBezTo>
                    <a:pt x="241666" y="11681"/>
                    <a:pt x="203301" y="-12397"/>
                    <a:pt x="157793" y="8241"/>
                  </a:cubicBezTo>
                  <a:cubicBezTo>
                    <a:pt x="112285" y="28879"/>
                    <a:pt x="8304" y="134977"/>
                    <a:pt x="631" y="140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3D336392-8EE7-482B-8FDE-4195696B3131}"/>
                </a:ext>
              </a:extLst>
            </p:cNvPr>
            <p:cNvSpPr/>
            <p:nvPr/>
          </p:nvSpPr>
          <p:spPr>
            <a:xfrm>
              <a:off x="5179362" y="12334832"/>
              <a:ext cx="309888" cy="133419"/>
            </a:xfrm>
            <a:custGeom>
              <a:avLst/>
              <a:gdLst>
                <a:gd name="connsiteX0" fmla="*/ 651 w 309888"/>
                <a:gd name="connsiteY0" fmla="*/ 133393 h 133419"/>
                <a:gd name="connsiteX1" fmla="*/ 299101 w 309888"/>
                <a:gd name="connsiteY1" fmla="*/ 9568 h 133419"/>
                <a:gd name="connsiteX2" fmla="*/ 221313 w 309888"/>
                <a:gd name="connsiteY2" fmla="*/ 20681 h 133419"/>
                <a:gd name="connsiteX3" fmla="*/ 651 w 309888"/>
                <a:gd name="connsiteY3" fmla="*/ 133393 h 13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8" h="133419">
                  <a:moveTo>
                    <a:pt x="651" y="133393"/>
                  </a:moveTo>
                  <a:cubicBezTo>
                    <a:pt x="13616" y="131541"/>
                    <a:pt x="262324" y="28353"/>
                    <a:pt x="299101" y="9568"/>
                  </a:cubicBezTo>
                  <a:cubicBezTo>
                    <a:pt x="335878" y="-9217"/>
                    <a:pt x="270790" y="2425"/>
                    <a:pt x="221313" y="20681"/>
                  </a:cubicBezTo>
                  <a:cubicBezTo>
                    <a:pt x="171836" y="38937"/>
                    <a:pt x="-12314" y="135245"/>
                    <a:pt x="651" y="133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122ED5C4-B373-48B3-A6E1-8574DDA400C5}"/>
                </a:ext>
              </a:extLst>
            </p:cNvPr>
            <p:cNvSpPr/>
            <p:nvPr/>
          </p:nvSpPr>
          <p:spPr>
            <a:xfrm>
              <a:off x="5359365" y="5714908"/>
              <a:ext cx="85925" cy="76433"/>
            </a:xfrm>
            <a:custGeom>
              <a:avLst/>
              <a:gdLst>
                <a:gd name="connsiteX0" fmla="*/ 85760 w 85925"/>
                <a:gd name="connsiteY0" fmla="*/ 92 h 76433"/>
                <a:gd name="connsiteX1" fmla="*/ 23848 w 85925"/>
                <a:gd name="connsiteY1" fmla="*/ 35017 h 76433"/>
                <a:gd name="connsiteX2" fmla="*/ 50835 w 85925"/>
                <a:gd name="connsiteY2" fmla="*/ 76292 h 76433"/>
                <a:gd name="connsiteX3" fmla="*/ 31785 w 85925"/>
                <a:gd name="connsiteY3" fmla="*/ 47717 h 76433"/>
                <a:gd name="connsiteX4" fmla="*/ 1623 w 85925"/>
                <a:gd name="connsiteY4" fmla="*/ 25492 h 76433"/>
                <a:gd name="connsiteX5" fmla="*/ 85760 w 85925"/>
                <a:gd name="connsiteY5" fmla="*/ 92 h 7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25" h="76433">
                  <a:moveTo>
                    <a:pt x="85760" y="92"/>
                  </a:moveTo>
                  <a:cubicBezTo>
                    <a:pt x="89464" y="1679"/>
                    <a:pt x="29669" y="22317"/>
                    <a:pt x="23848" y="35017"/>
                  </a:cubicBezTo>
                  <a:cubicBezTo>
                    <a:pt x="18027" y="47717"/>
                    <a:pt x="49512" y="74175"/>
                    <a:pt x="50835" y="76292"/>
                  </a:cubicBezTo>
                  <a:cubicBezTo>
                    <a:pt x="52158" y="78409"/>
                    <a:pt x="39987" y="56184"/>
                    <a:pt x="31785" y="47717"/>
                  </a:cubicBezTo>
                  <a:cubicBezTo>
                    <a:pt x="23583" y="39250"/>
                    <a:pt x="-7373" y="33165"/>
                    <a:pt x="1623" y="25492"/>
                  </a:cubicBezTo>
                  <a:cubicBezTo>
                    <a:pt x="10619" y="17819"/>
                    <a:pt x="82056" y="-1495"/>
                    <a:pt x="8576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3F0DB9DC-51E8-4D54-80E3-1CFF104BCE99}"/>
                </a:ext>
              </a:extLst>
            </p:cNvPr>
            <p:cNvSpPr/>
            <p:nvPr/>
          </p:nvSpPr>
          <p:spPr>
            <a:xfrm>
              <a:off x="5300423" y="5884695"/>
              <a:ext cx="150302" cy="16175"/>
            </a:xfrm>
            <a:custGeom>
              <a:avLst/>
              <a:gdLst>
                <a:gd name="connsiteX0" fmla="*/ 240 w 150302"/>
                <a:gd name="connsiteY0" fmla="*/ 11280 h 16175"/>
                <a:gd name="connsiteX1" fmla="*/ 87552 w 150302"/>
                <a:gd name="connsiteY1" fmla="*/ 16043 h 16175"/>
                <a:gd name="connsiteX2" fmla="*/ 149465 w 150302"/>
                <a:gd name="connsiteY2" fmla="*/ 6518 h 16175"/>
                <a:gd name="connsiteX3" fmla="*/ 116127 w 150302"/>
                <a:gd name="connsiteY3" fmla="*/ 168 h 16175"/>
                <a:gd name="connsiteX4" fmla="*/ 240 w 150302"/>
                <a:gd name="connsiteY4" fmla="*/ 11280 h 1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302" h="16175">
                  <a:moveTo>
                    <a:pt x="240" y="11280"/>
                  </a:moveTo>
                  <a:cubicBezTo>
                    <a:pt x="-4522" y="13926"/>
                    <a:pt x="62681" y="16837"/>
                    <a:pt x="87552" y="16043"/>
                  </a:cubicBezTo>
                  <a:cubicBezTo>
                    <a:pt x="112423" y="15249"/>
                    <a:pt x="144703" y="9164"/>
                    <a:pt x="149465" y="6518"/>
                  </a:cubicBezTo>
                  <a:cubicBezTo>
                    <a:pt x="154227" y="3872"/>
                    <a:pt x="138087" y="1755"/>
                    <a:pt x="116127" y="168"/>
                  </a:cubicBezTo>
                  <a:cubicBezTo>
                    <a:pt x="94167" y="-1419"/>
                    <a:pt x="5002" y="8634"/>
                    <a:pt x="240" y="11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F679F48C-4D4B-4C78-8FC3-6CFA9AD18AD5}"/>
                </a:ext>
              </a:extLst>
            </p:cNvPr>
            <p:cNvSpPr/>
            <p:nvPr/>
          </p:nvSpPr>
          <p:spPr>
            <a:xfrm>
              <a:off x="5414464" y="5853237"/>
              <a:ext cx="322592" cy="60556"/>
            </a:xfrm>
            <a:custGeom>
              <a:avLst/>
              <a:gdLst>
                <a:gd name="connsiteX0" fmla="*/ 499 w 322592"/>
                <a:gd name="connsiteY0" fmla="*/ 60201 h 60556"/>
                <a:gd name="connsiteX1" fmla="*/ 140199 w 322592"/>
                <a:gd name="connsiteY1" fmla="*/ 26863 h 60556"/>
                <a:gd name="connsiteX2" fmla="*/ 319586 w 322592"/>
                <a:gd name="connsiteY2" fmla="*/ 18926 h 60556"/>
                <a:gd name="connsiteX3" fmla="*/ 248149 w 322592"/>
                <a:gd name="connsiteY3" fmla="*/ 12576 h 60556"/>
                <a:gd name="connsiteX4" fmla="*/ 189411 w 322592"/>
                <a:gd name="connsiteY4" fmla="*/ 3051 h 60556"/>
                <a:gd name="connsiteX5" fmla="*/ 499 w 322592"/>
                <a:gd name="connsiteY5" fmla="*/ 60201 h 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592" h="60556">
                  <a:moveTo>
                    <a:pt x="499" y="60201"/>
                  </a:moveTo>
                  <a:cubicBezTo>
                    <a:pt x="-7703" y="64170"/>
                    <a:pt x="87018" y="33742"/>
                    <a:pt x="140199" y="26863"/>
                  </a:cubicBezTo>
                  <a:cubicBezTo>
                    <a:pt x="193380" y="19984"/>
                    <a:pt x="301594" y="21307"/>
                    <a:pt x="319586" y="18926"/>
                  </a:cubicBezTo>
                  <a:cubicBezTo>
                    <a:pt x="337578" y="16545"/>
                    <a:pt x="269845" y="15222"/>
                    <a:pt x="248149" y="12576"/>
                  </a:cubicBezTo>
                  <a:cubicBezTo>
                    <a:pt x="226453" y="9930"/>
                    <a:pt x="229892" y="-6739"/>
                    <a:pt x="189411" y="3051"/>
                  </a:cubicBezTo>
                  <a:cubicBezTo>
                    <a:pt x="148930" y="12840"/>
                    <a:pt x="8701" y="56232"/>
                    <a:pt x="499" y="60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08DD19F2-233F-4DAB-B978-BC43EDC9519B}"/>
                </a:ext>
              </a:extLst>
            </p:cNvPr>
            <p:cNvSpPr/>
            <p:nvPr/>
          </p:nvSpPr>
          <p:spPr>
            <a:xfrm>
              <a:off x="5391142" y="5953059"/>
              <a:ext cx="71901" cy="64159"/>
            </a:xfrm>
            <a:custGeom>
              <a:avLst/>
              <a:gdLst>
                <a:gd name="connsiteX0" fmla="*/ 71446 w 71901"/>
                <a:gd name="connsiteY0" fmla="*/ 66 h 64159"/>
                <a:gd name="connsiteX1" fmla="*/ 33346 w 71901"/>
                <a:gd name="connsiteY1" fmla="*/ 46104 h 64159"/>
                <a:gd name="connsiteX2" fmla="*/ 66683 w 71901"/>
                <a:gd name="connsiteY2" fmla="*/ 63566 h 64159"/>
                <a:gd name="connsiteX3" fmla="*/ 23821 w 71901"/>
                <a:gd name="connsiteY3" fmla="*/ 60391 h 64159"/>
                <a:gd name="connsiteX4" fmla="*/ 1596 w 71901"/>
                <a:gd name="connsiteY4" fmla="*/ 57216 h 64159"/>
                <a:gd name="connsiteX5" fmla="*/ 71446 w 71901"/>
                <a:gd name="connsiteY5" fmla="*/ 66 h 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01" h="64159">
                  <a:moveTo>
                    <a:pt x="71446" y="66"/>
                  </a:moveTo>
                  <a:cubicBezTo>
                    <a:pt x="76738" y="-1786"/>
                    <a:pt x="34140" y="35521"/>
                    <a:pt x="33346" y="46104"/>
                  </a:cubicBezTo>
                  <a:cubicBezTo>
                    <a:pt x="32552" y="56687"/>
                    <a:pt x="68270" y="61185"/>
                    <a:pt x="66683" y="63566"/>
                  </a:cubicBezTo>
                  <a:cubicBezTo>
                    <a:pt x="65095" y="65947"/>
                    <a:pt x="23821" y="60391"/>
                    <a:pt x="23821" y="60391"/>
                  </a:cubicBezTo>
                  <a:cubicBezTo>
                    <a:pt x="12973" y="59333"/>
                    <a:pt x="-5548" y="64889"/>
                    <a:pt x="1596" y="57216"/>
                  </a:cubicBezTo>
                  <a:cubicBezTo>
                    <a:pt x="8740" y="49543"/>
                    <a:pt x="66154" y="1918"/>
                    <a:pt x="71446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5D2142AB-7E27-4A0B-9BF8-2A97C86F67F7}"/>
                </a:ext>
              </a:extLst>
            </p:cNvPr>
            <p:cNvSpPr/>
            <p:nvPr/>
          </p:nvSpPr>
          <p:spPr>
            <a:xfrm>
              <a:off x="5483224" y="5913167"/>
              <a:ext cx="212733" cy="43244"/>
            </a:xfrm>
            <a:custGeom>
              <a:avLst/>
              <a:gdLst>
                <a:gd name="connsiteX0" fmla="*/ 1 w 212733"/>
                <a:gd name="connsiteY0" fmla="*/ 43133 h 43244"/>
                <a:gd name="connsiteX1" fmla="*/ 146051 w 212733"/>
                <a:gd name="connsiteY1" fmla="*/ 12971 h 43244"/>
                <a:gd name="connsiteX2" fmla="*/ 212726 w 212733"/>
                <a:gd name="connsiteY2" fmla="*/ 20908 h 43244"/>
                <a:gd name="connsiteX3" fmla="*/ 149226 w 212733"/>
                <a:gd name="connsiteY3" fmla="*/ 271 h 43244"/>
                <a:gd name="connsiteX4" fmla="*/ 1 w 212733"/>
                <a:gd name="connsiteY4" fmla="*/ 43133 h 4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33" h="43244">
                  <a:moveTo>
                    <a:pt x="1" y="43133"/>
                  </a:moveTo>
                  <a:cubicBezTo>
                    <a:pt x="-528" y="45250"/>
                    <a:pt x="110597" y="16675"/>
                    <a:pt x="146051" y="12971"/>
                  </a:cubicBezTo>
                  <a:cubicBezTo>
                    <a:pt x="181505" y="9267"/>
                    <a:pt x="212197" y="23025"/>
                    <a:pt x="212726" y="20908"/>
                  </a:cubicBezTo>
                  <a:cubicBezTo>
                    <a:pt x="213255" y="18791"/>
                    <a:pt x="186003" y="-2639"/>
                    <a:pt x="149226" y="271"/>
                  </a:cubicBezTo>
                  <a:cubicBezTo>
                    <a:pt x="112449" y="3181"/>
                    <a:pt x="530" y="41016"/>
                    <a:pt x="1" y="43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35F71E20-3FBE-451C-8A5E-40B39427C33B}"/>
                </a:ext>
              </a:extLst>
            </p:cNvPr>
            <p:cNvSpPr/>
            <p:nvPr/>
          </p:nvSpPr>
          <p:spPr>
            <a:xfrm>
              <a:off x="5521311" y="5977505"/>
              <a:ext cx="123876" cy="69987"/>
            </a:xfrm>
            <a:custGeom>
              <a:avLst/>
              <a:gdLst>
                <a:gd name="connsiteX0" fmla="*/ 14 w 123876"/>
                <a:gd name="connsiteY0" fmla="*/ 64520 h 69987"/>
                <a:gd name="connsiteX1" fmla="*/ 77802 w 123876"/>
                <a:gd name="connsiteY1" fmla="*/ 62933 h 69987"/>
                <a:gd name="connsiteX2" fmla="*/ 123839 w 123876"/>
                <a:gd name="connsiteY2" fmla="*/ 1020 h 69987"/>
                <a:gd name="connsiteX3" fmla="*/ 84152 w 123876"/>
                <a:gd name="connsiteY3" fmla="*/ 26420 h 69987"/>
                <a:gd name="connsiteX4" fmla="*/ 14 w 123876"/>
                <a:gd name="connsiteY4" fmla="*/ 64520 h 6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76" h="69987">
                  <a:moveTo>
                    <a:pt x="14" y="64520"/>
                  </a:moveTo>
                  <a:cubicBezTo>
                    <a:pt x="-1044" y="70606"/>
                    <a:pt x="57165" y="73516"/>
                    <a:pt x="77802" y="62933"/>
                  </a:cubicBezTo>
                  <a:cubicBezTo>
                    <a:pt x="98440" y="52350"/>
                    <a:pt x="122781" y="7105"/>
                    <a:pt x="123839" y="1020"/>
                  </a:cubicBezTo>
                  <a:cubicBezTo>
                    <a:pt x="124897" y="-5066"/>
                    <a:pt x="103466" y="17689"/>
                    <a:pt x="84152" y="26420"/>
                  </a:cubicBezTo>
                  <a:cubicBezTo>
                    <a:pt x="64838" y="35151"/>
                    <a:pt x="1072" y="58434"/>
                    <a:pt x="14" y="64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5F174A01-F2E7-46A9-B946-2723D755D1CE}"/>
                </a:ext>
              </a:extLst>
            </p:cNvPr>
            <p:cNvSpPr/>
            <p:nvPr/>
          </p:nvSpPr>
          <p:spPr>
            <a:xfrm>
              <a:off x="5570524" y="5965536"/>
              <a:ext cx="214337" cy="103949"/>
            </a:xfrm>
            <a:custGeom>
              <a:avLst/>
              <a:gdLst>
                <a:gd name="connsiteX0" fmla="*/ 14 w 214337"/>
                <a:gd name="connsiteY0" fmla="*/ 95539 h 103949"/>
                <a:gd name="connsiteX1" fmla="*/ 77801 w 214337"/>
                <a:gd name="connsiteY1" fmla="*/ 101889 h 103949"/>
                <a:gd name="connsiteX2" fmla="*/ 120664 w 214337"/>
                <a:gd name="connsiteY2" fmla="*/ 59027 h 103949"/>
                <a:gd name="connsiteX3" fmla="*/ 214326 w 214337"/>
                <a:gd name="connsiteY3" fmla="*/ 289 h 103949"/>
                <a:gd name="connsiteX4" fmla="*/ 114314 w 214337"/>
                <a:gd name="connsiteY4" fmla="*/ 38389 h 103949"/>
                <a:gd name="connsiteX5" fmla="*/ 71451 w 214337"/>
                <a:gd name="connsiteY5" fmla="*/ 81252 h 103949"/>
                <a:gd name="connsiteX6" fmla="*/ 14 w 214337"/>
                <a:gd name="connsiteY6" fmla="*/ 95539 h 10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37" h="103949">
                  <a:moveTo>
                    <a:pt x="14" y="95539"/>
                  </a:moveTo>
                  <a:cubicBezTo>
                    <a:pt x="1072" y="98978"/>
                    <a:pt x="57693" y="107974"/>
                    <a:pt x="77801" y="101889"/>
                  </a:cubicBezTo>
                  <a:cubicBezTo>
                    <a:pt x="97909" y="95804"/>
                    <a:pt x="97910" y="75960"/>
                    <a:pt x="120664" y="59027"/>
                  </a:cubicBezTo>
                  <a:cubicBezTo>
                    <a:pt x="143418" y="42094"/>
                    <a:pt x="215384" y="3728"/>
                    <a:pt x="214326" y="289"/>
                  </a:cubicBezTo>
                  <a:cubicBezTo>
                    <a:pt x="213268" y="-3150"/>
                    <a:pt x="138126" y="24895"/>
                    <a:pt x="114314" y="38389"/>
                  </a:cubicBezTo>
                  <a:cubicBezTo>
                    <a:pt x="90502" y="51883"/>
                    <a:pt x="87326" y="71992"/>
                    <a:pt x="71451" y="81252"/>
                  </a:cubicBezTo>
                  <a:cubicBezTo>
                    <a:pt x="55576" y="90512"/>
                    <a:pt x="-1044" y="92100"/>
                    <a:pt x="14" y="95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161F128-F2E4-4781-9311-4182472350AA}"/>
                </a:ext>
              </a:extLst>
            </p:cNvPr>
            <p:cNvSpPr/>
            <p:nvPr/>
          </p:nvSpPr>
          <p:spPr>
            <a:xfrm>
              <a:off x="5194300" y="6762384"/>
              <a:ext cx="352082" cy="292977"/>
            </a:xfrm>
            <a:custGeom>
              <a:avLst/>
              <a:gdLst>
                <a:gd name="connsiteX0" fmla="*/ 0 w 352082"/>
                <a:gd name="connsiteY0" fmla="*/ 366 h 292977"/>
                <a:gd name="connsiteX1" fmla="*/ 160338 w 352082"/>
                <a:gd name="connsiteY1" fmla="*/ 136891 h 292977"/>
                <a:gd name="connsiteX2" fmla="*/ 344488 w 352082"/>
                <a:gd name="connsiteY2" fmla="*/ 289291 h 292977"/>
                <a:gd name="connsiteX3" fmla="*/ 301625 w 352082"/>
                <a:gd name="connsiteY3" fmla="*/ 233729 h 292977"/>
                <a:gd name="connsiteX4" fmla="*/ 161925 w 352082"/>
                <a:gd name="connsiteY4" fmla="*/ 100379 h 292977"/>
                <a:gd name="connsiteX5" fmla="*/ 0 w 352082"/>
                <a:gd name="connsiteY5" fmla="*/ 366 h 29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082" h="292977">
                  <a:moveTo>
                    <a:pt x="0" y="366"/>
                  </a:moveTo>
                  <a:cubicBezTo>
                    <a:pt x="-265" y="6451"/>
                    <a:pt x="160338" y="136891"/>
                    <a:pt x="160338" y="136891"/>
                  </a:cubicBezTo>
                  <a:cubicBezTo>
                    <a:pt x="217753" y="185045"/>
                    <a:pt x="320940" y="273151"/>
                    <a:pt x="344488" y="289291"/>
                  </a:cubicBezTo>
                  <a:cubicBezTo>
                    <a:pt x="368036" y="305431"/>
                    <a:pt x="332052" y="265214"/>
                    <a:pt x="301625" y="233729"/>
                  </a:cubicBezTo>
                  <a:cubicBezTo>
                    <a:pt x="271198" y="202244"/>
                    <a:pt x="210079" y="135304"/>
                    <a:pt x="161925" y="100379"/>
                  </a:cubicBezTo>
                  <a:cubicBezTo>
                    <a:pt x="113771" y="65454"/>
                    <a:pt x="265" y="-5719"/>
                    <a:pt x="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28D5314C-E4F5-47D1-BF5D-5D94940EC9F0}"/>
                </a:ext>
              </a:extLst>
            </p:cNvPr>
            <p:cNvSpPr/>
            <p:nvPr/>
          </p:nvSpPr>
          <p:spPr>
            <a:xfrm>
              <a:off x="6005506" y="6911070"/>
              <a:ext cx="493727" cy="62873"/>
            </a:xfrm>
            <a:custGeom>
              <a:avLst/>
              <a:gdLst>
                <a:gd name="connsiteX0" fmla="*/ 7 w 493727"/>
                <a:gd name="connsiteY0" fmla="*/ 62818 h 62873"/>
                <a:gd name="connsiteX1" fmla="*/ 263532 w 493727"/>
                <a:gd name="connsiteY1" fmla="*/ 12018 h 62873"/>
                <a:gd name="connsiteX2" fmla="*/ 493719 w 493727"/>
                <a:gd name="connsiteY2" fmla="*/ 15193 h 62873"/>
                <a:gd name="connsiteX3" fmla="*/ 271469 w 493727"/>
                <a:gd name="connsiteY3" fmla="*/ 905 h 62873"/>
                <a:gd name="connsiteX4" fmla="*/ 7 w 493727"/>
                <a:gd name="connsiteY4" fmla="*/ 62818 h 6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727" h="62873">
                  <a:moveTo>
                    <a:pt x="7" y="62818"/>
                  </a:moveTo>
                  <a:cubicBezTo>
                    <a:pt x="-1316" y="64670"/>
                    <a:pt x="181247" y="19955"/>
                    <a:pt x="263532" y="12018"/>
                  </a:cubicBezTo>
                  <a:cubicBezTo>
                    <a:pt x="345817" y="4081"/>
                    <a:pt x="492396" y="17045"/>
                    <a:pt x="493719" y="15193"/>
                  </a:cubicBezTo>
                  <a:cubicBezTo>
                    <a:pt x="495042" y="13341"/>
                    <a:pt x="346082" y="-4122"/>
                    <a:pt x="271469" y="905"/>
                  </a:cubicBezTo>
                  <a:cubicBezTo>
                    <a:pt x="196856" y="5932"/>
                    <a:pt x="1330" y="60966"/>
                    <a:pt x="7" y="62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18668FAE-69BE-47F8-AB67-D03F55FA1B2D}"/>
                </a:ext>
              </a:extLst>
            </p:cNvPr>
            <p:cNvSpPr/>
            <p:nvPr/>
          </p:nvSpPr>
          <p:spPr>
            <a:xfrm>
              <a:off x="5818186" y="7019224"/>
              <a:ext cx="450554" cy="69036"/>
            </a:xfrm>
            <a:custGeom>
              <a:avLst/>
              <a:gdLst>
                <a:gd name="connsiteX0" fmla="*/ 2 w 450554"/>
                <a:gd name="connsiteY0" fmla="*/ 68964 h 69036"/>
                <a:gd name="connsiteX1" fmla="*/ 217489 w 450554"/>
                <a:gd name="connsiteY1" fmla="*/ 18164 h 69036"/>
                <a:gd name="connsiteX2" fmla="*/ 447677 w 450554"/>
                <a:gd name="connsiteY2" fmla="*/ 21339 h 69036"/>
                <a:gd name="connsiteX3" fmla="*/ 338139 w 450554"/>
                <a:gd name="connsiteY3" fmla="*/ 5464 h 69036"/>
                <a:gd name="connsiteX4" fmla="*/ 212727 w 450554"/>
                <a:gd name="connsiteY4" fmla="*/ 5464 h 69036"/>
                <a:gd name="connsiteX5" fmla="*/ 2 w 450554"/>
                <a:gd name="connsiteY5" fmla="*/ 68964 h 6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54" h="69036">
                  <a:moveTo>
                    <a:pt x="2" y="68964"/>
                  </a:moveTo>
                  <a:cubicBezTo>
                    <a:pt x="796" y="71081"/>
                    <a:pt x="142877" y="26101"/>
                    <a:pt x="217489" y="18164"/>
                  </a:cubicBezTo>
                  <a:cubicBezTo>
                    <a:pt x="292101" y="10227"/>
                    <a:pt x="427569" y="23456"/>
                    <a:pt x="447677" y="21339"/>
                  </a:cubicBezTo>
                  <a:cubicBezTo>
                    <a:pt x="467785" y="19222"/>
                    <a:pt x="377297" y="8110"/>
                    <a:pt x="338139" y="5464"/>
                  </a:cubicBezTo>
                  <a:cubicBezTo>
                    <a:pt x="298981" y="2818"/>
                    <a:pt x="265379" y="-5384"/>
                    <a:pt x="212727" y="5464"/>
                  </a:cubicBezTo>
                  <a:cubicBezTo>
                    <a:pt x="160075" y="16312"/>
                    <a:pt x="-792" y="66847"/>
                    <a:pt x="2" y="68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2B7ACC04-169D-4B97-857D-990AE7A69D27}"/>
                </a:ext>
              </a:extLst>
            </p:cNvPr>
            <p:cNvSpPr/>
            <p:nvPr/>
          </p:nvSpPr>
          <p:spPr>
            <a:xfrm>
              <a:off x="6816391" y="6919316"/>
              <a:ext cx="221322" cy="210922"/>
            </a:xfrm>
            <a:custGeom>
              <a:avLst/>
              <a:gdLst>
                <a:gd name="connsiteX0" fmla="*/ 3509 w 221322"/>
                <a:gd name="connsiteY0" fmla="*/ 597 h 210922"/>
                <a:gd name="connsiteX1" fmla="*/ 187659 w 221322"/>
                <a:gd name="connsiteY1" fmla="*/ 183159 h 210922"/>
                <a:gd name="connsiteX2" fmla="*/ 220997 w 221322"/>
                <a:gd name="connsiteY2" fmla="*/ 210147 h 210922"/>
                <a:gd name="connsiteX3" fmla="*/ 182897 w 221322"/>
                <a:gd name="connsiteY3" fmla="*/ 183159 h 210922"/>
                <a:gd name="connsiteX4" fmla="*/ 74947 w 221322"/>
                <a:gd name="connsiteY4" fmla="*/ 126009 h 210922"/>
                <a:gd name="connsiteX5" fmla="*/ 3509 w 221322"/>
                <a:gd name="connsiteY5" fmla="*/ 597 h 2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322" h="210922">
                  <a:moveTo>
                    <a:pt x="3509" y="597"/>
                  </a:moveTo>
                  <a:cubicBezTo>
                    <a:pt x="22294" y="10122"/>
                    <a:pt x="151411" y="148234"/>
                    <a:pt x="187659" y="183159"/>
                  </a:cubicBezTo>
                  <a:cubicBezTo>
                    <a:pt x="223907" y="218084"/>
                    <a:pt x="221791" y="210147"/>
                    <a:pt x="220997" y="210147"/>
                  </a:cubicBezTo>
                  <a:cubicBezTo>
                    <a:pt x="220203" y="210147"/>
                    <a:pt x="207239" y="197182"/>
                    <a:pt x="182897" y="183159"/>
                  </a:cubicBezTo>
                  <a:cubicBezTo>
                    <a:pt x="158555" y="169136"/>
                    <a:pt x="103787" y="153790"/>
                    <a:pt x="74947" y="126009"/>
                  </a:cubicBezTo>
                  <a:cubicBezTo>
                    <a:pt x="46107" y="98228"/>
                    <a:pt x="-15276" y="-8928"/>
                    <a:pt x="3509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B72D0D47-EDCE-4B6B-AED5-CA7DB3295934}"/>
                </a:ext>
              </a:extLst>
            </p:cNvPr>
            <p:cNvSpPr/>
            <p:nvPr/>
          </p:nvSpPr>
          <p:spPr>
            <a:xfrm>
              <a:off x="5901862" y="7122913"/>
              <a:ext cx="683471" cy="74322"/>
            </a:xfrm>
            <a:custGeom>
              <a:avLst/>
              <a:gdLst>
                <a:gd name="connsiteX0" fmla="*/ 463 w 683471"/>
                <a:gd name="connsiteY0" fmla="*/ 54175 h 74322"/>
                <a:gd name="connsiteX1" fmla="*/ 330663 w 683471"/>
                <a:gd name="connsiteY1" fmla="*/ 6550 h 74322"/>
                <a:gd name="connsiteX2" fmla="*/ 671976 w 683471"/>
                <a:gd name="connsiteY2" fmla="*/ 73225 h 74322"/>
                <a:gd name="connsiteX3" fmla="*/ 584663 w 683471"/>
                <a:gd name="connsiteY3" fmla="*/ 44650 h 74322"/>
                <a:gd name="connsiteX4" fmla="*/ 403688 w 683471"/>
                <a:gd name="connsiteY4" fmla="*/ 200 h 74322"/>
                <a:gd name="connsiteX5" fmla="*/ 463 w 683471"/>
                <a:gd name="connsiteY5" fmla="*/ 54175 h 7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471" h="74322">
                  <a:moveTo>
                    <a:pt x="463" y="54175"/>
                  </a:moveTo>
                  <a:cubicBezTo>
                    <a:pt x="-11708" y="55233"/>
                    <a:pt x="218744" y="3375"/>
                    <a:pt x="330663" y="6550"/>
                  </a:cubicBezTo>
                  <a:cubicBezTo>
                    <a:pt x="442582" y="9725"/>
                    <a:pt x="629643" y="66875"/>
                    <a:pt x="671976" y="73225"/>
                  </a:cubicBezTo>
                  <a:cubicBezTo>
                    <a:pt x="714309" y="79575"/>
                    <a:pt x="629378" y="56821"/>
                    <a:pt x="584663" y="44650"/>
                  </a:cubicBezTo>
                  <a:cubicBezTo>
                    <a:pt x="539948" y="32479"/>
                    <a:pt x="496557" y="-2975"/>
                    <a:pt x="403688" y="200"/>
                  </a:cubicBezTo>
                  <a:cubicBezTo>
                    <a:pt x="310819" y="3375"/>
                    <a:pt x="12634" y="53117"/>
                    <a:pt x="463" y="54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A97D7616-22AE-4A75-9CA9-042E3106D4CF}"/>
                </a:ext>
              </a:extLst>
            </p:cNvPr>
            <p:cNvSpPr/>
            <p:nvPr/>
          </p:nvSpPr>
          <p:spPr>
            <a:xfrm>
              <a:off x="6603625" y="7288202"/>
              <a:ext cx="184436" cy="166983"/>
            </a:xfrm>
            <a:custGeom>
              <a:avLst/>
              <a:gdLst>
                <a:gd name="connsiteX0" fmla="*/ 375 w 184436"/>
                <a:gd name="connsiteY0" fmla="*/ 1598 h 166983"/>
                <a:gd name="connsiteX1" fmla="*/ 178175 w 184436"/>
                <a:gd name="connsiteY1" fmla="*/ 165111 h 166983"/>
                <a:gd name="connsiteX2" fmla="*/ 132138 w 184436"/>
                <a:gd name="connsiteY2" fmla="*/ 85736 h 166983"/>
                <a:gd name="connsiteX3" fmla="*/ 375 w 184436"/>
                <a:gd name="connsiteY3" fmla="*/ 1598 h 1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166983">
                  <a:moveTo>
                    <a:pt x="375" y="1598"/>
                  </a:moveTo>
                  <a:cubicBezTo>
                    <a:pt x="8048" y="14827"/>
                    <a:pt x="156215" y="151088"/>
                    <a:pt x="178175" y="165111"/>
                  </a:cubicBezTo>
                  <a:cubicBezTo>
                    <a:pt x="200135" y="179134"/>
                    <a:pt x="159390" y="110607"/>
                    <a:pt x="132138" y="85736"/>
                  </a:cubicBezTo>
                  <a:cubicBezTo>
                    <a:pt x="104886" y="60865"/>
                    <a:pt x="-7298" y="-11631"/>
                    <a:pt x="375" y="1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167E822D-5B07-4F54-BDD2-9864BB77E55E}"/>
                </a:ext>
              </a:extLst>
            </p:cNvPr>
            <p:cNvSpPr/>
            <p:nvPr/>
          </p:nvSpPr>
          <p:spPr>
            <a:xfrm>
              <a:off x="5751494" y="7449393"/>
              <a:ext cx="296921" cy="45220"/>
            </a:xfrm>
            <a:custGeom>
              <a:avLst/>
              <a:gdLst>
                <a:gd name="connsiteX0" fmla="*/ 19 w 296921"/>
                <a:gd name="connsiteY0" fmla="*/ 45195 h 45220"/>
                <a:gd name="connsiteX1" fmla="*/ 179406 w 296921"/>
                <a:gd name="connsiteY1" fmla="*/ 745 h 45220"/>
                <a:gd name="connsiteX2" fmla="*/ 296881 w 296921"/>
                <a:gd name="connsiteY2" fmla="*/ 16620 h 45220"/>
                <a:gd name="connsiteX3" fmla="*/ 190519 w 296921"/>
                <a:gd name="connsiteY3" fmla="*/ 7095 h 45220"/>
                <a:gd name="connsiteX4" fmla="*/ 19 w 296921"/>
                <a:gd name="connsiteY4" fmla="*/ 45195 h 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921" h="45220">
                  <a:moveTo>
                    <a:pt x="19" y="45195"/>
                  </a:moveTo>
                  <a:cubicBezTo>
                    <a:pt x="-1833" y="44137"/>
                    <a:pt x="129929" y="5507"/>
                    <a:pt x="179406" y="745"/>
                  </a:cubicBezTo>
                  <a:cubicBezTo>
                    <a:pt x="228883" y="-4017"/>
                    <a:pt x="295029" y="15562"/>
                    <a:pt x="296881" y="16620"/>
                  </a:cubicBezTo>
                  <a:cubicBezTo>
                    <a:pt x="298733" y="17678"/>
                    <a:pt x="236557" y="-313"/>
                    <a:pt x="190519" y="7095"/>
                  </a:cubicBezTo>
                  <a:cubicBezTo>
                    <a:pt x="144482" y="14503"/>
                    <a:pt x="1871" y="46253"/>
                    <a:pt x="19" y="45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14D5DFC9-8F9A-4B27-8247-00B575072FDA}"/>
                </a:ext>
              </a:extLst>
            </p:cNvPr>
            <p:cNvSpPr/>
            <p:nvPr/>
          </p:nvSpPr>
          <p:spPr>
            <a:xfrm>
              <a:off x="6700383" y="7169706"/>
              <a:ext cx="243428" cy="407337"/>
            </a:xfrm>
            <a:custGeom>
              <a:avLst/>
              <a:gdLst>
                <a:gd name="connsiteX0" fmla="*/ 455 w 243428"/>
                <a:gd name="connsiteY0" fmla="*/ 1032 h 407337"/>
                <a:gd name="connsiteX1" fmla="*/ 175080 w 243428"/>
                <a:gd name="connsiteY1" fmla="*/ 110569 h 407337"/>
                <a:gd name="connsiteX2" fmla="*/ 200480 w 243428"/>
                <a:gd name="connsiteY2" fmla="*/ 259794 h 407337"/>
                <a:gd name="connsiteX3" fmla="*/ 206830 w 243428"/>
                <a:gd name="connsiteY3" fmla="*/ 404257 h 407337"/>
                <a:gd name="connsiteX4" fmla="*/ 205242 w 243428"/>
                <a:gd name="connsiteY4" fmla="*/ 343932 h 407337"/>
                <a:gd name="connsiteX5" fmla="*/ 233817 w 243428"/>
                <a:gd name="connsiteY5" fmla="*/ 175657 h 407337"/>
                <a:gd name="connsiteX6" fmla="*/ 455 w 243428"/>
                <a:gd name="connsiteY6" fmla="*/ 1032 h 40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28" h="407337">
                  <a:moveTo>
                    <a:pt x="455" y="1032"/>
                  </a:moveTo>
                  <a:cubicBezTo>
                    <a:pt x="-9335" y="-9816"/>
                    <a:pt x="141742" y="67442"/>
                    <a:pt x="175080" y="110569"/>
                  </a:cubicBezTo>
                  <a:cubicBezTo>
                    <a:pt x="208418" y="153696"/>
                    <a:pt x="195188" y="210846"/>
                    <a:pt x="200480" y="259794"/>
                  </a:cubicBezTo>
                  <a:cubicBezTo>
                    <a:pt x="205772" y="308742"/>
                    <a:pt x="206036" y="390234"/>
                    <a:pt x="206830" y="404257"/>
                  </a:cubicBezTo>
                  <a:cubicBezTo>
                    <a:pt x="207624" y="418280"/>
                    <a:pt x="200744" y="382032"/>
                    <a:pt x="205242" y="343932"/>
                  </a:cubicBezTo>
                  <a:cubicBezTo>
                    <a:pt x="209740" y="305832"/>
                    <a:pt x="265302" y="230955"/>
                    <a:pt x="233817" y="175657"/>
                  </a:cubicBezTo>
                  <a:cubicBezTo>
                    <a:pt x="202332" y="120359"/>
                    <a:pt x="10245" y="11880"/>
                    <a:pt x="455" y="1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65FB75E1-48D2-4F08-87E7-2630C56F0110}"/>
                </a:ext>
              </a:extLst>
            </p:cNvPr>
            <p:cNvSpPr/>
            <p:nvPr/>
          </p:nvSpPr>
          <p:spPr>
            <a:xfrm>
              <a:off x="6675401" y="7558041"/>
              <a:ext cx="122775" cy="240705"/>
            </a:xfrm>
            <a:custGeom>
              <a:avLst/>
              <a:gdLst>
                <a:gd name="connsiteX0" fmla="*/ 98462 w 122775"/>
                <a:gd name="connsiteY0" fmla="*/ 47 h 240705"/>
                <a:gd name="connsiteX1" fmla="*/ 63537 w 122775"/>
                <a:gd name="connsiteY1" fmla="*/ 125459 h 240705"/>
                <a:gd name="connsiteX2" fmla="*/ 37 w 122775"/>
                <a:gd name="connsiteY2" fmla="*/ 239759 h 240705"/>
                <a:gd name="connsiteX3" fmla="*/ 73062 w 122775"/>
                <a:gd name="connsiteY3" fmla="*/ 176259 h 240705"/>
                <a:gd name="connsiteX4" fmla="*/ 122274 w 122775"/>
                <a:gd name="connsiteY4" fmla="*/ 111172 h 240705"/>
                <a:gd name="connsiteX5" fmla="*/ 98462 w 122775"/>
                <a:gd name="connsiteY5" fmla="*/ 47 h 24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75" h="240705">
                  <a:moveTo>
                    <a:pt x="98462" y="47"/>
                  </a:moveTo>
                  <a:cubicBezTo>
                    <a:pt x="88673" y="2428"/>
                    <a:pt x="79941" y="85507"/>
                    <a:pt x="63537" y="125459"/>
                  </a:cubicBezTo>
                  <a:cubicBezTo>
                    <a:pt x="47133" y="165411"/>
                    <a:pt x="-1550" y="231292"/>
                    <a:pt x="37" y="239759"/>
                  </a:cubicBezTo>
                  <a:cubicBezTo>
                    <a:pt x="1624" y="248226"/>
                    <a:pt x="52689" y="197690"/>
                    <a:pt x="73062" y="176259"/>
                  </a:cubicBezTo>
                  <a:cubicBezTo>
                    <a:pt x="93435" y="154828"/>
                    <a:pt x="118570" y="137101"/>
                    <a:pt x="122274" y="111172"/>
                  </a:cubicBezTo>
                  <a:cubicBezTo>
                    <a:pt x="125978" y="85243"/>
                    <a:pt x="108251" y="-2334"/>
                    <a:pt x="98462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F8894CC0-EB17-419D-96B0-1F3D44A5B0FC}"/>
                </a:ext>
              </a:extLst>
            </p:cNvPr>
            <p:cNvSpPr/>
            <p:nvPr/>
          </p:nvSpPr>
          <p:spPr>
            <a:xfrm>
              <a:off x="5794255" y="7788011"/>
              <a:ext cx="313542" cy="82893"/>
            </a:xfrm>
            <a:custGeom>
              <a:avLst/>
              <a:gdLst>
                <a:gd name="connsiteX0" fmla="*/ 120 w 313542"/>
                <a:gd name="connsiteY0" fmla="*/ 24077 h 82893"/>
                <a:gd name="connsiteX1" fmla="*/ 200145 w 313542"/>
                <a:gd name="connsiteY1" fmla="*/ 28839 h 82893"/>
                <a:gd name="connsiteX2" fmla="*/ 311270 w 313542"/>
                <a:gd name="connsiteY2" fmla="*/ 82814 h 82893"/>
                <a:gd name="connsiteX3" fmla="*/ 271583 w 313542"/>
                <a:gd name="connsiteY3" fmla="*/ 39952 h 82893"/>
                <a:gd name="connsiteX4" fmla="*/ 230308 w 313542"/>
                <a:gd name="connsiteY4" fmla="*/ 264 h 82893"/>
                <a:gd name="connsiteX5" fmla="*/ 120 w 313542"/>
                <a:gd name="connsiteY5" fmla="*/ 24077 h 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542" h="82893">
                  <a:moveTo>
                    <a:pt x="120" y="24077"/>
                  </a:moveTo>
                  <a:cubicBezTo>
                    <a:pt x="-4907" y="28839"/>
                    <a:pt x="148287" y="19050"/>
                    <a:pt x="200145" y="28839"/>
                  </a:cubicBezTo>
                  <a:cubicBezTo>
                    <a:pt x="252003" y="38628"/>
                    <a:pt x="299364" y="80962"/>
                    <a:pt x="311270" y="82814"/>
                  </a:cubicBezTo>
                  <a:cubicBezTo>
                    <a:pt x="323176" y="84666"/>
                    <a:pt x="285077" y="53710"/>
                    <a:pt x="271583" y="39952"/>
                  </a:cubicBezTo>
                  <a:cubicBezTo>
                    <a:pt x="258089" y="26194"/>
                    <a:pt x="268408" y="3174"/>
                    <a:pt x="230308" y="264"/>
                  </a:cubicBezTo>
                  <a:cubicBezTo>
                    <a:pt x="192208" y="-2646"/>
                    <a:pt x="5147" y="19315"/>
                    <a:pt x="120" y="24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1E884E52-8DF2-468C-B195-1AC57B0715BF}"/>
                </a:ext>
              </a:extLst>
            </p:cNvPr>
            <p:cNvSpPr/>
            <p:nvPr/>
          </p:nvSpPr>
          <p:spPr>
            <a:xfrm>
              <a:off x="5616531" y="8027279"/>
              <a:ext cx="575271" cy="130217"/>
            </a:xfrm>
            <a:custGeom>
              <a:avLst/>
              <a:gdLst>
                <a:gd name="connsiteX0" fmla="*/ 44 w 575271"/>
                <a:gd name="connsiteY0" fmla="*/ 45159 h 130217"/>
                <a:gd name="connsiteX1" fmla="*/ 260394 w 575271"/>
                <a:gd name="connsiteY1" fmla="*/ 2296 h 130217"/>
                <a:gd name="connsiteX2" fmla="*/ 566782 w 575271"/>
                <a:gd name="connsiteY2" fmla="*/ 127709 h 130217"/>
                <a:gd name="connsiteX3" fmla="*/ 471532 w 575271"/>
                <a:gd name="connsiteY3" fmla="*/ 81671 h 130217"/>
                <a:gd name="connsiteX4" fmla="*/ 279444 w 575271"/>
                <a:gd name="connsiteY4" fmla="*/ 27696 h 130217"/>
                <a:gd name="connsiteX5" fmla="*/ 44 w 575271"/>
                <a:gd name="connsiteY5" fmla="*/ 45159 h 1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271" h="130217">
                  <a:moveTo>
                    <a:pt x="44" y="45159"/>
                  </a:moveTo>
                  <a:cubicBezTo>
                    <a:pt x="-3131" y="40926"/>
                    <a:pt x="165938" y="-11462"/>
                    <a:pt x="260394" y="2296"/>
                  </a:cubicBezTo>
                  <a:cubicBezTo>
                    <a:pt x="354850" y="16054"/>
                    <a:pt x="531592" y="114480"/>
                    <a:pt x="566782" y="127709"/>
                  </a:cubicBezTo>
                  <a:cubicBezTo>
                    <a:pt x="601972" y="140938"/>
                    <a:pt x="519422" y="98340"/>
                    <a:pt x="471532" y="81671"/>
                  </a:cubicBezTo>
                  <a:cubicBezTo>
                    <a:pt x="423642" y="65002"/>
                    <a:pt x="353527" y="30606"/>
                    <a:pt x="279444" y="27696"/>
                  </a:cubicBezTo>
                  <a:cubicBezTo>
                    <a:pt x="205361" y="24786"/>
                    <a:pt x="3219" y="49392"/>
                    <a:pt x="44" y="45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22632570-952E-4535-AE17-C4809C571473}"/>
                </a:ext>
              </a:extLst>
            </p:cNvPr>
            <p:cNvSpPr/>
            <p:nvPr/>
          </p:nvSpPr>
          <p:spPr>
            <a:xfrm>
              <a:off x="5992805" y="8133640"/>
              <a:ext cx="305015" cy="219139"/>
            </a:xfrm>
            <a:custGeom>
              <a:avLst/>
              <a:gdLst>
                <a:gd name="connsiteX0" fmla="*/ 8 w 305015"/>
                <a:gd name="connsiteY0" fmla="*/ 710 h 219139"/>
                <a:gd name="connsiteX1" fmla="*/ 211145 w 305015"/>
                <a:gd name="connsiteY1" fmla="*/ 103898 h 219139"/>
                <a:gd name="connsiteX2" fmla="*/ 301633 w 305015"/>
                <a:gd name="connsiteY2" fmla="*/ 218198 h 219139"/>
                <a:gd name="connsiteX3" fmla="*/ 279408 w 305015"/>
                <a:gd name="connsiteY3" fmla="*/ 153110 h 219139"/>
                <a:gd name="connsiteX4" fmla="*/ 219083 w 305015"/>
                <a:gd name="connsiteY4" fmla="*/ 62623 h 219139"/>
                <a:gd name="connsiteX5" fmla="*/ 8 w 305015"/>
                <a:gd name="connsiteY5" fmla="*/ 710 h 2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15" h="219139">
                  <a:moveTo>
                    <a:pt x="8" y="710"/>
                  </a:moveTo>
                  <a:cubicBezTo>
                    <a:pt x="-1315" y="7589"/>
                    <a:pt x="160874" y="67650"/>
                    <a:pt x="211145" y="103898"/>
                  </a:cubicBezTo>
                  <a:cubicBezTo>
                    <a:pt x="261416" y="140146"/>
                    <a:pt x="290256" y="209996"/>
                    <a:pt x="301633" y="218198"/>
                  </a:cubicBezTo>
                  <a:cubicBezTo>
                    <a:pt x="313010" y="226400"/>
                    <a:pt x="293166" y="179039"/>
                    <a:pt x="279408" y="153110"/>
                  </a:cubicBezTo>
                  <a:cubicBezTo>
                    <a:pt x="265650" y="127181"/>
                    <a:pt x="264591" y="86700"/>
                    <a:pt x="219083" y="62623"/>
                  </a:cubicBezTo>
                  <a:cubicBezTo>
                    <a:pt x="173575" y="38546"/>
                    <a:pt x="1331" y="-6169"/>
                    <a:pt x="8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C643EA1F-C89F-4D75-8E5A-5B871AEEA849}"/>
                </a:ext>
              </a:extLst>
            </p:cNvPr>
            <p:cNvSpPr/>
            <p:nvPr/>
          </p:nvSpPr>
          <p:spPr>
            <a:xfrm>
              <a:off x="5961968" y="8400740"/>
              <a:ext cx="275909" cy="330313"/>
            </a:xfrm>
            <a:custGeom>
              <a:avLst/>
              <a:gdLst>
                <a:gd name="connsiteX0" fmla="*/ 682 w 275909"/>
                <a:gd name="connsiteY0" fmla="*/ 310 h 330313"/>
                <a:gd name="connsiteX1" fmla="*/ 183245 w 275909"/>
                <a:gd name="connsiteY1" fmla="*/ 179698 h 330313"/>
                <a:gd name="connsiteX2" fmla="*/ 203882 w 275909"/>
                <a:gd name="connsiteY2" fmla="*/ 303523 h 330313"/>
                <a:gd name="connsiteX3" fmla="*/ 213407 w 275909"/>
                <a:gd name="connsiteY3" fmla="*/ 327335 h 330313"/>
                <a:gd name="connsiteX4" fmla="*/ 253095 w 275909"/>
                <a:gd name="connsiteY4" fmla="*/ 257485 h 330313"/>
                <a:gd name="connsiteX5" fmla="*/ 257857 w 275909"/>
                <a:gd name="connsiteY5" fmla="*/ 225735 h 330313"/>
                <a:gd name="connsiteX6" fmla="*/ 682 w 275909"/>
                <a:gd name="connsiteY6" fmla="*/ 310 h 33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909" h="330313">
                  <a:moveTo>
                    <a:pt x="682" y="310"/>
                  </a:moveTo>
                  <a:cubicBezTo>
                    <a:pt x="-11753" y="-7363"/>
                    <a:pt x="149378" y="129163"/>
                    <a:pt x="183245" y="179698"/>
                  </a:cubicBezTo>
                  <a:cubicBezTo>
                    <a:pt x="217112" y="230233"/>
                    <a:pt x="198855" y="278917"/>
                    <a:pt x="203882" y="303523"/>
                  </a:cubicBezTo>
                  <a:cubicBezTo>
                    <a:pt x="208909" y="328129"/>
                    <a:pt x="205205" y="335008"/>
                    <a:pt x="213407" y="327335"/>
                  </a:cubicBezTo>
                  <a:cubicBezTo>
                    <a:pt x="221609" y="319662"/>
                    <a:pt x="245687" y="274418"/>
                    <a:pt x="253095" y="257485"/>
                  </a:cubicBezTo>
                  <a:cubicBezTo>
                    <a:pt x="260503" y="240552"/>
                    <a:pt x="297544" y="265952"/>
                    <a:pt x="257857" y="225735"/>
                  </a:cubicBezTo>
                  <a:cubicBezTo>
                    <a:pt x="218170" y="185518"/>
                    <a:pt x="13117" y="7983"/>
                    <a:pt x="682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4459CE00-366E-4F61-9F0D-7C7160EC627F}"/>
                </a:ext>
              </a:extLst>
            </p:cNvPr>
            <p:cNvSpPr/>
            <p:nvPr/>
          </p:nvSpPr>
          <p:spPr>
            <a:xfrm>
              <a:off x="5949208" y="8637051"/>
              <a:ext cx="231001" cy="307029"/>
            </a:xfrm>
            <a:custGeom>
              <a:avLst/>
              <a:gdLst>
                <a:gd name="connsiteX0" fmla="*/ 742 w 231001"/>
                <a:gd name="connsiteY0" fmla="*/ 537 h 307029"/>
                <a:gd name="connsiteX1" fmla="*/ 129330 w 231001"/>
                <a:gd name="connsiteY1" fmla="*/ 94199 h 307029"/>
                <a:gd name="connsiteX2" fmla="*/ 202355 w 231001"/>
                <a:gd name="connsiteY2" fmla="*/ 179924 h 307029"/>
                <a:gd name="connsiteX3" fmla="*/ 202355 w 231001"/>
                <a:gd name="connsiteY3" fmla="*/ 306924 h 307029"/>
                <a:gd name="connsiteX4" fmla="*/ 230930 w 231001"/>
                <a:gd name="connsiteY4" fmla="*/ 200562 h 307029"/>
                <a:gd name="connsiteX5" fmla="*/ 192830 w 231001"/>
                <a:gd name="connsiteY5" fmla="*/ 138649 h 307029"/>
                <a:gd name="connsiteX6" fmla="*/ 742 w 231001"/>
                <a:gd name="connsiteY6" fmla="*/ 537 h 3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001" h="307029">
                  <a:moveTo>
                    <a:pt x="742" y="537"/>
                  </a:moveTo>
                  <a:cubicBezTo>
                    <a:pt x="-9841" y="-6871"/>
                    <a:pt x="95728" y="64301"/>
                    <a:pt x="129330" y="94199"/>
                  </a:cubicBezTo>
                  <a:cubicBezTo>
                    <a:pt x="162932" y="124097"/>
                    <a:pt x="190184" y="144470"/>
                    <a:pt x="202355" y="179924"/>
                  </a:cubicBezTo>
                  <a:cubicBezTo>
                    <a:pt x="214526" y="215378"/>
                    <a:pt x="197593" y="303484"/>
                    <a:pt x="202355" y="306924"/>
                  </a:cubicBezTo>
                  <a:cubicBezTo>
                    <a:pt x="207117" y="310364"/>
                    <a:pt x="232517" y="228608"/>
                    <a:pt x="230930" y="200562"/>
                  </a:cubicBezTo>
                  <a:cubicBezTo>
                    <a:pt x="229343" y="172516"/>
                    <a:pt x="226961" y="168282"/>
                    <a:pt x="192830" y="138649"/>
                  </a:cubicBezTo>
                  <a:cubicBezTo>
                    <a:pt x="158699" y="109016"/>
                    <a:pt x="11325" y="7945"/>
                    <a:pt x="742" y="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EFDF34A7-9875-4526-9498-32FCAADBE608}"/>
                </a:ext>
              </a:extLst>
            </p:cNvPr>
            <p:cNvSpPr/>
            <p:nvPr/>
          </p:nvSpPr>
          <p:spPr>
            <a:xfrm>
              <a:off x="5511719" y="8570902"/>
              <a:ext cx="550133" cy="443098"/>
            </a:xfrm>
            <a:custGeom>
              <a:avLst/>
              <a:gdLst>
                <a:gd name="connsiteX0" fmla="*/ 81 w 550133"/>
                <a:gd name="connsiteY0" fmla="*/ 11 h 443098"/>
                <a:gd name="connsiteX1" fmla="*/ 282656 w 550133"/>
                <a:gd name="connsiteY1" fmla="*/ 166698 h 443098"/>
                <a:gd name="connsiteX2" fmla="*/ 490619 w 550133"/>
                <a:gd name="connsiteY2" fmla="*/ 314336 h 443098"/>
                <a:gd name="connsiteX3" fmla="*/ 549356 w 550133"/>
                <a:gd name="connsiteY3" fmla="*/ 442923 h 443098"/>
                <a:gd name="connsiteX4" fmla="*/ 460456 w 550133"/>
                <a:gd name="connsiteY4" fmla="*/ 338148 h 443098"/>
                <a:gd name="connsiteX5" fmla="*/ 255669 w 550133"/>
                <a:gd name="connsiteY5" fmla="*/ 174636 h 443098"/>
                <a:gd name="connsiteX6" fmla="*/ 81 w 550133"/>
                <a:gd name="connsiteY6" fmla="*/ 11 h 4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33" h="443098">
                  <a:moveTo>
                    <a:pt x="81" y="11"/>
                  </a:moveTo>
                  <a:cubicBezTo>
                    <a:pt x="4579" y="-1312"/>
                    <a:pt x="200900" y="114311"/>
                    <a:pt x="282656" y="166698"/>
                  </a:cubicBezTo>
                  <a:cubicBezTo>
                    <a:pt x="364412" y="219086"/>
                    <a:pt x="446169" y="268299"/>
                    <a:pt x="490619" y="314336"/>
                  </a:cubicBezTo>
                  <a:cubicBezTo>
                    <a:pt x="535069" y="360373"/>
                    <a:pt x="554383" y="438954"/>
                    <a:pt x="549356" y="442923"/>
                  </a:cubicBezTo>
                  <a:cubicBezTo>
                    <a:pt x="544329" y="446892"/>
                    <a:pt x="509404" y="382862"/>
                    <a:pt x="460456" y="338148"/>
                  </a:cubicBezTo>
                  <a:cubicBezTo>
                    <a:pt x="411508" y="293434"/>
                    <a:pt x="332133" y="228082"/>
                    <a:pt x="255669" y="174636"/>
                  </a:cubicBezTo>
                  <a:cubicBezTo>
                    <a:pt x="179205" y="121190"/>
                    <a:pt x="-4417" y="1334"/>
                    <a:pt x="8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9D8F1711-1B39-406A-84A4-F61E7695D4B1}"/>
                </a:ext>
              </a:extLst>
            </p:cNvPr>
            <p:cNvSpPr/>
            <p:nvPr/>
          </p:nvSpPr>
          <p:spPr>
            <a:xfrm>
              <a:off x="5489032" y="8823149"/>
              <a:ext cx="613986" cy="560314"/>
            </a:xfrm>
            <a:custGeom>
              <a:avLst/>
              <a:gdLst>
                <a:gd name="connsiteX0" fmla="*/ 543 w 613986"/>
                <a:gd name="connsiteY0" fmla="*/ 176 h 560314"/>
                <a:gd name="connsiteX1" fmla="*/ 354556 w 613986"/>
                <a:gd name="connsiteY1" fmla="*/ 149401 h 560314"/>
                <a:gd name="connsiteX2" fmla="*/ 581568 w 613986"/>
                <a:gd name="connsiteY2" fmla="*/ 366889 h 560314"/>
                <a:gd name="connsiteX3" fmla="*/ 606968 w 613986"/>
                <a:gd name="connsiteY3" fmla="*/ 557389 h 560314"/>
                <a:gd name="connsiteX4" fmla="*/ 611731 w 613986"/>
                <a:gd name="connsiteY4" fmla="*/ 471664 h 560314"/>
                <a:gd name="connsiteX5" fmla="*/ 575218 w 613986"/>
                <a:gd name="connsiteY5" fmla="*/ 327201 h 560314"/>
                <a:gd name="connsiteX6" fmla="*/ 440281 w 613986"/>
                <a:gd name="connsiteY6" fmla="*/ 177976 h 560314"/>
                <a:gd name="connsiteX7" fmla="*/ 543 w 613986"/>
                <a:gd name="connsiteY7" fmla="*/ 176 h 56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986" h="560314">
                  <a:moveTo>
                    <a:pt x="543" y="176"/>
                  </a:moveTo>
                  <a:cubicBezTo>
                    <a:pt x="-13745" y="-4587"/>
                    <a:pt x="257719" y="88282"/>
                    <a:pt x="354556" y="149401"/>
                  </a:cubicBezTo>
                  <a:cubicBezTo>
                    <a:pt x="451393" y="210520"/>
                    <a:pt x="539499" y="298891"/>
                    <a:pt x="581568" y="366889"/>
                  </a:cubicBezTo>
                  <a:cubicBezTo>
                    <a:pt x="623637" y="434887"/>
                    <a:pt x="601941" y="539927"/>
                    <a:pt x="606968" y="557389"/>
                  </a:cubicBezTo>
                  <a:cubicBezTo>
                    <a:pt x="611995" y="574852"/>
                    <a:pt x="617023" y="510029"/>
                    <a:pt x="611731" y="471664"/>
                  </a:cubicBezTo>
                  <a:cubicBezTo>
                    <a:pt x="606439" y="433299"/>
                    <a:pt x="603793" y="376149"/>
                    <a:pt x="575218" y="327201"/>
                  </a:cubicBezTo>
                  <a:cubicBezTo>
                    <a:pt x="546643" y="278253"/>
                    <a:pt x="532091" y="230363"/>
                    <a:pt x="440281" y="177976"/>
                  </a:cubicBezTo>
                  <a:cubicBezTo>
                    <a:pt x="348471" y="125589"/>
                    <a:pt x="14831" y="4939"/>
                    <a:pt x="543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6D79ECE3-AB1F-4C71-8E9D-F55C418B0D39}"/>
                </a:ext>
              </a:extLst>
            </p:cNvPr>
            <p:cNvSpPr/>
            <p:nvPr/>
          </p:nvSpPr>
          <p:spPr>
            <a:xfrm>
              <a:off x="5817470" y="9093159"/>
              <a:ext cx="240510" cy="473308"/>
            </a:xfrm>
            <a:custGeom>
              <a:avLst/>
              <a:gdLst>
                <a:gd name="connsiteX0" fmla="*/ 718 w 240510"/>
                <a:gd name="connsiteY0" fmla="*/ 41 h 473308"/>
                <a:gd name="connsiteX1" fmla="*/ 154705 w 240510"/>
                <a:gd name="connsiteY1" fmla="*/ 160379 h 473308"/>
                <a:gd name="connsiteX2" fmla="*/ 230905 w 240510"/>
                <a:gd name="connsiteY2" fmla="*/ 366754 h 473308"/>
                <a:gd name="connsiteX3" fmla="*/ 200743 w 240510"/>
                <a:gd name="connsiteY3" fmla="*/ 473116 h 473308"/>
                <a:gd name="connsiteX4" fmla="*/ 224555 w 240510"/>
                <a:gd name="connsiteY4" fmla="*/ 342941 h 473308"/>
                <a:gd name="connsiteX5" fmla="*/ 222968 w 240510"/>
                <a:gd name="connsiteY5" fmla="*/ 174666 h 473308"/>
                <a:gd name="connsiteX6" fmla="*/ 718 w 240510"/>
                <a:gd name="connsiteY6" fmla="*/ 41 h 47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510" h="473308">
                  <a:moveTo>
                    <a:pt x="718" y="41"/>
                  </a:moveTo>
                  <a:cubicBezTo>
                    <a:pt x="-10659" y="-2340"/>
                    <a:pt x="116341" y="99260"/>
                    <a:pt x="154705" y="160379"/>
                  </a:cubicBezTo>
                  <a:cubicBezTo>
                    <a:pt x="193070" y="221498"/>
                    <a:pt x="223232" y="314631"/>
                    <a:pt x="230905" y="366754"/>
                  </a:cubicBezTo>
                  <a:cubicBezTo>
                    <a:pt x="238578" y="418877"/>
                    <a:pt x="201801" y="477085"/>
                    <a:pt x="200743" y="473116"/>
                  </a:cubicBezTo>
                  <a:cubicBezTo>
                    <a:pt x="199685" y="469147"/>
                    <a:pt x="220851" y="392683"/>
                    <a:pt x="224555" y="342941"/>
                  </a:cubicBezTo>
                  <a:cubicBezTo>
                    <a:pt x="228259" y="293199"/>
                    <a:pt x="259480" y="228641"/>
                    <a:pt x="222968" y="174666"/>
                  </a:cubicBezTo>
                  <a:cubicBezTo>
                    <a:pt x="186456" y="120691"/>
                    <a:pt x="12095" y="2422"/>
                    <a:pt x="718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DF462761-7548-4412-A0C1-8790BA3412F6}"/>
                </a:ext>
              </a:extLst>
            </p:cNvPr>
            <p:cNvSpPr/>
            <p:nvPr/>
          </p:nvSpPr>
          <p:spPr>
            <a:xfrm>
              <a:off x="5552388" y="7981945"/>
              <a:ext cx="340801" cy="57229"/>
            </a:xfrm>
            <a:custGeom>
              <a:avLst/>
              <a:gdLst>
                <a:gd name="connsiteX0" fmla="*/ 10212 w 340801"/>
                <a:gd name="connsiteY0" fmla="*/ 57155 h 57229"/>
                <a:gd name="connsiteX1" fmla="*/ 270562 w 340801"/>
                <a:gd name="connsiteY1" fmla="*/ 19055 h 57229"/>
                <a:gd name="connsiteX2" fmla="*/ 340412 w 340801"/>
                <a:gd name="connsiteY2" fmla="*/ 29638 h 57229"/>
                <a:gd name="connsiteX3" fmla="*/ 287495 w 340801"/>
                <a:gd name="connsiteY3" fmla="*/ 5 h 57229"/>
                <a:gd name="connsiteX4" fmla="*/ 77945 w 340801"/>
                <a:gd name="connsiteY4" fmla="*/ 27522 h 57229"/>
                <a:gd name="connsiteX5" fmla="*/ 10212 w 340801"/>
                <a:gd name="connsiteY5" fmla="*/ 57155 h 5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01" h="57229">
                  <a:moveTo>
                    <a:pt x="10212" y="57155"/>
                  </a:moveTo>
                  <a:cubicBezTo>
                    <a:pt x="42315" y="55744"/>
                    <a:pt x="215529" y="23641"/>
                    <a:pt x="270562" y="19055"/>
                  </a:cubicBezTo>
                  <a:cubicBezTo>
                    <a:pt x="325595" y="14469"/>
                    <a:pt x="337590" y="32813"/>
                    <a:pt x="340412" y="29638"/>
                  </a:cubicBezTo>
                  <a:cubicBezTo>
                    <a:pt x="343234" y="26463"/>
                    <a:pt x="331239" y="358"/>
                    <a:pt x="287495" y="5"/>
                  </a:cubicBezTo>
                  <a:cubicBezTo>
                    <a:pt x="243751" y="-348"/>
                    <a:pt x="128392" y="15528"/>
                    <a:pt x="77945" y="27522"/>
                  </a:cubicBezTo>
                  <a:cubicBezTo>
                    <a:pt x="27498" y="39516"/>
                    <a:pt x="-21891" y="58566"/>
                    <a:pt x="10212" y="57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97C9B003-7C16-4C1F-AEF3-F5226F2EAF34}"/>
                </a:ext>
              </a:extLst>
            </p:cNvPr>
            <p:cNvSpPr/>
            <p:nvPr/>
          </p:nvSpPr>
          <p:spPr>
            <a:xfrm>
              <a:off x="5533976" y="8155488"/>
              <a:ext cx="374150" cy="61423"/>
            </a:xfrm>
            <a:custGeom>
              <a:avLst/>
              <a:gdLst>
                <a:gd name="connsiteX0" fmla="*/ 1107 w 374150"/>
                <a:gd name="connsiteY0" fmla="*/ 29 h 61423"/>
                <a:gd name="connsiteX1" fmla="*/ 115407 w 374150"/>
                <a:gd name="connsiteY1" fmla="*/ 52945 h 61423"/>
                <a:gd name="connsiteX2" fmla="*/ 373641 w 374150"/>
                <a:gd name="connsiteY2" fmla="*/ 29662 h 61423"/>
                <a:gd name="connsiteX3" fmla="*/ 176791 w 374150"/>
                <a:gd name="connsiteY3" fmla="*/ 61412 h 61423"/>
                <a:gd name="connsiteX4" fmla="*/ 1107 w 374150"/>
                <a:gd name="connsiteY4" fmla="*/ 29 h 6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150" h="61423">
                  <a:moveTo>
                    <a:pt x="1107" y="29"/>
                  </a:moveTo>
                  <a:cubicBezTo>
                    <a:pt x="-9124" y="-1382"/>
                    <a:pt x="53318" y="48006"/>
                    <a:pt x="115407" y="52945"/>
                  </a:cubicBezTo>
                  <a:cubicBezTo>
                    <a:pt x="177496" y="57884"/>
                    <a:pt x="363410" y="28251"/>
                    <a:pt x="373641" y="29662"/>
                  </a:cubicBezTo>
                  <a:cubicBezTo>
                    <a:pt x="383872" y="31073"/>
                    <a:pt x="237469" y="62117"/>
                    <a:pt x="176791" y="61412"/>
                  </a:cubicBezTo>
                  <a:cubicBezTo>
                    <a:pt x="116113" y="60707"/>
                    <a:pt x="11338" y="1440"/>
                    <a:pt x="110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1FF6BB76-AF35-459D-94F4-4AC05C19D2FB}"/>
                </a:ext>
              </a:extLst>
            </p:cNvPr>
            <p:cNvSpPr/>
            <p:nvPr/>
          </p:nvSpPr>
          <p:spPr>
            <a:xfrm>
              <a:off x="5686392" y="7305114"/>
              <a:ext cx="140565" cy="384026"/>
            </a:xfrm>
            <a:custGeom>
              <a:avLst/>
              <a:gdLst>
                <a:gd name="connsiteX0" fmla="*/ 139733 w 140565"/>
                <a:gd name="connsiteY0" fmla="*/ 561 h 384026"/>
                <a:gd name="connsiteX1" fmla="*/ 69883 w 140565"/>
                <a:gd name="connsiteY1" fmla="*/ 130736 h 384026"/>
                <a:gd name="connsiteX2" fmla="*/ 20671 w 140565"/>
                <a:gd name="connsiteY2" fmla="*/ 262499 h 384026"/>
                <a:gd name="connsiteX3" fmla="*/ 33 w 140565"/>
                <a:gd name="connsiteY3" fmla="*/ 383149 h 384026"/>
                <a:gd name="connsiteX4" fmla="*/ 15908 w 140565"/>
                <a:gd name="connsiteY4" fmla="*/ 310124 h 384026"/>
                <a:gd name="connsiteX5" fmla="*/ 19083 w 140565"/>
                <a:gd name="connsiteY5" fmla="*/ 183124 h 384026"/>
                <a:gd name="connsiteX6" fmla="*/ 139733 w 140565"/>
                <a:gd name="connsiteY6" fmla="*/ 561 h 38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565" h="384026">
                  <a:moveTo>
                    <a:pt x="139733" y="561"/>
                  </a:moveTo>
                  <a:cubicBezTo>
                    <a:pt x="148200" y="-8170"/>
                    <a:pt x="89727" y="87080"/>
                    <a:pt x="69883" y="130736"/>
                  </a:cubicBezTo>
                  <a:cubicBezTo>
                    <a:pt x="50039" y="174392"/>
                    <a:pt x="32313" y="220430"/>
                    <a:pt x="20671" y="262499"/>
                  </a:cubicBezTo>
                  <a:cubicBezTo>
                    <a:pt x="9029" y="304568"/>
                    <a:pt x="827" y="375212"/>
                    <a:pt x="33" y="383149"/>
                  </a:cubicBezTo>
                  <a:cubicBezTo>
                    <a:pt x="-761" y="391086"/>
                    <a:pt x="12733" y="343461"/>
                    <a:pt x="15908" y="310124"/>
                  </a:cubicBezTo>
                  <a:cubicBezTo>
                    <a:pt x="19083" y="276787"/>
                    <a:pt x="-1290" y="231543"/>
                    <a:pt x="19083" y="183124"/>
                  </a:cubicBezTo>
                  <a:cubicBezTo>
                    <a:pt x="39456" y="134705"/>
                    <a:pt x="131266" y="9292"/>
                    <a:pt x="139733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2AE5427F-3323-44BC-924F-B02068F23042}"/>
                </a:ext>
              </a:extLst>
            </p:cNvPr>
            <p:cNvSpPr/>
            <p:nvPr/>
          </p:nvSpPr>
          <p:spPr>
            <a:xfrm>
              <a:off x="5460486" y="8049471"/>
              <a:ext cx="93793" cy="157160"/>
            </a:xfrm>
            <a:custGeom>
              <a:avLst/>
              <a:gdLst>
                <a:gd name="connsiteX0" fmla="*/ 93647 w 93793"/>
                <a:gd name="connsiteY0" fmla="*/ 212 h 157160"/>
                <a:gd name="connsiteX1" fmla="*/ 23797 w 93793"/>
                <a:gd name="connsiteY1" fmla="*/ 101812 h 157160"/>
                <a:gd name="connsiteX2" fmla="*/ 21681 w 93793"/>
                <a:gd name="connsiteY2" fmla="*/ 156846 h 157160"/>
                <a:gd name="connsiteX3" fmla="*/ 2631 w 93793"/>
                <a:gd name="connsiteY3" fmla="*/ 78529 h 157160"/>
                <a:gd name="connsiteX4" fmla="*/ 93647 w 93793"/>
                <a:gd name="connsiteY4" fmla="*/ 212 h 15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3" h="157160">
                  <a:moveTo>
                    <a:pt x="93647" y="212"/>
                  </a:moveTo>
                  <a:cubicBezTo>
                    <a:pt x="97175" y="4093"/>
                    <a:pt x="35791" y="75706"/>
                    <a:pt x="23797" y="101812"/>
                  </a:cubicBezTo>
                  <a:cubicBezTo>
                    <a:pt x="11803" y="127918"/>
                    <a:pt x="25209" y="160727"/>
                    <a:pt x="21681" y="156846"/>
                  </a:cubicBezTo>
                  <a:cubicBezTo>
                    <a:pt x="18153" y="152965"/>
                    <a:pt x="-8305" y="110632"/>
                    <a:pt x="2631" y="78529"/>
                  </a:cubicBezTo>
                  <a:cubicBezTo>
                    <a:pt x="13567" y="46426"/>
                    <a:pt x="90119" y="-3669"/>
                    <a:pt x="93647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2E409673-A134-47CD-A80B-168277F5D517}"/>
                </a:ext>
              </a:extLst>
            </p:cNvPr>
            <p:cNvSpPr/>
            <p:nvPr/>
          </p:nvSpPr>
          <p:spPr>
            <a:xfrm>
              <a:off x="5436412" y="8240137"/>
              <a:ext cx="60983" cy="338373"/>
            </a:xfrm>
            <a:custGeom>
              <a:avLst/>
              <a:gdLst>
                <a:gd name="connsiteX0" fmla="*/ 56338 w 60983"/>
                <a:gd name="connsiteY0" fmla="*/ 576 h 338373"/>
                <a:gd name="connsiteX1" fmla="*/ 54751 w 60983"/>
                <a:gd name="connsiteY1" fmla="*/ 140276 h 338373"/>
                <a:gd name="connsiteX2" fmla="*/ 10301 w 60983"/>
                <a:gd name="connsiteY2" fmla="*/ 229176 h 338373"/>
                <a:gd name="connsiteX3" fmla="*/ 35701 w 60983"/>
                <a:gd name="connsiteY3" fmla="*/ 333951 h 338373"/>
                <a:gd name="connsiteX4" fmla="*/ 24588 w 60983"/>
                <a:gd name="connsiteY4" fmla="*/ 313313 h 338373"/>
                <a:gd name="connsiteX5" fmla="*/ 776 w 60983"/>
                <a:gd name="connsiteY5" fmla="*/ 262513 h 338373"/>
                <a:gd name="connsiteX6" fmla="*/ 56338 w 60983"/>
                <a:gd name="connsiteY6" fmla="*/ 197426 h 338373"/>
                <a:gd name="connsiteX7" fmla="*/ 56338 w 60983"/>
                <a:gd name="connsiteY7" fmla="*/ 576 h 3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83" h="338373">
                  <a:moveTo>
                    <a:pt x="56338" y="576"/>
                  </a:moveTo>
                  <a:cubicBezTo>
                    <a:pt x="56073" y="-8949"/>
                    <a:pt x="62424" y="102176"/>
                    <a:pt x="54751" y="140276"/>
                  </a:cubicBezTo>
                  <a:cubicBezTo>
                    <a:pt x="47078" y="178376"/>
                    <a:pt x="13476" y="196897"/>
                    <a:pt x="10301" y="229176"/>
                  </a:cubicBezTo>
                  <a:cubicBezTo>
                    <a:pt x="7126" y="261455"/>
                    <a:pt x="33320" y="319928"/>
                    <a:pt x="35701" y="333951"/>
                  </a:cubicBezTo>
                  <a:cubicBezTo>
                    <a:pt x="38082" y="347974"/>
                    <a:pt x="30409" y="325219"/>
                    <a:pt x="24588" y="313313"/>
                  </a:cubicBezTo>
                  <a:cubicBezTo>
                    <a:pt x="18767" y="301407"/>
                    <a:pt x="-4516" y="281827"/>
                    <a:pt x="776" y="262513"/>
                  </a:cubicBezTo>
                  <a:cubicBezTo>
                    <a:pt x="6068" y="243199"/>
                    <a:pt x="46019" y="243464"/>
                    <a:pt x="56338" y="197426"/>
                  </a:cubicBezTo>
                  <a:cubicBezTo>
                    <a:pt x="66657" y="151389"/>
                    <a:pt x="56603" y="10101"/>
                    <a:pt x="56338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71482E05-91FD-4976-A283-3E3350D0A7FB}"/>
                </a:ext>
              </a:extLst>
            </p:cNvPr>
            <p:cNvSpPr/>
            <p:nvPr/>
          </p:nvSpPr>
          <p:spPr>
            <a:xfrm>
              <a:off x="5405261" y="8177096"/>
              <a:ext cx="62317" cy="484312"/>
            </a:xfrm>
            <a:custGeom>
              <a:avLst/>
              <a:gdLst>
                <a:gd name="connsiteX0" fmla="*/ 62089 w 62317"/>
                <a:gd name="connsiteY0" fmla="*/ 117 h 484312"/>
                <a:gd name="connsiteX1" fmla="*/ 22402 w 62317"/>
                <a:gd name="connsiteY1" fmla="*/ 289042 h 484312"/>
                <a:gd name="connsiteX2" fmla="*/ 22402 w 62317"/>
                <a:gd name="connsiteY2" fmla="*/ 376354 h 484312"/>
                <a:gd name="connsiteX3" fmla="*/ 27164 w 62317"/>
                <a:gd name="connsiteY3" fmla="*/ 482717 h 484312"/>
                <a:gd name="connsiteX4" fmla="*/ 19227 w 62317"/>
                <a:gd name="connsiteY4" fmla="*/ 427154 h 484312"/>
                <a:gd name="connsiteX5" fmla="*/ 1764 w 62317"/>
                <a:gd name="connsiteY5" fmla="*/ 255704 h 484312"/>
                <a:gd name="connsiteX6" fmla="*/ 62089 w 62317"/>
                <a:gd name="connsiteY6" fmla="*/ 117 h 4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17" h="484312">
                  <a:moveTo>
                    <a:pt x="62089" y="117"/>
                  </a:moveTo>
                  <a:cubicBezTo>
                    <a:pt x="65529" y="5673"/>
                    <a:pt x="29016" y="226336"/>
                    <a:pt x="22402" y="289042"/>
                  </a:cubicBezTo>
                  <a:cubicBezTo>
                    <a:pt x="15788" y="351748"/>
                    <a:pt x="21608" y="344075"/>
                    <a:pt x="22402" y="376354"/>
                  </a:cubicBezTo>
                  <a:cubicBezTo>
                    <a:pt x="23196" y="408633"/>
                    <a:pt x="27693" y="474250"/>
                    <a:pt x="27164" y="482717"/>
                  </a:cubicBezTo>
                  <a:cubicBezTo>
                    <a:pt x="26635" y="491184"/>
                    <a:pt x="23460" y="464989"/>
                    <a:pt x="19227" y="427154"/>
                  </a:cubicBezTo>
                  <a:cubicBezTo>
                    <a:pt x="14994" y="389319"/>
                    <a:pt x="-6174" y="324231"/>
                    <a:pt x="1764" y="255704"/>
                  </a:cubicBezTo>
                  <a:cubicBezTo>
                    <a:pt x="9702" y="187177"/>
                    <a:pt x="58649" y="-5439"/>
                    <a:pt x="62089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A20A3437-E477-4668-A110-961D4B489E51}"/>
                </a:ext>
              </a:extLst>
            </p:cNvPr>
            <p:cNvSpPr/>
            <p:nvPr/>
          </p:nvSpPr>
          <p:spPr>
            <a:xfrm>
              <a:off x="5379915" y="8526676"/>
              <a:ext cx="76479" cy="296757"/>
            </a:xfrm>
            <a:custGeom>
              <a:avLst/>
              <a:gdLst>
                <a:gd name="connsiteX0" fmla="*/ 41398 w 76479"/>
                <a:gd name="connsiteY0" fmla="*/ 2962 h 296757"/>
                <a:gd name="connsiteX1" fmla="*/ 41398 w 76479"/>
                <a:gd name="connsiteY1" fmla="*/ 202987 h 296757"/>
                <a:gd name="connsiteX2" fmla="*/ 123 w 76479"/>
                <a:gd name="connsiteY2" fmla="*/ 296649 h 296757"/>
                <a:gd name="connsiteX3" fmla="*/ 30285 w 76479"/>
                <a:gd name="connsiteY3" fmla="*/ 218862 h 296757"/>
                <a:gd name="connsiteX4" fmla="*/ 76323 w 76479"/>
                <a:gd name="connsiteY4" fmla="*/ 91862 h 296757"/>
                <a:gd name="connsiteX5" fmla="*/ 41398 w 76479"/>
                <a:gd name="connsiteY5" fmla="*/ 2962 h 29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79" h="296757">
                  <a:moveTo>
                    <a:pt x="41398" y="2962"/>
                  </a:moveTo>
                  <a:cubicBezTo>
                    <a:pt x="35577" y="21483"/>
                    <a:pt x="48277" y="154039"/>
                    <a:pt x="41398" y="202987"/>
                  </a:cubicBezTo>
                  <a:cubicBezTo>
                    <a:pt x="34519" y="251935"/>
                    <a:pt x="1975" y="294003"/>
                    <a:pt x="123" y="296649"/>
                  </a:cubicBezTo>
                  <a:cubicBezTo>
                    <a:pt x="-1729" y="299295"/>
                    <a:pt x="17585" y="252993"/>
                    <a:pt x="30285" y="218862"/>
                  </a:cubicBezTo>
                  <a:cubicBezTo>
                    <a:pt x="42985" y="184731"/>
                    <a:pt x="73677" y="126258"/>
                    <a:pt x="76323" y="91862"/>
                  </a:cubicBezTo>
                  <a:cubicBezTo>
                    <a:pt x="78969" y="57466"/>
                    <a:pt x="47219" y="-15559"/>
                    <a:pt x="41398" y="2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10062918-E0A9-493B-9BF7-9DB5B519F084}"/>
                </a:ext>
              </a:extLst>
            </p:cNvPr>
            <p:cNvSpPr/>
            <p:nvPr/>
          </p:nvSpPr>
          <p:spPr>
            <a:xfrm>
              <a:off x="5360510" y="8847642"/>
              <a:ext cx="59491" cy="416468"/>
            </a:xfrm>
            <a:custGeom>
              <a:avLst/>
              <a:gdLst>
                <a:gd name="connsiteX0" fmla="*/ 27465 w 59491"/>
                <a:gd name="connsiteY0" fmla="*/ 1083 h 416468"/>
                <a:gd name="connsiteX1" fmla="*/ 25878 w 59491"/>
                <a:gd name="connsiteY1" fmla="*/ 223333 h 416468"/>
                <a:gd name="connsiteX2" fmla="*/ 478 w 59491"/>
                <a:gd name="connsiteY2" fmla="*/ 413833 h 416468"/>
                <a:gd name="connsiteX3" fmla="*/ 13178 w 59491"/>
                <a:gd name="connsiteY3" fmla="*/ 321758 h 416468"/>
                <a:gd name="connsiteX4" fmla="*/ 59215 w 59491"/>
                <a:gd name="connsiteY4" fmla="*/ 145546 h 416468"/>
                <a:gd name="connsiteX5" fmla="*/ 27465 w 59491"/>
                <a:gd name="connsiteY5" fmla="*/ 1083 h 41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91" h="416468">
                  <a:moveTo>
                    <a:pt x="27465" y="1083"/>
                  </a:moveTo>
                  <a:cubicBezTo>
                    <a:pt x="21909" y="14048"/>
                    <a:pt x="30376" y="154541"/>
                    <a:pt x="25878" y="223333"/>
                  </a:cubicBezTo>
                  <a:cubicBezTo>
                    <a:pt x="21380" y="292125"/>
                    <a:pt x="2595" y="397429"/>
                    <a:pt x="478" y="413833"/>
                  </a:cubicBezTo>
                  <a:cubicBezTo>
                    <a:pt x="-1639" y="430237"/>
                    <a:pt x="3389" y="366472"/>
                    <a:pt x="13178" y="321758"/>
                  </a:cubicBezTo>
                  <a:cubicBezTo>
                    <a:pt x="22967" y="277044"/>
                    <a:pt x="55775" y="196346"/>
                    <a:pt x="59215" y="145546"/>
                  </a:cubicBezTo>
                  <a:cubicBezTo>
                    <a:pt x="62655" y="94746"/>
                    <a:pt x="33021" y="-11882"/>
                    <a:pt x="27465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ABED5FB9-41E1-4982-8FC7-2696DA946BEA}"/>
                </a:ext>
              </a:extLst>
            </p:cNvPr>
            <p:cNvSpPr/>
            <p:nvPr/>
          </p:nvSpPr>
          <p:spPr>
            <a:xfrm>
              <a:off x="5410507" y="8661193"/>
              <a:ext cx="75270" cy="260523"/>
            </a:xfrm>
            <a:custGeom>
              <a:avLst/>
              <a:gdLst>
                <a:gd name="connsiteX0" fmla="*/ 72718 w 75270"/>
                <a:gd name="connsiteY0" fmla="*/ 207 h 260523"/>
                <a:gd name="connsiteX1" fmla="*/ 55256 w 75270"/>
                <a:gd name="connsiteY1" fmla="*/ 108157 h 260523"/>
                <a:gd name="connsiteX2" fmla="*/ 15568 w 75270"/>
                <a:gd name="connsiteY2" fmla="*/ 151020 h 260523"/>
                <a:gd name="connsiteX3" fmla="*/ 39381 w 75270"/>
                <a:gd name="connsiteY3" fmla="*/ 258970 h 260523"/>
                <a:gd name="connsiteX4" fmla="*/ 23506 w 75270"/>
                <a:gd name="connsiteY4" fmla="*/ 209757 h 260523"/>
                <a:gd name="connsiteX5" fmla="*/ 1281 w 75270"/>
                <a:gd name="connsiteY5" fmla="*/ 138320 h 260523"/>
                <a:gd name="connsiteX6" fmla="*/ 72718 w 75270"/>
                <a:gd name="connsiteY6" fmla="*/ 207 h 26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70" h="260523">
                  <a:moveTo>
                    <a:pt x="72718" y="207"/>
                  </a:moveTo>
                  <a:cubicBezTo>
                    <a:pt x="81714" y="-4820"/>
                    <a:pt x="64781" y="83022"/>
                    <a:pt x="55256" y="108157"/>
                  </a:cubicBezTo>
                  <a:cubicBezTo>
                    <a:pt x="45731" y="133292"/>
                    <a:pt x="18214" y="125885"/>
                    <a:pt x="15568" y="151020"/>
                  </a:cubicBezTo>
                  <a:cubicBezTo>
                    <a:pt x="12922" y="176156"/>
                    <a:pt x="38058" y="249181"/>
                    <a:pt x="39381" y="258970"/>
                  </a:cubicBezTo>
                  <a:cubicBezTo>
                    <a:pt x="40704" y="268759"/>
                    <a:pt x="29856" y="229865"/>
                    <a:pt x="23506" y="209757"/>
                  </a:cubicBezTo>
                  <a:cubicBezTo>
                    <a:pt x="17156" y="189649"/>
                    <a:pt x="-5598" y="171393"/>
                    <a:pt x="1281" y="138320"/>
                  </a:cubicBezTo>
                  <a:cubicBezTo>
                    <a:pt x="8160" y="105247"/>
                    <a:pt x="63722" y="5234"/>
                    <a:pt x="72718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7BD30571-47B9-4BD4-9713-3748E6D4C141}"/>
                </a:ext>
              </a:extLst>
            </p:cNvPr>
            <p:cNvSpPr/>
            <p:nvPr/>
          </p:nvSpPr>
          <p:spPr>
            <a:xfrm>
              <a:off x="5404473" y="8962757"/>
              <a:ext cx="68020" cy="445506"/>
            </a:xfrm>
            <a:custGeom>
              <a:avLst/>
              <a:gdLst>
                <a:gd name="connsiteX0" fmla="*/ 53352 w 68020"/>
                <a:gd name="connsiteY0" fmla="*/ 14556 h 445506"/>
                <a:gd name="connsiteX1" fmla="*/ 2552 w 68020"/>
                <a:gd name="connsiteY1" fmla="*/ 428893 h 445506"/>
                <a:gd name="connsiteX2" fmla="*/ 13665 w 68020"/>
                <a:gd name="connsiteY2" fmla="*/ 339993 h 445506"/>
                <a:gd name="connsiteX3" fmla="*/ 66052 w 68020"/>
                <a:gd name="connsiteY3" fmla="*/ 119331 h 445506"/>
                <a:gd name="connsiteX4" fmla="*/ 53352 w 68020"/>
                <a:gd name="connsiteY4" fmla="*/ 14556 h 44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20" h="445506">
                  <a:moveTo>
                    <a:pt x="53352" y="14556"/>
                  </a:moveTo>
                  <a:cubicBezTo>
                    <a:pt x="42769" y="66150"/>
                    <a:pt x="9166" y="374654"/>
                    <a:pt x="2552" y="428893"/>
                  </a:cubicBezTo>
                  <a:cubicBezTo>
                    <a:pt x="-4063" y="483133"/>
                    <a:pt x="3082" y="391587"/>
                    <a:pt x="13665" y="339993"/>
                  </a:cubicBezTo>
                  <a:cubicBezTo>
                    <a:pt x="24248" y="288399"/>
                    <a:pt x="60231" y="178069"/>
                    <a:pt x="66052" y="119331"/>
                  </a:cubicBezTo>
                  <a:cubicBezTo>
                    <a:pt x="71873" y="60594"/>
                    <a:pt x="63935" y="-37038"/>
                    <a:pt x="53352" y="14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A2E951F0-9B83-44CF-A63C-C725DA476B7C}"/>
                </a:ext>
              </a:extLst>
            </p:cNvPr>
            <p:cNvSpPr/>
            <p:nvPr/>
          </p:nvSpPr>
          <p:spPr>
            <a:xfrm>
              <a:off x="5335334" y="9179526"/>
              <a:ext cx="60793" cy="388234"/>
            </a:xfrm>
            <a:custGeom>
              <a:avLst/>
              <a:gdLst>
                <a:gd name="connsiteX0" fmla="*/ 60579 w 60793"/>
                <a:gd name="connsiteY0" fmla="*/ 7337 h 388234"/>
                <a:gd name="connsiteX1" fmla="*/ 3429 w 60793"/>
                <a:gd name="connsiteY1" fmla="*/ 378812 h 388234"/>
                <a:gd name="connsiteX2" fmla="*/ 8191 w 60793"/>
                <a:gd name="connsiteY2" fmla="*/ 266099 h 388234"/>
                <a:gd name="connsiteX3" fmla="*/ 22479 w 60793"/>
                <a:gd name="connsiteY3" fmla="*/ 143862 h 388234"/>
                <a:gd name="connsiteX4" fmla="*/ 60579 w 60793"/>
                <a:gd name="connsiteY4" fmla="*/ 7337 h 38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3" h="388234">
                  <a:moveTo>
                    <a:pt x="60579" y="7337"/>
                  </a:moveTo>
                  <a:cubicBezTo>
                    <a:pt x="57404" y="46495"/>
                    <a:pt x="12160" y="335685"/>
                    <a:pt x="3429" y="378812"/>
                  </a:cubicBezTo>
                  <a:cubicBezTo>
                    <a:pt x="-5302" y="421939"/>
                    <a:pt x="5016" y="305257"/>
                    <a:pt x="8191" y="266099"/>
                  </a:cubicBezTo>
                  <a:cubicBezTo>
                    <a:pt x="11366" y="226941"/>
                    <a:pt x="14277" y="191487"/>
                    <a:pt x="22479" y="143862"/>
                  </a:cubicBezTo>
                  <a:cubicBezTo>
                    <a:pt x="30681" y="96237"/>
                    <a:pt x="63754" y="-31821"/>
                    <a:pt x="60579" y="7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905FC834-4B8E-400D-AE88-5685318232EA}"/>
                </a:ext>
              </a:extLst>
            </p:cNvPr>
            <p:cNvSpPr/>
            <p:nvPr/>
          </p:nvSpPr>
          <p:spPr>
            <a:xfrm>
              <a:off x="5254942" y="9291320"/>
              <a:ext cx="183874" cy="624121"/>
            </a:xfrm>
            <a:custGeom>
              <a:avLst/>
              <a:gdLst>
                <a:gd name="connsiteX0" fmla="*/ 163196 w 183874"/>
                <a:gd name="connsiteY0" fmla="*/ 71755 h 624121"/>
                <a:gd name="connsiteX1" fmla="*/ 7621 w 183874"/>
                <a:gd name="connsiteY1" fmla="*/ 598805 h 624121"/>
                <a:gd name="connsiteX2" fmla="*/ 39371 w 183874"/>
                <a:gd name="connsiteY2" fmla="*/ 506730 h 624121"/>
                <a:gd name="connsiteX3" fmla="*/ 172721 w 183874"/>
                <a:gd name="connsiteY3" fmla="*/ 209868 h 624121"/>
                <a:gd name="connsiteX4" fmla="*/ 174308 w 183874"/>
                <a:gd name="connsiteY4" fmla="*/ 22543 h 624121"/>
                <a:gd name="connsiteX5" fmla="*/ 163196 w 183874"/>
                <a:gd name="connsiteY5" fmla="*/ 71755 h 6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74" h="624121">
                  <a:moveTo>
                    <a:pt x="163196" y="71755"/>
                  </a:moveTo>
                  <a:cubicBezTo>
                    <a:pt x="135415" y="167799"/>
                    <a:pt x="28258" y="526309"/>
                    <a:pt x="7621" y="598805"/>
                  </a:cubicBezTo>
                  <a:cubicBezTo>
                    <a:pt x="-13016" y="671301"/>
                    <a:pt x="11854" y="571553"/>
                    <a:pt x="39371" y="506730"/>
                  </a:cubicBezTo>
                  <a:cubicBezTo>
                    <a:pt x="66888" y="441907"/>
                    <a:pt x="150231" y="290566"/>
                    <a:pt x="172721" y="209868"/>
                  </a:cubicBezTo>
                  <a:cubicBezTo>
                    <a:pt x="195211" y="129170"/>
                    <a:pt x="177219" y="50324"/>
                    <a:pt x="174308" y="22543"/>
                  </a:cubicBezTo>
                  <a:cubicBezTo>
                    <a:pt x="171397" y="-5238"/>
                    <a:pt x="190977" y="-24289"/>
                    <a:pt x="163196" y="71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2DCCCF75-E7C8-4B0C-9215-705C9C221762}"/>
                </a:ext>
              </a:extLst>
            </p:cNvPr>
            <p:cNvSpPr/>
            <p:nvPr/>
          </p:nvSpPr>
          <p:spPr>
            <a:xfrm>
              <a:off x="5224282" y="9375012"/>
              <a:ext cx="123639" cy="531529"/>
            </a:xfrm>
            <a:custGeom>
              <a:avLst/>
              <a:gdLst>
                <a:gd name="connsiteX0" fmla="*/ 119243 w 123639"/>
                <a:gd name="connsiteY0" fmla="*/ 5526 h 531529"/>
                <a:gd name="connsiteX1" fmla="*/ 3356 w 123639"/>
                <a:gd name="connsiteY1" fmla="*/ 516701 h 531529"/>
                <a:gd name="connsiteX2" fmla="*/ 36693 w 123639"/>
                <a:gd name="connsiteY2" fmla="*/ 381763 h 531529"/>
                <a:gd name="connsiteX3" fmla="*/ 93843 w 123639"/>
                <a:gd name="connsiteY3" fmla="*/ 253176 h 531529"/>
                <a:gd name="connsiteX4" fmla="*/ 119243 w 123639"/>
                <a:gd name="connsiteY4" fmla="*/ 5526 h 53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39" h="531529">
                  <a:moveTo>
                    <a:pt x="119243" y="5526"/>
                  </a:moveTo>
                  <a:cubicBezTo>
                    <a:pt x="104162" y="49447"/>
                    <a:pt x="17114" y="453995"/>
                    <a:pt x="3356" y="516701"/>
                  </a:cubicBezTo>
                  <a:cubicBezTo>
                    <a:pt x="-10402" y="579407"/>
                    <a:pt x="21612" y="425684"/>
                    <a:pt x="36693" y="381763"/>
                  </a:cubicBezTo>
                  <a:cubicBezTo>
                    <a:pt x="51774" y="337842"/>
                    <a:pt x="80878" y="314295"/>
                    <a:pt x="93843" y="253176"/>
                  </a:cubicBezTo>
                  <a:cubicBezTo>
                    <a:pt x="106808" y="192057"/>
                    <a:pt x="134324" y="-38395"/>
                    <a:pt x="119243" y="5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DB25DABA-4069-4942-985A-3552CD48D6CC}"/>
                </a:ext>
              </a:extLst>
            </p:cNvPr>
            <p:cNvSpPr/>
            <p:nvPr/>
          </p:nvSpPr>
          <p:spPr>
            <a:xfrm>
              <a:off x="5175622" y="9769017"/>
              <a:ext cx="163235" cy="453318"/>
            </a:xfrm>
            <a:custGeom>
              <a:avLst/>
              <a:gdLst>
                <a:gd name="connsiteX0" fmla="*/ 136153 w 163235"/>
                <a:gd name="connsiteY0" fmla="*/ 113171 h 453318"/>
                <a:gd name="connsiteX1" fmla="*/ 2803 w 163235"/>
                <a:gd name="connsiteY1" fmla="*/ 446546 h 453318"/>
                <a:gd name="connsiteX2" fmla="*/ 52016 w 163235"/>
                <a:gd name="connsiteY2" fmla="*/ 324308 h 453318"/>
                <a:gd name="connsiteX3" fmla="*/ 129803 w 163235"/>
                <a:gd name="connsiteY3" fmla="*/ 168733 h 453318"/>
                <a:gd name="connsiteX4" fmla="*/ 163141 w 163235"/>
                <a:gd name="connsiteY4" fmla="*/ 2046 h 453318"/>
                <a:gd name="connsiteX5" fmla="*/ 136153 w 163235"/>
                <a:gd name="connsiteY5" fmla="*/ 113171 h 45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5" h="453318">
                  <a:moveTo>
                    <a:pt x="136153" y="113171"/>
                  </a:moveTo>
                  <a:cubicBezTo>
                    <a:pt x="109430" y="187254"/>
                    <a:pt x="16826" y="411357"/>
                    <a:pt x="2803" y="446546"/>
                  </a:cubicBezTo>
                  <a:cubicBezTo>
                    <a:pt x="-11220" y="481735"/>
                    <a:pt x="30849" y="370610"/>
                    <a:pt x="52016" y="324308"/>
                  </a:cubicBezTo>
                  <a:cubicBezTo>
                    <a:pt x="73183" y="278006"/>
                    <a:pt x="111282" y="222443"/>
                    <a:pt x="129803" y="168733"/>
                  </a:cubicBezTo>
                  <a:cubicBezTo>
                    <a:pt x="148324" y="115023"/>
                    <a:pt x="162612" y="15010"/>
                    <a:pt x="163141" y="2046"/>
                  </a:cubicBezTo>
                  <a:cubicBezTo>
                    <a:pt x="163670" y="-10918"/>
                    <a:pt x="162876" y="39088"/>
                    <a:pt x="136153" y="113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A720056E-72A6-450B-B1CE-D0206EA384EF}"/>
                </a:ext>
              </a:extLst>
            </p:cNvPr>
            <p:cNvSpPr/>
            <p:nvPr/>
          </p:nvSpPr>
          <p:spPr>
            <a:xfrm>
              <a:off x="5171694" y="9763371"/>
              <a:ext cx="94293" cy="347008"/>
            </a:xfrm>
            <a:custGeom>
              <a:avLst/>
              <a:gdLst>
                <a:gd name="connsiteX0" fmla="*/ 94044 w 94293"/>
                <a:gd name="connsiteY0" fmla="*/ 12454 h 347008"/>
                <a:gd name="connsiteX1" fmla="*/ 3556 w 94293"/>
                <a:gd name="connsiteY1" fmla="*/ 341067 h 347008"/>
                <a:gd name="connsiteX2" fmla="*/ 19431 w 94293"/>
                <a:gd name="connsiteY2" fmla="*/ 214067 h 347008"/>
                <a:gd name="connsiteX3" fmla="*/ 30544 w 94293"/>
                <a:gd name="connsiteY3" fmla="*/ 85479 h 347008"/>
                <a:gd name="connsiteX4" fmla="*/ 94044 w 94293"/>
                <a:gd name="connsiteY4" fmla="*/ 12454 h 3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3" h="347008">
                  <a:moveTo>
                    <a:pt x="94044" y="12454"/>
                  </a:moveTo>
                  <a:cubicBezTo>
                    <a:pt x="89546" y="55052"/>
                    <a:pt x="15991" y="307465"/>
                    <a:pt x="3556" y="341067"/>
                  </a:cubicBezTo>
                  <a:cubicBezTo>
                    <a:pt x="-8879" y="374669"/>
                    <a:pt x="14933" y="256665"/>
                    <a:pt x="19431" y="214067"/>
                  </a:cubicBezTo>
                  <a:cubicBezTo>
                    <a:pt x="23929" y="171469"/>
                    <a:pt x="20225" y="123844"/>
                    <a:pt x="30544" y="85479"/>
                  </a:cubicBezTo>
                  <a:cubicBezTo>
                    <a:pt x="40863" y="47114"/>
                    <a:pt x="98542" y="-30144"/>
                    <a:pt x="94044" y="12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94F9E5D6-61C2-429D-B657-0386317536CE}"/>
                </a:ext>
              </a:extLst>
            </p:cNvPr>
            <p:cNvSpPr/>
            <p:nvPr/>
          </p:nvSpPr>
          <p:spPr>
            <a:xfrm>
              <a:off x="5013194" y="10102792"/>
              <a:ext cx="228203" cy="403583"/>
            </a:xfrm>
            <a:custGeom>
              <a:avLst/>
              <a:gdLst>
                <a:gd name="connsiteX0" fmla="*/ 184281 w 228203"/>
                <a:gd name="connsiteY0" fmla="*/ 52446 h 403583"/>
                <a:gd name="connsiteX1" fmla="*/ 96969 w 228203"/>
                <a:gd name="connsiteY1" fmla="*/ 308033 h 403583"/>
                <a:gd name="connsiteX2" fmla="*/ 131 w 228203"/>
                <a:gd name="connsiteY2" fmla="*/ 403283 h 403583"/>
                <a:gd name="connsiteX3" fmla="*/ 77919 w 228203"/>
                <a:gd name="connsiteY3" fmla="*/ 335021 h 403583"/>
                <a:gd name="connsiteX4" fmla="*/ 154119 w 228203"/>
                <a:gd name="connsiteY4" fmla="*/ 249296 h 403583"/>
                <a:gd name="connsiteX5" fmla="*/ 227144 w 228203"/>
                <a:gd name="connsiteY5" fmla="*/ 15933 h 403583"/>
                <a:gd name="connsiteX6" fmla="*/ 184281 w 228203"/>
                <a:gd name="connsiteY6" fmla="*/ 52446 h 4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03" h="403583">
                  <a:moveTo>
                    <a:pt x="184281" y="52446"/>
                  </a:moveTo>
                  <a:cubicBezTo>
                    <a:pt x="162585" y="101129"/>
                    <a:pt x="127661" y="249560"/>
                    <a:pt x="96969" y="308033"/>
                  </a:cubicBezTo>
                  <a:cubicBezTo>
                    <a:pt x="66277" y="366506"/>
                    <a:pt x="3306" y="398785"/>
                    <a:pt x="131" y="403283"/>
                  </a:cubicBezTo>
                  <a:cubicBezTo>
                    <a:pt x="-3044" y="407781"/>
                    <a:pt x="52254" y="360685"/>
                    <a:pt x="77919" y="335021"/>
                  </a:cubicBezTo>
                  <a:cubicBezTo>
                    <a:pt x="103584" y="309357"/>
                    <a:pt x="129248" y="302477"/>
                    <a:pt x="154119" y="249296"/>
                  </a:cubicBezTo>
                  <a:cubicBezTo>
                    <a:pt x="178990" y="196115"/>
                    <a:pt x="220265" y="48741"/>
                    <a:pt x="227144" y="15933"/>
                  </a:cubicBezTo>
                  <a:cubicBezTo>
                    <a:pt x="234023" y="-16875"/>
                    <a:pt x="205977" y="3763"/>
                    <a:pt x="184281" y="52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2B3B4D22-0631-4684-A9EE-FD5E8911686B}"/>
                </a:ext>
              </a:extLst>
            </p:cNvPr>
            <p:cNvSpPr/>
            <p:nvPr/>
          </p:nvSpPr>
          <p:spPr>
            <a:xfrm>
              <a:off x="4955646" y="9923330"/>
              <a:ext cx="239614" cy="541983"/>
            </a:xfrm>
            <a:custGeom>
              <a:avLst/>
              <a:gdLst>
                <a:gd name="connsiteX0" fmla="*/ 238654 w 239614"/>
                <a:gd name="connsiteY0" fmla="*/ 133 h 541983"/>
                <a:gd name="connsiteX1" fmla="*/ 125942 w 239614"/>
                <a:gd name="connsiteY1" fmla="*/ 366845 h 541983"/>
                <a:gd name="connsiteX2" fmla="*/ 529 w 239614"/>
                <a:gd name="connsiteY2" fmla="*/ 539883 h 541983"/>
                <a:gd name="connsiteX3" fmla="*/ 84667 w 239614"/>
                <a:gd name="connsiteY3" fmla="*/ 454158 h 541983"/>
                <a:gd name="connsiteX4" fmla="*/ 175154 w 239614"/>
                <a:gd name="connsiteY4" fmla="*/ 325570 h 541983"/>
                <a:gd name="connsiteX5" fmla="*/ 238654 w 239614"/>
                <a:gd name="connsiteY5" fmla="*/ 133 h 54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614" h="541983">
                  <a:moveTo>
                    <a:pt x="238654" y="133"/>
                  </a:moveTo>
                  <a:cubicBezTo>
                    <a:pt x="230452" y="7012"/>
                    <a:pt x="165629" y="276887"/>
                    <a:pt x="125942" y="366845"/>
                  </a:cubicBezTo>
                  <a:cubicBezTo>
                    <a:pt x="86255" y="456803"/>
                    <a:pt x="7408" y="525331"/>
                    <a:pt x="529" y="539883"/>
                  </a:cubicBezTo>
                  <a:cubicBezTo>
                    <a:pt x="-6350" y="554435"/>
                    <a:pt x="55563" y="489877"/>
                    <a:pt x="84667" y="454158"/>
                  </a:cubicBezTo>
                  <a:cubicBezTo>
                    <a:pt x="113771" y="418439"/>
                    <a:pt x="149754" y="397007"/>
                    <a:pt x="175154" y="325570"/>
                  </a:cubicBezTo>
                  <a:cubicBezTo>
                    <a:pt x="200554" y="254133"/>
                    <a:pt x="246856" y="-6746"/>
                    <a:pt x="238654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9539A43E-8DB9-4757-BA33-F9511696C21C}"/>
                </a:ext>
              </a:extLst>
            </p:cNvPr>
            <p:cNvSpPr/>
            <p:nvPr/>
          </p:nvSpPr>
          <p:spPr>
            <a:xfrm>
              <a:off x="4874976" y="10367440"/>
              <a:ext cx="198761" cy="277070"/>
            </a:xfrm>
            <a:custGeom>
              <a:avLst/>
              <a:gdLst>
                <a:gd name="connsiteX0" fmla="*/ 165337 w 198761"/>
                <a:gd name="connsiteY0" fmla="*/ 62435 h 277070"/>
                <a:gd name="connsiteX1" fmla="*/ 17699 w 198761"/>
                <a:gd name="connsiteY1" fmla="*/ 187848 h 277070"/>
                <a:gd name="connsiteX2" fmla="*/ 1824 w 198761"/>
                <a:gd name="connsiteY2" fmla="*/ 276748 h 277070"/>
                <a:gd name="connsiteX3" fmla="*/ 9762 w 198761"/>
                <a:gd name="connsiteY3" fmla="*/ 214835 h 277070"/>
                <a:gd name="connsiteX4" fmla="*/ 47862 w 198761"/>
                <a:gd name="connsiteY4" fmla="*/ 140223 h 277070"/>
                <a:gd name="connsiteX5" fmla="*/ 189149 w 198761"/>
                <a:gd name="connsiteY5" fmla="*/ 3698 h 277070"/>
                <a:gd name="connsiteX6" fmla="*/ 165337 w 198761"/>
                <a:gd name="connsiteY6" fmla="*/ 62435 h 27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61" h="277070">
                  <a:moveTo>
                    <a:pt x="165337" y="62435"/>
                  </a:moveTo>
                  <a:cubicBezTo>
                    <a:pt x="136762" y="93127"/>
                    <a:pt x="44951" y="152129"/>
                    <a:pt x="17699" y="187848"/>
                  </a:cubicBezTo>
                  <a:cubicBezTo>
                    <a:pt x="-9553" y="223567"/>
                    <a:pt x="3147" y="272250"/>
                    <a:pt x="1824" y="276748"/>
                  </a:cubicBezTo>
                  <a:cubicBezTo>
                    <a:pt x="501" y="281246"/>
                    <a:pt x="2089" y="237589"/>
                    <a:pt x="9762" y="214835"/>
                  </a:cubicBezTo>
                  <a:cubicBezTo>
                    <a:pt x="17435" y="192081"/>
                    <a:pt x="17964" y="175412"/>
                    <a:pt x="47862" y="140223"/>
                  </a:cubicBezTo>
                  <a:cubicBezTo>
                    <a:pt x="77760" y="105034"/>
                    <a:pt x="167982" y="20631"/>
                    <a:pt x="189149" y="3698"/>
                  </a:cubicBezTo>
                  <a:cubicBezTo>
                    <a:pt x="210316" y="-13235"/>
                    <a:pt x="193912" y="31743"/>
                    <a:pt x="165337" y="62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630D5D42-50C2-441F-B11D-040D415C2209}"/>
                </a:ext>
              </a:extLst>
            </p:cNvPr>
            <p:cNvSpPr/>
            <p:nvPr/>
          </p:nvSpPr>
          <p:spPr>
            <a:xfrm>
              <a:off x="4916692" y="10469949"/>
              <a:ext cx="184357" cy="219319"/>
            </a:xfrm>
            <a:custGeom>
              <a:avLst/>
              <a:gdLst>
                <a:gd name="connsiteX0" fmla="*/ 180771 w 184357"/>
                <a:gd name="connsiteY0" fmla="*/ 2789 h 219319"/>
                <a:gd name="connsiteX1" fmla="*/ 49008 w 184357"/>
                <a:gd name="connsiteY1" fmla="*/ 107564 h 219319"/>
                <a:gd name="connsiteX2" fmla="*/ 1383 w 184357"/>
                <a:gd name="connsiteY2" fmla="*/ 218689 h 219319"/>
                <a:gd name="connsiteX3" fmla="*/ 12496 w 184357"/>
                <a:gd name="connsiteY3" fmla="*/ 152014 h 219319"/>
                <a:gd name="connsiteX4" fmla="*/ 9321 w 184357"/>
                <a:gd name="connsiteY4" fmla="*/ 134551 h 219319"/>
                <a:gd name="connsiteX5" fmla="*/ 137908 w 184357"/>
                <a:gd name="connsiteY5" fmla="*/ 39301 h 219319"/>
                <a:gd name="connsiteX6" fmla="*/ 180771 w 184357"/>
                <a:gd name="connsiteY6" fmla="*/ 2789 h 21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57" h="219319">
                  <a:moveTo>
                    <a:pt x="180771" y="2789"/>
                  </a:moveTo>
                  <a:cubicBezTo>
                    <a:pt x="165954" y="14166"/>
                    <a:pt x="78906" y="71581"/>
                    <a:pt x="49008" y="107564"/>
                  </a:cubicBezTo>
                  <a:cubicBezTo>
                    <a:pt x="19110" y="143547"/>
                    <a:pt x="7468" y="211281"/>
                    <a:pt x="1383" y="218689"/>
                  </a:cubicBezTo>
                  <a:cubicBezTo>
                    <a:pt x="-4702" y="226097"/>
                    <a:pt x="11173" y="166037"/>
                    <a:pt x="12496" y="152014"/>
                  </a:cubicBezTo>
                  <a:cubicBezTo>
                    <a:pt x="13819" y="137991"/>
                    <a:pt x="-11581" y="153337"/>
                    <a:pt x="9321" y="134551"/>
                  </a:cubicBezTo>
                  <a:cubicBezTo>
                    <a:pt x="30223" y="115766"/>
                    <a:pt x="114625" y="61526"/>
                    <a:pt x="137908" y="39301"/>
                  </a:cubicBezTo>
                  <a:cubicBezTo>
                    <a:pt x="161191" y="17076"/>
                    <a:pt x="195588" y="-8588"/>
                    <a:pt x="180771" y="2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349D4C50-46C7-417F-907A-CDE3AF5D96B4}"/>
                </a:ext>
              </a:extLst>
            </p:cNvPr>
            <p:cNvSpPr/>
            <p:nvPr/>
          </p:nvSpPr>
          <p:spPr>
            <a:xfrm>
              <a:off x="4786154" y="10646379"/>
              <a:ext cx="84505" cy="223009"/>
            </a:xfrm>
            <a:custGeom>
              <a:avLst/>
              <a:gdLst>
                <a:gd name="connsiteX0" fmla="*/ 84296 w 84505"/>
                <a:gd name="connsiteY0" fmla="*/ 5746 h 223009"/>
                <a:gd name="connsiteX1" fmla="*/ 14446 w 84505"/>
                <a:gd name="connsiteY1" fmla="*/ 186721 h 223009"/>
                <a:gd name="connsiteX2" fmla="*/ 1746 w 84505"/>
                <a:gd name="connsiteY2" fmla="*/ 218471 h 223009"/>
                <a:gd name="connsiteX3" fmla="*/ 39846 w 84505"/>
                <a:gd name="connsiteY3" fmla="*/ 123221 h 223009"/>
                <a:gd name="connsiteX4" fmla="*/ 36671 w 84505"/>
                <a:gd name="connsiteY4" fmla="*/ 53371 h 223009"/>
                <a:gd name="connsiteX5" fmla="*/ 84296 w 84505"/>
                <a:gd name="connsiteY5" fmla="*/ 5746 h 22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505" h="223009">
                  <a:moveTo>
                    <a:pt x="84296" y="5746"/>
                  </a:moveTo>
                  <a:cubicBezTo>
                    <a:pt x="80592" y="27971"/>
                    <a:pt x="28204" y="151267"/>
                    <a:pt x="14446" y="186721"/>
                  </a:cubicBezTo>
                  <a:cubicBezTo>
                    <a:pt x="688" y="222175"/>
                    <a:pt x="-2487" y="229054"/>
                    <a:pt x="1746" y="218471"/>
                  </a:cubicBezTo>
                  <a:cubicBezTo>
                    <a:pt x="5979" y="207888"/>
                    <a:pt x="34025" y="150738"/>
                    <a:pt x="39846" y="123221"/>
                  </a:cubicBezTo>
                  <a:cubicBezTo>
                    <a:pt x="45667" y="95704"/>
                    <a:pt x="31908" y="75331"/>
                    <a:pt x="36671" y="53371"/>
                  </a:cubicBezTo>
                  <a:cubicBezTo>
                    <a:pt x="41433" y="31411"/>
                    <a:pt x="88000" y="-16479"/>
                    <a:pt x="84296" y="5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F0138506-0821-4B49-967F-6650EDC65302}"/>
                </a:ext>
              </a:extLst>
            </p:cNvPr>
            <p:cNvSpPr/>
            <p:nvPr/>
          </p:nvSpPr>
          <p:spPr>
            <a:xfrm>
              <a:off x="4855337" y="10635648"/>
              <a:ext cx="79188" cy="264699"/>
            </a:xfrm>
            <a:custGeom>
              <a:avLst/>
              <a:gdLst>
                <a:gd name="connsiteX0" fmla="*/ 64326 w 79188"/>
                <a:gd name="connsiteY0" fmla="*/ 73627 h 264699"/>
                <a:gd name="connsiteX1" fmla="*/ 2413 w 79188"/>
                <a:gd name="connsiteY1" fmla="*/ 257777 h 264699"/>
                <a:gd name="connsiteX2" fmla="*/ 11938 w 79188"/>
                <a:gd name="connsiteY2" fmla="*/ 218090 h 264699"/>
                <a:gd name="connsiteX3" fmla="*/ 5588 w 79188"/>
                <a:gd name="connsiteY3" fmla="*/ 145065 h 264699"/>
                <a:gd name="connsiteX4" fmla="*/ 75438 w 79188"/>
                <a:gd name="connsiteY4" fmla="*/ 3777 h 264699"/>
                <a:gd name="connsiteX5" fmla="*/ 64326 w 79188"/>
                <a:gd name="connsiteY5" fmla="*/ 73627 h 26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88" h="264699">
                  <a:moveTo>
                    <a:pt x="64326" y="73627"/>
                  </a:moveTo>
                  <a:cubicBezTo>
                    <a:pt x="52155" y="115960"/>
                    <a:pt x="11144" y="233700"/>
                    <a:pt x="2413" y="257777"/>
                  </a:cubicBezTo>
                  <a:cubicBezTo>
                    <a:pt x="-6318" y="281854"/>
                    <a:pt x="11409" y="236875"/>
                    <a:pt x="11938" y="218090"/>
                  </a:cubicBezTo>
                  <a:cubicBezTo>
                    <a:pt x="12467" y="199305"/>
                    <a:pt x="-4995" y="180784"/>
                    <a:pt x="5588" y="145065"/>
                  </a:cubicBezTo>
                  <a:cubicBezTo>
                    <a:pt x="16171" y="109346"/>
                    <a:pt x="66707" y="20975"/>
                    <a:pt x="75438" y="3777"/>
                  </a:cubicBezTo>
                  <a:cubicBezTo>
                    <a:pt x="84169" y="-13421"/>
                    <a:pt x="76497" y="31294"/>
                    <a:pt x="64326" y="73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2A7C30D2-B023-4590-90B0-93C504A9D75B}"/>
                </a:ext>
              </a:extLst>
            </p:cNvPr>
            <p:cNvSpPr/>
            <p:nvPr/>
          </p:nvSpPr>
          <p:spPr>
            <a:xfrm>
              <a:off x="4705332" y="10780306"/>
              <a:ext cx="120671" cy="197578"/>
            </a:xfrm>
            <a:custGeom>
              <a:avLst/>
              <a:gdLst>
                <a:gd name="connsiteX0" fmla="*/ 120668 w 120671"/>
                <a:gd name="connsiteY0" fmla="*/ 407 h 197578"/>
                <a:gd name="connsiteX1" fmla="*/ 31768 w 120671"/>
                <a:gd name="connsiteY1" fmla="*/ 108357 h 197578"/>
                <a:gd name="connsiteX2" fmla="*/ 18 w 120671"/>
                <a:gd name="connsiteY2" fmla="*/ 197257 h 197578"/>
                <a:gd name="connsiteX3" fmla="*/ 28593 w 120671"/>
                <a:gd name="connsiteY3" fmla="*/ 76607 h 197578"/>
                <a:gd name="connsiteX4" fmla="*/ 120668 w 120671"/>
                <a:gd name="connsiteY4" fmla="*/ 407 h 19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1" h="197578">
                  <a:moveTo>
                    <a:pt x="120668" y="407"/>
                  </a:moveTo>
                  <a:cubicBezTo>
                    <a:pt x="121197" y="5699"/>
                    <a:pt x="51876" y="75549"/>
                    <a:pt x="31768" y="108357"/>
                  </a:cubicBezTo>
                  <a:cubicBezTo>
                    <a:pt x="11660" y="141165"/>
                    <a:pt x="547" y="202549"/>
                    <a:pt x="18" y="197257"/>
                  </a:cubicBezTo>
                  <a:cubicBezTo>
                    <a:pt x="-511" y="191965"/>
                    <a:pt x="10072" y="110738"/>
                    <a:pt x="28593" y="76607"/>
                  </a:cubicBezTo>
                  <a:cubicBezTo>
                    <a:pt x="47114" y="42476"/>
                    <a:pt x="120139" y="-4885"/>
                    <a:pt x="120668" y="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76B39563-0DEB-495E-AB64-ADFA8CF77FF0}"/>
                </a:ext>
              </a:extLst>
            </p:cNvPr>
            <p:cNvSpPr/>
            <p:nvPr/>
          </p:nvSpPr>
          <p:spPr>
            <a:xfrm>
              <a:off x="4755975" y="10821767"/>
              <a:ext cx="129177" cy="147243"/>
            </a:xfrm>
            <a:custGeom>
              <a:avLst/>
              <a:gdLst>
                <a:gd name="connsiteX0" fmla="*/ 128763 w 129177"/>
                <a:gd name="connsiteY0" fmla="*/ 1808 h 147243"/>
                <a:gd name="connsiteX1" fmla="*/ 49388 w 129177"/>
                <a:gd name="connsiteY1" fmla="*/ 55783 h 147243"/>
                <a:gd name="connsiteX2" fmla="*/ 25575 w 129177"/>
                <a:gd name="connsiteY2" fmla="*/ 146271 h 147243"/>
                <a:gd name="connsiteX3" fmla="*/ 1763 w 129177"/>
                <a:gd name="connsiteY3" fmla="*/ 98646 h 147243"/>
                <a:gd name="connsiteX4" fmla="*/ 76375 w 129177"/>
                <a:gd name="connsiteY4" fmla="*/ 20858 h 147243"/>
                <a:gd name="connsiteX5" fmla="*/ 128763 w 129177"/>
                <a:gd name="connsiteY5" fmla="*/ 1808 h 14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177" h="147243">
                  <a:moveTo>
                    <a:pt x="128763" y="1808"/>
                  </a:moveTo>
                  <a:cubicBezTo>
                    <a:pt x="124265" y="7629"/>
                    <a:pt x="66586" y="31706"/>
                    <a:pt x="49388" y="55783"/>
                  </a:cubicBezTo>
                  <a:cubicBezTo>
                    <a:pt x="32190" y="79860"/>
                    <a:pt x="33512" y="139127"/>
                    <a:pt x="25575" y="146271"/>
                  </a:cubicBezTo>
                  <a:cubicBezTo>
                    <a:pt x="17637" y="153415"/>
                    <a:pt x="-6704" y="119548"/>
                    <a:pt x="1763" y="98646"/>
                  </a:cubicBezTo>
                  <a:cubicBezTo>
                    <a:pt x="10230" y="77744"/>
                    <a:pt x="52562" y="36998"/>
                    <a:pt x="76375" y="20858"/>
                  </a:cubicBezTo>
                  <a:cubicBezTo>
                    <a:pt x="100187" y="4718"/>
                    <a:pt x="133261" y="-4013"/>
                    <a:pt x="128763" y="1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1FFFF652-563B-4545-907E-C762F0D8DC90}"/>
                </a:ext>
              </a:extLst>
            </p:cNvPr>
            <p:cNvSpPr/>
            <p:nvPr/>
          </p:nvSpPr>
          <p:spPr>
            <a:xfrm>
              <a:off x="4783125" y="10801246"/>
              <a:ext cx="112839" cy="176466"/>
            </a:xfrm>
            <a:custGeom>
              <a:avLst/>
              <a:gdLst>
                <a:gd name="connsiteX0" fmla="*/ 112725 w 112839"/>
                <a:gd name="connsiteY0" fmla="*/ 104 h 176466"/>
                <a:gd name="connsiteX1" fmla="*/ 25413 w 112839"/>
                <a:gd name="connsiteY1" fmla="*/ 154092 h 176466"/>
                <a:gd name="connsiteX2" fmla="*/ 17475 w 112839"/>
                <a:gd name="connsiteY2" fmla="*/ 173142 h 176466"/>
                <a:gd name="connsiteX3" fmla="*/ 4775 w 112839"/>
                <a:gd name="connsiteY3" fmla="*/ 130279 h 176466"/>
                <a:gd name="connsiteX4" fmla="*/ 112725 w 112839"/>
                <a:gd name="connsiteY4" fmla="*/ 104 h 1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9" h="176466">
                  <a:moveTo>
                    <a:pt x="112725" y="104"/>
                  </a:moveTo>
                  <a:cubicBezTo>
                    <a:pt x="116165" y="4073"/>
                    <a:pt x="41288" y="125252"/>
                    <a:pt x="25413" y="154092"/>
                  </a:cubicBezTo>
                  <a:cubicBezTo>
                    <a:pt x="9538" y="182932"/>
                    <a:pt x="20915" y="177111"/>
                    <a:pt x="17475" y="173142"/>
                  </a:cubicBezTo>
                  <a:cubicBezTo>
                    <a:pt x="14035" y="169173"/>
                    <a:pt x="-10042" y="154621"/>
                    <a:pt x="4775" y="130279"/>
                  </a:cubicBezTo>
                  <a:cubicBezTo>
                    <a:pt x="19592" y="105937"/>
                    <a:pt x="109285" y="-3865"/>
                    <a:pt x="112725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54E05B2-53B4-409B-B475-38F568B9D47F}"/>
                </a:ext>
              </a:extLst>
            </p:cNvPr>
            <p:cNvSpPr/>
            <p:nvPr/>
          </p:nvSpPr>
          <p:spPr>
            <a:xfrm>
              <a:off x="5337894" y="7357143"/>
              <a:ext cx="307065" cy="191419"/>
            </a:xfrm>
            <a:custGeom>
              <a:avLst/>
              <a:gdLst>
                <a:gd name="connsiteX0" fmla="*/ 4573 w 307065"/>
                <a:gd name="connsiteY0" fmla="*/ 390 h 191419"/>
                <a:gd name="connsiteX1" fmla="*/ 294556 w 307065"/>
                <a:gd name="connsiteY1" fmla="*/ 184540 h 191419"/>
                <a:gd name="connsiteX2" fmla="*/ 241639 w 307065"/>
                <a:gd name="connsiteY2" fmla="*/ 150674 h 191419"/>
                <a:gd name="connsiteX3" fmla="*/ 125223 w 307065"/>
                <a:gd name="connsiteY3" fmla="*/ 135857 h 191419"/>
                <a:gd name="connsiteX4" fmla="*/ 4573 w 307065"/>
                <a:gd name="connsiteY4" fmla="*/ 390 h 19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65" h="191419">
                  <a:moveTo>
                    <a:pt x="4573" y="390"/>
                  </a:moveTo>
                  <a:cubicBezTo>
                    <a:pt x="32795" y="8504"/>
                    <a:pt x="255045" y="159493"/>
                    <a:pt x="294556" y="184540"/>
                  </a:cubicBezTo>
                  <a:cubicBezTo>
                    <a:pt x="334067" y="209587"/>
                    <a:pt x="269861" y="158788"/>
                    <a:pt x="241639" y="150674"/>
                  </a:cubicBezTo>
                  <a:cubicBezTo>
                    <a:pt x="213417" y="142560"/>
                    <a:pt x="164029" y="158788"/>
                    <a:pt x="125223" y="135857"/>
                  </a:cubicBezTo>
                  <a:cubicBezTo>
                    <a:pt x="86418" y="112926"/>
                    <a:pt x="-23649" y="-7724"/>
                    <a:pt x="4573" y="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EE881435-E2E1-4C99-8771-07FB89682830}"/>
                </a:ext>
              </a:extLst>
            </p:cNvPr>
            <p:cNvSpPr/>
            <p:nvPr/>
          </p:nvSpPr>
          <p:spPr>
            <a:xfrm>
              <a:off x="4891514" y="7945916"/>
              <a:ext cx="527249" cy="180571"/>
            </a:xfrm>
            <a:custGeom>
              <a:avLst/>
              <a:gdLst>
                <a:gd name="connsiteX0" fmla="*/ 103 w 527249"/>
                <a:gd name="connsiteY0" fmla="*/ 51 h 180571"/>
                <a:gd name="connsiteX1" fmla="*/ 281619 w 527249"/>
                <a:gd name="connsiteY1" fmla="*/ 48734 h 180571"/>
                <a:gd name="connsiteX2" fmla="*/ 522919 w 527249"/>
                <a:gd name="connsiteY2" fmla="*/ 179967 h 180571"/>
                <a:gd name="connsiteX3" fmla="*/ 427669 w 527249"/>
                <a:gd name="connsiteY3" fmla="*/ 95301 h 180571"/>
                <a:gd name="connsiteX4" fmla="*/ 313369 w 527249"/>
                <a:gd name="connsiteY4" fmla="*/ 40267 h 180571"/>
                <a:gd name="connsiteX5" fmla="*/ 103 w 527249"/>
                <a:gd name="connsiteY5" fmla="*/ 51 h 18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249" h="180571">
                  <a:moveTo>
                    <a:pt x="103" y="51"/>
                  </a:moveTo>
                  <a:cubicBezTo>
                    <a:pt x="-5189" y="1462"/>
                    <a:pt x="194483" y="18748"/>
                    <a:pt x="281619" y="48734"/>
                  </a:cubicBezTo>
                  <a:cubicBezTo>
                    <a:pt x="368755" y="78720"/>
                    <a:pt x="498577" y="172206"/>
                    <a:pt x="522919" y="179967"/>
                  </a:cubicBezTo>
                  <a:cubicBezTo>
                    <a:pt x="547261" y="187728"/>
                    <a:pt x="462594" y="118584"/>
                    <a:pt x="427669" y="95301"/>
                  </a:cubicBezTo>
                  <a:cubicBezTo>
                    <a:pt x="392744" y="72018"/>
                    <a:pt x="378986" y="53673"/>
                    <a:pt x="313369" y="40267"/>
                  </a:cubicBezTo>
                  <a:cubicBezTo>
                    <a:pt x="247752" y="26861"/>
                    <a:pt x="5395" y="-1360"/>
                    <a:pt x="103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4ABF5E5C-0325-4C2A-BC02-2A7312F01078}"/>
                </a:ext>
              </a:extLst>
            </p:cNvPr>
            <p:cNvSpPr/>
            <p:nvPr/>
          </p:nvSpPr>
          <p:spPr>
            <a:xfrm>
              <a:off x="4997351" y="8069691"/>
              <a:ext cx="317864" cy="115552"/>
            </a:xfrm>
            <a:custGeom>
              <a:avLst/>
              <a:gdLst>
                <a:gd name="connsiteX0" fmla="*/ 99 w 317864"/>
                <a:gd name="connsiteY0" fmla="*/ 37142 h 115552"/>
                <a:gd name="connsiteX1" fmla="*/ 190599 w 317864"/>
                <a:gd name="connsiteY1" fmla="*/ 43492 h 115552"/>
                <a:gd name="connsiteX2" fmla="*/ 317599 w 317864"/>
                <a:gd name="connsiteY2" fmla="*/ 115459 h 115552"/>
                <a:gd name="connsiteX3" fmla="*/ 222349 w 317864"/>
                <a:gd name="connsiteY3" fmla="*/ 26559 h 115552"/>
                <a:gd name="connsiteX4" fmla="*/ 165199 w 317864"/>
                <a:gd name="connsiteY4" fmla="*/ 1159 h 115552"/>
                <a:gd name="connsiteX5" fmla="*/ 99 w 317864"/>
                <a:gd name="connsiteY5" fmla="*/ 37142 h 11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64" h="115552">
                  <a:moveTo>
                    <a:pt x="99" y="37142"/>
                  </a:moveTo>
                  <a:cubicBezTo>
                    <a:pt x="4332" y="44198"/>
                    <a:pt x="137682" y="30439"/>
                    <a:pt x="190599" y="43492"/>
                  </a:cubicBezTo>
                  <a:cubicBezTo>
                    <a:pt x="243516" y="56545"/>
                    <a:pt x="312307" y="118281"/>
                    <a:pt x="317599" y="115459"/>
                  </a:cubicBezTo>
                  <a:cubicBezTo>
                    <a:pt x="322891" y="112637"/>
                    <a:pt x="247749" y="45609"/>
                    <a:pt x="222349" y="26559"/>
                  </a:cubicBezTo>
                  <a:cubicBezTo>
                    <a:pt x="196949" y="7509"/>
                    <a:pt x="202241" y="-3780"/>
                    <a:pt x="165199" y="1159"/>
                  </a:cubicBezTo>
                  <a:cubicBezTo>
                    <a:pt x="128157" y="6098"/>
                    <a:pt x="-4134" y="30086"/>
                    <a:pt x="99" y="3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2DC3F646-2D00-4849-BEEA-D2FAF0DC64DB}"/>
                </a:ext>
              </a:extLst>
            </p:cNvPr>
            <p:cNvSpPr/>
            <p:nvPr/>
          </p:nvSpPr>
          <p:spPr>
            <a:xfrm>
              <a:off x="4949800" y="8166942"/>
              <a:ext cx="392566" cy="94421"/>
            </a:xfrm>
            <a:custGeom>
              <a:avLst/>
              <a:gdLst>
                <a:gd name="connsiteX0" fmla="*/ 1083 w 392566"/>
                <a:gd name="connsiteY0" fmla="*/ 41491 h 94421"/>
                <a:gd name="connsiteX1" fmla="*/ 149250 w 392566"/>
                <a:gd name="connsiteY1" fmla="*/ 13975 h 94421"/>
                <a:gd name="connsiteX2" fmla="*/ 388433 w 392566"/>
                <a:gd name="connsiteY2" fmla="*/ 94408 h 94421"/>
                <a:gd name="connsiteX3" fmla="*/ 295300 w 392566"/>
                <a:gd name="connsiteY3" fmla="*/ 20325 h 94421"/>
                <a:gd name="connsiteX4" fmla="*/ 223333 w 392566"/>
                <a:gd name="connsiteY4" fmla="*/ 1275 h 94421"/>
                <a:gd name="connsiteX5" fmla="*/ 1083 w 392566"/>
                <a:gd name="connsiteY5" fmla="*/ 41491 h 9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66" h="94421">
                  <a:moveTo>
                    <a:pt x="1083" y="41491"/>
                  </a:moveTo>
                  <a:cubicBezTo>
                    <a:pt x="-11264" y="43608"/>
                    <a:pt x="84692" y="5156"/>
                    <a:pt x="149250" y="13975"/>
                  </a:cubicBezTo>
                  <a:cubicBezTo>
                    <a:pt x="213808" y="22794"/>
                    <a:pt x="364091" y="93350"/>
                    <a:pt x="388433" y="94408"/>
                  </a:cubicBezTo>
                  <a:cubicBezTo>
                    <a:pt x="412775" y="95466"/>
                    <a:pt x="322817" y="35847"/>
                    <a:pt x="295300" y="20325"/>
                  </a:cubicBezTo>
                  <a:cubicBezTo>
                    <a:pt x="267783" y="4803"/>
                    <a:pt x="275897" y="-3311"/>
                    <a:pt x="223333" y="1275"/>
                  </a:cubicBezTo>
                  <a:cubicBezTo>
                    <a:pt x="170769" y="5861"/>
                    <a:pt x="13430" y="39374"/>
                    <a:pt x="1083" y="414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133C0B38-1E7B-4270-A002-0208C6519740}"/>
                </a:ext>
              </a:extLst>
            </p:cNvPr>
            <p:cNvSpPr/>
            <p:nvPr/>
          </p:nvSpPr>
          <p:spPr>
            <a:xfrm>
              <a:off x="4880891" y="8254147"/>
              <a:ext cx="321259" cy="79277"/>
            </a:xfrm>
            <a:custGeom>
              <a:avLst/>
              <a:gdLst>
                <a:gd name="connsiteX0" fmla="*/ 142 w 321259"/>
                <a:gd name="connsiteY0" fmla="*/ 79170 h 79277"/>
                <a:gd name="connsiteX1" fmla="*/ 186409 w 321259"/>
                <a:gd name="connsiteY1" fmla="*/ 24136 h 79277"/>
                <a:gd name="connsiteX2" fmla="*/ 319759 w 321259"/>
                <a:gd name="connsiteY2" fmla="*/ 53770 h 79277"/>
                <a:gd name="connsiteX3" fmla="*/ 252026 w 321259"/>
                <a:gd name="connsiteY3" fmla="*/ 7203 h 79277"/>
                <a:gd name="connsiteX4" fmla="*/ 156776 w 321259"/>
                <a:gd name="connsiteY4" fmla="*/ 7203 h 79277"/>
                <a:gd name="connsiteX5" fmla="*/ 142 w 321259"/>
                <a:gd name="connsiteY5" fmla="*/ 79170 h 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59" h="79277">
                  <a:moveTo>
                    <a:pt x="142" y="79170"/>
                  </a:moveTo>
                  <a:cubicBezTo>
                    <a:pt x="5081" y="81992"/>
                    <a:pt x="133140" y="28369"/>
                    <a:pt x="186409" y="24136"/>
                  </a:cubicBezTo>
                  <a:cubicBezTo>
                    <a:pt x="239678" y="19903"/>
                    <a:pt x="308823" y="56592"/>
                    <a:pt x="319759" y="53770"/>
                  </a:cubicBezTo>
                  <a:cubicBezTo>
                    <a:pt x="330695" y="50948"/>
                    <a:pt x="279190" y="14964"/>
                    <a:pt x="252026" y="7203"/>
                  </a:cubicBezTo>
                  <a:cubicBezTo>
                    <a:pt x="224862" y="-558"/>
                    <a:pt x="193465" y="-4086"/>
                    <a:pt x="156776" y="7203"/>
                  </a:cubicBezTo>
                  <a:cubicBezTo>
                    <a:pt x="120087" y="18492"/>
                    <a:pt x="-4797" y="76348"/>
                    <a:pt x="142" y="79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19C45B41-623B-44D9-9021-3197946AE85A}"/>
                </a:ext>
              </a:extLst>
            </p:cNvPr>
            <p:cNvSpPr/>
            <p:nvPr/>
          </p:nvSpPr>
          <p:spPr>
            <a:xfrm>
              <a:off x="4813122" y="8415746"/>
              <a:ext cx="284222" cy="186423"/>
            </a:xfrm>
            <a:custGeom>
              <a:avLst/>
              <a:gdLst>
                <a:gd name="connsiteX0" fmla="*/ 2295 w 284222"/>
                <a:gd name="connsiteY0" fmla="*/ 186387 h 186423"/>
                <a:gd name="connsiteX1" fmla="*/ 110245 w 284222"/>
                <a:gd name="connsiteY1" fmla="*/ 67854 h 186423"/>
                <a:gd name="connsiteX2" fmla="*/ 283811 w 284222"/>
                <a:gd name="connsiteY2" fmla="*/ 121 h 186423"/>
                <a:gd name="connsiteX3" fmla="*/ 57328 w 284222"/>
                <a:gd name="connsiteY3" fmla="*/ 55154 h 186423"/>
                <a:gd name="connsiteX4" fmla="*/ 2295 w 284222"/>
                <a:gd name="connsiteY4" fmla="*/ 186387 h 18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22" h="186423">
                  <a:moveTo>
                    <a:pt x="2295" y="186387"/>
                  </a:moveTo>
                  <a:cubicBezTo>
                    <a:pt x="11115" y="188504"/>
                    <a:pt x="63326" y="98898"/>
                    <a:pt x="110245" y="67854"/>
                  </a:cubicBezTo>
                  <a:cubicBezTo>
                    <a:pt x="157164" y="36810"/>
                    <a:pt x="292631" y="2238"/>
                    <a:pt x="283811" y="121"/>
                  </a:cubicBezTo>
                  <a:cubicBezTo>
                    <a:pt x="274992" y="-1996"/>
                    <a:pt x="104953" y="23757"/>
                    <a:pt x="57328" y="55154"/>
                  </a:cubicBezTo>
                  <a:cubicBezTo>
                    <a:pt x="9703" y="86551"/>
                    <a:pt x="-6525" y="184270"/>
                    <a:pt x="2295" y="186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6A2D247E-FB80-4B97-9766-9698A905180F}"/>
                </a:ext>
              </a:extLst>
            </p:cNvPr>
            <p:cNvSpPr/>
            <p:nvPr/>
          </p:nvSpPr>
          <p:spPr>
            <a:xfrm>
              <a:off x="4792576" y="8680160"/>
              <a:ext cx="491325" cy="221256"/>
            </a:xfrm>
            <a:custGeom>
              <a:avLst/>
              <a:gdLst>
                <a:gd name="connsiteX0" fmla="*/ 448291 w 491325"/>
                <a:gd name="connsiteY0" fmla="*/ 290 h 221256"/>
                <a:gd name="connsiteX1" fmla="*/ 92691 w 491325"/>
                <a:gd name="connsiteY1" fmla="*/ 65907 h 221256"/>
                <a:gd name="connsiteX2" fmla="*/ 1674 w 491325"/>
                <a:gd name="connsiteY2" fmla="*/ 161157 h 221256"/>
                <a:gd name="connsiteX3" fmla="*/ 145607 w 491325"/>
                <a:gd name="connsiteY3" fmla="*/ 127290 h 221256"/>
                <a:gd name="connsiteX4" fmla="*/ 482157 w 491325"/>
                <a:gd name="connsiteY4" fmla="*/ 220423 h 221256"/>
                <a:gd name="connsiteX5" fmla="*/ 372091 w 491325"/>
                <a:gd name="connsiteY5" fmla="*/ 169623 h 221256"/>
                <a:gd name="connsiteX6" fmla="*/ 118091 w 491325"/>
                <a:gd name="connsiteY6" fmla="*/ 110357 h 221256"/>
                <a:gd name="connsiteX7" fmla="*/ 149841 w 491325"/>
                <a:gd name="connsiteY7" fmla="*/ 91307 h 221256"/>
                <a:gd name="connsiteX8" fmla="*/ 448291 w 491325"/>
                <a:gd name="connsiteY8" fmla="*/ 290 h 22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325" h="221256">
                  <a:moveTo>
                    <a:pt x="448291" y="290"/>
                  </a:moveTo>
                  <a:cubicBezTo>
                    <a:pt x="438766" y="-3943"/>
                    <a:pt x="167127" y="39096"/>
                    <a:pt x="92691" y="65907"/>
                  </a:cubicBezTo>
                  <a:cubicBezTo>
                    <a:pt x="18255" y="92718"/>
                    <a:pt x="-7145" y="150927"/>
                    <a:pt x="1674" y="161157"/>
                  </a:cubicBezTo>
                  <a:cubicBezTo>
                    <a:pt x="10493" y="171388"/>
                    <a:pt x="65527" y="117412"/>
                    <a:pt x="145607" y="127290"/>
                  </a:cubicBezTo>
                  <a:cubicBezTo>
                    <a:pt x="225687" y="137168"/>
                    <a:pt x="444410" y="213368"/>
                    <a:pt x="482157" y="220423"/>
                  </a:cubicBezTo>
                  <a:cubicBezTo>
                    <a:pt x="519904" y="227478"/>
                    <a:pt x="432769" y="187967"/>
                    <a:pt x="372091" y="169623"/>
                  </a:cubicBezTo>
                  <a:cubicBezTo>
                    <a:pt x="311413" y="151279"/>
                    <a:pt x="155133" y="123410"/>
                    <a:pt x="118091" y="110357"/>
                  </a:cubicBezTo>
                  <a:cubicBezTo>
                    <a:pt x="81049" y="97304"/>
                    <a:pt x="93044" y="108240"/>
                    <a:pt x="149841" y="91307"/>
                  </a:cubicBezTo>
                  <a:cubicBezTo>
                    <a:pt x="206638" y="74374"/>
                    <a:pt x="457816" y="4523"/>
                    <a:pt x="448291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FF0A9B55-B89B-49A8-96CE-FED79BDCFF5B}"/>
                </a:ext>
              </a:extLst>
            </p:cNvPr>
            <p:cNvSpPr/>
            <p:nvPr/>
          </p:nvSpPr>
          <p:spPr>
            <a:xfrm>
              <a:off x="4759310" y="8938683"/>
              <a:ext cx="547541" cy="423264"/>
            </a:xfrm>
            <a:custGeom>
              <a:avLst/>
              <a:gdLst>
                <a:gd name="connsiteX0" fmla="*/ 547173 w 547541"/>
                <a:gd name="connsiteY0" fmla="*/ 0 h 423264"/>
                <a:gd name="connsiteX1" fmla="*/ 191573 w 547541"/>
                <a:gd name="connsiteY1" fmla="*/ 74084 h 423264"/>
                <a:gd name="connsiteX2" fmla="*/ 47640 w 547541"/>
                <a:gd name="connsiteY2" fmla="*/ 175684 h 423264"/>
                <a:gd name="connsiteX3" fmla="*/ 240257 w 547541"/>
                <a:gd name="connsiteY3" fmla="*/ 270934 h 423264"/>
                <a:gd name="connsiteX4" fmla="*/ 346090 w 547541"/>
                <a:gd name="connsiteY4" fmla="*/ 421217 h 423264"/>
                <a:gd name="connsiteX5" fmla="*/ 252957 w 547541"/>
                <a:gd name="connsiteY5" fmla="*/ 347134 h 423264"/>
                <a:gd name="connsiteX6" fmla="*/ 5307 w 547541"/>
                <a:gd name="connsiteY6" fmla="*/ 194734 h 423264"/>
                <a:gd name="connsiteX7" fmla="*/ 119607 w 547541"/>
                <a:gd name="connsiteY7" fmla="*/ 74084 h 423264"/>
                <a:gd name="connsiteX8" fmla="*/ 547173 w 547541"/>
                <a:gd name="connsiteY8" fmla="*/ 0 h 42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541" h="423264">
                  <a:moveTo>
                    <a:pt x="547173" y="0"/>
                  </a:moveTo>
                  <a:cubicBezTo>
                    <a:pt x="559167" y="0"/>
                    <a:pt x="274828" y="44803"/>
                    <a:pt x="191573" y="74084"/>
                  </a:cubicBezTo>
                  <a:cubicBezTo>
                    <a:pt x="108318" y="103365"/>
                    <a:pt x="39526" y="142876"/>
                    <a:pt x="47640" y="175684"/>
                  </a:cubicBezTo>
                  <a:cubicBezTo>
                    <a:pt x="55754" y="208492"/>
                    <a:pt x="190515" y="230012"/>
                    <a:pt x="240257" y="270934"/>
                  </a:cubicBezTo>
                  <a:cubicBezTo>
                    <a:pt x="289999" y="311856"/>
                    <a:pt x="343973" y="408517"/>
                    <a:pt x="346090" y="421217"/>
                  </a:cubicBezTo>
                  <a:cubicBezTo>
                    <a:pt x="348207" y="433917"/>
                    <a:pt x="309754" y="384881"/>
                    <a:pt x="252957" y="347134"/>
                  </a:cubicBezTo>
                  <a:cubicBezTo>
                    <a:pt x="196160" y="309387"/>
                    <a:pt x="27532" y="240242"/>
                    <a:pt x="5307" y="194734"/>
                  </a:cubicBezTo>
                  <a:cubicBezTo>
                    <a:pt x="-16918" y="149226"/>
                    <a:pt x="32471" y="106540"/>
                    <a:pt x="119607" y="74084"/>
                  </a:cubicBezTo>
                  <a:cubicBezTo>
                    <a:pt x="206743" y="41628"/>
                    <a:pt x="535179" y="0"/>
                    <a:pt x="5471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31D5D51F-8BDE-4E7B-91EA-5DEBF048B06C}"/>
                </a:ext>
              </a:extLst>
            </p:cNvPr>
            <p:cNvSpPr/>
            <p:nvPr/>
          </p:nvSpPr>
          <p:spPr>
            <a:xfrm>
              <a:off x="5011826" y="9062667"/>
              <a:ext cx="284139" cy="87927"/>
            </a:xfrm>
            <a:custGeom>
              <a:avLst/>
              <a:gdLst>
                <a:gd name="connsiteX0" fmla="*/ 284074 w 284139"/>
                <a:gd name="connsiteY0" fmla="*/ 87683 h 87927"/>
                <a:gd name="connsiteX1" fmla="*/ 70291 w 284139"/>
                <a:gd name="connsiteY1" fmla="*/ 30533 h 87927"/>
                <a:gd name="connsiteX2" fmla="*/ 2557 w 284139"/>
                <a:gd name="connsiteY2" fmla="*/ 85566 h 87927"/>
                <a:gd name="connsiteX3" fmla="*/ 17374 w 284139"/>
                <a:gd name="connsiteY3" fmla="*/ 19950 h 87927"/>
                <a:gd name="connsiteX4" fmla="*/ 47007 w 284139"/>
                <a:gd name="connsiteY4" fmla="*/ 3016 h 87927"/>
                <a:gd name="connsiteX5" fmla="*/ 284074 w 284139"/>
                <a:gd name="connsiteY5" fmla="*/ 87683 h 8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139" h="87927">
                  <a:moveTo>
                    <a:pt x="284074" y="87683"/>
                  </a:moveTo>
                  <a:cubicBezTo>
                    <a:pt x="287955" y="92269"/>
                    <a:pt x="117210" y="30886"/>
                    <a:pt x="70291" y="30533"/>
                  </a:cubicBezTo>
                  <a:cubicBezTo>
                    <a:pt x="23372" y="30180"/>
                    <a:pt x="11376" y="87330"/>
                    <a:pt x="2557" y="85566"/>
                  </a:cubicBezTo>
                  <a:cubicBezTo>
                    <a:pt x="-6262" y="83802"/>
                    <a:pt x="9966" y="33708"/>
                    <a:pt x="17374" y="19950"/>
                  </a:cubicBezTo>
                  <a:cubicBezTo>
                    <a:pt x="24782" y="6192"/>
                    <a:pt x="8554" y="-5803"/>
                    <a:pt x="47007" y="3016"/>
                  </a:cubicBezTo>
                  <a:cubicBezTo>
                    <a:pt x="85460" y="11835"/>
                    <a:pt x="280193" y="83097"/>
                    <a:pt x="284074" y="87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7C2C9D33-5DE9-4734-BB7A-AF90A0EDEC41}"/>
                </a:ext>
              </a:extLst>
            </p:cNvPr>
            <p:cNvSpPr/>
            <p:nvPr/>
          </p:nvSpPr>
          <p:spPr>
            <a:xfrm>
              <a:off x="5625986" y="9121170"/>
              <a:ext cx="285370" cy="266973"/>
            </a:xfrm>
            <a:custGeom>
              <a:avLst/>
              <a:gdLst>
                <a:gd name="connsiteX0" fmla="*/ 114 w 285370"/>
                <a:gd name="connsiteY0" fmla="*/ 605 h 266973"/>
                <a:gd name="connsiteX1" fmla="*/ 187439 w 285370"/>
                <a:gd name="connsiteY1" fmla="*/ 118080 h 266973"/>
                <a:gd name="connsiteX2" fmla="*/ 284277 w 285370"/>
                <a:gd name="connsiteY2" fmla="*/ 265718 h 266973"/>
                <a:gd name="connsiteX3" fmla="*/ 238239 w 285370"/>
                <a:gd name="connsiteY3" fmla="*/ 183168 h 266973"/>
                <a:gd name="connsiteX4" fmla="*/ 216014 w 285370"/>
                <a:gd name="connsiteY4" fmla="*/ 78393 h 266973"/>
                <a:gd name="connsiteX5" fmla="*/ 114 w 285370"/>
                <a:gd name="connsiteY5" fmla="*/ 605 h 26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70" h="266973">
                  <a:moveTo>
                    <a:pt x="114" y="605"/>
                  </a:moveTo>
                  <a:cubicBezTo>
                    <a:pt x="-4648" y="7219"/>
                    <a:pt x="140079" y="73895"/>
                    <a:pt x="187439" y="118080"/>
                  </a:cubicBezTo>
                  <a:cubicBezTo>
                    <a:pt x="234800" y="162266"/>
                    <a:pt x="275810" y="254870"/>
                    <a:pt x="284277" y="265718"/>
                  </a:cubicBezTo>
                  <a:cubicBezTo>
                    <a:pt x="292744" y="276566"/>
                    <a:pt x="249616" y="214389"/>
                    <a:pt x="238239" y="183168"/>
                  </a:cubicBezTo>
                  <a:cubicBezTo>
                    <a:pt x="226862" y="151947"/>
                    <a:pt x="256760" y="113847"/>
                    <a:pt x="216014" y="78393"/>
                  </a:cubicBezTo>
                  <a:cubicBezTo>
                    <a:pt x="175268" y="42939"/>
                    <a:pt x="4876" y="-6009"/>
                    <a:pt x="114" y="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678423B9-A69B-49D3-9400-18485D119743}"/>
                </a:ext>
              </a:extLst>
            </p:cNvPr>
            <p:cNvSpPr/>
            <p:nvPr/>
          </p:nvSpPr>
          <p:spPr>
            <a:xfrm>
              <a:off x="5348771" y="9886927"/>
              <a:ext cx="344790" cy="392084"/>
            </a:xfrm>
            <a:custGeom>
              <a:avLst/>
              <a:gdLst>
                <a:gd name="connsiteX0" fmla="*/ 344004 w 344790"/>
                <a:gd name="connsiteY0" fmla="*/ 127023 h 392084"/>
                <a:gd name="connsiteX1" fmla="*/ 15392 w 344790"/>
                <a:gd name="connsiteY1" fmla="*/ 23 h 392084"/>
                <a:gd name="connsiteX2" fmla="*/ 74129 w 344790"/>
                <a:gd name="connsiteY2" fmla="*/ 119086 h 392084"/>
                <a:gd name="connsiteX3" fmla="*/ 253517 w 344790"/>
                <a:gd name="connsiteY3" fmla="*/ 388961 h 392084"/>
                <a:gd name="connsiteX4" fmla="*/ 202717 w 344790"/>
                <a:gd name="connsiteY4" fmla="*/ 254023 h 392084"/>
                <a:gd name="connsiteX5" fmla="*/ 110642 w 344790"/>
                <a:gd name="connsiteY5" fmla="*/ 71461 h 392084"/>
                <a:gd name="connsiteX6" fmla="*/ 344004 w 344790"/>
                <a:gd name="connsiteY6" fmla="*/ 127023 h 3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790" h="392084">
                  <a:moveTo>
                    <a:pt x="344004" y="127023"/>
                  </a:moveTo>
                  <a:cubicBezTo>
                    <a:pt x="328129" y="115117"/>
                    <a:pt x="60371" y="1346"/>
                    <a:pt x="15392" y="23"/>
                  </a:cubicBezTo>
                  <a:cubicBezTo>
                    <a:pt x="-29587" y="-1300"/>
                    <a:pt x="34442" y="54263"/>
                    <a:pt x="74129" y="119086"/>
                  </a:cubicBezTo>
                  <a:cubicBezTo>
                    <a:pt x="113816" y="183909"/>
                    <a:pt x="232086" y="366472"/>
                    <a:pt x="253517" y="388961"/>
                  </a:cubicBezTo>
                  <a:cubicBezTo>
                    <a:pt x="274948" y="411450"/>
                    <a:pt x="226529" y="306940"/>
                    <a:pt x="202717" y="254023"/>
                  </a:cubicBezTo>
                  <a:cubicBezTo>
                    <a:pt x="178905" y="201106"/>
                    <a:pt x="90798" y="90511"/>
                    <a:pt x="110642" y="71461"/>
                  </a:cubicBezTo>
                  <a:cubicBezTo>
                    <a:pt x="130486" y="52411"/>
                    <a:pt x="359879" y="138929"/>
                    <a:pt x="344004" y="127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CA509BA3-D2E5-40FD-8597-3155A6CA0FCC}"/>
                </a:ext>
              </a:extLst>
            </p:cNvPr>
            <p:cNvSpPr/>
            <p:nvPr/>
          </p:nvSpPr>
          <p:spPr>
            <a:xfrm>
              <a:off x="5163384" y="10235870"/>
              <a:ext cx="363912" cy="307041"/>
            </a:xfrm>
            <a:custGeom>
              <a:avLst/>
              <a:gdLst>
                <a:gd name="connsiteX0" fmla="*/ 96004 w 363912"/>
                <a:gd name="connsiteY0" fmla="*/ 330 h 307041"/>
                <a:gd name="connsiteX1" fmla="*/ 284916 w 363912"/>
                <a:gd name="connsiteY1" fmla="*/ 98755 h 307041"/>
                <a:gd name="connsiteX2" fmla="*/ 362704 w 363912"/>
                <a:gd name="connsiteY2" fmla="*/ 271793 h 307041"/>
                <a:gd name="connsiteX3" fmla="*/ 329366 w 363912"/>
                <a:gd name="connsiteY3" fmla="*/ 216230 h 307041"/>
                <a:gd name="connsiteX4" fmla="*/ 289679 w 363912"/>
                <a:gd name="connsiteY4" fmla="*/ 200355 h 307041"/>
                <a:gd name="connsiteX5" fmla="*/ 754 w 363912"/>
                <a:gd name="connsiteY5" fmla="*/ 306718 h 307041"/>
                <a:gd name="connsiteX6" fmla="*/ 210304 w 363912"/>
                <a:gd name="connsiteY6" fmla="*/ 235280 h 307041"/>
                <a:gd name="connsiteX7" fmla="*/ 351591 w 363912"/>
                <a:gd name="connsiteY7" fmla="*/ 290843 h 307041"/>
                <a:gd name="connsiteX8" fmla="*/ 351591 w 363912"/>
                <a:gd name="connsiteY8" fmla="*/ 170193 h 307041"/>
                <a:gd name="connsiteX9" fmla="*/ 319841 w 363912"/>
                <a:gd name="connsiteY9" fmla="*/ 70180 h 307041"/>
                <a:gd name="connsiteX10" fmla="*/ 96004 w 363912"/>
                <a:gd name="connsiteY10" fmla="*/ 330 h 3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912" h="307041">
                  <a:moveTo>
                    <a:pt x="96004" y="330"/>
                  </a:moveTo>
                  <a:cubicBezTo>
                    <a:pt x="90183" y="5092"/>
                    <a:pt x="240466" y="53511"/>
                    <a:pt x="284916" y="98755"/>
                  </a:cubicBezTo>
                  <a:cubicBezTo>
                    <a:pt x="329366" y="143999"/>
                    <a:pt x="355296" y="252214"/>
                    <a:pt x="362704" y="271793"/>
                  </a:cubicBezTo>
                  <a:cubicBezTo>
                    <a:pt x="370112" y="291372"/>
                    <a:pt x="341537" y="228136"/>
                    <a:pt x="329366" y="216230"/>
                  </a:cubicBezTo>
                  <a:cubicBezTo>
                    <a:pt x="317195" y="204324"/>
                    <a:pt x="344448" y="185274"/>
                    <a:pt x="289679" y="200355"/>
                  </a:cubicBezTo>
                  <a:cubicBezTo>
                    <a:pt x="234910" y="215436"/>
                    <a:pt x="13983" y="300897"/>
                    <a:pt x="754" y="306718"/>
                  </a:cubicBezTo>
                  <a:cubicBezTo>
                    <a:pt x="-12475" y="312539"/>
                    <a:pt x="151831" y="237926"/>
                    <a:pt x="210304" y="235280"/>
                  </a:cubicBezTo>
                  <a:cubicBezTo>
                    <a:pt x="268777" y="232634"/>
                    <a:pt x="328043" y="301691"/>
                    <a:pt x="351591" y="290843"/>
                  </a:cubicBezTo>
                  <a:cubicBezTo>
                    <a:pt x="375139" y="279995"/>
                    <a:pt x="356883" y="206970"/>
                    <a:pt x="351591" y="170193"/>
                  </a:cubicBezTo>
                  <a:cubicBezTo>
                    <a:pt x="346299" y="133416"/>
                    <a:pt x="358999" y="96903"/>
                    <a:pt x="319841" y="70180"/>
                  </a:cubicBezTo>
                  <a:cubicBezTo>
                    <a:pt x="280683" y="43457"/>
                    <a:pt x="101825" y="-4432"/>
                    <a:pt x="96004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7293DBA6-F578-445C-A651-5A8122BC06EA}"/>
                </a:ext>
              </a:extLst>
            </p:cNvPr>
            <p:cNvSpPr/>
            <p:nvPr/>
          </p:nvSpPr>
          <p:spPr>
            <a:xfrm>
              <a:off x="5113335" y="10507589"/>
              <a:ext cx="381318" cy="319674"/>
            </a:xfrm>
            <a:custGeom>
              <a:avLst/>
              <a:gdLst>
                <a:gd name="connsiteX0" fmla="*/ 381003 w 381318"/>
                <a:gd name="connsiteY0" fmla="*/ 106436 h 319674"/>
                <a:gd name="connsiteX1" fmla="*/ 101603 w 381318"/>
                <a:gd name="connsiteY1" fmla="*/ 58811 h 319674"/>
                <a:gd name="connsiteX2" fmla="*/ 188915 w 381318"/>
                <a:gd name="connsiteY2" fmla="*/ 311224 h 319674"/>
                <a:gd name="connsiteX3" fmla="*/ 149228 w 381318"/>
                <a:gd name="connsiteY3" fmla="*/ 244549 h 319674"/>
                <a:gd name="connsiteX4" fmla="*/ 3 w 381318"/>
                <a:gd name="connsiteY4" fmla="*/ 93736 h 319674"/>
                <a:gd name="connsiteX5" fmla="*/ 153990 w 381318"/>
                <a:gd name="connsiteY5" fmla="*/ 74 h 319674"/>
                <a:gd name="connsiteX6" fmla="*/ 381003 w 381318"/>
                <a:gd name="connsiteY6" fmla="*/ 106436 h 31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318" h="319674">
                  <a:moveTo>
                    <a:pt x="381003" y="106436"/>
                  </a:moveTo>
                  <a:cubicBezTo>
                    <a:pt x="372272" y="116225"/>
                    <a:pt x="133618" y="24680"/>
                    <a:pt x="101603" y="58811"/>
                  </a:cubicBezTo>
                  <a:cubicBezTo>
                    <a:pt x="69588" y="92942"/>
                    <a:pt x="180978" y="280268"/>
                    <a:pt x="188915" y="311224"/>
                  </a:cubicBezTo>
                  <a:cubicBezTo>
                    <a:pt x="196852" y="342180"/>
                    <a:pt x="180713" y="280797"/>
                    <a:pt x="149228" y="244549"/>
                  </a:cubicBezTo>
                  <a:cubicBezTo>
                    <a:pt x="117743" y="208301"/>
                    <a:pt x="-791" y="134482"/>
                    <a:pt x="3" y="93736"/>
                  </a:cubicBezTo>
                  <a:cubicBezTo>
                    <a:pt x="797" y="52990"/>
                    <a:pt x="93136" y="-2307"/>
                    <a:pt x="153990" y="74"/>
                  </a:cubicBezTo>
                  <a:cubicBezTo>
                    <a:pt x="214844" y="2455"/>
                    <a:pt x="389734" y="96647"/>
                    <a:pt x="381003" y="106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E6FC8F6E-72BE-4CA2-AA48-C2DD8595D087}"/>
                </a:ext>
              </a:extLst>
            </p:cNvPr>
            <p:cNvSpPr/>
            <p:nvPr/>
          </p:nvSpPr>
          <p:spPr>
            <a:xfrm>
              <a:off x="4942100" y="10591689"/>
              <a:ext cx="386252" cy="345314"/>
            </a:xfrm>
            <a:custGeom>
              <a:avLst/>
              <a:gdLst>
                <a:gd name="connsiteX0" fmla="*/ 282363 w 386252"/>
                <a:gd name="connsiteY0" fmla="*/ 179499 h 345314"/>
                <a:gd name="connsiteX1" fmla="*/ 50588 w 386252"/>
                <a:gd name="connsiteY1" fmla="*/ 111 h 345314"/>
                <a:gd name="connsiteX2" fmla="*/ 96625 w 386252"/>
                <a:gd name="connsiteY2" fmla="*/ 155686 h 345314"/>
                <a:gd name="connsiteX3" fmla="*/ 380788 w 386252"/>
                <a:gd name="connsiteY3" fmla="*/ 338249 h 345314"/>
                <a:gd name="connsiteX4" fmla="*/ 263313 w 386252"/>
                <a:gd name="connsiteY4" fmla="*/ 293799 h 345314"/>
                <a:gd name="connsiteX5" fmla="*/ 14075 w 386252"/>
                <a:gd name="connsiteY5" fmla="*/ 162036 h 345314"/>
                <a:gd name="connsiteX6" fmla="*/ 58525 w 386252"/>
                <a:gd name="connsiteY6" fmla="*/ 46149 h 345314"/>
                <a:gd name="connsiteX7" fmla="*/ 282363 w 386252"/>
                <a:gd name="connsiteY7" fmla="*/ 179499 h 34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252" h="345314">
                  <a:moveTo>
                    <a:pt x="282363" y="179499"/>
                  </a:moveTo>
                  <a:cubicBezTo>
                    <a:pt x="281040" y="171826"/>
                    <a:pt x="81544" y="4080"/>
                    <a:pt x="50588" y="111"/>
                  </a:cubicBezTo>
                  <a:cubicBezTo>
                    <a:pt x="19632" y="-3858"/>
                    <a:pt x="41592" y="99330"/>
                    <a:pt x="96625" y="155686"/>
                  </a:cubicBezTo>
                  <a:cubicBezTo>
                    <a:pt x="151658" y="212042"/>
                    <a:pt x="353007" y="315230"/>
                    <a:pt x="380788" y="338249"/>
                  </a:cubicBezTo>
                  <a:cubicBezTo>
                    <a:pt x="408569" y="361268"/>
                    <a:pt x="324432" y="323168"/>
                    <a:pt x="263313" y="293799"/>
                  </a:cubicBezTo>
                  <a:cubicBezTo>
                    <a:pt x="202194" y="264430"/>
                    <a:pt x="48206" y="203311"/>
                    <a:pt x="14075" y="162036"/>
                  </a:cubicBezTo>
                  <a:cubicBezTo>
                    <a:pt x="-20056" y="120761"/>
                    <a:pt x="13017" y="39005"/>
                    <a:pt x="58525" y="46149"/>
                  </a:cubicBezTo>
                  <a:cubicBezTo>
                    <a:pt x="104033" y="53293"/>
                    <a:pt x="283686" y="187172"/>
                    <a:pt x="282363" y="179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289550DD-E29D-4186-AFFF-25D7A47B1751}"/>
                </a:ext>
              </a:extLst>
            </p:cNvPr>
            <p:cNvSpPr/>
            <p:nvPr/>
          </p:nvSpPr>
          <p:spPr>
            <a:xfrm>
              <a:off x="5278341" y="10685785"/>
              <a:ext cx="163653" cy="175913"/>
            </a:xfrm>
            <a:custGeom>
              <a:avLst/>
              <a:gdLst>
                <a:gd name="connsiteX0" fmla="*/ 163609 w 163653"/>
                <a:gd name="connsiteY0" fmla="*/ 1265 h 175913"/>
                <a:gd name="connsiteX1" fmla="*/ 128684 w 163653"/>
                <a:gd name="connsiteY1" fmla="*/ 112390 h 175913"/>
                <a:gd name="connsiteX2" fmla="*/ 97 w 163653"/>
                <a:gd name="connsiteY2" fmla="*/ 175890 h 175913"/>
                <a:gd name="connsiteX3" fmla="*/ 108047 w 163653"/>
                <a:gd name="connsiteY3" fmla="*/ 106040 h 175913"/>
                <a:gd name="connsiteX4" fmla="*/ 135034 w 163653"/>
                <a:gd name="connsiteY4" fmla="*/ 55240 h 175913"/>
                <a:gd name="connsiteX5" fmla="*/ 163609 w 163653"/>
                <a:gd name="connsiteY5" fmla="*/ 1265 h 17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653" h="175913">
                  <a:moveTo>
                    <a:pt x="163609" y="1265"/>
                  </a:moveTo>
                  <a:cubicBezTo>
                    <a:pt x="162551" y="10790"/>
                    <a:pt x="155936" y="83286"/>
                    <a:pt x="128684" y="112390"/>
                  </a:cubicBezTo>
                  <a:cubicBezTo>
                    <a:pt x="101432" y="141494"/>
                    <a:pt x="3536" y="176948"/>
                    <a:pt x="97" y="175890"/>
                  </a:cubicBezTo>
                  <a:cubicBezTo>
                    <a:pt x="-3342" y="174832"/>
                    <a:pt x="85558" y="126148"/>
                    <a:pt x="108047" y="106040"/>
                  </a:cubicBezTo>
                  <a:cubicBezTo>
                    <a:pt x="130536" y="85932"/>
                    <a:pt x="123392" y="71909"/>
                    <a:pt x="135034" y="55240"/>
                  </a:cubicBezTo>
                  <a:cubicBezTo>
                    <a:pt x="146676" y="38571"/>
                    <a:pt x="164667" y="-8260"/>
                    <a:pt x="163609" y="1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969297CD-5FBC-432C-811C-3CBF759A774E}"/>
                </a:ext>
              </a:extLst>
            </p:cNvPr>
            <p:cNvSpPr/>
            <p:nvPr/>
          </p:nvSpPr>
          <p:spPr>
            <a:xfrm>
              <a:off x="5083157" y="10909743"/>
              <a:ext cx="185851" cy="44220"/>
            </a:xfrm>
            <a:custGeom>
              <a:avLst/>
              <a:gdLst>
                <a:gd name="connsiteX0" fmla="*/ 18 w 185851"/>
                <a:gd name="connsiteY0" fmla="*/ 12257 h 44220"/>
                <a:gd name="connsiteX1" fmla="*/ 138131 w 185851"/>
                <a:gd name="connsiteY1" fmla="*/ 18607 h 44220"/>
                <a:gd name="connsiteX2" fmla="*/ 185756 w 185851"/>
                <a:gd name="connsiteY2" fmla="*/ 44007 h 44220"/>
                <a:gd name="connsiteX3" fmla="*/ 128606 w 185851"/>
                <a:gd name="connsiteY3" fmla="*/ 2732 h 44220"/>
                <a:gd name="connsiteX4" fmla="*/ 18 w 185851"/>
                <a:gd name="connsiteY4" fmla="*/ 12257 h 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51" h="44220">
                  <a:moveTo>
                    <a:pt x="18" y="12257"/>
                  </a:moveTo>
                  <a:cubicBezTo>
                    <a:pt x="1606" y="14903"/>
                    <a:pt x="107175" y="13315"/>
                    <a:pt x="138131" y="18607"/>
                  </a:cubicBezTo>
                  <a:cubicBezTo>
                    <a:pt x="169087" y="23899"/>
                    <a:pt x="187344" y="46653"/>
                    <a:pt x="185756" y="44007"/>
                  </a:cubicBezTo>
                  <a:cubicBezTo>
                    <a:pt x="184169" y="41361"/>
                    <a:pt x="155064" y="11728"/>
                    <a:pt x="128606" y="2732"/>
                  </a:cubicBezTo>
                  <a:cubicBezTo>
                    <a:pt x="102148" y="-6264"/>
                    <a:pt x="-1570" y="9611"/>
                    <a:pt x="18" y="12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21B48CE0-EB8D-4D1F-BBFB-4B9834458A90}"/>
                </a:ext>
              </a:extLst>
            </p:cNvPr>
            <p:cNvSpPr/>
            <p:nvPr/>
          </p:nvSpPr>
          <p:spPr>
            <a:xfrm>
              <a:off x="5728439" y="1839182"/>
              <a:ext cx="465719" cy="383332"/>
            </a:xfrm>
            <a:custGeom>
              <a:avLst/>
              <a:gdLst>
                <a:gd name="connsiteX0" fmla="*/ 464928 w 465719"/>
                <a:gd name="connsiteY0" fmla="*/ 165301 h 383332"/>
                <a:gd name="connsiteX1" fmla="*/ 285011 w 465719"/>
                <a:gd name="connsiteY1" fmla="*/ 80635 h 383332"/>
                <a:gd name="connsiteX2" fmla="*/ 170711 w 465719"/>
                <a:gd name="connsiteY2" fmla="*/ 116618 h 383332"/>
                <a:gd name="connsiteX3" fmla="*/ 33128 w 465719"/>
                <a:gd name="connsiteY3" fmla="*/ 355801 h 383332"/>
                <a:gd name="connsiteX4" fmla="*/ 109328 w 465719"/>
                <a:gd name="connsiteY4" fmla="*/ 148368 h 383332"/>
                <a:gd name="connsiteX5" fmla="*/ 1378 w 465719"/>
                <a:gd name="connsiteY5" fmla="*/ 383318 h 383332"/>
                <a:gd name="connsiteX6" fmla="*/ 52178 w 465719"/>
                <a:gd name="connsiteY6" fmla="*/ 135668 h 383332"/>
                <a:gd name="connsiteX7" fmla="*/ 109328 w 465719"/>
                <a:gd name="connsiteY7" fmla="*/ 15018 h 383332"/>
                <a:gd name="connsiteX8" fmla="*/ 126261 w 465719"/>
                <a:gd name="connsiteY8" fmla="*/ 142018 h 383332"/>
                <a:gd name="connsiteX9" fmla="*/ 208811 w 465719"/>
                <a:gd name="connsiteY9" fmla="*/ 201 h 383332"/>
                <a:gd name="connsiteX10" fmla="*/ 464928 w 465719"/>
                <a:gd name="connsiteY10" fmla="*/ 165301 h 38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719" h="383332">
                  <a:moveTo>
                    <a:pt x="464928" y="165301"/>
                  </a:moveTo>
                  <a:cubicBezTo>
                    <a:pt x="477628" y="178707"/>
                    <a:pt x="334047" y="88749"/>
                    <a:pt x="285011" y="80635"/>
                  </a:cubicBezTo>
                  <a:cubicBezTo>
                    <a:pt x="235975" y="72521"/>
                    <a:pt x="212691" y="70757"/>
                    <a:pt x="170711" y="116618"/>
                  </a:cubicBezTo>
                  <a:cubicBezTo>
                    <a:pt x="128730" y="162479"/>
                    <a:pt x="43358" y="350509"/>
                    <a:pt x="33128" y="355801"/>
                  </a:cubicBezTo>
                  <a:cubicBezTo>
                    <a:pt x="22898" y="361093"/>
                    <a:pt x="114620" y="143782"/>
                    <a:pt x="109328" y="148368"/>
                  </a:cubicBezTo>
                  <a:cubicBezTo>
                    <a:pt x="104036" y="152954"/>
                    <a:pt x="10903" y="385435"/>
                    <a:pt x="1378" y="383318"/>
                  </a:cubicBezTo>
                  <a:cubicBezTo>
                    <a:pt x="-8147" y="381201"/>
                    <a:pt x="34186" y="197051"/>
                    <a:pt x="52178" y="135668"/>
                  </a:cubicBezTo>
                  <a:cubicBezTo>
                    <a:pt x="70170" y="74285"/>
                    <a:pt x="96981" y="13960"/>
                    <a:pt x="109328" y="15018"/>
                  </a:cubicBezTo>
                  <a:cubicBezTo>
                    <a:pt x="121675" y="16076"/>
                    <a:pt x="109681" y="144487"/>
                    <a:pt x="126261" y="142018"/>
                  </a:cubicBezTo>
                  <a:cubicBezTo>
                    <a:pt x="142841" y="139549"/>
                    <a:pt x="151308" y="-6149"/>
                    <a:pt x="208811" y="201"/>
                  </a:cubicBezTo>
                  <a:cubicBezTo>
                    <a:pt x="266314" y="6551"/>
                    <a:pt x="452228" y="151895"/>
                    <a:pt x="464928" y="1653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D7CF0E0B-3B3A-4656-85AE-EBA1240D3833}"/>
                </a:ext>
              </a:extLst>
            </p:cNvPr>
            <p:cNvSpPr/>
            <p:nvPr/>
          </p:nvSpPr>
          <p:spPr>
            <a:xfrm>
              <a:off x="5948570" y="1948790"/>
              <a:ext cx="531737" cy="483293"/>
            </a:xfrm>
            <a:custGeom>
              <a:avLst/>
              <a:gdLst>
                <a:gd name="connsiteX0" fmla="*/ 3497 w 531737"/>
                <a:gd name="connsiteY0" fmla="*/ 660 h 483293"/>
                <a:gd name="connsiteX1" fmla="*/ 236330 w 531737"/>
                <a:gd name="connsiteY1" fmla="*/ 74743 h 483293"/>
                <a:gd name="connsiteX2" fmla="*/ 433180 w 531737"/>
                <a:gd name="connsiteY2" fmla="*/ 239843 h 483293"/>
                <a:gd name="connsiteX3" fmla="*/ 422597 w 531737"/>
                <a:gd name="connsiteY3" fmla="*/ 184810 h 483293"/>
                <a:gd name="connsiteX4" fmla="*/ 414130 w 531737"/>
                <a:gd name="connsiteY4" fmla="*/ 153060 h 483293"/>
                <a:gd name="connsiteX5" fmla="*/ 526313 w 531737"/>
                <a:gd name="connsiteY5" fmla="*/ 479027 h 483293"/>
                <a:gd name="connsiteX6" fmla="*/ 505147 w 531737"/>
                <a:gd name="connsiteY6" fmla="*/ 324510 h 483293"/>
                <a:gd name="connsiteX7" fmla="*/ 426830 w 531737"/>
                <a:gd name="connsiteY7" fmla="*/ 112843 h 483293"/>
                <a:gd name="connsiteX8" fmla="*/ 3497 w 531737"/>
                <a:gd name="connsiteY8" fmla="*/ 66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37" h="483293">
                  <a:moveTo>
                    <a:pt x="3497" y="660"/>
                  </a:moveTo>
                  <a:cubicBezTo>
                    <a:pt x="-28253" y="-5690"/>
                    <a:pt x="164716" y="34879"/>
                    <a:pt x="236330" y="74743"/>
                  </a:cubicBezTo>
                  <a:cubicBezTo>
                    <a:pt x="307944" y="114607"/>
                    <a:pt x="402136" y="221499"/>
                    <a:pt x="433180" y="239843"/>
                  </a:cubicBezTo>
                  <a:cubicBezTo>
                    <a:pt x="464224" y="258187"/>
                    <a:pt x="425772" y="199274"/>
                    <a:pt x="422597" y="184810"/>
                  </a:cubicBezTo>
                  <a:cubicBezTo>
                    <a:pt x="419422" y="170346"/>
                    <a:pt x="396844" y="104024"/>
                    <a:pt x="414130" y="153060"/>
                  </a:cubicBezTo>
                  <a:cubicBezTo>
                    <a:pt x="431416" y="202096"/>
                    <a:pt x="511144" y="450452"/>
                    <a:pt x="526313" y="479027"/>
                  </a:cubicBezTo>
                  <a:cubicBezTo>
                    <a:pt x="541482" y="507602"/>
                    <a:pt x="521727" y="385541"/>
                    <a:pt x="505147" y="324510"/>
                  </a:cubicBezTo>
                  <a:cubicBezTo>
                    <a:pt x="488567" y="263479"/>
                    <a:pt x="506558" y="166818"/>
                    <a:pt x="426830" y="112843"/>
                  </a:cubicBezTo>
                  <a:cubicBezTo>
                    <a:pt x="347102" y="58868"/>
                    <a:pt x="35247" y="7010"/>
                    <a:pt x="3497" y="6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9A82AC08-0C53-441D-AA81-56B8F8D71F85}"/>
                </a:ext>
              </a:extLst>
            </p:cNvPr>
            <p:cNvSpPr/>
            <p:nvPr/>
          </p:nvSpPr>
          <p:spPr>
            <a:xfrm>
              <a:off x="5702231" y="1959085"/>
              <a:ext cx="158867" cy="786235"/>
            </a:xfrm>
            <a:custGeom>
              <a:avLst/>
              <a:gdLst>
                <a:gd name="connsiteX0" fmla="*/ 158819 w 158867"/>
                <a:gd name="connsiteY0" fmla="*/ 185098 h 786235"/>
                <a:gd name="connsiteX1" fmla="*/ 93202 w 158867"/>
                <a:gd name="connsiteY1" fmla="*/ 305748 h 786235"/>
                <a:gd name="connsiteX2" fmla="*/ 38169 w 158867"/>
                <a:gd name="connsiteY2" fmla="*/ 513182 h 786235"/>
                <a:gd name="connsiteX3" fmla="*/ 8536 w 158867"/>
                <a:gd name="connsiteY3" fmla="*/ 786232 h 786235"/>
                <a:gd name="connsiteX4" fmla="*/ 69 w 158867"/>
                <a:gd name="connsiteY4" fmla="*/ 519532 h 786235"/>
                <a:gd name="connsiteX5" fmla="*/ 8536 w 158867"/>
                <a:gd name="connsiteY5" fmla="*/ 513182 h 786235"/>
                <a:gd name="connsiteX6" fmla="*/ 59336 w 158867"/>
                <a:gd name="connsiteY6" fmla="*/ 36932 h 786235"/>
                <a:gd name="connsiteX7" fmla="*/ 76269 w 158867"/>
                <a:gd name="connsiteY7" fmla="*/ 49632 h 786235"/>
                <a:gd name="connsiteX8" fmla="*/ 82619 w 158867"/>
                <a:gd name="connsiteY8" fmla="*/ 193565 h 786235"/>
                <a:gd name="connsiteX9" fmla="*/ 158819 w 158867"/>
                <a:gd name="connsiteY9" fmla="*/ 185098 h 78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867" h="786235">
                  <a:moveTo>
                    <a:pt x="158819" y="185098"/>
                  </a:moveTo>
                  <a:cubicBezTo>
                    <a:pt x="160583" y="203795"/>
                    <a:pt x="113310" y="251067"/>
                    <a:pt x="93202" y="305748"/>
                  </a:cubicBezTo>
                  <a:cubicBezTo>
                    <a:pt x="73094" y="360429"/>
                    <a:pt x="52280" y="433101"/>
                    <a:pt x="38169" y="513182"/>
                  </a:cubicBezTo>
                  <a:cubicBezTo>
                    <a:pt x="24058" y="593263"/>
                    <a:pt x="14886" y="785174"/>
                    <a:pt x="8536" y="786232"/>
                  </a:cubicBezTo>
                  <a:cubicBezTo>
                    <a:pt x="2186" y="787290"/>
                    <a:pt x="69" y="565040"/>
                    <a:pt x="69" y="519532"/>
                  </a:cubicBezTo>
                  <a:cubicBezTo>
                    <a:pt x="69" y="474024"/>
                    <a:pt x="-1342" y="593615"/>
                    <a:pt x="8536" y="513182"/>
                  </a:cubicBezTo>
                  <a:cubicBezTo>
                    <a:pt x="18414" y="432749"/>
                    <a:pt x="48047" y="114190"/>
                    <a:pt x="59336" y="36932"/>
                  </a:cubicBezTo>
                  <a:cubicBezTo>
                    <a:pt x="70625" y="-40326"/>
                    <a:pt x="72389" y="23527"/>
                    <a:pt x="76269" y="49632"/>
                  </a:cubicBezTo>
                  <a:cubicBezTo>
                    <a:pt x="80149" y="75737"/>
                    <a:pt x="74152" y="171340"/>
                    <a:pt x="82619" y="193565"/>
                  </a:cubicBezTo>
                  <a:cubicBezTo>
                    <a:pt x="91086" y="215790"/>
                    <a:pt x="157055" y="166401"/>
                    <a:pt x="158819" y="18509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577C43E2-770B-42BA-982E-2D4B4506BF5E}"/>
                </a:ext>
              </a:extLst>
            </p:cNvPr>
            <p:cNvSpPr/>
            <p:nvPr/>
          </p:nvSpPr>
          <p:spPr>
            <a:xfrm>
              <a:off x="6437326" y="2152588"/>
              <a:ext cx="118392" cy="641691"/>
            </a:xfrm>
            <a:custGeom>
              <a:avLst/>
              <a:gdLst>
                <a:gd name="connsiteX0" fmla="*/ 1574 w 118392"/>
                <a:gd name="connsiteY0" fmla="*/ 62 h 641691"/>
                <a:gd name="connsiteX1" fmla="*/ 96824 w 118392"/>
                <a:gd name="connsiteY1" fmla="*/ 351429 h 641691"/>
                <a:gd name="connsiteX2" fmla="*/ 117991 w 118392"/>
                <a:gd name="connsiteY2" fmla="*/ 641412 h 641691"/>
                <a:gd name="connsiteX3" fmla="*/ 86241 w 118392"/>
                <a:gd name="connsiteY3" fmla="*/ 408579 h 641691"/>
                <a:gd name="connsiteX4" fmla="*/ 67191 w 118392"/>
                <a:gd name="connsiteY4" fmla="*/ 611779 h 641691"/>
                <a:gd name="connsiteX5" fmla="*/ 39674 w 118392"/>
                <a:gd name="connsiteY5" fmla="*/ 378945 h 641691"/>
                <a:gd name="connsiteX6" fmla="*/ 1574 w 118392"/>
                <a:gd name="connsiteY6" fmla="*/ 62 h 6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92" h="641691">
                  <a:moveTo>
                    <a:pt x="1574" y="62"/>
                  </a:moveTo>
                  <a:cubicBezTo>
                    <a:pt x="11099" y="-4524"/>
                    <a:pt x="77421" y="244537"/>
                    <a:pt x="96824" y="351429"/>
                  </a:cubicBezTo>
                  <a:cubicBezTo>
                    <a:pt x="116227" y="458321"/>
                    <a:pt x="119755" y="631887"/>
                    <a:pt x="117991" y="641412"/>
                  </a:cubicBezTo>
                  <a:cubicBezTo>
                    <a:pt x="116227" y="650937"/>
                    <a:pt x="94708" y="413518"/>
                    <a:pt x="86241" y="408579"/>
                  </a:cubicBezTo>
                  <a:cubicBezTo>
                    <a:pt x="77774" y="403640"/>
                    <a:pt x="74952" y="616718"/>
                    <a:pt x="67191" y="611779"/>
                  </a:cubicBezTo>
                  <a:cubicBezTo>
                    <a:pt x="59430" y="606840"/>
                    <a:pt x="50963" y="478428"/>
                    <a:pt x="39674" y="378945"/>
                  </a:cubicBezTo>
                  <a:cubicBezTo>
                    <a:pt x="28385" y="279462"/>
                    <a:pt x="-7951" y="4648"/>
                    <a:pt x="1574" y="6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65B800A7-F457-4084-9611-DCE7630C4CEA}"/>
                </a:ext>
              </a:extLst>
            </p:cNvPr>
            <p:cNvSpPr/>
            <p:nvPr/>
          </p:nvSpPr>
          <p:spPr>
            <a:xfrm>
              <a:off x="6125577" y="2550241"/>
              <a:ext cx="459828" cy="629006"/>
            </a:xfrm>
            <a:custGeom>
              <a:avLst/>
              <a:gdLst>
                <a:gd name="connsiteX0" fmla="*/ 433973 w 459828"/>
                <a:gd name="connsiteY0" fmla="*/ 269159 h 629006"/>
                <a:gd name="connsiteX1" fmla="*/ 298506 w 459828"/>
                <a:gd name="connsiteY1" fmla="*/ 521042 h 629006"/>
                <a:gd name="connsiteX2" fmla="*/ 152456 w 459828"/>
                <a:gd name="connsiteY2" fmla="*/ 628992 h 629006"/>
                <a:gd name="connsiteX3" fmla="*/ 220190 w 459828"/>
                <a:gd name="connsiteY3" fmla="*/ 529509 h 629006"/>
                <a:gd name="connsiteX4" fmla="*/ 56 w 459828"/>
                <a:gd name="connsiteY4" fmla="*/ 624759 h 629006"/>
                <a:gd name="connsiteX5" fmla="*/ 243473 w 459828"/>
                <a:gd name="connsiteY5" fmla="*/ 446959 h 629006"/>
                <a:gd name="connsiteX6" fmla="*/ 459373 w 459828"/>
                <a:gd name="connsiteY6" fmla="*/ 74426 h 629006"/>
                <a:gd name="connsiteX7" fmla="*/ 302740 w 459828"/>
                <a:gd name="connsiteY7" fmla="*/ 307259 h 629006"/>
                <a:gd name="connsiteX8" fmla="*/ 383173 w 459828"/>
                <a:gd name="connsiteY8" fmla="*/ 342 h 629006"/>
                <a:gd name="connsiteX9" fmla="*/ 433973 w 459828"/>
                <a:gd name="connsiteY9" fmla="*/ 269159 h 62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828" h="629006">
                  <a:moveTo>
                    <a:pt x="433973" y="269159"/>
                  </a:moveTo>
                  <a:cubicBezTo>
                    <a:pt x="419862" y="355942"/>
                    <a:pt x="345425" y="461070"/>
                    <a:pt x="298506" y="521042"/>
                  </a:cubicBezTo>
                  <a:cubicBezTo>
                    <a:pt x="251587" y="581014"/>
                    <a:pt x="165509" y="627581"/>
                    <a:pt x="152456" y="628992"/>
                  </a:cubicBezTo>
                  <a:cubicBezTo>
                    <a:pt x="139403" y="630403"/>
                    <a:pt x="245590" y="530215"/>
                    <a:pt x="220190" y="529509"/>
                  </a:cubicBezTo>
                  <a:cubicBezTo>
                    <a:pt x="194790" y="528804"/>
                    <a:pt x="-3825" y="638517"/>
                    <a:pt x="56" y="624759"/>
                  </a:cubicBezTo>
                  <a:cubicBezTo>
                    <a:pt x="3936" y="611001"/>
                    <a:pt x="166920" y="538681"/>
                    <a:pt x="243473" y="446959"/>
                  </a:cubicBezTo>
                  <a:cubicBezTo>
                    <a:pt x="320026" y="355237"/>
                    <a:pt x="449495" y="97709"/>
                    <a:pt x="459373" y="74426"/>
                  </a:cubicBezTo>
                  <a:cubicBezTo>
                    <a:pt x="469251" y="51143"/>
                    <a:pt x="315440" y="319606"/>
                    <a:pt x="302740" y="307259"/>
                  </a:cubicBezTo>
                  <a:cubicBezTo>
                    <a:pt x="290040" y="294912"/>
                    <a:pt x="363065" y="9867"/>
                    <a:pt x="383173" y="342"/>
                  </a:cubicBezTo>
                  <a:cubicBezTo>
                    <a:pt x="403281" y="-9183"/>
                    <a:pt x="448084" y="182376"/>
                    <a:pt x="433973" y="26915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19491607-15F5-4B8A-A037-0C6A904B3281}"/>
                </a:ext>
              </a:extLst>
            </p:cNvPr>
            <p:cNvSpPr/>
            <p:nvPr/>
          </p:nvSpPr>
          <p:spPr>
            <a:xfrm>
              <a:off x="5701622" y="2706959"/>
              <a:ext cx="461388" cy="454453"/>
            </a:xfrm>
            <a:custGeom>
              <a:avLst/>
              <a:gdLst>
                <a:gd name="connsiteX0" fmla="*/ 59945 w 461388"/>
                <a:gd name="connsiteY0" fmla="*/ 2374 h 454453"/>
                <a:gd name="connsiteX1" fmla="*/ 17611 w 461388"/>
                <a:gd name="connsiteY1" fmla="*/ 112441 h 454453"/>
                <a:gd name="connsiteX2" fmla="*/ 123445 w 461388"/>
                <a:gd name="connsiteY2" fmla="*/ 258491 h 454453"/>
                <a:gd name="connsiteX3" fmla="*/ 457878 w 461388"/>
                <a:gd name="connsiteY3" fmla="*/ 448991 h 454453"/>
                <a:gd name="connsiteX4" fmla="*/ 290661 w 461388"/>
                <a:gd name="connsiteY4" fmla="*/ 385491 h 454453"/>
                <a:gd name="connsiteX5" fmla="*/ 161545 w 461388"/>
                <a:gd name="connsiteY5" fmla="*/ 357974 h 454453"/>
                <a:gd name="connsiteX6" fmla="*/ 311828 w 461388"/>
                <a:gd name="connsiteY6" fmla="*/ 451108 h 454453"/>
                <a:gd name="connsiteX7" fmla="*/ 13378 w 461388"/>
                <a:gd name="connsiteY7" fmla="*/ 218274 h 454453"/>
                <a:gd name="connsiteX8" fmla="*/ 59945 w 461388"/>
                <a:gd name="connsiteY8" fmla="*/ 2374 h 45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88" h="454453">
                  <a:moveTo>
                    <a:pt x="59945" y="2374"/>
                  </a:moveTo>
                  <a:cubicBezTo>
                    <a:pt x="60650" y="-15265"/>
                    <a:pt x="7028" y="69755"/>
                    <a:pt x="17611" y="112441"/>
                  </a:cubicBezTo>
                  <a:cubicBezTo>
                    <a:pt x="28194" y="155127"/>
                    <a:pt x="50067" y="202399"/>
                    <a:pt x="123445" y="258491"/>
                  </a:cubicBezTo>
                  <a:cubicBezTo>
                    <a:pt x="196823" y="314583"/>
                    <a:pt x="430009" y="427824"/>
                    <a:pt x="457878" y="448991"/>
                  </a:cubicBezTo>
                  <a:cubicBezTo>
                    <a:pt x="485747" y="470158"/>
                    <a:pt x="340050" y="400660"/>
                    <a:pt x="290661" y="385491"/>
                  </a:cubicBezTo>
                  <a:cubicBezTo>
                    <a:pt x="241272" y="370322"/>
                    <a:pt x="158017" y="347038"/>
                    <a:pt x="161545" y="357974"/>
                  </a:cubicBezTo>
                  <a:cubicBezTo>
                    <a:pt x="165073" y="368910"/>
                    <a:pt x="336522" y="474391"/>
                    <a:pt x="311828" y="451108"/>
                  </a:cubicBezTo>
                  <a:cubicBezTo>
                    <a:pt x="287134" y="427825"/>
                    <a:pt x="60650" y="296591"/>
                    <a:pt x="13378" y="218274"/>
                  </a:cubicBezTo>
                  <a:cubicBezTo>
                    <a:pt x="-33894" y="139957"/>
                    <a:pt x="59240" y="20013"/>
                    <a:pt x="59945" y="23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0A6CB2B2-B1D5-4DBD-AE37-EFF21FDC081E}"/>
                </a:ext>
              </a:extLst>
            </p:cNvPr>
            <p:cNvSpPr/>
            <p:nvPr/>
          </p:nvSpPr>
          <p:spPr>
            <a:xfrm>
              <a:off x="5968978" y="2937123"/>
              <a:ext cx="400273" cy="106174"/>
            </a:xfrm>
            <a:custGeom>
              <a:avLst/>
              <a:gdLst>
                <a:gd name="connsiteX0" fmla="*/ 1610 w 400273"/>
                <a:gd name="connsiteY0" fmla="*/ 1340 h 106174"/>
                <a:gd name="connsiteX1" fmla="*/ 188935 w 400273"/>
                <a:gd name="connsiteY1" fmla="*/ 23565 h 106174"/>
                <a:gd name="connsiteX2" fmla="*/ 365147 w 400273"/>
                <a:gd name="connsiteY2" fmla="*/ 2927 h 106174"/>
                <a:gd name="connsiteX3" fmla="*/ 173060 w 400273"/>
                <a:gd name="connsiteY3" fmla="*/ 52140 h 106174"/>
                <a:gd name="connsiteX4" fmla="*/ 400072 w 400273"/>
                <a:gd name="connsiteY4" fmla="*/ 56902 h 106174"/>
                <a:gd name="connsiteX5" fmla="*/ 125435 w 400273"/>
                <a:gd name="connsiteY5" fmla="*/ 63252 h 106174"/>
                <a:gd name="connsiteX6" fmla="*/ 22 w 400273"/>
                <a:gd name="connsiteY6" fmla="*/ 106115 h 106174"/>
                <a:gd name="connsiteX7" fmla="*/ 114322 w 400273"/>
                <a:gd name="connsiteY7" fmla="*/ 71190 h 106174"/>
                <a:gd name="connsiteX8" fmla="*/ 1610 w 400273"/>
                <a:gd name="connsiteY8" fmla="*/ 1340 h 10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273" h="106174">
                  <a:moveTo>
                    <a:pt x="1610" y="1340"/>
                  </a:moveTo>
                  <a:cubicBezTo>
                    <a:pt x="14045" y="-6597"/>
                    <a:pt x="128346" y="23301"/>
                    <a:pt x="188935" y="23565"/>
                  </a:cubicBezTo>
                  <a:cubicBezTo>
                    <a:pt x="249524" y="23829"/>
                    <a:pt x="367793" y="-1835"/>
                    <a:pt x="365147" y="2927"/>
                  </a:cubicBezTo>
                  <a:cubicBezTo>
                    <a:pt x="362501" y="7689"/>
                    <a:pt x="167239" y="43144"/>
                    <a:pt x="173060" y="52140"/>
                  </a:cubicBezTo>
                  <a:cubicBezTo>
                    <a:pt x="178881" y="61136"/>
                    <a:pt x="408010" y="55050"/>
                    <a:pt x="400072" y="56902"/>
                  </a:cubicBezTo>
                  <a:cubicBezTo>
                    <a:pt x="392135" y="58754"/>
                    <a:pt x="192110" y="55050"/>
                    <a:pt x="125435" y="63252"/>
                  </a:cubicBezTo>
                  <a:cubicBezTo>
                    <a:pt x="58760" y="71454"/>
                    <a:pt x="1874" y="104792"/>
                    <a:pt x="22" y="106115"/>
                  </a:cubicBezTo>
                  <a:cubicBezTo>
                    <a:pt x="-1830" y="107438"/>
                    <a:pt x="111147" y="86536"/>
                    <a:pt x="114322" y="71190"/>
                  </a:cubicBezTo>
                  <a:cubicBezTo>
                    <a:pt x="117497" y="55844"/>
                    <a:pt x="-10825" y="9277"/>
                    <a:pt x="1610" y="134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C3851099-8EED-445C-AB47-6323FC28C7BB}"/>
                </a:ext>
              </a:extLst>
            </p:cNvPr>
            <p:cNvSpPr/>
            <p:nvPr/>
          </p:nvSpPr>
          <p:spPr>
            <a:xfrm>
              <a:off x="5854344" y="2632693"/>
              <a:ext cx="160589" cy="292067"/>
            </a:xfrm>
            <a:custGeom>
              <a:avLst/>
              <a:gdLst>
                <a:gd name="connsiteX0" fmla="*/ 159106 w 160589"/>
                <a:gd name="connsiteY0" fmla="*/ 970 h 292067"/>
                <a:gd name="connsiteX1" fmla="*/ 84494 w 160589"/>
                <a:gd name="connsiteY1" fmla="*/ 85107 h 292067"/>
                <a:gd name="connsiteX2" fmla="*/ 52744 w 160589"/>
                <a:gd name="connsiteY2" fmla="*/ 185120 h 292067"/>
                <a:gd name="connsiteX3" fmla="*/ 55919 w 160589"/>
                <a:gd name="connsiteY3" fmla="*/ 110507 h 292067"/>
                <a:gd name="connsiteX4" fmla="*/ 30519 w 160589"/>
                <a:gd name="connsiteY4" fmla="*/ 170832 h 292067"/>
                <a:gd name="connsiteX5" fmla="*/ 79731 w 160589"/>
                <a:gd name="connsiteY5" fmla="*/ 291482 h 292067"/>
                <a:gd name="connsiteX6" fmla="*/ 19406 w 160589"/>
                <a:gd name="connsiteY6" fmla="*/ 213695 h 292067"/>
                <a:gd name="connsiteX7" fmla="*/ 9881 w 160589"/>
                <a:gd name="connsiteY7" fmla="*/ 142257 h 292067"/>
                <a:gd name="connsiteX8" fmla="*/ 159106 w 160589"/>
                <a:gd name="connsiteY8" fmla="*/ 970 h 29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89" h="292067">
                  <a:moveTo>
                    <a:pt x="159106" y="970"/>
                  </a:moveTo>
                  <a:cubicBezTo>
                    <a:pt x="171541" y="-8555"/>
                    <a:pt x="102221" y="54415"/>
                    <a:pt x="84494" y="85107"/>
                  </a:cubicBezTo>
                  <a:cubicBezTo>
                    <a:pt x="66767" y="115799"/>
                    <a:pt x="57506" y="180887"/>
                    <a:pt x="52744" y="185120"/>
                  </a:cubicBezTo>
                  <a:cubicBezTo>
                    <a:pt x="47982" y="189353"/>
                    <a:pt x="59623" y="112888"/>
                    <a:pt x="55919" y="110507"/>
                  </a:cubicBezTo>
                  <a:cubicBezTo>
                    <a:pt x="52215" y="108126"/>
                    <a:pt x="26550" y="140670"/>
                    <a:pt x="30519" y="170832"/>
                  </a:cubicBezTo>
                  <a:cubicBezTo>
                    <a:pt x="34488" y="200994"/>
                    <a:pt x="81583" y="284338"/>
                    <a:pt x="79731" y="291482"/>
                  </a:cubicBezTo>
                  <a:cubicBezTo>
                    <a:pt x="77879" y="298626"/>
                    <a:pt x="31048" y="238566"/>
                    <a:pt x="19406" y="213695"/>
                  </a:cubicBezTo>
                  <a:cubicBezTo>
                    <a:pt x="7764" y="188824"/>
                    <a:pt x="-12079" y="175065"/>
                    <a:pt x="9881" y="142257"/>
                  </a:cubicBezTo>
                  <a:cubicBezTo>
                    <a:pt x="31841" y="109449"/>
                    <a:pt x="146671" y="10495"/>
                    <a:pt x="159106" y="970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686FE154-2D22-422C-9BB5-5AC8F1DE3DDA}"/>
                </a:ext>
              </a:extLst>
            </p:cNvPr>
            <p:cNvSpPr/>
            <p:nvPr/>
          </p:nvSpPr>
          <p:spPr>
            <a:xfrm>
              <a:off x="6237262" y="2566599"/>
              <a:ext cx="152311" cy="282465"/>
            </a:xfrm>
            <a:custGeom>
              <a:avLst/>
              <a:gdLst>
                <a:gd name="connsiteX0" fmla="*/ 26 w 152311"/>
                <a:gd name="connsiteY0" fmla="*/ 389 h 282465"/>
                <a:gd name="connsiteX1" fmla="*/ 96863 w 152311"/>
                <a:gd name="connsiteY1" fmla="*/ 101989 h 282465"/>
                <a:gd name="connsiteX2" fmla="*/ 147663 w 152311"/>
                <a:gd name="connsiteY2" fmla="*/ 246451 h 282465"/>
                <a:gd name="connsiteX3" fmla="*/ 147663 w 152311"/>
                <a:gd name="connsiteY3" fmla="*/ 273439 h 282465"/>
                <a:gd name="connsiteX4" fmla="*/ 127026 w 152311"/>
                <a:gd name="connsiteY4" fmla="*/ 117864 h 282465"/>
                <a:gd name="connsiteX5" fmla="*/ 123851 w 152311"/>
                <a:gd name="connsiteY5" fmla="*/ 236926 h 282465"/>
                <a:gd name="connsiteX6" fmla="*/ 87338 w 152311"/>
                <a:gd name="connsiteY6" fmla="*/ 138501 h 282465"/>
                <a:gd name="connsiteX7" fmla="*/ 26 w 152311"/>
                <a:gd name="connsiteY7" fmla="*/ 389 h 2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11" h="282465">
                  <a:moveTo>
                    <a:pt x="26" y="389"/>
                  </a:moveTo>
                  <a:cubicBezTo>
                    <a:pt x="1613" y="-5696"/>
                    <a:pt x="72257" y="60979"/>
                    <a:pt x="96863" y="101989"/>
                  </a:cubicBezTo>
                  <a:cubicBezTo>
                    <a:pt x="121469" y="142999"/>
                    <a:pt x="139196" y="217876"/>
                    <a:pt x="147663" y="246451"/>
                  </a:cubicBezTo>
                  <a:cubicBezTo>
                    <a:pt x="156130" y="275026"/>
                    <a:pt x="151102" y="294870"/>
                    <a:pt x="147663" y="273439"/>
                  </a:cubicBezTo>
                  <a:cubicBezTo>
                    <a:pt x="144224" y="252008"/>
                    <a:pt x="130995" y="123949"/>
                    <a:pt x="127026" y="117864"/>
                  </a:cubicBezTo>
                  <a:cubicBezTo>
                    <a:pt x="123057" y="111779"/>
                    <a:pt x="130466" y="233487"/>
                    <a:pt x="123851" y="236926"/>
                  </a:cubicBezTo>
                  <a:cubicBezTo>
                    <a:pt x="117236" y="240365"/>
                    <a:pt x="106653" y="173690"/>
                    <a:pt x="87338" y="138501"/>
                  </a:cubicBezTo>
                  <a:cubicBezTo>
                    <a:pt x="68023" y="103312"/>
                    <a:pt x="-1561" y="6474"/>
                    <a:pt x="26" y="389"/>
                  </a:cubicBezTo>
                  <a:close/>
                </a:path>
              </a:pathLst>
            </a:custGeom>
            <a:solidFill>
              <a:schemeClr val="accent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53F2E9F3-7679-489C-AF3A-0A0E79CCF857}"/>
                </a:ext>
              </a:extLst>
            </p:cNvPr>
            <p:cNvSpPr/>
            <p:nvPr/>
          </p:nvSpPr>
          <p:spPr>
            <a:xfrm>
              <a:off x="5983280" y="2686942"/>
              <a:ext cx="292416" cy="82318"/>
            </a:xfrm>
            <a:custGeom>
              <a:avLst/>
              <a:gdLst>
                <a:gd name="connsiteX0" fmla="*/ 1595 w 292416"/>
                <a:gd name="connsiteY0" fmla="*/ 696 h 82318"/>
                <a:gd name="connsiteX1" fmla="*/ 80970 w 292416"/>
                <a:gd name="connsiteY1" fmla="*/ 40383 h 82318"/>
                <a:gd name="connsiteX2" fmla="*/ 292108 w 292416"/>
                <a:gd name="connsiteY2" fmla="*/ 2283 h 82318"/>
                <a:gd name="connsiteX3" fmla="*/ 131770 w 292416"/>
                <a:gd name="connsiteY3" fmla="*/ 49908 h 82318"/>
                <a:gd name="connsiteX4" fmla="*/ 290520 w 292416"/>
                <a:gd name="connsiteY4" fmla="*/ 56258 h 82318"/>
                <a:gd name="connsiteX5" fmla="*/ 142883 w 292416"/>
                <a:gd name="connsiteY5" fmla="*/ 81658 h 82318"/>
                <a:gd name="connsiteX6" fmla="*/ 1595 w 292416"/>
                <a:gd name="connsiteY6" fmla="*/ 696 h 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16" h="82318">
                  <a:moveTo>
                    <a:pt x="1595" y="696"/>
                  </a:moveTo>
                  <a:cubicBezTo>
                    <a:pt x="-8724" y="-6183"/>
                    <a:pt x="32551" y="40119"/>
                    <a:pt x="80970" y="40383"/>
                  </a:cubicBezTo>
                  <a:cubicBezTo>
                    <a:pt x="129389" y="40647"/>
                    <a:pt x="283641" y="696"/>
                    <a:pt x="292108" y="2283"/>
                  </a:cubicBezTo>
                  <a:cubicBezTo>
                    <a:pt x="300575" y="3870"/>
                    <a:pt x="132035" y="40912"/>
                    <a:pt x="131770" y="49908"/>
                  </a:cubicBezTo>
                  <a:cubicBezTo>
                    <a:pt x="131505" y="58904"/>
                    <a:pt x="288668" y="50966"/>
                    <a:pt x="290520" y="56258"/>
                  </a:cubicBezTo>
                  <a:cubicBezTo>
                    <a:pt x="292372" y="61550"/>
                    <a:pt x="188921" y="86685"/>
                    <a:pt x="142883" y="81658"/>
                  </a:cubicBezTo>
                  <a:cubicBezTo>
                    <a:pt x="96845" y="76631"/>
                    <a:pt x="11914" y="7575"/>
                    <a:pt x="1595" y="69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BCDC2760-52A4-48D7-811D-9BB515AFD3B4}"/>
                </a:ext>
              </a:extLst>
            </p:cNvPr>
            <p:cNvSpPr/>
            <p:nvPr/>
          </p:nvSpPr>
          <p:spPr>
            <a:xfrm>
              <a:off x="5847760" y="2392324"/>
              <a:ext cx="193183" cy="139760"/>
            </a:xfrm>
            <a:custGeom>
              <a:avLst/>
              <a:gdLst>
                <a:gd name="connsiteX0" fmla="*/ 192678 w 193183"/>
                <a:gd name="connsiteY0" fmla="*/ 39 h 139760"/>
                <a:gd name="connsiteX1" fmla="*/ 172040 w 193183"/>
                <a:gd name="connsiteY1" fmla="*/ 85764 h 139760"/>
                <a:gd name="connsiteX2" fmla="*/ 52978 w 193183"/>
                <a:gd name="connsiteY2" fmla="*/ 136564 h 139760"/>
                <a:gd name="connsiteX3" fmla="*/ 2178 w 193183"/>
                <a:gd name="connsiteY3" fmla="*/ 130214 h 139760"/>
                <a:gd name="connsiteX4" fmla="*/ 119653 w 193183"/>
                <a:gd name="connsiteY4" fmla="*/ 95289 h 139760"/>
                <a:gd name="connsiteX5" fmla="*/ 2178 w 193183"/>
                <a:gd name="connsiteY5" fmla="*/ 114339 h 139760"/>
                <a:gd name="connsiteX6" fmla="*/ 165690 w 193183"/>
                <a:gd name="connsiteY6" fmla="*/ 74651 h 139760"/>
                <a:gd name="connsiteX7" fmla="*/ 192678 w 193183"/>
                <a:gd name="connsiteY7" fmla="*/ 39 h 13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83" h="139760">
                  <a:moveTo>
                    <a:pt x="192678" y="39"/>
                  </a:moveTo>
                  <a:cubicBezTo>
                    <a:pt x="193736" y="1891"/>
                    <a:pt x="195323" y="63010"/>
                    <a:pt x="172040" y="85764"/>
                  </a:cubicBezTo>
                  <a:cubicBezTo>
                    <a:pt x="148757" y="108518"/>
                    <a:pt x="81288" y="129156"/>
                    <a:pt x="52978" y="136564"/>
                  </a:cubicBezTo>
                  <a:cubicBezTo>
                    <a:pt x="24668" y="143972"/>
                    <a:pt x="-8934" y="137093"/>
                    <a:pt x="2178" y="130214"/>
                  </a:cubicBezTo>
                  <a:cubicBezTo>
                    <a:pt x="13290" y="123335"/>
                    <a:pt x="119653" y="97935"/>
                    <a:pt x="119653" y="95289"/>
                  </a:cubicBezTo>
                  <a:cubicBezTo>
                    <a:pt x="119653" y="92643"/>
                    <a:pt x="-5495" y="117779"/>
                    <a:pt x="2178" y="114339"/>
                  </a:cubicBezTo>
                  <a:cubicBezTo>
                    <a:pt x="9851" y="110899"/>
                    <a:pt x="135263" y="87616"/>
                    <a:pt x="165690" y="74651"/>
                  </a:cubicBezTo>
                  <a:cubicBezTo>
                    <a:pt x="196117" y="61686"/>
                    <a:pt x="191620" y="-1813"/>
                    <a:pt x="192678" y="3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6D966FB3-0F89-4E76-BFEF-930779BACE09}"/>
                </a:ext>
              </a:extLst>
            </p:cNvPr>
            <p:cNvSpPr/>
            <p:nvPr/>
          </p:nvSpPr>
          <p:spPr>
            <a:xfrm>
              <a:off x="6132513" y="2354674"/>
              <a:ext cx="103191" cy="178990"/>
            </a:xfrm>
            <a:custGeom>
              <a:avLst/>
              <a:gdLst>
                <a:gd name="connsiteX0" fmla="*/ 90487 w 103191"/>
                <a:gd name="connsiteY0" fmla="*/ 1176 h 178990"/>
                <a:gd name="connsiteX1" fmla="*/ 49212 w 103191"/>
                <a:gd name="connsiteY1" fmla="*/ 63089 h 178990"/>
                <a:gd name="connsiteX2" fmla="*/ 103187 w 103191"/>
                <a:gd name="connsiteY2" fmla="*/ 174214 h 178990"/>
                <a:gd name="connsiteX3" fmla="*/ 52387 w 103191"/>
                <a:gd name="connsiteY3" fmla="*/ 121826 h 178990"/>
                <a:gd name="connsiteX4" fmla="*/ 73025 w 103191"/>
                <a:gd name="connsiteY4" fmla="*/ 178976 h 178990"/>
                <a:gd name="connsiteX5" fmla="*/ 0 w 103191"/>
                <a:gd name="connsiteY5" fmla="*/ 115476 h 178990"/>
                <a:gd name="connsiteX6" fmla="*/ 90487 w 103191"/>
                <a:gd name="connsiteY6" fmla="*/ 1176 h 17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91" h="178990">
                  <a:moveTo>
                    <a:pt x="90487" y="1176"/>
                  </a:moveTo>
                  <a:cubicBezTo>
                    <a:pt x="98689" y="-7555"/>
                    <a:pt x="47095" y="34249"/>
                    <a:pt x="49212" y="63089"/>
                  </a:cubicBezTo>
                  <a:cubicBezTo>
                    <a:pt x="51329" y="91929"/>
                    <a:pt x="102658" y="164425"/>
                    <a:pt x="103187" y="174214"/>
                  </a:cubicBezTo>
                  <a:cubicBezTo>
                    <a:pt x="103716" y="184004"/>
                    <a:pt x="57414" y="121032"/>
                    <a:pt x="52387" y="121826"/>
                  </a:cubicBezTo>
                  <a:cubicBezTo>
                    <a:pt x="47360" y="122620"/>
                    <a:pt x="81756" y="180034"/>
                    <a:pt x="73025" y="178976"/>
                  </a:cubicBezTo>
                  <a:cubicBezTo>
                    <a:pt x="64294" y="177918"/>
                    <a:pt x="0" y="143522"/>
                    <a:pt x="0" y="115476"/>
                  </a:cubicBezTo>
                  <a:cubicBezTo>
                    <a:pt x="0" y="87430"/>
                    <a:pt x="82285" y="9907"/>
                    <a:pt x="90487" y="1176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F1C2A463-25D1-4F58-8A52-E3A42D082B3D}"/>
                </a:ext>
              </a:extLst>
            </p:cNvPr>
            <p:cNvSpPr/>
            <p:nvPr/>
          </p:nvSpPr>
          <p:spPr>
            <a:xfrm>
              <a:off x="5909598" y="2029192"/>
              <a:ext cx="243748" cy="93830"/>
            </a:xfrm>
            <a:custGeom>
              <a:avLst/>
              <a:gdLst>
                <a:gd name="connsiteX0" fmla="*/ 135 w 243748"/>
                <a:gd name="connsiteY0" fmla="*/ 93825 h 93830"/>
                <a:gd name="connsiteX1" fmla="*/ 163119 w 243748"/>
                <a:gd name="connsiteY1" fmla="*/ 13391 h 93830"/>
                <a:gd name="connsiteX2" fmla="*/ 243552 w 243748"/>
                <a:gd name="connsiteY2" fmla="*/ 47258 h 93830"/>
                <a:gd name="connsiteX3" fmla="*/ 184285 w 243748"/>
                <a:gd name="connsiteY3" fmla="*/ 4925 h 93830"/>
                <a:gd name="connsiteX4" fmla="*/ 135602 w 243748"/>
                <a:gd name="connsiteY4" fmla="*/ 9158 h 93830"/>
                <a:gd name="connsiteX5" fmla="*/ 135 w 243748"/>
                <a:gd name="connsiteY5" fmla="*/ 93825 h 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748" h="93830">
                  <a:moveTo>
                    <a:pt x="135" y="93825"/>
                  </a:moveTo>
                  <a:cubicBezTo>
                    <a:pt x="4721" y="94531"/>
                    <a:pt x="122550" y="21152"/>
                    <a:pt x="163119" y="13391"/>
                  </a:cubicBezTo>
                  <a:cubicBezTo>
                    <a:pt x="203689" y="5630"/>
                    <a:pt x="240024" y="48669"/>
                    <a:pt x="243552" y="47258"/>
                  </a:cubicBezTo>
                  <a:cubicBezTo>
                    <a:pt x="247080" y="45847"/>
                    <a:pt x="202277" y="11275"/>
                    <a:pt x="184285" y="4925"/>
                  </a:cubicBezTo>
                  <a:cubicBezTo>
                    <a:pt x="166293" y="-1425"/>
                    <a:pt x="162766" y="-3189"/>
                    <a:pt x="135602" y="9158"/>
                  </a:cubicBezTo>
                  <a:cubicBezTo>
                    <a:pt x="108438" y="21505"/>
                    <a:pt x="-4451" y="93119"/>
                    <a:pt x="135" y="93825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D757CDBF-4F1A-48B1-ABA4-FB85DE51457C}"/>
                </a:ext>
              </a:extLst>
            </p:cNvPr>
            <p:cNvSpPr/>
            <p:nvPr/>
          </p:nvSpPr>
          <p:spPr>
            <a:xfrm>
              <a:off x="5975032" y="2177659"/>
              <a:ext cx="93787" cy="83163"/>
            </a:xfrm>
            <a:custGeom>
              <a:avLst/>
              <a:gdLst>
                <a:gd name="connsiteX0" fmla="*/ 2435 w 93787"/>
                <a:gd name="connsiteY0" fmla="*/ 82941 h 83163"/>
                <a:gd name="connsiteX1" fmla="*/ 93451 w 93787"/>
                <a:gd name="connsiteY1" fmla="*/ 2508 h 83163"/>
                <a:gd name="connsiteX2" fmla="*/ 32068 w 93787"/>
                <a:gd name="connsiteY2" fmla="*/ 25791 h 83163"/>
                <a:gd name="connsiteX3" fmla="*/ 2435 w 93787"/>
                <a:gd name="connsiteY3" fmla="*/ 82941 h 8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87" h="83163">
                  <a:moveTo>
                    <a:pt x="2435" y="82941"/>
                  </a:moveTo>
                  <a:cubicBezTo>
                    <a:pt x="12665" y="79061"/>
                    <a:pt x="88512" y="12033"/>
                    <a:pt x="93451" y="2508"/>
                  </a:cubicBezTo>
                  <a:cubicBezTo>
                    <a:pt x="98390" y="-7017"/>
                    <a:pt x="47590" y="12738"/>
                    <a:pt x="32068" y="25791"/>
                  </a:cubicBezTo>
                  <a:cubicBezTo>
                    <a:pt x="16546" y="38844"/>
                    <a:pt x="-7795" y="86821"/>
                    <a:pt x="2435" y="82941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DB0450B3-AFF2-44AA-B833-4E1A49B4C73F}"/>
                </a:ext>
              </a:extLst>
            </p:cNvPr>
            <p:cNvSpPr/>
            <p:nvPr/>
          </p:nvSpPr>
          <p:spPr>
            <a:xfrm>
              <a:off x="6068343" y="2107088"/>
              <a:ext cx="119638" cy="95114"/>
            </a:xfrm>
            <a:custGeom>
              <a:avLst/>
              <a:gdLst>
                <a:gd name="connsiteX0" fmla="*/ 140 w 119638"/>
                <a:gd name="connsiteY0" fmla="*/ 1112 h 95114"/>
                <a:gd name="connsiteX1" fmla="*/ 114440 w 119638"/>
                <a:gd name="connsiteY1" fmla="*/ 94245 h 95114"/>
                <a:gd name="connsiteX2" fmla="*/ 91157 w 119638"/>
                <a:gd name="connsiteY2" fmla="*/ 45562 h 95114"/>
                <a:gd name="connsiteX3" fmla="*/ 140 w 119638"/>
                <a:gd name="connsiteY3" fmla="*/ 1112 h 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8" h="95114">
                  <a:moveTo>
                    <a:pt x="140" y="1112"/>
                  </a:moveTo>
                  <a:cubicBezTo>
                    <a:pt x="4020" y="9226"/>
                    <a:pt x="99271" y="86837"/>
                    <a:pt x="114440" y="94245"/>
                  </a:cubicBezTo>
                  <a:cubicBezTo>
                    <a:pt x="129609" y="101653"/>
                    <a:pt x="108443" y="59673"/>
                    <a:pt x="91157" y="45562"/>
                  </a:cubicBezTo>
                  <a:cubicBezTo>
                    <a:pt x="73871" y="31451"/>
                    <a:pt x="-3740" y="-7002"/>
                    <a:pt x="140" y="1112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059DAA4C-BBAC-4F04-AEF1-C66BA62B5D91}"/>
                </a:ext>
              </a:extLst>
            </p:cNvPr>
            <p:cNvSpPr/>
            <p:nvPr/>
          </p:nvSpPr>
          <p:spPr>
            <a:xfrm>
              <a:off x="5903008" y="2798495"/>
              <a:ext cx="122384" cy="108508"/>
            </a:xfrm>
            <a:custGeom>
              <a:avLst/>
              <a:gdLst>
                <a:gd name="connsiteX0" fmla="*/ 121555 w 122384"/>
                <a:gd name="connsiteY0" fmla="*/ 268 h 108508"/>
                <a:gd name="connsiteX1" fmla="*/ 15192 w 122384"/>
                <a:gd name="connsiteY1" fmla="*/ 20905 h 108508"/>
                <a:gd name="connsiteX2" fmla="*/ 10430 w 122384"/>
                <a:gd name="connsiteY2" fmla="*/ 54243 h 108508"/>
                <a:gd name="connsiteX3" fmla="*/ 107267 w 122384"/>
                <a:gd name="connsiteY3" fmla="*/ 108218 h 108508"/>
                <a:gd name="connsiteX4" fmla="*/ 72342 w 122384"/>
                <a:gd name="connsiteY4" fmla="*/ 74880 h 108508"/>
                <a:gd name="connsiteX5" fmla="*/ 53292 w 122384"/>
                <a:gd name="connsiteY5" fmla="*/ 55830 h 108508"/>
                <a:gd name="connsiteX6" fmla="*/ 97742 w 122384"/>
                <a:gd name="connsiteY6" fmla="*/ 62180 h 108508"/>
                <a:gd name="connsiteX7" fmla="*/ 65992 w 122384"/>
                <a:gd name="connsiteY7" fmla="*/ 35193 h 108508"/>
                <a:gd name="connsiteX8" fmla="*/ 121555 w 122384"/>
                <a:gd name="connsiteY8" fmla="*/ 268 h 1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4" h="108508">
                  <a:moveTo>
                    <a:pt x="121555" y="268"/>
                  </a:moveTo>
                  <a:cubicBezTo>
                    <a:pt x="113088" y="-2113"/>
                    <a:pt x="33713" y="11909"/>
                    <a:pt x="15192" y="20905"/>
                  </a:cubicBezTo>
                  <a:cubicBezTo>
                    <a:pt x="-3329" y="29901"/>
                    <a:pt x="-4916" y="39691"/>
                    <a:pt x="10430" y="54243"/>
                  </a:cubicBezTo>
                  <a:cubicBezTo>
                    <a:pt x="25776" y="68795"/>
                    <a:pt x="96948" y="104779"/>
                    <a:pt x="107267" y="108218"/>
                  </a:cubicBezTo>
                  <a:cubicBezTo>
                    <a:pt x="117586" y="111657"/>
                    <a:pt x="81338" y="83611"/>
                    <a:pt x="72342" y="74880"/>
                  </a:cubicBezTo>
                  <a:cubicBezTo>
                    <a:pt x="63346" y="66149"/>
                    <a:pt x="49059" y="57947"/>
                    <a:pt x="53292" y="55830"/>
                  </a:cubicBezTo>
                  <a:cubicBezTo>
                    <a:pt x="57525" y="53713"/>
                    <a:pt x="95625" y="65620"/>
                    <a:pt x="97742" y="62180"/>
                  </a:cubicBezTo>
                  <a:cubicBezTo>
                    <a:pt x="99859" y="58741"/>
                    <a:pt x="60965" y="45512"/>
                    <a:pt x="65992" y="35193"/>
                  </a:cubicBezTo>
                  <a:cubicBezTo>
                    <a:pt x="71019" y="24874"/>
                    <a:pt x="130022" y="2649"/>
                    <a:pt x="121555" y="268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94A1F8A0-A297-44A2-BDF1-34F2CFE49BCC}"/>
                </a:ext>
              </a:extLst>
            </p:cNvPr>
            <p:cNvSpPr/>
            <p:nvPr/>
          </p:nvSpPr>
          <p:spPr>
            <a:xfrm>
              <a:off x="6227755" y="2812693"/>
              <a:ext cx="123363" cy="83574"/>
            </a:xfrm>
            <a:custGeom>
              <a:avLst/>
              <a:gdLst>
                <a:gd name="connsiteX0" fmla="*/ 8 w 123363"/>
                <a:gd name="connsiteY0" fmla="*/ 357 h 83574"/>
                <a:gd name="connsiteX1" fmla="*/ 106370 w 123363"/>
                <a:gd name="connsiteY1" fmla="*/ 13057 h 83574"/>
                <a:gd name="connsiteX2" fmla="*/ 115895 w 123363"/>
                <a:gd name="connsiteY2" fmla="*/ 16232 h 83574"/>
                <a:gd name="connsiteX3" fmla="*/ 33345 w 123363"/>
                <a:gd name="connsiteY3" fmla="*/ 82907 h 83574"/>
                <a:gd name="connsiteX4" fmla="*/ 103195 w 123363"/>
                <a:gd name="connsiteY4" fmla="*/ 49570 h 83574"/>
                <a:gd name="connsiteX5" fmla="*/ 69858 w 123363"/>
                <a:gd name="connsiteY5" fmla="*/ 33695 h 83574"/>
                <a:gd name="connsiteX6" fmla="*/ 100020 w 123363"/>
                <a:gd name="connsiteY6" fmla="*/ 6707 h 83574"/>
                <a:gd name="connsiteX7" fmla="*/ 8 w 123363"/>
                <a:gd name="connsiteY7" fmla="*/ 357 h 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363" h="83574">
                  <a:moveTo>
                    <a:pt x="8" y="357"/>
                  </a:moveTo>
                  <a:cubicBezTo>
                    <a:pt x="1066" y="1415"/>
                    <a:pt x="87056" y="10411"/>
                    <a:pt x="106370" y="13057"/>
                  </a:cubicBezTo>
                  <a:cubicBezTo>
                    <a:pt x="125684" y="15703"/>
                    <a:pt x="128066" y="4590"/>
                    <a:pt x="115895" y="16232"/>
                  </a:cubicBezTo>
                  <a:cubicBezTo>
                    <a:pt x="103724" y="27874"/>
                    <a:pt x="35462" y="77351"/>
                    <a:pt x="33345" y="82907"/>
                  </a:cubicBezTo>
                  <a:cubicBezTo>
                    <a:pt x="31228" y="88463"/>
                    <a:pt x="97110" y="57772"/>
                    <a:pt x="103195" y="49570"/>
                  </a:cubicBezTo>
                  <a:cubicBezTo>
                    <a:pt x="109281" y="41368"/>
                    <a:pt x="70387" y="40839"/>
                    <a:pt x="69858" y="33695"/>
                  </a:cubicBezTo>
                  <a:cubicBezTo>
                    <a:pt x="69329" y="26551"/>
                    <a:pt x="107164" y="13057"/>
                    <a:pt x="100020" y="6707"/>
                  </a:cubicBezTo>
                  <a:cubicBezTo>
                    <a:pt x="92876" y="357"/>
                    <a:pt x="-1050" y="-701"/>
                    <a:pt x="8" y="357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A66C579D-130E-4B0E-A94A-250D78540BE6}"/>
                </a:ext>
              </a:extLst>
            </p:cNvPr>
            <p:cNvSpPr/>
            <p:nvPr/>
          </p:nvSpPr>
          <p:spPr>
            <a:xfrm>
              <a:off x="5934075" y="2764723"/>
              <a:ext cx="396932" cy="99425"/>
            </a:xfrm>
            <a:custGeom>
              <a:avLst/>
              <a:gdLst>
                <a:gd name="connsiteX0" fmla="*/ 0 w 396932"/>
                <a:gd name="connsiteY0" fmla="*/ 99127 h 99425"/>
                <a:gd name="connsiteX1" fmla="*/ 106363 w 396932"/>
                <a:gd name="connsiteY1" fmla="*/ 48327 h 99425"/>
                <a:gd name="connsiteX2" fmla="*/ 188913 w 396932"/>
                <a:gd name="connsiteY2" fmla="*/ 53090 h 99425"/>
                <a:gd name="connsiteX3" fmla="*/ 231775 w 396932"/>
                <a:gd name="connsiteY3" fmla="*/ 49915 h 99425"/>
                <a:gd name="connsiteX4" fmla="*/ 295275 w 396932"/>
                <a:gd name="connsiteY4" fmla="*/ 32452 h 99425"/>
                <a:gd name="connsiteX5" fmla="*/ 395288 w 396932"/>
                <a:gd name="connsiteY5" fmla="*/ 65790 h 99425"/>
                <a:gd name="connsiteX6" fmla="*/ 347663 w 396932"/>
                <a:gd name="connsiteY6" fmla="*/ 11815 h 99425"/>
                <a:gd name="connsiteX7" fmla="*/ 222250 w 396932"/>
                <a:gd name="connsiteY7" fmla="*/ 702 h 99425"/>
                <a:gd name="connsiteX8" fmla="*/ 195263 w 396932"/>
                <a:gd name="connsiteY8" fmla="*/ 24515 h 99425"/>
                <a:gd name="connsiteX9" fmla="*/ 106363 w 396932"/>
                <a:gd name="connsiteY9" fmla="*/ 21340 h 99425"/>
                <a:gd name="connsiteX10" fmla="*/ 0 w 396932"/>
                <a:gd name="connsiteY10" fmla="*/ 99127 h 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32" h="99425">
                  <a:moveTo>
                    <a:pt x="0" y="99127"/>
                  </a:moveTo>
                  <a:cubicBezTo>
                    <a:pt x="0" y="103625"/>
                    <a:pt x="74878" y="56000"/>
                    <a:pt x="106363" y="48327"/>
                  </a:cubicBezTo>
                  <a:cubicBezTo>
                    <a:pt x="137849" y="40654"/>
                    <a:pt x="168011" y="52825"/>
                    <a:pt x="188913" y="53090"/>
                  </a:cubicBezTo>
                  <a:cubicBezTo>
                    <a:pt x="209815" y="53355"/>
                    <a:pt x="214048" y="53355"/>
                    <a:pt x="231775" y="49915"/>
                  </a:cubicBezTo>
                  <a:cubicBezTo>
                    <a:pt x="249502" y="46475"/>
                    <a:pt x="268023" y="29806"/>
                    <a:pt x="295275" y="32452"/>
                  </a:cubicBezTo>
                  <a:cubicBezTo>
                    <a:pt x="322527" y="35098"/>
                    <a:pt x="386557" y="69229"/>
                    <a:pt x="395288" y="65790"/>
                  </a:cubicBezTo>
                  <a:cubicBezTo>
                    <a:pt x="404019" y="62350"/>
                    <a:pt x="376503" y="22663"/>
                    <a:pt x="347663" y="11815"/>
                  </a:cubicBezTo>
                  <a:cubicBezTo>
                    <a:pt x="318823" y="967"/>
                    <a:pt x="247650" y="-1415"/>
                    <a:pt x="222250" y="702"/>
                  </a:cubicBezTo>
                  <a:cubicBezTo>
                    <a:pt x="196850" y="2819"/>
                    <a:pt x="214578" y="21075"/>
                    <a:pt x="195263" y="24515"/>
                  </a:cubicBezTo>
                  <a:cubicBezTo>
                    <a:pt x="175949" y="27955"/>
                    <a:pt x="135996" y="13403"/>
                    <a:pt x="106363" y="21340"/>
                  </a:cubicBezTo>
                  <a:cubicBezTo>
                    <a:pt x="76730" y="29277"/>
                    <a:pt x="0" y="94629"/>
                    <a:pt x="0" y="9912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4DB6D017-331F-4F05-A278-93B73031CD0B}"/>
                </a:ext>
              </a:extLst>
            </p:cNvPr>
            <p:cNvSpPr/>
            <p:nvPr/>
          </p:nvSpPr>
          <p:spPr>
            <a:xfrm>
              <a:off x="5954829" y="2805112"/>
              <a:ext cx="406285" cy="178348"/>
            </a:xfrm>
            <a:custGeom>
              <a:avLst/>
              <a:gdLst>
                <a:gd name="connsiteX0" fmla="*/ 1471 w 406285"/>
                <a:gd name="connsiteY0" fmla="*/ 73026 h 178348"/>
                <a:gd name="connsiteX1" fmla="*/ 112596 w 406285"/>
                <a:gd name="connsiteY1" fmla="*/ 142876 h 178348"/>
                <a:gd name="connsiteX2" fmla="*/ 212609 w 406285"/>
                <a:gd name="connsiteY2" fmla="*/ 130176 h 178348"/>
                <a:gd name="connsiteX3" fmla="*/ 341196 w 406285"/>
                <a:gd name="connsiteY3" fmla="*/ 68263 h 178348"/>
                <a:gd name="connsiteX4" fmla="*/ 406284 w 406285"/>
                <a:gd name="connsiteY4" fmla="*/ 1 h 178348"/>
                <a:gd name="connsiteX5" fmla="*/ 342784 w 406285"/>
                <a:gd name="connsiteY5" fmla="*/ 66676 h 178348"/>
                <a:gd name="connsiteX6" fmla="*/ 325321 w 406285"/>
                <a:gd name="connsiteY6" fmla="*/ 152401 h 178348"/>
                <a:gd name="connsiteX7" fmla="*/ 225309 w 406285"/>
                <a:gd name="connsiteY7" fmla="*/ 157163 h 178348"/>
                <a:gd name="connsiteX8" fmla="*/ 196734 w 406285"/>
                <a:gd name="connsiteY8" fmla="*/ 174626 h 178348"/>
                <a:gd name="connsiteX9" fmla="*/ 1471 w 406285"/>
                <a:gd name="connsiteY9" fmla="*/ 73026 h 1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285" h="178348">
                  <a:moveTo>
                    <a:pt x="1471" y="73026"/>
                  </a:moveTo>
                  <a:cubicBezTo>
                    <a:pt x="-12552" y="67734"/>
                    <a:pt x="77406" y="133351"/>
                    <a:pt x="112596" y="142876"/>
                  </a:cubicBezTo>
                  <a:cubicBezTo>
                    <a:pt x="147786" y="152401"/>
                    <a:pt x="174509" y="142612"/>
                    <a:pt x="212609" y="130176"/>
                  </a:cubicBezTo>
                  <a:cubicBezTo>
                    <a:pt x="250709" y="117741"/>
                    <a:pt x="308917" y="89959"/>
                    <a:pt x="341196" y="68263"/>
                  </a:cubicBezTo>
                  <a:cubicBezTo>
                    <a:pt x="373475" y="46567"/>
                    <a:pt x="406019" y="265"/>
                    <a:pt x="406284" y="1"/>
                  </a:cubicBezTo>
                  <a:cubicBezTo>
                    <a:pt x="406549" y="-263"/>
                    <a:pt x="356278" y="41276"/>
                    <a:pt x="342784" y="66676"/>
                  </a:cubicBezTo>
                  <a:cubicBezTo>
                    <a:pt x="329290" y="92076"/>
                    <a:pt x="344900" y="137320"/>
                    <a:pt x="325321" y="152401"/>
                  </a:cubicBezTo>
                  <a:cubicBezTo>
                    <a:pt x="305742" y="167482"/>
                    <a:pt x="246740" y="153459"/>
                    <a:pt x="225309" y="157163"/>
                  </a:cubicBezTo>
                  <a:cubicBezTo>
                    <a:pt x="203878" y="160867"/>
                    <a:pt x="232982" y="188120"/>
                    <a:pt x="196734" y="174626"/>
                  </a:cubicBezTo>
                  <a:cubicBezTo>
                    <a:pt x="160486" y="161132"/>
                    <a:pt x="15494" y="78318"/>
                    <a:pt x="1471" y="7302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F310CE92-7C55-4DD3-B07F-3D67D1A14996}"/>
                </a:ext>
              </a:extLst>
            </p:cNvPr>
            <p:cNvSpPr/>
            <p:nvPr/>
          </p:nvSpPr>
          <p:spPr>
            <a:xfrm>
              <a:off x="5981700" y="2897188"/>
              <a:ext cx="190580" cy="79832"/>
            </a:xfrm>
            <a:custGeom>
              <a:avLst/>
              <a:gdLst>
                <a:gd name="connsiteX0" fmla="*/ 0 w 190580"/>
                <a:gd name="connsiteY0" fmla="*/ 0 h 79832"/>
                <a:gd name="connsiteX1" fmla="*/ 120650 w 190580"/>
                <a:gd name="connsiteY1" fmla="*/ 66675 h 79832"/>
                <a:gd name="connsiteX2" fmla="*/ 190500 w 190580"/>
                <a:gd name="connsiteY2" fmla="*/ 79375 h 79832"/>
                <a:gd name="connsiteX3" fmla="*/ 107950 w 190580"/>
                <a:gd name="connsiteY3" fmla="*/ 58737 h 79832"/>
                <a:gd name="connsiteX4" fmla="*/ 0 w 190580"/>
                <a:gd name="connsiteY4" fmla="*/ 0 h 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80" h="79832">
                  <a:moveTo>
                    <a:pt x="0" y="0"/>
                  </a:moveTo>
                  <a:cubicBezTo>
                    <a:pt x="44450" y="26723"/>
                    <a:pt x="88900" y="53446"/>
                    <a:pt x="120650" y="66675"/>
                  </a:cubicBezTo>
                  <a:cubicBezTo>
                    <a:pt x="152400" y="79904"/>
                    <a:pt x="192617" y="80698"/>
                    <a:pt x="190500" y="79375"/>
                  </a:cubicBezTo>
                  <a:cubicBezTo>
                    <a:pt x="188383" y="78052"/>
                    <a:pt x="107950" y="58737"/>
                    <a:pt x="107950" y="58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3F6B314B-736A-49FE-A890-D6447408D176}"/>
                </a:ext>
              </a:extLst>
            </p:cNvPr>
            <p:cNvSpPr/>
            <p:nvPr/>
          </p:nvSpPr>
          <p:spPr>
            <a:xfrm>
              <a:off x="5735782" y="1894432"/>
              <a:ext cx="408103" cy="264630"/>
            </a:xfrm>
            <a:custGeom>
              <a:avLst/>
              <a:gdLst>
                <a:gd name="connsiteX0" fmla="*/ 334818 w 408103"/>
                <a:gd name="connsiteY0" fmla="*/ 64543 h 264630"/>
                <a:gd name="connsiteX1" fmla="*/ 157018 w 408103"/>
                <a:gd name="connsiteY1" fmla="*/ 134393 h 264630"/>
                <a:gd name="connsiteX2" fmla="*/ 55418 w 408103"/>
                <a:gd name="connsiteY2" fmla="*/ 258218 h 264630"/>
                <a:gd name="connsiteX3" fmla="*/ 52243 w 408103"/>
                <a:gd name="connsiteY3" fmla="*/ 147093 h 264630"/>
                <a:gd name="connsiteX4" fmla="*/ 42718 w 408103"/>
                <a:gd name="connsiteY4" fmla="*/ 264568 h 264630"/>
                <a:gd name="connsiteX5" fmla="*/ 23668 w 408103"/>
                <a:gd name="connsiteY5" fmla="*/ 128043 h 264630"/>
                <a:gd name="connsiteX6" fmla="*/ 407843 w 408103"/>
                <a:gd name="connsiteY6" fmla="*/ 1043 h 264630"/>
                <a:gd name="connsiteX7" fmla="*/ 87168 w 408103"/>
                <a:gd name="connsiteY7" fmla="*/ 67718 h 264630"/>
                <a:gd name="connsiteX8" fmla="*/ 334818 w 408103"/>
                <a:gd name="connsiteY8" fmla="*/ 64543 h 26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103" h="264630">
                  <a:moveTo>
                    <a:pt x="334818" y="64543"/>
                  </a:moveTo>
                  <a:cubicBezTo>
                    <a:pt x="346460" y="75656"/>
                    <a:pt x="203585" y="102114"/>
                    <a:pt x="157018" y="134393"/>
                  </a:cubicBezTo>
                  <a:cubicBezTo>
                    <a:pt x="110451" y="166672"/>
                    <a:pt x="72880" y="256101"/>
                    <a:pt x="55418" y="258218"/>
                  </a:cubicBezTo>
                  <a:cubicBezTo>
                    <a:pt x="37956" y="260335"/>
                    <a:pt x="54360" y="146035"/>
                    <a:pt x="52243" y="147093"/>
                  </a:cubicBezTo>
                  <a:cubicBezTo>
                    <a:pt x="50126" y="148151"/>
                    <a:pt x="47480" y="267743"/>
                    <a:pt x="42718" y="264568"/>
                  </a:cubicBezTo>
                  <a:cubicBezTo>
                    <a:pt x="37956" y="261393"/>
                    <a:pt x="-37186" y="171964"/>
                    <a:pt x="23668" y="128043"/>
                  </a:cubicBezTo>
                  <a:cubicBezTo>
                    <a:pt x="84522" y="84122"/>
                    <a:pt x="397260" y="11097"/>
                    <a:pt x="407843" y="1043"/>
                  </a:cubicBezTo>
                  <a:cubicBezTo>
                    <a:pt x="418426" y="-9011"/>
                    <a:pt x="102514" y="56606"/>
                    <a:pt x="87168" y="67718"/>
                  </a:cubicBezTo>
                  <a:cubicBezTo>
                    <a:pt x="71822" y="78830"/>
                    <a:pt x="323176" y="53430"/>
                    <a:pt x="334818" y="64543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3E6194FD-6481-4BD3-AB7D-2DCEFB491F3E}"/>
                </a:ext>
              </a:extLst>
            </p:cNvPr>
            <p:cNvSpPr/>
            <p:nvPr/>
          </p:nvSpPr>
          <p:spPr>
            <a:xfrm>
              <a:off x="5666011" y="2487241"/>
              <a:ext cx="100857" cy="354425"/>
            </a:xfrm>
            <a:custGeom>
              <a:avLst/>
              <a:gdLst>
                <a:gd name="connsiteX0" fmla="*/ 98202 w 100857"/>
                <a:gd name="connsiteY0" fmla="*/ 1959 h 354425"/>
                <a:gd name="connsiteX1" fmla="*/ 74389 w 100857"/>
                <a:gd name="connsiteY1" fmla="*/ 94034 h 354425"/>
                <a:gd name="connsiteX2" fmla="*/ 74389 w 100857"/>
                <a:gd name="connsiteY2" fmla="*/ 189284 h 354425"/>
                <a:gd name="connsiteX3" fmla="*/ 88677 w 100857"/>
                <a:gd name="connsiteY3" fmla="*/ 354384 h 354425"/>
                <a:gd name="connsiteX4" fmla="*/ 44227 w 100857"/>
                <a:gd name="connsiteY4" fmla="*/ 206747 h 354425"/>
                <a:gd name="connsiteX5" fmla="*/ 71214 w 100857"/>
                <a:gd name="connsiteY5" fmla="*/ 349622 h 354425"/>
                <a:gd name="connsiteX6" fmla="*/ 25177 w 100857"/>
                <a:gd name="connsiteY6" fmla="*/ 248022 h 354425"/>
                <a:gd name="connsiteX7" fmla="*/ 2952 w 100857"/>
                <a:gd name="connsiteY7" fmla="*/ 184522 h 354425"/>
                <a:gd name="connsiteX8" fmla="*/ 98202 w 100857"/>
                <a:gd name="connsiteY8" fmla="*/ 1959 h 3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857" h="354425">
                  <a:moveTo>
                    <a:pt x="98202" y="1959"/>
                  </a:moveTo>
                  <a:cubicBezTo>
                    <a:pt x="110108" y="-13122"/>
                    <a:pt x="78358" y="62813"/>
                    <a:pt x="74389" y="94034"/>
                  </a:cubicBezTo>
                  <a:cubicBezTo>
                    <a:pt x="70420" y="125255"/>
                    <a:pt x="72008" y="145892"/>
                    <a:pt x="74389" y="189284"/>
                  </a:cubicBezTo>
                  <a:cubicBezTo>
                    <a:pt x="76770" y="232676"/>
                    <a:pt x="93704" y="351474"/>
                    <a:pt x="88677" y="354384"/>
                  </a:cubicBezTo>
                  <a:cubicBezTo>
                    <a:pt x="83650" y="357294"/>
                    <a:pt x="47137" y="207541"/>
                    <a:pt x="44227" y="206747"/>
                  </a:cubicBezTo>
                  <a:cubicBezTo>
                    <a:pt x="41317" y="205953"/>
                    <a:pt x="74389" y="342743"/>
                    <a:pt x="71214" y="349622"/>
                  </a:cubicBezTo>
                  <a:cubicBezTo>
                    <a:pt x="68039" y="356501"/>
                    <a:pt x="36554" y="275539"/>
                    <a:pt x="25177" y="248022"/>
                  </a:cubicBezTo>
                  <a:cubicBezTo>
                    <a:pt x="13800" y="220505"/>
                    <a:pt x="-7896" y="220770"/>
                    <a:pt x="2952" y="184522"/>
                  </a:cubicBezTo>
                  <a:cubicBezTo>
                    <a:pt x="13800" y="148274"/>
                    <a:pt x="86296" y="17040"/>
                    <a:pt x="98202" y="1959"/>
                  </a:cubicBezTo>
                  <a:close/>
                </a:path>
              </a:pathLst>
            </a:cu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5FF04D08-FBB7-467C-A6A1-CD216FF6EF7B}"/>
                </a:ext>
              </a:extLst>
            </p:cNvPr>
            <p:cNvSpPr/>
            <p:nvPr/>
          </p:nvSpPr>
          <p:spPr>
            <a:xfrm>
              <a:off x="5141548" y="4258061"/>
              <a:ext cx="160015" cy="917810"/>
            </a:xfrm>
            <a:custGeom>
              <a:avLst/>
              <a:gdLst>
                <a:gd name="connsiteX0" fmla="*/ 365 w 160015"/>
                <a:gd name="connsiteY0" fmla="*/ 5964 h 917810"/>
                <a:gd name="connsiteX1" fmla="*/ 148002 w 160015"/>
                <a:gd name="connsiteY1" fmla="*/ 877502 h 917810"/>
                <a:gd name="connsiteX2" fmla="*/ 146415 w 160015"/>
                <a:gd name="connsiteY2" fmla="*/ 745739 h 917810"/>
                <a:gd name="connsiteX3" fmla="*/ 106727 w 160015"/>
                <a:gd name="connsiteY3" fmla="*/ 506027 h 917810"/>
                <a:gd name="connsiteX4" fmla="*/ 365 w 160015"/>
                <a:gd name="connsiteY4" fmla="*/ 5964 h 9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5" h="917810">
                  <a:moveTo>
                    <a:pt x="365" y="5964"/>
                  </a:moveTo>
                  <a:cubicBezTo>
                    <a:pt x="7244" y="67876"/>
                    <a:pt x="123660" y="754206"/>
                    <a:pt x="148002" y="877502"/>
                  </a:cubicBezTo>
                  <a:cubicBezTo>
                    <a:pt x="172344" y="1000798"/>
                    <a:pt x="153294" y="807651"/>
                    <a:pt x="146415" y="745739"/>
                  </a:cubicBezTo>
                  <a:cubicBezTo>
                    <a:pt x="139536" y="683827"/>
                    <a:pt x="106727" y="506027"/>
                    <a:pt x="106727" y="506027"/>
                  </a:cubicBezTo>
                  <a:cubicBezTo>
                    <a:pt x="85825" y="381673"/>
                    <a:pt x="-6514" y="-55948"/>
                    <a:pt x="365" y="59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FF3C829E-07E6-41C7-9CC6-9751E1A22609}"/>
                </a:ext>
              </a:extLst>
            </p:cNvPr>
            <p:cNvSpPr/>
            <p:nvPr/>
          </p:nvSpPr>
          <p:spPr>
            <a:xfrm>
              <a:off x="5145088" y="3945407"/>
              <a:ext cx="1385724" cy="293218"/>
            </a:xfrm>
            <a:custGeom>
              <a:avLst/>
              <a:gdLst>
                <a:gd name="connsiteX0" fmla="*/ 0 w 1385724"/>
                <a:gd name="connsiteY0" fmla="*/ 293218 h 293218"/>
                <a:gd name="connsiteX1" fmla="*/ 1301750 w 1385724"/>
                <a:gd name="connsiteY1" fmla="*/ 20168 h 293218"/>
                <a:gd name="connsiteX2" fmla="*/ 1217612 w 1385724"/>
                <a:gd name="connsiteY2" fmla="*/ 28106 h 293218"/>
                <a:gd name="connsiteX3" fmla="*/ 900112 w 1385724"/>
                <a:gd name="connsiteY3" fmla="*/ 90018 h 293218"/>
                <a:gd name="connsiteX4" fmla="*/ 0 w 1385724"/>
                <a:gd name="connsiteY4" fmla="*/ 293218 h 2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724" h="293218">
                  <a:moveTo>
                    <a:pt x="0" y="293218"/>
                  </a:moveTo>
                  <a:lnTo>
                    <a:pt x="1301750" y="20168"/>
                  </a:lnTo>
                  <a:cubicBezTo>
                    <a:pt x="1504685" y="-24017"/>
                    <a:pt x="1284552" y="16464"/>
                    <a:pt x="1217612" y="28106"/>
                  </a:cubicBezTo>
                  <a:cubicBezTo>
                    <a:pt x="1150672" y="39748"/>
                    <a:pt x="900112" y="90018"/>
                    <a:pt x="900112" y="90018"/>
                  </a:cubicBezTo>
                  <a:lnTo>
                    <a:pt x="0" y="2932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64C0D555-2F27-4003-A6D0-6192BD5798C3}"/>
                </a:ext>
              </a:extLst>
            </p:cNvPr>
            <p:cNvSpPr/>
            <p:nvPr/>
          </p:nvSpPr>
          <p:spPr>
            <a:xfrm>
              <a:off x="5148263" y="3977440"/>
              <a:ext cx="1342717" cy="288173"/>
            </a:xfrm>
            <a:custGeom>
              <a:avLst/>
              <a:gdLst>
                <a:gd name="connsiteX0" fmla="*/ 0 w 1342717"/>
                <a:gd name="connsiteY0" fmla="*/ 288173 h 288173"/>
                <a:gd name="connsiteX1" fmla="*/ 354012 w 1342717"/>
                <a:gd name="connsiteY1" fmla="*/ 200860 h 288173"/>
                <a:gd name="connsiteX2" fmla="*/ 1314450 w 1342717"/>
                <a:gd name="connsiteY2" fmla="*/ 8773 h 288173"/>
                <a:gd name="connsiteX3" fmla="*/ 1052512 w 1342717"/>
                <a:gd name="connsiteY3" fmla="*/ 42110 h 288173"/>
                <a:gd name="connsiteX4" fmla="*/ 688975 w 1342717"/>
                <a:gd name="connsiteY4" fmla="*/ 127835 h 288173"/>
                <a:gd name="connsiteX5" fmla="*/ 0 w 1342717"/>
                <a:gd name="connsiteY5" fmla="*/ 288173 h 2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2717" h="288173">
                  <a:moveTo>
                    <a:pt x="0" y="288173"/>
                  </a:moveTo>
                  <a:cubicBezTo>
                    <a:pt x="67468" y="267800"/>
                    <a:pt x="134937" y="247427"/>
                    <a:pt x="354012" y="200860"/>
                  </a:cubicBezTo>
                  <a:cubicBezTo>
                    <a:pt x="573087" y="154293"/>
                    <a:pt x="1198033" y="35231"/>
                    <a:pt x="1314450" y="8773"/>
                  </a:cubicBezTo>
                  <a:cubicBezTo>
                    <a:pt x="1430867" y="-17685"/>
                    <a:pt x="1156758" y="22266"/>
                    <a:pt x="1052512" y="42110"/>
                  </a:cubicBezTo>
                  <a:cubicBezTo>
                    <a:pt x="948266" y="61954"/>
                    <a:pt x="688975" y="127835"/>
                    <a:pt x="688975" y="127835"/>
                  </a:cubicBezTo>
                  <a:lnTo>
                    <a:pt x="0" y="2881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36863D8D-01F3-4BCC-9D7C-69461CB4F749}"/>
                </a:ext>
              </a:extLst>
            </p:cNvPr>
            <p:cNvSpPr/>
            <p:nvPr/>
          </p:nvSpPr>
          <p:spPr>
            <a:xfrm>
              <a:off x="6423851" y="3978568"/>
              <a:ext cx="105706" cy="683670"/>
            </a:xfrm>
            <a:custGeom>
              <a:avLst/>
              <a:gdLst>
                <a:gd name="connsiteX0" fmla="*/ 3937 w 105706"/>
                <a:gd name="connsiteY0" fmla="*/ 15582 h 683670"/>
                <a:gd name="connsiteX1" fmla="*/ 105537 w 105706"/>
                <a:gd name="connsiteY1" fmla="*/ 680745 h 683670"/>
                <a:gd name="connsiteX2" fmla="*/ 27749 w 105706"/>
                <a:gd name="connsiteY2" fmla="*/ 248945 h 683670"/>
                <a:gd name="connsiteX3" fmla="*/ 3937 w 105706"/>
                <a:gd name="connsiteY3" fmla="*/ 15582 h 68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06" h="683670">
                  <a:moveTo>
                    <a:pt x="3937" y="15582"/>
                  </a:moveTo>
                  <a:cubicBezTo>
                    <a:pt x="16902" y="87549"/>
                    <a:pt x="101568" y="641851"/>
                    <a:pt x="105537" y="680745"/>
                  </a:cubicBezTo>
                  <a:cubicBezTo>
                    <a:pt x="109506" y="719639"/>
                    <a:pt x="42566" y="359806"/>
                    <a:pt x="27749" y="248945"/>
                  </a:cubicBezTo>
                  <a:cubicBezTo>
                    <a:pt x="12932" y="138085"/>
                    <a:pt x="-9028" y="-56385"/>
                    <a:pt x="3937" y="1558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58E8AE5D-0EDE-4CFC-9D74-2413EFA1E747}"/>
                </a:ext>
              </a:extLst>
            </p:cNvPr>
            <p:cNvSpPr/>
            <p:nvPr/>
          </p:nvSpPr>
          <p:spPr>
            <a:xfrm>
              <a:off x="6457941" y="3964054"/>
              <a:ext cx="124966" cy="869870"/>
            </a:xfrm>
            <a:custGeom>
              <a:avLst/>
              <a:gdLst>
                <a:gd name="connsiteX0" fmla="*/ 9 w 124966"/>
                <a:gd name="connsiteY0" fmla="*/ 3109 h 869870"/>
                <a:gd name="connsiteX1" fmla="*/ 115897 w 124966"/>
                <a:gd name="connsiteY1" fmla="*/ 720659 h 869870"/>
                <a:gd name="connsiteX2" fmla="*/ 117484 w 124966"/>
                <a:gd name="connsiteY2" fmla="*/ 868296 h 869870"/>
                <a:gd name="connsiteX3" fmla="*/ 117484 w 124966"/>
                <a:gd name="connsiteY3" fmla="*/ 777809 h 869870"/>
                <a:gd name="connsiteX4" fmla="*/ 109547 w 124966"/>
                <a:gd name="connsiteY4" fmla="*/ 473009 h 869870"/>
                <a:gd name="connsiteX5" fmla="*/ 9 w 124966"/>
                <a:gd name="connsiteY5" fmla="*/ 3109 h 86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66" h="869870">
                  <a:moveTo>
                    <a:pt x="9" y="3109"/>
                  </a:moveTo>
                  <a:cubicBezTo>
                    <a:pt x="1067" y="44384"/>
                    <a:pt x="96318" y="576461"/>
                    <a:pt x="115897" y="720659"/>
                  </a:cubicBezTo>
                  <a:cubicBezTo>
                    <a:pt x="135476" y="864857"/>
                    <a:pt x="117220" y="858771"/>
                    <a:pt x="117484" y="868296"/>
                  </a:cubicBezTo>
                  <a:cubicBezTo>
                    <a:pt x="117749" y="877821"/>
                    <a:pt x="118807" y="843690"/>
                    <a:pt x="117484" y="777809"/>
                  </a:cubicBezTo>
                  <a:cubicBezTo>
                    <a:pt x="116161" y="711928"/>
                    <a:pt x="128861" y="603184"/>
                    <a:pt x="109547" y="473009"/>
                  </a:cubicBezTo>
                  <a:cubicBezTo>
                    <a:pt x="90233" y="342834"/>
                    <a:pt x="-1049" y="-38166"/>
                    <a:pt x="9" y="310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B7087277-602B-476A-A0DE-2C093B341D61}"/>
                </a:ext>
              </a:extLst>
            </p:cNvPr>
            <p:cNvSpPr/>
            <p:nvPr/>
          </p:nvSpPr>
          <p:spPr>
            <a:xfrm>
              <a:off x="5668970" y="5898872"/>
              <a:ext cx="883111" cy="188492"/>
            </a:xfrm>
            <a:custGeom>
              <a:avLst/>
              <a:gdLst>
                <a:gd name="connsiteX0" fmla="*/ 3697 w 883111"/>
                <a:gd name="connsiteY0" fmla="*/ 184428 h 188492"/>
                <a:gd name="connsiteX1" fmla="*/ 374113 w 883111"/>
                <a:gd name="connsiteY1" fmla="*/ 146328 h 188492"/>
                <a:gd name="connsiteX2" fmla="*/ 860947 w 883111"/>
                <a:gd name="connsiteY2" fmla="*/ 12978 h 188492"/>
                <a:gd name="connsiteX3" fmla="*/ 780513 w 883111"/>
                <a:gd name="connsiteY3" fmla="*/ 10861 h 188492"/>
                <a:gd name="connsiteX4" fmla="*/ 602713 w 883111"/>
                <a:gd name="connsiteY4" fmla="*/ 63778 h 188492"/>
                <a:gd name="connsiteX5" fmla="*/ 3697 w 883111"/>
                <a:gd name="connsiteY5" fmla="*/ 184428 h 1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3111" h="188492">
                  <a:moveTo>
                    <a:pt x="3697" y="184428"/>
                  </a:moveTo>
                  <a:cubicBezTo>
                    <a:pt x="-34403" y="198186"/>
                    <a:pt x="231238" y="174903"/>
                    <a:pt x="374113" y="146328"/>
                  </a:cubicBezTo>
                  <a:cubicBezTo>
                    <a:pt x="516988" y="117753"/>
                    <a:pt x="793214" y="35556"/>
                    <a:pt x="860947" y="12978"/>
                  </a:cubicBezTo>
                  <a:cubicBezTo>
                    <a:pt x="928680" y="-9600"/>
                    <a:pt x="823552" y="2394"/>
                    <a:pt x="780513" y="10861"/>
                  </a:cubicBezTo>
                  <a:cubicBezTo>
                    <a:pt x="737474" y="19328"/>
                    <a:pt x="728655" y="35556"/>
                    <a:pt x="602713" y="63778"/>
                  </a:cubicBezTo>
                  <a:cubicBezTo>
                    <a:pt x="476771" y="92000"/>
                    <a:pt x="41797" y="170670"/>
                    <a:pt x="3697" y="1844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915C7605-4FA6-4DBC-B308-9F675B0F0A69}"/>
                </a:ext>
              </a:extLst>
            </p:cNvPr>
            <p:cNvSpPr/>
            <p:nvPr/>
          </p:nvSpPr>
          <p:spPr>
            <a:xfrm>
              <a:off x="5359104" y="2565383"/>
              <a:ext cx="195566" cy="352039"/>
            </a:xfrm>
            <a:custGeom>
              <a:avLst/>
              <a:gdLst>
                <a:gd name="connsiteX0" fmla="*/ 195029 w 195566"/>
                <a:gd name="connsiteY0" fmla="*/ 17 h 352039"/>
                <a:gd name="connsiteX1" fmla="*/ 61679 w 195566"/>
                <a:gd name="connsiteY1" fmla="*/ 141834 h 352039"/>
                <a:gd name="connsiteX2" fmla="*/ 57446 w 195566"/>
                <a:gd name="connsiteY2" fmla="*/ 349267 h 352039"/>
                <a:gd name="connsiteX3" fmla="*/ 57446 w 195566"/>
                <a:gd name="connsiteY3" fmla="*/ 254017 h 352039"/>
                <a:gd name="connsiteX4" fmla="*/ 4529 w 195566"/>
                <a:gd name="connsiteY4" fmla="*/ 150300 h 352039"/>
                <a:gd name="connsiteX5" fmla="*/ 195029 w 195566"/>
                <a:gd name="connsiteY5" fmla="*/ 17 h 3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66" h="352039">
                  <a:moveTo>
                    <a:pt x="195029" y="17"/>
                  </a:moveTo>
                  <a:cubicBezTo>
                    <a:pt x="204554" y="-1394"/>
                    <a:pt x="84609" y="83626"/>
                    <a:pt x="61679" y="141834"/>
                  </a:cubicBezTo>
                  <a:cubicBezTo>
                    <a:pt x="38749" y="200042"/>
                    <a:pt x="58151" y="330570"/>
                    <a:pt x="57446" y="349267"/>
                  </a:cubicBezTo>
                  <a:cubicBezTo>
                    <a:pt x="56740" y="367964"/>
                    <a:pt x="66265" y="287178"/>
                    <a:pt x="57446" y="254017"/>
                  </a:cubicBezTo>
                  <a:cubicBezTo>
                    <a:pt x="48627" y="220856"/>
                    <a:pt x="-17696" y="187341"/>
                    <a:pt x="4529" y="150300"/>
                  </a:cubicBezTo>
                  <a:cubicBezTo>
                    <a:pt x="26754" y="113259"/>
                    <a:pt x="185504" y="1428"/>
                    <a:pt x="195029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3615B425-F805-4104-B97E-788FC2F22E57}"/>
                </a:ext>
              </a:extLst>
            </p:cNvPr>
            <p:cNvSpPr/>
            <p:nvPr/>
          </p:nvSpPr>
          <p:spPr>
            <a:xfrm>
              <a:off x="6538321" y="2353237"/>
              <a:ext cx="108528" cy="476147"/>
            </a:xfrm>
            <a:custGeom>
              <a:avLst/>
              <a:gdLst>
                <a:gd name="connsiteX0" fmla="*/ 80496 w 108528"/>
                <a:gd name="connsiteY0" fmla="*/ 496 h 476147"/>
                <a:gd name="connsiteX1" fmla="*/ 42396 w 108528"/>
                <a:gd name="connsiteY1" fmla="*/ 155013 h 476147"/>
                <a:gd name="connsiteX2" fmla="*/ 105896 w 108528"/>
                <a:gd name="connsiteY2" fmla="*/ 466163 h 476147"/>
                <a:gd name="connsiteX3" fmla="*/ 86846 w 108528"/>
                <a:gd name="connsiteY3" fmla="*/ 381496 h 476147"/>
                <a:gd name="connsiteX4" fmla="*/ 62 w 108528"/>
                <a:gd name="connsiteY4" fmla="*/ 201580 h 476147"/>
                <a:gd name="connsiteX5" fmla="*/ 80496 w 108528"/>
                <a:gd name="connsiteY5" fmla="*/ 496 h 4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8" h="476147">
                  <a:moveTo>
                    <a:pt x="80496" y="496"/>
                  </a:moveTo>
                  <a:cubicBezTo>
                    <a:pt x="87552" y="-7265"/>
                    <a:pt x="38163" y="77402"/>
                    <a:pt x="42396" y="155013"/>
                  </a:cubicBezTo>
                  <a:cubicBezTo>
                    <a:pt x="46629" y="232624"/>
                    <a:pt x="98488" y="428416"/>
                    <a:pt x="105896" y="466163"/>
                  </a:cubicBezTo>
                  <a:cubicBezTo>
                    <a:pt x="113304" y="503910"/>
                    <a:pt x="104485" y="425593"/>
                    <a:pt x="86846" y="381496"/>
                  </a:cubicBezTo>
                  <a:cubicBezTo>
                    <a:pt x="69207" y="337399"/>
                    <a:pt x="-2407" y="262258"/>
                    <a:pt x="62" y="201580"/>
                  </a:cubicBezTo>
                  <a:cubicBezTo>
                    <a:pt x="2531" y="140902"/>
                    <a:pt x="73440" y="8257"/>
                    <a:pt x="80496" y="4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C100DBBD-868C-47B1-A8B6-29D51D7CB16C}"/>
                </a:ext>
              </a:extLst>
            </p:cNvPr>
            <p:cNvSpPr/>
            <p:nvPr/>
          </p:nvSpPr>
          <p:spPr>
            <a:xfrm>
              <a:off x="6664890" y="2300790"/>
              <a:ext cx="172389" cy="759211"/>
            </a:xfrm>
            <a:custGeom>
              <a:avLst/>
              <a:gdLst>
                <a:gd name="connsiteX0" fmla="*/ 30127 w 172389"/>
                <a:gd name="connsiteY0" fmla="*/ 27 h 759211"/>
                <a:gd name="connsiteX1" fmla="*/ 95743 w 172389"/>
                <a:gd name="connsiteY1" fmla="*/ 194760 h 759211"/>
                <a:gd name="connsiteX2" fmla="*/ 49177 w 172389"/>
                <a:gd name="connsiteY2" fmla="*/ 448760 h 759211"/>
                <a:gd name="connsiteX3" fmla="*/ 169827 w 172389"/>
                <a:gd name="connsiteY3" fmla="*/ 749327 h 759211"/>
                <a:gd name="connsiteX4" fmla="*/ 121143 w 172389"/>
                <a:gd name="connsiteY4" fmla="*/ 662543 h 759211"/>
                <a:gd name="connsiteX5" fmla="*/ 493 w 172389"/>
                <a:gd name="connsiteY5" fmla="*/ 423360 h 759211"/>
                <a:gd name="connsiteX6" fmla="*/ 76693 w 172389"/>
                <a:gd name="connsiteY6" fmla="*/ 207460 h 759211"/>
                <a:gd name="connsiteX7" fmla="*/ 30127 w 172389"/>
                <a:gd name="connsiteY7" fmla="*/ 27 h 75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89" h="759211">
                  <a:moveTo>
                    <a:pt x="30127" y="27"/>
                  </a:moveTo>
                  <a:cubicBezTo>
                    <a:pt x="33302" y="-2090"/>
                    <a:pt x="92568" y="119971"/>
                    <a:pt x="95743" y="194760"/>
                  </a:cubicBezTo>
                  <a:cubicBezTo>
                    <a:pt x="98918" y="269549"/>
                    <a:pt x="36830" y="356332"/>
                    <a:pt x="49177" y="448760"/>
                  </a:cubicBezTo>
                  <a:cubicBezTo>
                    <a:pt x="61524" y="541188"/>
                    <a:pt x="157833" y="713697"/>
                    <a:pt x="169827" y="749327"/>
                  </a:cubicBezTo>
                  <a:cubicBezTo>
                    <a:pt x="181821" y="784957"/>
                    <a:pt x="149365" y="716871"/>
                    <a:pt x="121143" y="662543"/>
                  </a:cubicBezTo>
                  <a:cubicBezTo>
                    <a:pt x="92921" y="608215"/>
                    <a:pt x="7901" y="499207"/>
                    <a:pt x="493" y="423360"/>
                  </a:cubicBezTo>
                  <a:cubicBezTo>
                    <a:pt x="-6915" y="347513"/>
                    <a:pt x="71401" y="273077"/>
                    <a:pt x="76693" y="207460"/>
                  </a:cubicBezTo>
                  <a:cubicBezTo>
                    <a:pt x="81985" y="141843"/>
                    <a:pt x="26952" y="2144"/>
                    <a:pt x="30127" y="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17F6D5AD-D7D3-4BBE-B653-986DC372C242}"/>
                </a:ext>
              </a:extLst>
            </p:cNvPr>
            <p:cNvSpPr/>
            <p:nvPr/>
          </p:nvSpPr>
          <p:spPr>
            <a:xfrm>
              <a:off x="6595955" y="2801987"/>
              <a:ext cx="442744" cy="789259"/>
            </a:xfrm>
            <a:custGeom>
              <a:avLst/>
              <a:gdLst>
                <a:gd name="connsiteX0" fmla="*/ 10162 w 442744"/>
                <a:gd name="connsiteY0" fmla="*/ 2596 h 789259"/>
                <a:gd name="connsiteX1" fmla="*/ 22862 w 442744"/>
                <a:gd name="connsiteY1" fmla="*/ 235430 h 789259"/>
                <a:gd name="connsiteX2" fmla="*/ 249345 w 442744"/>
                <a:gd name="connsiteY2" fmla="*/ 491546 h 789259"/>
                <a:gd name="connsiteX3" fmla="*/ 435612 w 442744"/>
                <a:gd name="connsiteY3" fmla="*/ 781530 h 789259"/>
                <a:gd name="connsiteX4" fmla="*/ 386928 w 442744"/>
                <a:gd name="connsiteY4" fmla="*/ 688396 h 789259"/>
                <a:gd name="connsiteX5" fmla="*/ 226062 w 442744"/>
                <a:gd name="connsiteY5" fmla="*/ 502130 h 789259"/>
                <a:gd name="connsiteX6" fmla="*/ 44028 w 442744"/>
                <a:gd name="connsiteY6" fmla="*/ 392063 h 789259"/>
                <a:gd name="connsiteX7" fmla="*/ 10162 w 442744"/>
                <a:gd name="connsiteY7" fmla="*/ 2596 h 78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44" h="789259">
                  <a:moveTo>
                    <a:pt x="10162" y="2596"/>
                  </a:moveTo>
                  <a:cubicBezTo>
                    <a:pt x="6634" y="-23509"/>
                    <a:pt x="-17002" y="153938"/>
                    <a:pt x="22862" y="235430"/>
                  </a:cubicBezTo>
                  <a:cubicBezTo>
                    <a:pt x="62726" y="316922"/>
                    <a:pt x="180553" y="400529"/>
                    <a:pt x="249345" y="491546"/>
                  </a:cubicBezTo>
                  <a:cubicBezTo>
                    <a:pt x="318137" y="582563"/>
                    <a:pt x="412681" y="748722"/>
                    <a:pt x="435612" y="781530"/>
                  </a:cubicBezTo>
                  <a:cubicBezTo>
                    <a:pt x="458543" y="814338"/>
                    <a:pt x="421853" y="734963"/>
                    <a:pt x="386928" y="688396"/>
                  </a:cubicBezTo>
                  <a:cubicBezTo>
                    <a:pt x="352003" y="641829"/>
                    <a:pt x="283212" y="551519"/>
                    <a:pt x="226062" y="502130"/>
                  </a:cubicBezTo>
                  <a:cubicBezTo>
                    <a:pt x="168912" y="452741"/>
                    <a:pt x="80364" y="472144"/>
                    <a:pt x="44028" y="392063"/>
                  </a:cubicBezTo>
                  <a:cubicBezTo>
                    <a:pt x="7692" y="311982"/>
                    <a:pt x="13690" y="28701"/>
                    <a:pt x="10162" y="25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A17463C5-8E67-4ECB-8D28-9923CC782894}"/>
                </a:ext>
              </a:extLst>
            </p:cNvPr>
            <p:cNvSpPr/>
            <p:nvPr/>
          </p:nvSpPr>
          <p:spPr>
            <a:xfrm>
              <a:off x="5522362" y="2712418"/>
              <a:ext cx="140232" cy="602913"/>
            </a:xfrm>
            <a:custGeom>
              <a:avLst/>
              <a:gdLst>
                <a:gd name="connsiteX0" fmla="*/ 99505 w 140232"/>
                <a:gd name="connsiteY0" fmla="*/ 1149 h 602913"/>
                <a:gd name="connsiteX1" fmla="*/ 29655 w 140232"/>
                <a:gd name="connsiteY1" fmla="*/ 142965 h 602913"/>
                <a:gd name="connsiteX2" fmla="*/ 127021 w 140232"/>
                <a:gd name="connsiteY2" fmla="*/ 559949 h 602913"/>
                <a:gd name="connsiteX3" fmla="*/ 135488 w 140232"/>
                <a:gd name="connsiteY3" fmla="*/ 578999 h 602913"/>
                <a:gd name="connsiteX4" fmla="*/ 91038 w 140232"/>
                <a:gd name="connsiteY4" fmla="*/ 466815 h 602913"/>
                <a:gd name="connsiteX5" fmla="*/ 21 w 140232"/>
                <a:gd name="connsiteY5" fmla="*/ 204349 h 602913"/>
                <a:gd name="connsiteX6" fmla="*/ 99505 w 140232"/>
                <a:gd name="connsiteY6" fmla="*/ 1149 h 60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32" h="602913">
                  <a:moveTo>
                    <a:pt x="99505" y="1149"/>
                  </a:moveTo>
                  <a:cubicBezTo>
                    <a:pt x="104444" y="-9082"/>
                    <a:pt x="25069" y="49832"/>
                    <a:pt x="29655" y="142965"/>
                  </a:cubicBezTo>
                  <a:cubicBezTo>
                    <a:pt x="34241" y="236098"/>
                    <a:pt x="109382" y="487277"/>
                    <a:pt x="127021" y="559949"/>
                  </a:cubicBezTo>
                  <a:cubicBezTo>
                    <a:pt x="144660" y="632621"/>
                    <a:pt x="141485" y="594521"/>
                    <a:pt x="135488" y="578999"/>
                  </a:cubicBezTo>
                  <a:cubicBezTo>
                    <a:pt x="129491" y="563477"/>
                    <a:pt x="113616" y="529257"/>
                    <a:pt x="91038" y="466815"/>
                  </a:cubicBezTo>
                  <a:cubicBezTo>
                    <a:pt x="68460" y="404373"/>
                    <a:pt x="-1390" y="278432"/>
                    <a:pt x="21" y="204349"/>
                  </a:cubicBezTo>
                  <a:cubicBezTo>
                    <a:pt x="1432" y="130266"/>
                    <a:pt x="94566" y="11380"/>
                    <a:pt x="99505" y="11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F4DC11E4-A034-4A30-B47E-A03AB264FF0A}"/>
                </a:ext>
              </a:extLst>
            </p:cNvPr>
            <p:cNvSpPr/>
            <p:nvPr/>
          </p:nvSpPr>
          <p:spPr>
            <a:xfrm>
              <a:off x="6017544" y="1693201"/>
              <a:ext cx="519078" cy="537257"/>
            </a:xfrm>
            <a:custGeom>
              <a:avLst/>
              <a:gdLst>
                <a:gd name="connsiteX0" fmla="*/ 232973 w 519078"/>
                <a:gd name="connsiteY0" fmla="*/ 262599 h 537257"/>
                <a:gd name="connsiteX1" fmla="*/ 139 w 519078"/>
                <a:gd name="connsiteY1" fmla="*/ 31882 h 537257"/>
                <a:gd name="connsiteX2" fmla="*/ 271073 w 519078"/>
                <a:gd name="connsiteY2" fmla="*/ 55166 h 537257"/>
                <a:gd name="connsiteX3" fmla="*/ 510256 w 519078"/>
                <a:gd name="connsiteY3" fmla="*/ 520832 h 537257"/>
                <a:gd name="connsiteX4" fmla="*/ 446756 w 519078"/>
                <a:gd name="connsiteY4" fmla="*/ 398066 h 537257"/>
                <a:gd name="connsiteX5" fmla="*/ 249906 w 519078"/>
                <a:gd name="connsiteY5" fmla="*/ 67866 h 537257"/>
                <a:gd name="connsiteX6" fmla="*/ 156773 w 519078"/>
                <a:gd name="connsiteY6" fmla="*/ 48816 h 537257"/>
                <a:gd name="connsiteX7" fmla="*/ 232973 w 519078"/>
                <a:gd name="connsiteY7" fmla="*/ 262599 h 5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78" h="537257">
                  <a:moveTo>
                    <a:pt x="232973" y="262599"/>
                  </a:moveTo>
                  <a:cubicBezTo>
                    <a:pt x="206867" y="259777"/>
                    <a:pt x="-6211" y="66454"/>
                    <a:pt x="139" y="31882"/>
                  </a:cubicBezTo>
                  <a:cubicBezTo>
                    <a:pt x="6489" y="-2690"/>
                    <a:pt x="186053" y="-26326"/>
                    <a:pt x="271073" y="55166"/>
                  </a:cubicBezTo>
                  <a:cubicBezTo>
                    <a:pt x="356093" y="136658"/>
                    <a:pt x="480976" y="463682"/>
                    <a:pt x="510256" y="520832"/>
                  </a:cubicBezTo>
                  <a:cubicBezTo>
                    <a:pt x="539536" y="577982"/>
                    <a:pt x="490148" y="473560"/>
                    <a:pt x="446756" y="398066"/>
                  </a:cubicBezTo>
                  <a:cubicBezTo>
                    <a:pt x="403364" y="322572"/>
                    <a:pt x="298237" y="126074"/>
                    <a:pt x="249906" y="67866"/>
                  </a:cubicBezTo>
                  <a:cubicBezTo>
                    <a:pt x="201575" y="9658"/>
                    <a:pt x="166651" y="20594"/>
                    <a:pt x="156773" y="48816"/>
                  </a:cubicBezTo>
                  <a:cubicBezTo>
                    <a:pt x="146895" y="77038"/>
                    <a:pt x="259079" y="265421"/>
                    <a:pt x="232973" y="2625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62EB133D-2B91-4ECC-8FC3-B448EA8F2DDE}"/>
                </a:ext>
              </a:extLst>
            </p:cNvPr>
            <p:cNvSpPr/>
            <p:nvPr/>
          </p:nvSpPr>
          <p:spPr>
            <a:xfrm>
              <a:off x="5691441" y="1770118"/>
              <a:ext cx="247709" cy="316897"/>
            </a:xfrm>
            <a:custGeom>
              <a:avLst/>
              <a:gdLst>
                <a:gd name="connsiteX0" fmla="*/ 247397 w 247709"/>
                <a:gd name="connsiteY0" fmla="*/ 230132 h 316897"/>
                <a:gd name="connsiteX1" fmla="*/ 193422 w 247709"/>
                <a:gd name="connsiteY1" fmla="*/ 69795 h 316897"/>
                <a:gd name="connsiteX2" fmla="*/ 55309 w 247709"/>
                <a:gd name="connsiteY2" fmla="*/ 106307 h 316897"/>
                <a:gd name="connsiteX3" fmla="*/ 25147 w 247709"/>
                <a:gd name="connsiteY3" fmla="*/ 311095 h 316897"/>
                <a:gd name="connsiteX4" fmla="*/ 23559 w 247709"/>
                <a:gd name="connsiteY4" fmla="*/ 250770 h 316897"/>
                <a:gd name="connsiteX5" fmla="*/ 1334 w 247709"/>
                <a:gd name="connsiteY5" fmla="*/ 145995 h 316897"/>
                <a:gd name="connsiteX6" fmla="*/ 68009 w 247709"/>
                <a:gd name="connsiteY6" fmla="*/ 31695 h 316897"/>
                <a:gd name="connsiteX7" fmla="*/ 172784 w 247709"/>
                <a:gd name="connsiteY7" fmla="*/ 14232 h 316897"/>
                <a:gd name="connsiteX8" fmla="*/ 247397 w 247709"/>
                <a:gd name="connsiteY8" fmla="*/ 230132 h 31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09" h="316897">
                  <a:moveTo>
                    <a:pt x="247397" y="230132"/>
                  </a:moveTo>
                  <a:cubicBezTo>
                    <a:pt x="250837" y="239392"/>
                    <a:pt x="225437" y="90432"/>
                    <a:pt x="193422" y="69795"/>
                  </a:cubicBezTo>
                  <a:cubicBezTo>
                    <a:pt x="161407" y="49157"/>
                    <a:pt x="83355" y="66090"/>
                    <a:pt x="55309" y="106307"/>
                  </a:cubicBezTo>
                  <a:cubicBezTo>
                    <a:pt x="27263" y="146524"/>
                    <a:pt x="30439" y="287018"/>
                    <a:pt x="25147" y="311095"/>
                  </a:cubicBezTo>
                  <a:cubicBezTo>
                    <a:pt x="19855" y="335172"/>
                    <a:pt x="27528" y="278287"/>
                    <a:pt x="23559" y="250770"/>
                  </a:cubicBezTo>
                  <a:cubicBezTo>
                    <a:pt x="19590" y="223253"/>
                    <a:pt x="-6074" y="182507"/>
                    <a:pt x="1334" y="145995"/>
                  </a:cubicBezTo>
                  <a:cubicBezTo>
                    <a:pt x="8742" y="109483"/>
                    <a:pt x="39434" y="53655"/>
                    <a:pt x="68009" y="31695"/>
                  </a:cubicBezTo>
                  <a:cubicBezTo>
                    <a:pt x="96584" y="9735"/>
                    <a:pt x="141299" y="-16989"/>
                    <a:pt x="172784" y="14232"/>
                  </a:cubicBezTo>
                  <a:cubicBezTo>
                    <a:pt x="204269" y="45453"/>
                    <a:pt x="243957" y="220872"/>
                    <a:pt x="247397" y="230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5189DD96-2E97-4575-94CA-13FD993619F9}"/>
                </a:ext>
              </a:extLst>
            </p:cNvPr>
            <p:cNvSpPr/>
            <p:nvPr/>
          </p:nvSpPr>
          <p:spPr>
            <a:xfrm>
              <a:off x="5633873" y="2397390"/>
              <a:ext cx="93589" cy="383299"/>
            </a:xfrm>
            <a:custGeom>
              <a:avLst/>
              <a:gdLst>
                <a:gd name="connsiteX0" fmla="*/ 92240 w 93589"/>
                <a:gd name="connsiteY0" fmla="*/ 1323 h 383299"/>
                <a:gd name="connsiteX1" fmla="*/ 55727 w 93589"/>
                <a:gd name="connsiteY1" fmla="*/ 64823 h 383299"/>
                <a:gd name="connsiteX2" fmla="*/ 65252 w 93589"/>
                <a:gd name="connsiteY2" fmla="*/ 371210 h 383299"/>
                <a:gd name="connsiteX3" fmla="*/ 58902 w 93589"/>
                <a:gd name="connsiteY3" fmla="*/ 299773 h 383299"/>
                <a:gd name="connsiteX4" fmla="*/ 165 w 93589"/>
                <a:gd name="connsiteY4" fmla="*/ 94985 h 383299"/>
                <a:gd name="connsiteX5" fmla="*/ 92240 w 93589"/>
                <a:gd name="connsiteY5" fmla="*/ 1323 h 3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89" h="383299">
                  <a:moveTo>
                    <a:pt x="92240" y="1323"/>
                  </a:moveTo>
                  <a:cubicBezTo>
                    <a:pt x="101500" y="-3704"/>
                    <a:pt x="60225" y="3175"/>
                    <a:pt x="55727" y="64823"/>
                  </a:cubicBezTo>
                  <a:cubicBezTo>
                    <a:pt x="51229" y="126471"/>
                    <a:pt x="64723" y="332052"/>
                    <a:pt x="65252" y="371210"/>
                  </a:cubicBezTo>
                  <a:cubicBezTo>
                    <a:pt x="65781" y="410368"/>
                    <a:pt x="69750" y="345810"/>
                    <a:pt x="58902" y="299773"/>
                  </a:cubicBezTo>
                  <a:cubicBezTo>
                    <a:pt x="48054" y="253736"/>
                    <a:pt x="-3275" y="142345"/>
                    <a:pt x="165" y="94985"/>
                  </a:cubicBezTo>
                  <a:cubicBezTo>
                    <a:pt x="3605" y="47625"/>
                    <a:pt x="82980" y="6350"/>
                    <a:pt x="92240" y="13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93B3C56F-BE69-4DC3-84CC-BEA6717A187C}"/>
                </a:ext>
              </a:extLst>
            </p:cNvPr>
            <p:cNvSpPr/>
            <p:nvPr/>
          </p:nvSpPr>
          <p:spPr>
            <a:xfrm>
              <a:off x="5130434" y="2887495"/>
              <a:ext cx="433934" cy="586542"/>
            </a:xfrm>
            <a:custGeom>
              <a:avLst/>
              <a:gdLst>
                <a:gd name="connsiteX0" fmla="*/ 432166 w 433934"/>
                <a:gd name="connsiteY0" fmla="*/ 1755 h 586542"/>
                <a:gd name="connsiteX1" fmla="*/ 339033 w 433934"/>
                <a:gd name="connsiteY1" fmla="*/ 139338 h 586542"/>
                <a:gd name="connsiteX2" fmla="*/ 303049 w 433934"/>
                <a:gd name="connsiteY2" fmla="*/ 268455 h 586542"/>
                <a:gd name="connsiteX3" fmla="*/ 286116 w 433934"/>
                <a:gd name="connsiteY3" fmla="*/ 448372 h 586542"/>
                <a:gd name="connsiteX4" fmla="*/ 366 w 433934"/>
                <a:gd name="connsiteY4" fmla="*/ 585955 h 586542"/>
                <a:gd name="connsiteX5" fmla="*/ 226849 w 433934"/>
                <a:gd name="connsiteY5" fmla="*/ 494938 h 586542"/>
                <a:gd name="connsiteX6" fmla="*/ 262833 w 433934"/>
                <a:gd name="connsiteY6" fmla="*/ 420855 h 586542"/>
                <a:gd name="connsiteX7" fmla="*/ 248016 w 433934"/>
                <a:gd name="connsiteY7" fmla="*/ 240938 h 586542"/>
                <a:gd name="connsiteX8" fmla="*/ 432166 w 433934"/>
                <a:gd name="connsiteY8" fmla="*/ 1755 h 5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34" h="586542">
                  <a:moveTo>
                    <a:pt x="432166" y="1755"/>
                  </a:moveTo>
                  <a:cubicBezTo>
                    <a:pt x="447336" y="-15178"/>
                    <a:pt x="360552" y="94888"/>
                    <a:pt x="339033" y="139338"/>
                  </a:cubicBezTo>
                  <a:cubicBezTo>
                    <a:pt x="317513" y="183788"/>
                    <a:pt x="311868" y="216949"/>
                    <a:pt x="303049" y="268455"/>
                  </a:cubicBezTo>
                  <a:cubicBezTo>
                    <a:pt x="294230" y="319961"/>
                    <a:pt x="336563" y="395455"/>
                    <a:pt x="286116" y="448372"/>
                  </a:cubicBezTo>
                  <a:cubicBezTo>
                    <a:pt x="235669" y="501289"/>
                    <a:pt x="10244" y="578194"/>
                    <a:pt x="366" y="585955"/>
                  </a:cubicBezTo>
                  <a:cubicBezTo>
                    <a:pt x="-9512" y="593716"/>
                    <a:pt x="183104" y="522455"/>
                    <a:pt x="226849" y="494938"/>
                  </a:cubicBezTo>
                  <a:cubicBezTo>
                    <a:pt x="270593" y="467421"/>
                    <a:pt x="259305" y="463188"/>
                    <a:pt x="262833" y="420855"/>
                  </a:cubicBezTo>
                  <a:cubicBezTo>
                    <a:pt x="266361" y="378522"/>
                    <a:pt x="219088" y="306908"/>
                    <a:pt x="248016" y="240938"/>
                  </a:cubicBezTo>
                  <a:cubicBezTo>
                    <a:pt x="276944" y="174969"/>
                    <a:pt x="416996" y="18688"/>
                    <a:pt x="432166" y="17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D97E6FEA-D4C1-4F6B-9223-4347012DE8E2}"/>
                </a:ext>
              </a:extLst>
            </p:cNvPr>
            <p:cNvSpPr/>
            <p:nvPr/>
          </p:nvSpPr>
          <p:spPr>
            <a:xfrm>
              <a:off x="5502205" y="3106868"/>
              <a:ext cx="428617" cy="486830"/>
            </a:xfrm>
            <a:custGeom>
              <a:avLst/>
              <a:gdLst>
                <a:gd name="connsiteX0" fmla="*/ 108020 w 428617"/>
                <a:gd name="connsiteY0" fmla="*/ 3045 h 486830"/>
                <a:gd name="connsiteX1" fmla="*/ 31820 w 428617"/>
                <a:gd name="connsiteY1" fmla="*/ 141157 h 486830"/>
                <a:gd name="connsiteX2" fmla="*/ 81033 w 428617"/>
                <a:gd name="connsiteY2" fmla="*/ 304670 h 486830"/>
                <a:gd name="connsiteX3" fmla="*/ 422345 w 428617"/>
                <a:gd name="connsiteY3" fmla="*/ 484057 h 486830"/>
                <a:gd name="connsiteX4" fmla="*/ 288995 w 428617"/>
                <a:gd name="connsiteY4" fmla="*/ 409445 h 486830"/>
                <a:gd name="connsiteX5" fmla="*/ 122308 w 428617"/>
                <a:gd name="connsiteY5" fmla="*/ 350707 h 486830"/>
                <a:gd name="connsiteX6" fmla="*/ 70 w 428617"/>
                <a:gd name="connsiteY6" fmla="*/ 277682 h 486830"/>
                <a:gd name="connsiteX7" fmla="*/ 108020 w 428617"/>
                <a:gd name="connsiteY7" fmla="*/ 3045 h 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17" h="486830">
                  <a:moveTo>
                    <a:pt x="108020" y="3045"/>
                  </a:moveTo>
                  <a:cubicBezTo>
                    <a:pt x="113312" y="-19709"/>
                    <a:pt x="36318" y="90886"/>
                    <a:pt x="31820" y="141157"/>
                  </a:cubicBezTo>
                  <a:cubicBezTo>
                    <a:pt x="27322" y="191428"/>
                    <a:pt x="15946" y="247520"/>
                    <a:pt x="81033" y="304670"/>
                  </a:cubicBezTo>
                  <a:cubicBezTo>
                    <a:pt x="146120" y="361820"/>
                    <a:pt x="387685" y="466595"/>
                    <a:pt x="422345" y="484057"/>
                  </a:cubicBezTo>
                  <a:cubicBezTo>
                    <a:pt x="457005" y="501520"/>
                    <a:pt x="339001" y="431670"/>
                    <a:pt x="288995" y="409445"/>
                  </a:cubicBezTo>
                  <a:cubicBezTo>
                    <a:pt x="238989" y="387220"/>
                    <a:pt x="170462" y="372667"/>
                    <a:pt x="122308" y="350707"/>
                  </a:cubicBezTo>
                  <a:cubicBezTo>
                    <a:pt x="74154" y="328747"/>
                    <a:pt x="3245" y="329011"/>
                    <a:pt x="70" y="277682"/>
                  </a:cubicBezTo>
                  <a:cubicBezTo>
                    <a:pt x="-3105" y="226353"/>
                    <a:pt x="102728" y="25799"/>
                    <a:pt x="108020" y="304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3AE7A7BE-A7A9-4632-BB9D-8B3B4E9FC1DD}"/>
                </a:ext>
              </a:extLst>
            </p:cNvPr>
            <p:cNvSpPr/>
            <p:nvPr/>
          </p:nvSpPr>
          <p:spPr>
            <a:xfrm>
              <a:off x="5416889" y="2416111"/>
              <a:ext cx="94033" cy="226905"/>
            </a:xfrm>
            <a:custGeom>
              <a:avLst/>
              <a:gdLst>
                <a:gd name="connsiteX0" fmla="*/ 93324 w 94033"/>
                <a:gd name="connsiteY0" fmla="*/ 64 h 226905"/>
                <a:gd name="connsiteX1" fmla="*/ 44111 w 94033"/>
                <a:gd name="connsiteY1" fmla="*/ 85789 h 226905"/>
                <a:gd name="connsiteX2" fmla="*/ 48874 w 94033"/>
                <a:gd name="connsiteY2" fmla="*/ 222314 h 226905"/>
                <a:gd name="connsiteX3" fmla="*/ 37761 w 94033"/>
                <a:gd name="connsiteY3" fmla="*/ 185802 h 226905"/>
                <a:gd name="connsiteX4" fmla="*/ 1249 w 94033"/>
                <a:gd name="connsiteY4" fmla="*/ 98489 h 226905"/>
                <a:gd name="connsiteX5" fmla="*/ 93324 w 94033"/>
                <a:gd name="connsiteY5" fmla="*/ 64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33" h="226905">
                  <a:moveTo>
                    <a:pt x="93324" y="64"/>
                  </a:moveTo>
                  <a:cubicBezTo>
                    <a:pt x="100468" y="-2053"/>
                    <a:pt x="51519" y="48747"/>
                    <a:pt x="44111" y="85789"/>
                  </a:cubicBezTo>
                  <a:cubicBezTo>
                    <a:pt x="36703" y="122831"/>
                    <a:pt x="49932" y="205645"/>
                    <a:pt x="48874" y="222314"/>
                  </a:cubicBezTo>
                  <a:cubicBezTo>
                    <a:pt x="47816" y="238983"/>
                    <a:pt x="45698" y="206440"/>
                    <a:pt x="37761" y="185802"/>
                  </a:cubicBezTo>
                  <a:cubicBezTo>
                    <a:pt x="29823" y="165165"/>
                    <a:pt x="-7218" y="125212"/>
                    <a:pt x="1249" y="98489"/>
                  </a:cubicBezTo>
                  <a:cubicBezTo>
                    <a:pt x="9716" y="71766"/>
                    <a:pt x="86180" y="2181"/>
                    <a:pt x="93324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3" name="グループ化 392">
              <a:extLst>
                <a:ext uri="{FF2B5EF4-FFF2-40B4-BE49-F238E27FC236}">
                  <a16:creationId xmlns:a16="http://schemas.microsoft.com/office/drawing/2014/main" id="{99FC83F5-9AE9-45FB-8677-83075175BB7B}"/>
                </a:ext>
              </a:extLst>
            </p:cNvPr>
            <p:cNvGrpSpPr/>
            <p:nvPr/>
          </p:nvGrpSpPr>
          <p:grpSpPr>
            <a:xfrm rot="20747941">
              <a:off x="5207664" y="4191323"/>
              <a:ext cx="1019666" cy="286712"/>
              <a:chOff x="2266943" y="4591838"/>
              <a:chExt cx="4832567" cy="1358834"/>
            </a:xfrm>
          </p:grpSpPr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6CE260A3-19DB-4701-B5C9-025EF4C9D510}"/>
                  </a:ext>
                </a:extLst>
              </p:cNvPr>
              <p:cNvSpPr/>
              <p:nvPr/>
            </p:nvSpPr>
            <p:spPr>
              <a:xfrm>
                <a:off x="2372125" y="4591838"/>
                <a:ext cx="1089067" cy="565357"/>
              </a:xfrm>
              <a:custGeom>
                <a:avLst/>
                <a:gdLst>
                  <a:gd name="connsiteX0" fmla="*/ 28175 w 1089067"/>
                  <a:gd name="connsiteY0" fmla="*/ 519912 h 565357"/>
                  <a:gd name="connsiteX1" fmla="*/ 78975 w 1089067"/>
                  <a:gd name="connsiteY1" fmla="*/ 500862 h 565357"/>
                  <a:gd name="connsiteX2" fmla="*/ 352025 w 1089067"/>
                  <a:gd name="connsiteY2" fmla="*/ 138912 h 565357"/>
                  <a:gd name="connsiteX3" fmla="*/ 860025 w 1089067"/>
                  <a:gd name="connsiteY3" fmla="*/ 138912 h 565357"/>
                  <a:gd name="connsiteX4" fmla="*/ 1088625 w 1089067"/>
                  <a:gd name="connsiteY4" fmla="*/ 145262 h 565357"/>
                  <a:gd name="connsiteX5" fmla="*/ 809225 w 1089067"/>
                  <a:gd name="connsiteY5" fmla="*/ 69062 h 565357"/>
                  <a:gd name="connsiteX6" fmla="*/ 472675 w 1089067"/>
                  <a:gd name="connsiteY6" fmla="*/ 30962 h 565357"/>
                  <a:gd name="connsiteX7" fmla="*/ 28175 w 1089067"/>
                  <a:gd name="connsiteY7" fmla="*/ 519912 h 56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9067" h="565357">
                    <a:moveTo>
                      <a:pt x="28175" y="519912"/>
                    </a:moveTo>
                    <a:cubicBezTo>
                      <a:pt x="-37442" y="598229"/>
                      <a:pt x="25000" y="564362"/>
                      <a:pt x="78975" y="500862"/>
                    </a:cubicBezTo>
                    <a:cubicBezTo>
                      <a:pt x="132950" y="437362"/>
                      <a:pt x="221850" y="199237"/>
                      <a:pt x="352025" y="138912"/>
                    </a:cubicBezTo>
                    <a:cubicBezTo>
                      <a:pt x="482200" y="78587"/>
                      <a:pt x="737258" y="137854"/>
                      <a:pt x="860025" y="138912"/>
                    </a:cubicBezTo>
                    <a:cubicBezTo>
                      <a:pt x="982792" y="139970"/>
                      <a:pt x="1097092" y="156904"/>
                      <a:pt x="1088625" y="145262"/>
                    </a:cubicBezTo>
                    <a:cubicBezTo>
                      <a:pt x="1080158" y="133620"/>
                      <a:pt x="911883" y="88112"/>
                      <a:pt x="809225" y="69062"/>
                    </a:cubicBezTo>
                    <a:cubicBezTo>
                      <a:pt x="706567" y="50012"/>
                      <a:pt x="597558" y="-49471"/>
                      <a:pt x="472675" y="30962"/>
                    </a:cubicBezTo>
                    <a:cubicBezTo>
                      <a:pt x="347792" y="111395"/>
                      <a:pt x="93792" y="441595"/>
                      <a:pt x="28175" y="51991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BA73F606-F1F9-4308-A9E9-5D3941B932AF}"/>
                  </a:ext>
                </a:extLst>
              </p:cNvPr>
              <p:cNvSpPr/>
              <p:nvPr/>
            </p:nvSpPr>
            <p:spPr>
              <a:xfrm>
                <a:off x="2266943" y="5003075"/>
                <a:ext cx="605158" cy="900722"/>
              </a:xfrm>
              <a:custGeom>
                <a:avLst/>
                <a:gdLst>
                  <a:gd name="connsiteX0" fmla="*/ 7 w 605158"/>
                  <a:gd name="connsiteY0" fmla="*/ 32475 h 900722"/>
                  <a:gd name="connsiteX1" fmla="*/ 114307 w 605158"/>
                  <a:gd name="connsiteY1" fmla="*/ 32475 h 900722"/>
                  <a:gd name="connsiteX2" fmla="*/ 457207 w 605158"/>
                  <a:gd name="connsiteY2" fmla="*/ 32475 h 900722"/>
                  <a:gd name="connsiteX3" fmla="*/ 457207 w 605158"/>
                  <a:gd name="connsiteY3" fmla="*/ 305525 h 900722"/>
                  <a:gd name="connsiteX4" fmla="*/ 476257 w 605158"/>
                  <a:gd name="connsiteY4" fmla="*/ 896075 h 900722"/>
                  <a:gd name="connsiteX5" fmla="*/ 520707 w 605158"/>
                  <a:gd name="connsiteY5" fmla="*/ 553175 h 900722"/>
                  <a:gd name="connsiteX6" fmla="*/ 584207 w 605158"/>
                  <a:gd name="connsiteY6" fmla="*/ 51525 h 900722"/>
                  <a:gd name="connsiteX7" fmla="*/ 120657 w 605158"/>
                  <a:gd name="connsiteY7" fmla="*/ 13425 h 900722"/>
                  <a:gd name="connsiteX8" fmla="*/ 7 w 605158"/>
                  <a:gd name="connsiteY8" fmla="*/ 32475 h 9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158" h="900722">
                    <a:moveTo>
                      <a:pt x="7" y="32475"/>
                    </a:moveTo>
                    <a:cubicBezTo>
                      <a:pt x="-1051" y="35650"/>
                      <a:pt x="114307" y="32475"/>
                      <a:pt x="114307" y="32475"/>
                    </a:cubicBezTo>
                    <a:cubicBezTo>
                      <a:pt x="190507" y="32475"/>
                      <a:pt x="400057" y="-13033"/>
                      <a:pt x="457207" y="32475"/>
                    </a:cubicBezTo>
                    <a:cubicBezTo>
                      <a:pt x="514357" y="77983"/>
                      <a:pt x="454032" y="161592"/>
                      <a:pt x="457207" y="305525"/>
                    </a:cubicBezTo>
                    <a:cubicBezTo>
                      <a:pt x="460382" y="449458"/>
                      <a:pt x="465674" y="854800"/>
                      <a:pt x="476257" y="896075"/>
                    </a:cubicBezTo>
                    <a:cubicBezTo>
                      <a:pt x="486840" y="937350"/>
                      <a:pt x="502715" y="693933"/>
                      <a:pt x="520707" y="553175"/>
                    </a:cubicBezTo>
                    <a:cubicBezTo>
                      <a:pt x="538699" y="412417"/>
                      <a:pt x="650882" y="141483"/>
                      <a:pt x="584207" y="51525"/>
                    </a:cubicBezTo>
                    <a:cubicBezTo>
                      <a:pt x="517532" y="-38433"/>
                      <a:pt x="211674" y="17658"/>
                      <a:pt x="120657" y="13425"/>
                    </a:cubicBezTo>
                    <a:cubicBezTo>
                      <a:pt x="29640" y="9192"/>
                      <a:pt x="1065" y="29300"/>
                      <a:pt x="7" y="3247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BF5F4F7A-3CBF-4E19-AAA9-D9E3B1A31793}"/>
                  </a:ext>
                </a:extLst>
              </p:cNvPr>
              <p:cNvSpPr/>
              <p:nvPr/>
            </p:nvSpPr>
            <p:spPr>
              <a:xfrm>
                <a:off x="3421939" y="4742985"/>
                <a:ext cx="197800" cy="518248"/>
              </a:xfrm>
              <a:custGeom>
                <a:avLst/>
                <a:gdLst>
                  <a:gd name="connsiteX0" fmla="*/ 67386 w 197800"/>
                  <a:gd name="connsiteY0" fmla="*/ 3640 h 518248"/>
                  <a:gd name="connsiteX1" fmla="*/ 130886 w 197800"/>
                  <a:gd name="connsiteY1" fmla="*/ 295740 h 518248"/>
                  <a:gd name="connsiteX2" fmla="*/ 67386 w 197800"/>
                  <a:gd name="connsiteY2" fmla="*/ 410040 h 518248"/>
                  <a:gd name="connsiteX3" fmla="*/ 711 w 197800"/>
                  <a:gd name="connsiteY3" fmla="*/ 517990 h 518248"/>
                  <a:gd name="connsiteX4" fmla="*/ 111836 w 197800"/>
                  <a:gd name="connsiteY4" fmla="*/ 435440 h 518248"/>
                  <a:gd name="connsiteX5" fmla="*/ 191211 w 197800"/>
                  <a:gd name="connsiteY5" fmla="*/ 289390 h 518248"/>
                  <a:gd name="connsiteX6" fmla="*/ 178511 w 197800"/>
                  <a:gd name="connsiteY6" fmla="*/ 140165 h 518248"/>
                  <a:gd name="connsiteX7" fmla="*/ 67386 w 197800"/>
                  <a:gd name="connsiteY7" fmla="*/ 3640 h 51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800" h="518248">
                    <a:moveTo>
                      <a:pt x="67386" y="3640"/>
                    </a:moveTo>
                    <a:cubicBezTo>
                      <a:pt x="59449" y="29569"/>
                      <a:pt x="130886" y="228007"/>
                      <a:pt x="130886" y="295740"/>
                    </a:cubicBezTo>
                    <a:cubicBezTo>
                      <a:pt x="130886" y="363473"/>
                      <a:pt x="89082" y="372998"/>
                      <a:pt x="67386" y="410040"/>
                    </a:cubicBezTo>
                    <a:cubicBezTo>
                      <a:pt x="45690" y="447082"/>
                      <a:pt x="-6697" y="513757"/>
                      <a:pt x="711" y="517990"/>
                    </a:cubicBezTo>
                    <a:cubicBezTo>
                      <a:pt x="8119" y="522223"/>
                      <a:pt x="80086" y="473540"/>
                      <a:pt x="111836" y="435440"/>
                    </a:cubicBezTo>
                    <a:cubicBezTo>
                      <a:pt x="143586" y="397340"/>
                      <a:pt x="180099" y="338602"/>
                      <a:pt x="191211" y="289390"/>
                    </a:cubicBezTo>
                    <a:cubicBezTo>
                      <a:pt x="202323" y="240178"/>
                      <a:pt x="200207" y="183028"/>
                      <a:pt x="178511" y="140165"/>
                    </a:cubicBezTo>
                    <a:cubicBezTo>
                      <a:pt x="156815" y="97303"/>
                      <a:pt x="75323" y="-22289"/>
                      <a:pt x="67386" y="36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84E45D64-4169-4309-9CC9-47A65151C34B}"/>
                  </a:ext>
                </a:extLst>
              </p:cNvPr>
              <p:cNvSpPr/>
              <p:nvPr/>
            </p:nvSpPr>
            <p:spPr>
              <a:xfrm>
                <a:off x="2714576" y="5231824"/>
                <a:ext cx="947285" cy="636120"/>
              </a:xfrm>
              <a:custGeom>
                <a:avLst/>
                <a:gdLst>
                  <a:gd name="connsiteX0" fmla="*/ 742999 w 947285"/>
                  <a:gd name="connsiteY0" fmla="*/ 6926 h 636120"/>
                  <a:gd name="connsiteX1" fmla="*/ 930324 w 947285"/>
                  <a:gd name="connsiteY1" fmla="*/ 203776 h 636120"/>
                  <a:gd name="connsiteX2" fmla="*/ 866824 w 947285"/>
                  <a:gd name="connsiteY2" fmla="*/ 416501 h 636120"/>
                  <a:gd name="connsiteX3" fmla="*/ 781099 w 947285"/>
                  <a:gd name="connsiteY3" fmla="*/ 553026 h 636120"/>
                  <a:gd name="connsiteX4" fmla="*/ 501699 w 947285"/>
                  <a:gd name="connsiteY4" fmla="*/ 591126 h 636120"/>
                  <a:gd name="connsiteX5" fmla="*/ 49 w 947285"/>
                  <a:gd name="connsiteY5" fmla="*/ 626051 h 636120"/>
                  <a:gd name="connsiteX6" fmla="*/ 473124 w 947285"/>
                  <a:gd name="connsiteY6" fmla="*/ 635576 h 636120"/>
                  <a:gd name="connsiteX7" fmla="*/ 809674 w 947285"/>
                  <a:gd name="connsiteY7" fmla="*/ 613351 h 636120"/>
                  <a:gd name="connsiteX8" fmla="*/ 946199 w 947285"/>
                  <a:gd name="connsiteY8" fmla="*/ 464126 h 636120"/>
                  <a:gd name="connsiteX9" fmla="*/ 742999 w 947285"/>
                  <a:gd name="connsiteY9" fmla="*/ 6926 h 63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7285" h="636120">
                    <a:moveTo>
                      <a:pt x="742999" y="6926"/>
                    </a:moveTo>
                    <a:cubicBezTo>
                      <a:pt x="740353" y="-36466"/>
                      <a:pt x="909687" y="135514"/>
                      <a:pt x="930324" y="203776"/>
                    </a:cubicBezTo>
                    <a:cubicBezTo>
                      <a:pt x="950962" y="272039"/>
                      <a:pt x="891695" y="358293"/>
                      <a:pt x="866824" y="416501"/>
                    </a:cubicBezTo>
                    <a:cubicBezTo>
                      <a:pt x="841953" y="474709"/>
                      <a:pt x="841953" y="523922"/>
                      <a:pt x="781099" y="553026"/>
                    </a:cubicBezTo>
                    <a:cubicBezTo>
                      <a:pt x="720245" y="582130"/>
                      <a:pt x="631874" y="578955"/>
                      <a:pt x="501699" y="591126"/>
                    </a:cubicBezTo>
                    <a:cubicBezTo>
                      <a:pt x="371524" y="603297"/>
                      <a:pt x="4811" y="618643"/>
                      <a:pt x="49" y="626051"/>
                    </a:cubicBezTo>
                    <a:cubicBezTo>
                      <a:pt x="-4714" y="633459"/>
                      <a:pt x="338187" y="637693"/>
                      <a:pt x="473124" y="635576"/>
                    </a:cubicBezTo>
                    <a:cubicBezTo>
                      <a:pt x="608061" y="633459"/>
                      <a:pt x="730828" y="641926"/>
                      <a:pt x="809674" y="613351"/>
                    </a:cubicBezTo>
                    <a:cubicBezTo>
                      <a:pt x="888520" y="584776"/>
                      <a:pt x="956782" y="561493"/>
                      <a:pt x="946199" y="464126"/>
                    </a:cubicBezTo>
                    <a:cubicBezTo>
                      <a:pt x="935616" y="366759"/>
                      <a:pt x="745645" y="50318"/>
                      <a:pt x="742999" y="69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B7CBD62E-C075-4C3C-9DE2-24AF72955CC2}"/>
                  </a:ext>
                </a:extLst>
              </p:cNvPr>
              <p:cNvSpPr/>
              <p:nvPr/>
            </p:nvSpPr>
            <p:spPr>
              <a:xfrm>
                <a:off x="3062738" y="4945041"/>
                <a:ext cx="60104" cy="222809"/>
              </a:xfrm>
              <a:custGeom>
                <a:avLst/>
                <a:gdLst>
                  <a:gd name="connsiteX0" fmla="*/ 1137 w 60104"/>
                  <a:gd name="connsiteY0" fmla="*/ 22 h 222809"/>
                  <a:gd name="connsiteX1" fmla="*/ 20187 w 60104"/>
                  <a:gd name="connsiteY1" fmla="*/ 146072 h 222809"/>
                  <a:gd name="connsiteX2" fmla="*/ 9075 w 60104"/>
                  <a:gd name="connsiteY2" fmla="*/ 222272 h 222809"/>
                  <a:gd name="connsiteX3" fmla="*/ 18600 w 60104"/>
                  <a:gd name="connsiteY3" fmla="*/ 177822 h 222809"/>
                  <a:gd name="connsiteX4" fmla="*/ 59875 w 60104"/>
                  <a:gd name="connsiteY4" fmla="*/ 134959 h 222809"/>
                  <a:gd name="connsiteX5" fmla="*/ 1137 w 60104"/>
                  <a:gd name="connsiteY5" fmla="*/ 22 h 22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04" h="222809">
                    <a:moveTo>
                      <a:pt x="1137" y="22"/>
                    </a:moveTo>
                    <a:cubicBezTo>
                      <a:pt x="-5478" y="1874"/>
                      <a:pt x="18864" y="109030"/>
                      <a:pt x="20187" y="146072"/>
                    </a:cubicBezTo>
                    <a:cubicBezTo>
                      <a:pt x="21510" y="183114"/>
                      <a:pt x="9339" y="216980"/>
                      <a:pt x="9075" y="222272"/>
                    </a:cubicBezTo>
                    <a:cubicBezTo>
                      <a:pt x="8811" y="227564"/>
                      <a:pt x="10133" y="192374"/>
                      <a:pt x="18600" y="177822"/>
                    </a:cubicBezTo>
                    <a:cubicBezTo>
                      <a:pt x="27067" y="163270"/>
                      <a:pt x="63315" y="158771"/>
                      <a:pt x="59875" y="134959"/>
                    </a:cubicBezTo>
                    <a:cubicBezTo>
                      <a:pt x="56435" y="111147"/>
                      <a:pt x="7752" y="-1830"/>
                      <a:pt x="1137" y="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50A4B29D-AF72-4E6F-8D32-4FC13852925F}"/>
                  </a:ext>
                </a:extLst>
              </p:cNvPr>
              <p:cNvSpPr/>
              <p:nvPr/>
            </p:nvSpPr>
            <p:spPr>
              <a:xfrm>
                <a:off x="3058442" y="4994432"/>
                <a:ext cx="252190" cy="153060"/>
              </a:xfrm>
              <a:custGeom>
                <a:avLst/>
                <a:gdLst>
                  <a:gd name="connsiteX0" fmla="*/ 8608 w 252190"/>
                  <a:gd name="connsiteY0" fmla="*/ 1431 h 153060"/>
                  <a:gd name="connsiteX1" fmla="*/ 59408 w 252190"/>
                  <a:gd name="connsiteY1" fmla="*/ 4606 h 153060"/>
                  <a:gd name="connsiteX2" fmla="*/ 189583 w 252190"/>
                  <a:gd name="connsiteY2" fmla="*/ 20481 h 153060"/>
                  <a:gd name="connsiteX3" fmla="*/ 213396 w 252190"/>
                  <a:gd name="connsiteY3" fmla="*/ 96681 h 153060"/>
                  <a:gd name="connsiteX4" fmla="*/ 167358 w 252190"/>
                  <a:gd name="connsiteY4" fmla="*/ 145893 h 153060"/>
                  <a:gd name="connsiteX5" fmla="*/ 18133 w 252190"/>
                  <a:gd name="connsiteY5" fmla="*/ 150656 h 153060"/>
                  <a:gd name="connsiteX6" fmla="*/ 172121 w 252190"/>
                  <a:gd name="connsiteY6" fmla="*/ 125256 h 153060"/>
                  <a:gd name="connsiteX7" fmla="*/ 241971 w 252190"/>
                  <a:gd name="connsiteY7" fmla="*/ 87156 h 153060"/>
                  <a:gd name="connsiteX8" fmla="*/ 230858 w 252190"/>
                  <a:gd name="connsiteY8" fmla="*/ 25243 h 153060"/>
                  <a:gd name="connsiteX9" fmla="*/ 8608 w 252190"/>
                  <a:gd name="connsiteY9" fmla="*/ 1431 h 15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90" h="153060">
                    <a:moveTo>
                      <a:pt x="8608" y="1431"/>
                    </a:moveTo>
                    <a:cubicBezTo>
                      <a:pt x="-19967" y="-2008"/>
                      <a:pt x="29245" y="1431"/>
                      <a:pt x="59408" y="4606"/>
                    </a:cubicBezTo>
                    <a:cubicBezTo>
                      <a:pt x="89571" y="7781"/>
                      <a:pt x="163918" y="5135"/>
                      <a:pt x="189583" y="20481"/>
                    </a:cubicBezTo>
                    <a:cubicBezTo>
                      <a:pt x="215248" y="35827"/>
                      <a:pt x="217100" y="75779"/>
                      <a:pt x="213396" y="96681"/>
                    </a:cubicBezTo>
                    <a:cubicBezTo>
                      <a:pt x="209692" y="117583"/>
                      <a:pt x="199902" y="136897"/>
                      <a:pt x="167358" y="145893"/>
                    </a:cubicBezTo>
                    <a:cubicBezTo>
                      <a:pt x="134814" y="154889"/>
                      <a:pt x="17339" y="154095"/>
                      <a:pt x="18133" y="150656"/>
                    </a:cubicBezTo>
                    <a:cubicBezTo>
                      <a:pt x="18927" y="147217"/>
                      <a:pt x="134815" y="135839"/>
                      <a:pt x="172121" y="125256"/>
                    </a:cubicBezTo>
                    <a:cubicBezTo>
                      <a:pt x="209427" y="114673"/>
                      <a:pt x="232182" y="103825"/>
                      <a:pt x="241971" y="87156"/>
                    </a:cubicBezTo>
                    <a:cubicBezTo>
                      <a:pt x="251760" y="70487"/>
                      <a:pt x="263137" y="40060"/>
                      <a:pt x="230858" y="25243"/>
                    </a:cubicBezTo>
                    <a:cubicBezTo>
                      <a:pt x="198579" y="10426"/>
                      <a:pt x="37183" y="4870"/>
                      <a:pt x="8608" y="143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01B43FB6-AAF5-43C9-820B-A91CDFB20AFB}"/>
                  </a:ext>
                </a:extLst>
              </p:cNvPr>
              <p:cNvSpPr/>
              <p:nvPr/>
            </p:nvSpPr>
            <p:spPr>
              <a:xfrm>
                <a:off x="3052436" y="5318274"/>
                <a:ext cx="234372" cy="253399"/>
              </a:xfrm>
              <a:custGeom>
                <a:avLst/>
                <a:gdLst>
                  <a:gd name="connsiteX0" fmla="*/ 327 w 234372"/>
                  <a:gd name="connsiteY0" fmla="*/ 1439 h 253399"/>
                  <a:gd name="connsiteX1" fmla="*/ 28902 w 234372"/>
                  <a:gd name="connsiteY1" fmla="*/ 150664 h 253399"/>
                  <a:gd name="connsiteX2" fmla="*/ 20964 w 234372"/>
                  <a:gd name="connsiteY2" fmla="*/ 249089 h 253399"/>
                  <a:gd name="connsiteX3" fmla="*/ 119389 w 234372"/>
                  <a:gd name="connsiteY3" fmla="*/ 234801 h 253399"/>
                  <a:gd name="connsiteX4" fmla="*/ 230514 w 234372"/>
                  <a:gd name="connsiteY4" fmla="*/ 225276 h 253399"/>
                  <a:gd name="connsiteX5" fmla="*/ 209877 w 234372"/>
                  <a:gd name="connsiteY5" fmla="*/ 98276 h 253399"/>
                  <a:gd name="connsiteX6" fmla="*/ 219402 w 234372"/>
                  <a:gd name="connsiteY6" fmla="*/ 187176 h 253399"/>
                  <a:gd name="connsiteX7" fmla="*/ 109864 w 234372"/>
                  <a:gd name="connsiteY7" fmla="*/ 210989 h 253399"/>
                  <a:gd name="connsiteX8" fmla="*/ 63827 w 234372"/>
                  <a:gd name="connsiteY8" fmla="*/ 193526 h 253399"/>
                  <a:gd name="connsiteX9" fmla="*/ 51127 w 234372"/>
                  <a:gd name="connsiteY9" fmla="*/ 80814 h 253399"/>
                  <a:gd name="connsiteX10" fmla="*/ 327 w 234372"/>
                  <a:gd name="connsiteY10" fmla="*/ 1439 h 25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372" h="253399">
                    <a:moveTo>
                      <a:pt x="327" y="1439"/>
                    </a:moveTo>
                    <a:cubicBezTo>
                      <a:pt x="-3377" y="13081"/>
                      <a:pt x="25463" y="109389"/>
                      <a:pt x="28902" y="150664"/>
                    </a:cubicBezTo>
                    <a:cubicBezTo>
                      <a:pt x="32342" y="191939"/>
                      <a:pt x="5883" y="235066"/>
                      <a:pt x="20964" y="249089"/>
                    </a:cubicBezTo>
                    <a:cubicBezTo>
                      <a:pt x="36045" y="263112"/>
                      <a:pt x="84464" y="238770"/>
                      <a:pt x="119389" y="234801"/>
                    </a:cubicBezTo>
                    <a:cubicBezTo>
                      <a:pt x="154314" y="230832"/>
                      <a:pt x="215433" y="248030"/>
                      <a:pt x="230514" y="225276"/>
                    </a:cubicBezTo>
                    <a:cubicBezTo>
                      <a:pt x="245595" y="202522"/>
                      <a:pt x="211729" y="104626"/>
                      <a:pt x="209877" y="98276"/>
                    </a:cubicBezTo>
                    <a:cubicBezTo>
                      <a:pt x="208025" y="91926"/>
                      <a:pt x="236071" y="168391"/>
                      <a:pt x="219402" y="187176"/>
                    </a:cubicBezTo>
                    <a:cubicBezTo>
                      <a:pt x="202733" y="205961"/>
                      <a:pt x="135793" y="209931"/>
                      <a:pt x="109864" y="210989"/>
                    </a:cubicBezTo>
                    <a:cubicBezTo>
                      <a:pt x="83935" y="212047"/>
                      <a:pt x="73616" y="215222"/>
                      <a:pt x="63827" y="193526"/>
                    </a:cubicBezTo>
                    <a:cubicBezTo>
                      <a:pt x="54038" y="171830"/>
                      <a:pt x="64356" y="109918"/>
                      <a:pt x="51127" y="80814"/>
                    </a:cubicBezTo>
                    <a:cubicBezTo>
                      <a:pt x="37898" y="51710"/>
                      <a:pt x="4031" y="-10203"/>
                      <a:pt x="327" y="1439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58E3CBE1-BD97-4CB9-BA95-60C271E08DF2}"/>
                  </a:ext>
                </a:extLst>
              </p:cNvPr>
              <p:cNvSpPr/>
              <p:nvPr/>
            </p:nvSpPr>
            <p:spPr>
              <a:xfrm>
                <a:off x="3085691" y="5348523"/>
                <a:ext cx="212977" cy="170368"/>
              </a:xfrm>
              <a:custGeom>
                <a:avLst/>
                <a:gdLst>
                  <a:gd name="connsiteX0" fmla="*/ 409 w 212977"/>
                  <a:gd name="connsiteY0" fmla="*/ 2940 h 170368"/>
                  <a:gd name="connsiteX1" fmla="*/ 149634 w 212977"/>
                  <a:gd name="connsiteY1" fmla="*/ 23577 h 170368"/>
                  <a:gd name="connsiteX2" fmla="*/ 195672 w 212977"/>
                  <a:gd name="connsiteY2" fmla="*/ 169627 h 170368"/>
                  <a:gd name="connsiteX3" fmla="*/ 195672 w 212977"/>
                  <a:gd name="connsiteY3" fmla="*/ 79140 h 170368"/>
                  <a:gd name="connsiteX4" fmla="*/ 200434 w 212977"/>
                  <a:gd name="connsiteY4" fmla="*/ 52152 h 170368"/>
                  <a:gd name="connsiteX5" fmla="*/ 409 w 212977"/>
                  <a:gd name="connsiteY5" fmla="*/ 2940 h 17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977" h="170368">
                    <a:moveTo>
                      <a:pt x="409" y="2940"/>
                    </a:moveTo>
                    <a:cubicBezTo>
                      <a:pt x="-8058" y="-1823"/>
                      <a:pt x="117090" y="-4204"/>
                      <a:pt x="149634" y="23577"/>
                    </a:cubicBezTo>
                    <a:cubicBezTo>
                      <a:pt x="182178" y="51358"/>
                      <a:pt x="187999" y="160367"/>
                      <a:pt x="195672" y="169627"/>
                    </a:cubicBezTo>
                    <a:cubicBezTo>
                      <a:pt x="203345" y="178887"/>
                      <a:pt x="194878" y="98719"/>
                      <a:pt x="195672" y="79140"/>
                    </a:cubicBezTo>
                    <a:cubicBezTo>
                      <a:pt x="196466" y="59561"/>
                      <a:pt x="230861" y="62471"/>
                      <a:pt x="200434" y="52152"/>
                    </a:cubicBezTo>
                    <a:cubicBezTo>
                      <a:pt x="170007" y="41833"/>
                      <a:pt x="8876" y="7703"/>
                      <a:pt x="409" y="294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D534C668-6D75-45ED-BFA2-6CA73176704E}"/>
                  </a:ext>
                </a:extLst>
              </p:cNvPr>
              <p:cNvSpPr/>
              <p:nvPr/>
            </p:nvSpPr>
            <p:spPr>
              <a:xfrm>
                <a:off x="3577240" y="4612881"/>
                <a:ext cx="472523" cy="1245404"/>
              </a:xfrm>
              <a:custGeom>
                <a:avLst/>
                <a:gdLst>
                  <a:gd name="connsiteX0" fmla="*/ 16860 w 472523"/>
                  <a:gd name="connsiteY0" fmla="*/ 18386 h 1245404"/>
                  <a:gd name="connsiteX1" fmla="*/ 50727 w 472523"/>
                  <a:gd name="connsiteY1" fmla="*/ 56486 h 1245404"/>
                  <a:gd name="connsiteX2" fmla="*/ 359760 w 472523"/>
                  <a:gd name="connsiteY2" fmla="*/ 581419 h 1245404"/>
                  <a:gd name="connsiteX3" fmla="*/ 359760 w 472523"/>
                  <a:gd name="connsiteY3" fmla="*/ 695719 h 1245404"/>
                  <a:gd name="connsiteX4" fmla="*/ 414793 w 472523"/>
                  <a:gd name="connsiteY4" fmla="*/ 1233352 h 1245404"/>
                  <a:gd name="connsiteX5" fmla="*/ 406327 w 472523"/>
                  <a:gd name="connsiteY5" fmla="*/ 1030152 h 1245404"/>
                  <a:gd name="connsiteX6" fmla="*/ 452893 w 472523"/>
                  <a:gd name="connsiteY6" fmla="*/ 577186 h 1245404"/>
                  <a:gd name="connsiteX7" fmla="*/ 38027 w 472523"/>
                  <a:gd name="connsiteY7" fmla="*/ 90352 h 1245404"/>
                  <a:gd name="connsiteX8" fmla="*/ 16860 w 472523"/>
                  <a:gd name="connsiteY8" fmla="*/ 18386 h 124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523" h="1245404">
                    <a:moveTo>
                      <a:pt x="16860" y="18386"/>
                    </a:moveTo>
                    <a:cubicBezTo>
                      <a:pt x="18977" y="12742"/>
                      <a:pt x="-6423" y="-37353"/>
                      <a:pt x="50727" y="56486"/>
                    </a:cubicBezTo>
                    <a:cubicBezTo>
                      <a:pt x="107877" y="150325"/>
                      <a:pt x="308255" y="474880"/>
                      <a:pt x="359760" y="581419"/>
                    </a:cubicBezTo>
                    <a:cubicBezTo>
                      <a:pt x="411266" y="687958"/>
                      <a:pt x="350588" y="587064"/>
                      <a:pt x="359760" y="695719"/>
                    </a:cubicBezTo>
                    <a:cubicBezTo>
                      <a:pt x="368932" y="804374"/>
                      <a:pt x="407032" y="1177613"/>
                      <a:pt x="414793" y="1233352"/>
                    </a:cubicBezTo>
                    <a:cubicBezTo>
                      <a:pt x="422554" y="1289091"/>
                      <a:pt x="399977" y="1139513"/>
                      <a:pt x="406327" y="1030152"/>
                    </a:cubicBezTo>
                    <a:cubicBezTo>
                      <a:pt x="412677" y="920791"/>
                      <a:pt x="514276" y="733819"/>
                      <a:pt x="452893" y="577186"/>
                    </a:cubicBezTo>
                    <a:cubicBezTo>
                      <a:pt x="391510" y="420553"/>
                      <a:pt x="107171" y="180663"/>
                      <a:pt x="38027" y="90352"/>
                    </a:cubicBezTo>
                    <a:cubicBezTo>
                      <a:pt x="-31117" y="41"/>
                      <a:pt x="14743" y="24030"/>
                      <a:pt x="16860" y="1838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67B035B1-554C-41D5-A45E-39701E2D296F}"/>
                  </a:ext>
                </a:extLst>
              </p:cNvPr>
              <p:cNvSpPr/>
              <p:nvPr/>
            </p:nvSpPr>
            <p:spPr>
              <a:xfrm>
                <a:off x="3560856" y="4676376"/>
                <a:ext cx="1150935" cy="286440"/>
              </a:xfrm>
              <a:custGeom>
                <a:avLst/>
                <a:gdLst>
                  <a:gd name="connsiteX0" fmla="*/ 7844 w 1150935"/>
                  <a:gd name="connsiteY0" fmla="*/ 22624 h 286440"/>
                  <a:gd name="connsiteX1" fmla="*/ 139077 w 1150935"/>
                  <a:gd name="connsiteY1" fmla="*/ 5691 h 286440"/>
                  <a:gd name="connsiteX2" fmla="*/ 414244 w 1150935"/>
                  <a:gd name="connsiteY2" fmla="*/ 14157 h 286440"/>
                  <a:gd name="connsiteX3" fmla="*/ 528544 w 1150935"/>
                  <a:gd name="connsiteY3" fmla="*/ 153857 h 286440"/>
                  <a:gd name="connsiteX4" fmla="*/ 579344 w 1150935"/>
                  <a:gd name="connsiteY4" fmla="*/ 285091 h 286440"/>
                  <a:gd name="connsiteX5" fmla="*/ 651311 w 1150935"/>
                  <a:gd name="connsiteY5" fmla="*/ 69191 h 286440"/>
                  <a:gd name="connsiteX6" fmla="*/ 816411 w 1150935"/>
                  <a:gd name="connsiteY6" fmla="*/ 9924 h 286440"/>
                  <a:gd name="connsiteX7" fmla="*/ 1150844 w 1150935"/>
                  <a:gd name="connsiteY7" fmla="*/ 5691 h 286440"/>
                  <a:gd name="connsiteX8" fmla="*/ 782544 w 1150935"/>
                  <a:gd name="connsiteY8" fmla="*/ 48024 h 286440"/>
                  <a:gd name="connsiteX9" fmla="*/ 562411 w 1150935"/>
                  <a:gd name="connsiteY9" fmla="*/ 285091 h 286440"/>
                  <a:gd name="connsiteX10" fmla="*/ 359211 w 1150935"/>
                  <a:gd name="connsiteY10" fmla="*/ 60724 h 286440"/>
                  <a:gd name="connsiteX11" fmla="*/ 7844 w 1150935"/>
                  <a:gd name="connsiteY11" fmla="*/ 22624 h 28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0935" h="286440">
                    <a:moveTo>
                      <a:pt x="7844" y="22624"/>
                    </a:moveTo>
                    <a:cubicBezTo>
                      <a:pt x="-28845" y="13452"/>
                      <a:pt x="71344" y="7102"/>
                      <a:pt x="139077" y="5691"/>
                    </a:cubicBezTo>
                    <a:cubicBezTo>
                      <a:pt x="206810" y="4280"/>
                      <a:pt x="349333" y="-10537"/>
                      <a:pt x="414244" y="14157"/>
                    </a:cubicBezTo>
                    <a:cubicBezTo>
                      <a:pt x="479155" y="38851"/>
                      <a:pt x="501027" y="108701"/>
                      <a:pt x="528544" y="153857"/>
                    </a:cubicBezTo>
                    <a:cubicBezTo>
                      <a:pt x="556061" y="199013"/>
                      <a:pt x="558883" y="299202"/>
                      <a:pt x="579344" y="285091"/>
                    </a:cubicBezTo>
                    <a:cubicBezTo>
                      <a:pt x="599805" y="270980"/>
                      <a:pt x="611800" y="115052"/>
                      <a:pt x="651311" y="69191"/>
                    </a:cubicBezTo>
                    <a:cubicBezTo>
                      <a:pt x="690822" y="23330"/>
                      <a:pt x="733156" y="20507"/>
                      <a:pt x="816411" y="9924"/>
                    </a:cubicBezTo>
                    <a:cubicBezTo>
                      <a:pt x="899666" y="-659"/>
                      <a:pt x="1156488" y="-659"/>
                      <a:pt x="1150844" y="5691"/>
                    </a:cubicBezTo>
                    <a:cubicBezTo>
                      <a:pt x="1145200" y="12041"/>
                      <a:pt x="880616" y="1457"/>
                      <a:pt x="782544" y="48024"/>
                    </a:cubicBezTo>
                    <a:cubicBezTo>
                      <a:pt x="684472" y="94591"/>
                      <a:pt x="632966" y="282974"/>
                      <a:pt x="562411" y="285091"/>
                    </a:cubicBezTo>
                    <a:cubicBezTo>
                      <a:pt x="491856" y="287208"/>
                      <a:pt x="445994" y="105174"/>
                      <a:pt x="359211" y="60724"/>
                    </a:cubicBezTo>
                    <a:cubicBezTo>
                      <a:pt x="272428" y="16274"/>
                      <a:pt x="44533" y="31796"/>
                      <a:pt x="7844" y="2262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A6589169-9133-4804-83A2-5EF61E3A9762}"/>
                  </a:ext>
                </a:extLst>
              </p:cNvPr>
              <p:cNvSpPr/>
              <p:nvPr/>
            </p:nvSpPr>
            <p:spPr>
              <a:xfrm>
                <a:off x="4263116" y="4722019"/>
                <a:ext cx="368179" cy="1146523"/>
              </a:xfrm>
              <a:custGeom>
                <a:avLst/>
                <a:gdLst>
                  <a:gd name="connsiteX0" fmla="*/ 368151 w 368179"/>
                  <a:gd name="connsiteY0" fmla="*/ 2381 h 1146523"/>
                  <a:gd name="connsiteX1" fmla="*/ 118384 w 368179"/>
                  <a:gd name="connsiteY1" fmla="*/ 383381 h 1146523"/>
                  <a:gd name="connsiteX2" fmla="*/ 84517 w 368179"/>
                  <a:gd name="connsiteY2" fmla="*/ 468048 h 1146523"/>
                  <a:gd name="connsiteX3" fmla="*/ 46417 w 368179"/>
                  <a:gd name="connsiteY3" fmla="*/ 654314 h 1146523"/>
                  <a:gd name="connsiteX4" fmla="*/ 21017 w 368179"/>
                  <a:gd name="connsiteY4" fmla="*/ 1119981 h 1146523"/>
                  <a:gd name="connsiteX5" fmla="*/ 4084 w 368179"/>
                  <a:gd name="connsiteY5" fmla="*/ 1035314 h 1146523"/>
                  <a:gd name="connsiteX6" fmla="*/ 101451 w 368179"/>
                  <a:gd name="connsiteY6" fmla="*/ 586581 h 1146523"/>
                  <a:gd name="connsiteX7" fmla="*/ 368151 w 368179"/>
                  <a:gd name="connsiteY7" fmla="*/ 2381 h 114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179" h="1146523">
                    <a:moveTo>
                      <a:pt x="368151" y="2381"/>
                    </a:moveTo>
                    <a:cubicBezTo>
                      <a:pt x="370973" y="-31486"/>
                      <a:pt x="165656" y="305770"/>
                      <a:pt x="118384" y="383381"/>
                    </a:cubicBezTo>
                    <a:cubicBezTo>
                      <a:pt x="71112" y="460992"/>
                      <a:pt x="96511" y="422893"/>
                      <a:pt x="84517" y="468048"/>
                    </a:cubicBezTo>
                    <a:cubicBezTo>
                      <a:pt x="72522" y="513204"/>
                      <a:pt x="57000" y="545659"/>
                      <a:pt x="46417" y="654314"/>
                    </a:cubicBezTo>
                    <a:cubicBezTo>
                      <a:pt x="35834" y="762970"/>
                      <a:pt x="28072" y="1056481"/>
                      <a:pt x="21017" y="1119981"/>
                    </a:cubicBezTo>
                    <a:cubicBezTo>
                      <a:pt x="13962" y="1183481"/>
                      <a:pt x="-9322" y="1124214"/>
                      <a:pt x="4084" y="1035314"/>
                    </a:cubicBezTo>
                    <a:cubicBezTo>
                      <a:pt x="17490" y="946414"/>
                      <a:pt x="37245" y="765087"/>
                      <a:pt x="101451" y="586581"/>
                    </a:cubicBezTo>
                    <a:cubicBezTo>
                      <a:pt x="165656" y="408076"/>
                      <a:pt x="365329" y="36248"/>
                      <a:pt x="368151" y="2381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F5F8EB33-3ED9-4137-871D-0BC4A6A4B63E}"/>
                  </a:ext>
                </a:extLst>
              </p:cNvPr>
              <p:cNvSpPr/>
              <p:nvPr/>
            </p:nvSpPr>
            <p:spPr>
              <a:xfrm>
                <a:off x="3873500" y="5786967"/>
                <a:ext cx="567483" cy="76309"/>
              </a:xfrm>
              <a:custGeom>
                <a:avLst/>
                <a:gdLst>
                  <a:gd name="connsiteX0" fmla="*/ 0 w 567483"/>
                  <a:gd name="connsiteY0" fmla="*/ 0 h 76309"/>
                  <a:gd name="connsiteX1" fmla="*/ 127000 w 567483"/>
                  <a:gd name="connsiteY1" fmla="*/ 0 h 76309"/>
                  <a:gd name="connsiteX2" fmla="*/ 558800 w 567483"/>
                  <a:gd name="connsiteY2" fmla="*/ 8466 h 76309"/>
                  <a:gd name="connsiteX3" fmla="*/ 385233 w 567483"/>
                  <a:gd name="connsiteY3" fmla="*/ 76200 h 76309"/>
                  <a:gd name="connsiteX4" fmla="*/ 0 w 567483"/>
                  <a:gd name="connsiteY4" fmla="*/ 0 h 7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483" h="76309">
                    <a:moveTo>
                      <a:pt x="0" y="0"/>
                    </a:moveTo>
                    <a:lnTo>
                      <a:pt x="127000" y="0"/>
                    </a:lnTo>
                    <a:lnTo>
                      <a:pt x="558800" y="8466"/>
                    </a:lnTo>
                    <a:cubicBezTo>
                      <a:pt x="601839" y="21166"/>
                      <a:pt x="475544" y="74083"/>
                      <a:pt x="385233" y="76200"/>
                    </a:cubicBezTo>
                    <a:cubicBezTo>
                      <a:pt x="294922" y="78317"/>
                      <a:pt x="155927" y="49741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1ACE6D65-B567-4911-8EBB-9B8FB869D4F4}"/>
                  </a:ext>
                </a:extLst>
              </p:cNvPr>
              <p:cNvSpPr/>
              <p:nvPr/>
            </p:nvSpPr>
            <p:spPr>
              <a:xfrm>
                <a:off x="4601937" y="4607489"/>
                <a:ext cx="319880" cy="451791"/>
              </a:xfrm>
              <a:custGeom>
                <a:avLst/>
                <a:gdLst>
                  <a:gd name="connsiteX0" fmla="*/ 300263 w 319880"/>
                  <a:gd name="connsiteY0" fmla="*/ 23778 h 451791"/>
                  <a:gd name="connsiteX1" fmla="*/ 8163 w 319880"/>
                  <a:gd name="connsiteY1" fmla="*/ 447111 h 451791"/>
                  <a:gd name="connsiteX2" fmla="*/ 97063 w 319880"/>
                  <a:gd name="connsiteY2" fmla="*/ 239678 h 451791"/>
                  <a:gd name="connsiteX3" fmla="*/ 266396 w 319880"/>
                  <a:gd name="connsiteY3" fmla="*/ 74578 h 451791"/>
                  <a:gd name="connsiteX4" fmla="*/ 300263 w 319880"/>
                  <a:gd name="connsiteY4" fmla="*/ 23778 h 45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880" h="451791">
                    <a:moveTo>
                      <a:pt x="300263" y="23778"/>
                    </a:moveTo>
                    <a:cubicBezTo>
                      <a:pt x="257224" y="85867"/>
                      <a:pt x="42030" y="411128"/>
                      <a:pt x="8163" y="447111"/>
                    </a:cubicBezTo>
                    <a:cubicBezTo>
                      <a:pt x="-25704" y="483094"/>
                      <a:pt x="54024" y="301767"/>
                      <a:pt x="97063" y="239678"/>
                    </a:cubicBezTo>
                    <a:cubicBezTo>
                      <a:pt x="140102" y="177589"/>
                      <a:pt x="224768" y="112678"/>
                      <a:pt x="266396" y="74578"/>
                    </a:cubicBezTo>
                    <a:cubicBezTo>
                      <a:pt x="308024" y="36478"/>
                      <a:pt x="343302" y="-38311"/>
                      <a:pt x="300263" y="2377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A024C144-F987-4224-B83C-34E63F06698A}"/>
                  </a:ext>
                </a:extLst>
              </p:cNvPr>
              <p:cNvSpPr/>
              <p:nvPr/>
            </p:nvSpPr>
            <p:spPr>
              <a:xfrm>
                <a:off x="4784393" y="4654817"/>
                <a:ext cx="473812" cy="63645"/>
              </a:xfrm>
              <a:custGeom>
                <a:avLst/>
                <a:gdLst>
                  <a:gd name="connsiteX0" fmla="*/ 16207 w 473812"/>
                  <a:gd name="connsiteY0" fmla="*/ 61116 h 63645"/>
                  <a:gd name="connsiteX1" fmla="*/ 448007 w 473812"/>
                  <a:gd name="connsiteY1" fmla="*/ 50533 h 63645"/>
                  <a:gd name="connsiteX2" fmla="*/ 399324 w 473812"/>
                  <a:gd name="connsiteY2" fmla="*/ 23016 h 63645"/>
                  <a:gd name="connsiteX3" fmla="*/ 189774 w 473812"/>
                  <a:gd name="connsiteY3" fmla="*/ 3966 h 63645"/>
                  <a:gd name="connsiteX4" fmla="*/ 98757 w 473812"/>
                  <a:gd name="connsiteY4" fmla="*/ 3966 h 63645"/>
                  <a:gd name="connsiteX5" fmla="*/ 16207 w 473812"/>
                  <a:gd name="connsiteY5" fmla="*/ 61116 h 6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812" h="63645">
                    <a:moveTo>
                      <a:pt x="16207" y="61116"/>
                    </a:moveTo>
                    <a:cubicBezTo>
                      <a:pt x="74415" y="68877"/>
                      <a:pt x="384154" y="56883"/>
                      <a:pt x="448007" y="50533"/>
                    </a:cubicBezTo>
                    <a:cubicBezTo>
                      <a:pt x="511860" y="44183"/>
                      <a:pt x="442363" y="30777"/>
                      <a:pt x="399324" y="23016"/>
                    </a:cubicBezTo>
                    <a:cubicBezTo>
                      <a:pt x="356285" y="15255"/>
                      <a:pt x="239868" y="7141"/>
                      <a:pt x="189774" y="3966"/>
                    </a:cubicBezTo>
                    <a:cubicBezTo>
                      <a:pt x="139680" y="791"/>
                      <a:pt x="124157" y="-3090"/>
                      <a:pt x="98757" y="3966"/>
                    </a:cubicBezTo>
                    <a:cubicBezTo>
                      <a:pt x="73357" y="11022"/>
                      <a:pt x="-42001" y="53355"/>
                      <a:pt x="16207" y="611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30F7C44B-A42B-4758-AC7B-EBA4DB287B00}"/>
                  </a:ext>
                </a:extLst>
              </p:cNvPr>
              <p:cNvSpPr/>
              <p:nvPr/>
            </p:nvSpPr>
            <p:spPr>
              <a:xfrm>
                <a:off x="5143907" y="4642331"/>
                <a:ext cx="353475" cy="542923"/>
              </a:xfrm>
              <a:custGeom>
                <a:avLst/>
                <a:gdLst>
                  <a:gd name="connsiteX0" fmla="*/ 12293 w 353475"/>
                  <a:gd name="connsiteY0" fmla="*/ 22802 h 542923"/>
                  <a:gd name="connsiteX1" fmla="*/ 272643 w 353475"/>
                  <a:gd name="connsiteY1" fmla="*/ 403802 h 542923"/>
                  <a:gd name="connsiteX2" fmla="*/ 350960 w 353475"/>
                  <a:gd name="connsiteY2" fmla="*/ 541386 h 542923"/>
                  <a:gd name="connsiteX3" fmla="*/ 198560 w 353475"/>
                  <a:gd name="connsiteY3" fmla="*/ 329719 h 542923"/>
                  <a:gd name="connsiteX4" fmla="*/ 158343 w 353475"/>
                  <a:gd name="connsiteY4" fmla="*/ 158269 h 542923"/>
                  <a:gd name="connsiteX5" fmla="*/ 52510 w 353475"/>
                  <a:gd name="connsiteY5" fmla="*/ 54552 h 542923"/>
                  <a:gd name="connsiteX6" fmla="*/ 12293 w 353475"/>
                  <a:gd name="connsiteY6" fmla="*/ 22802 h 54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475" h="542923">
                    <a:moveTo>
                      <a:pt x="12293" y="22802"/>
                    </a:moveTo>
                    <a:cubicBezTo>
                      <a:pt x="48982" y="81010"/>
                      <a:pt x="216199" y="317371"/>
                      <a:pt x="272643" y="403802"/>
                    </a:cubicBezTo>
                    <a:cubicBezTo>
                      <a:pt x="329087" y="490233"/>
                      <a:pt x="363307" y="553733"/>
                      <a:pt x="350960" y="541386"/>
                    </a:cubicBezTo>
                    <a:cubicBezTo>
                      <a:pt x="338613" y="529039"/>
                      <a:pt x="230663" y="393572"/>
                      <a:pt x="198560" y="329719"/>
                    </a:cubicBezTo>
                    <a:cubicBezTo>
                      <a:pt x="166457" y="265866"/>
                      <a:pt x="182685" y="204130"/>
                      <a:pt x="158343" y="158269"/>
                    </a:cubicBezTo>
                    <a:cubicBezTo>
                      <a:pt x="134001" y="112408"/>
                      <a:pt x="74382" y="75366"/>
                      <a:pt x="52510" y="54552"/>
                    </a:cubicBezTo>
                    <a:cubicBezTo>
                      <a:pt x="30638" y="33738"/>
                      <a:pt x="-24396" y="-35406"/>
                      <a:pt x="12293" y="2280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09DB1F7C-C748-4232-93E4-76A94E2A4A30}"/>
                  </a:ext>
                </a:extLst>
              </p:cNvPr>
              <p:cNvSpPr/>
              <p:nvPr/>
            </p:nvSpPr>
            <p:spPr>
              <a:xfrm>
                <a:off x="4574916" y="4986557"/>
                <a:ext cx="323559" cy="848938"/>
              </a:xfrm>
              <a:custGeom>
                <a:avLst/>
                <a:gdLst>
                  <a:gd name="connsiteX0" fmla="*/ 259 w 323559"/>
                  <a:gd name="connsiteY0" fmla="*/ 83918 h 848938"/>
                  <a:gd name="connsiteX1" fmla="*/ 257434 w 323559"/>
                  <a:gd name="connsiteY1" fmla="*/ 55343 h 848938"/>
                  <a:gd name="connsiteX2" fmla="*/ 232034 w 323559"/>
                  <a:gd name="connsiteY2" fmla="*/ 166468 h 848938"/>
                  <a:gd name="connsiteX3" fmla="*/ 206634 w 323559"/>
                  <a:gd name="connsiteY3" fmla="*/ 544293 h 848938"/>
                  <a:gd name="connsiteX4" fmla="*/ 276484 w 323559"/>
                  <a:gd name="connsiteY4" fmla="*/ 842743 h 848938"/>
                  <a:gd name="connsiteX5" fmla="*/ 273309 w 323559"/>
                  <a:gd name="connsiteY5" fmla="*/ 706218 h 848938"/>
                  <a:gd name="connsiteX6" fmla="*/ 273309 w 323559"/>
                  <a:gd name="connsiteY6" fmla="*/ 245843 h 848938"/>
                  <a:gd name="connsiteX7" fmla="*/ 311409 w 323559"/>
                  <a:gd name="connsiteY7" fmla="*/ 4543 h 848938"/>
                  <a:gd name="connsiteX8" fmla="*/ 259 w 323559"/>
                  <a:gd name="connsiteY8" fmla="*/ 83918 h 848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559" h="848938">
                    <a:moveTo>
                      <a:pt x="259" y="83918"/>
                    </a:moveTo>
                    <a:cubicBezTo>
                      <a:pt x="-8737" y="92385"/>
                      <a:pt x="218805" y="41585"/>
                      <a:pt x="257434" y="55343"/>
                    </a:cubicBezTo>
                    <a:cubicBezTo>
                      <a:pt x="296063" y="69101"/>
                      <a:pt x="240501" y="84976"/>
                      <a:pt x="232034" y="166468"/>
                    </a:cubicBezTo>
                    <a:cubicBezTo>
                      <a:pt x="223567" y="247960"/>
                      <a:pt x="199226" y="431581"/>
                      <a:pt x="206634" y="544293"/>
                    </a:cubicBezTo>
                    <a:cubicBezTo>
                      <a:pt x="214042" y="657005"/>
                      <a:pt x="265372" y="815756"/>
                      <a:pt x="276484" y="842743"/>
                    </a:cubicBezTo>
                    <a:cubicBezTo>
                      <a:pt x="287596" y="869730"/>
                      <a:pt x="273838" y="805701"/>
                      <a:pt x="273309" y="706218"/>
                    </a:cubicBezTo>
                    <a:cubicBezTo>
                      <a:pt x="272780" y="606735"/>
                      <a:pt x="266959" y="362789"/>
                      <a:pt x="273309" y="245843"/>
                    </a:cubicBezTo>
                    <a:cubicBezTo>
                      <a:pt x="279659" y="128897"/>
                      <a:pt x="351626" y="31001"/>
                      <a:pt x="311409" y="4543"/>
                    </a:cubicBezTo>
                    <a:cubicBezTo>
                      <a:pt x="271192" y="-21915"/>
                      <a:pt x="9255" y="75451"/>
                      <a:pt x="259" y="8391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482AA16B-E2EA-4ECE-B59B-9F31E349725E}"/>
                  </a:ext>
                </a:extLst>
              </p:cNvPr>
              <p:cNvSpPr/>
              <p:nvPr/>
            </p:nvSpPr>
            <p:spPr>
              <a:xfrm>
                <a:off x="5419152" y="4638317"/>
                <a:ext cx="75722" cy="709821"/>
              </a:xfrm>
              <a:custGeom>
                <a:avLst/>
                <a:gdLst>
                  <a:gd name="connsiteX0" fmla="*/ 67248 w 75722"/>
                  <a:gd name="connsiteY0" fmla="*/ 6708 h 709821"/>
                  <a:gd name="connsiteX1" fmla="*/ 70423 w 75722"/>
                  <a:gd name="connsiteY1" fmla="*/ 682983 h 709821"/>
                  <a:gd name="connsiteX2" fmla="*/ 573 w 75722"/>
                  <a:gd name="connsiteY2" fmla="*/ 552808 h 709821"/>
                  <a:gd name="connsiteX3" fmla="*/ 38673 w 75722"/>
                  <a:gd name="connsiteY3" fmla="*/ 346433 h 709821"/>
                  <a:gd name="connsiteX4" fmla="*/ 67248 w 75722"/>
                  <a:gd name="connsiteY4" fmla="*/ 6708 h 7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2" h="709821">
                    <a:moveTo>
                      <a:pt x="67248" y="6708"/>
                    </a:moveTo>
                    <a:cubicBezTo>
                      <a:pt x="72540" y="62800"/>
                      <a:pt x="81536" y="591966"/>
                      <a:pt x="70423" y="682983"/>
                    </a:cubicBezTo>
                    <a:cubicBezTo>
                      <a:pt x="59310" y="774000"/>
                      <a:pt x="5865" y="608900"/>
                      <a:pt x="573" y="552808"/>
                    </a:cubicBezTo>
                    <a:cubicBezTo>
                      <a:pt x="-4719" y="496716"/>
                      <a:pt x="28090" y="430570"/>
                      <a:pt x="38673" y="346433"/>
                    </a:cubicBezTo>
                    <a:cubicBezTo>
                      <a:pt x="49256" y="262296"/>
                      <a:pt x="61956" y="-49384"/>
                      <a:pt x="67248" y="670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3C1D10ED-63C6-4847-AF5D-1893F3C1EDD8}"/>
                  </a:ext>
                </a:extLst>
              </p:cNvPr>
              <p:cNvSpPr/>
              <p:nvPr/>
            </p:nvSpPr>
            <p:spPr>
              <a:xfrm>
                <a:off x="5451123" y="4640195"/>
                <a:ext cx="435799" cy="1253349"/>
              </a:xfrm>
              <a:custGeom>
                <a:avLst/>
                <a:gdLst>
                  <a:gd name="connsiteX0" fmla="*/ 352 w 435799"/>
                  <a:gd name="connsiteY0" fmla="*/ 68330 h 1253349"/>
                  <a:gd name="connsiteX1" fmla="*/ 327377 w 435799"/>
                  <a:gd name="connsiteY1" fmla="*/ 55630 h 1253349"/>
                  <a:gd name="connsiteX2" fmla="*/ 352777 w 435799"/>
                  <a:gd name="connsiteY2" fmla="*/ 103255 h 1253349"/>
                  <a:gd name="connsiteX3" fmla="*/ 308327 w 435799"/>
                  <a:gd name="connsiteY3" fmla="*/ 274705 h 1253349"/>
                  <a:gd name="connsiteX4" fmla="*/ 349602 w 435799"/>
                  <a:gd name="connsiteY4" fmla="*/ 1208155 h 1253349"/>
                  <a:gd name="connsiteX5" fmla="*/ 327377 w 435799"/>
                  <a:gd name="connsiteY5" fmla="*/ 1001780 h 1253349"/>
                  <a:gd name="connsiteX6" fmla="*/ 416277 w 435799"/>
                  <a:gd name="connsiteY6" fmla="*/ 87380 h 1253349"/>
                  <a:gd name="connsiteX7" fmla="*/ 397227 w 435799"/>
                  <a:gd name="connsiteY7" fmla="*/ 36580 h 1253349"/>
                  <a:gd name="connsiteX8" fmla="*/ 352 w 435799"/>
                  <a:gd name="connsiteY8" fmla="*/ 68330 h 125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799" h="1253349">
                    <a:moveTo>
                      <a:pt x="352" y="68330"/>
                    </a:moveTo>
                    <a:cubicBezTo>
                      <a:pt x="-11290" y="71505"/>
                      <a:pt x="268640" y="49809"/>
                      <a:pt x="327377" y="55630"/>
                    </a:cubicBezTo>
                    <a:cubicBezTo>
                      <a:pt x="386115" y="61451"/>
                      <a:pt x="355952" y="66743"/>
                      <a:pt x="352777" y="103255"/>
                    </a:cubicBezTo>
                    <a:cubicBezTo>
                      <a:pt x="349602" y="139767"/>
                      <a:pt x="308856" y="90555"/>
                      <a:pt x="308327" y="274705"/>
                    </a:cubicBezTo>
                    <a:cubicBezTo>
                      <a:pt x="307798" y="458855"/>
                      <a:pt x="346427" y="1086976"/>
                      <a:pt x="349602" y="1208155"/>
                    </a:cubicBezTo>
                    <a:cubicBezTo>
                      <a:pt x="352777" y="1329334"/>
                      <a:pt x="316265" y="1188576"/>
                      <a:pt x="327377" y="1001780"/>
                    </a:cubicBezTo>
                    <a:cubicBezTo>
                      <a:pt x="338489" y="814984"/>
                      <a:pt x="404635" y="248247"/>
                      <a:pt x="416277" y="87380"/>
                    </a:cubicBezTo>
                    <a:cubicBezTo>
                      <a:pt x="427919" y="-73487"/>
                      <a:pt x="462314" y="37109"/>
                      <a:pt x="397227" y="36580"/>
                    </a:cubicBezTo>
                    <a:cubicBezTo>
                      <a:pt x="332140" y="36051"/>
                      <a:pt x="11994" y="65155"/>
                      <a:pt x="352" y="6833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DE396234-4E35-4675-ADBB-5BF9E68821E7}"/>
                  </a:ext>
                </a:extLst>
              </p:cNvPr>
              <p:cNvSpPr/>
              <p:nvPr/>
            </p:nvSpPr>
            <p:spPr>
              <a:xfrm>
                <a:off x="4786930" y="5171498"/>
                <a:ext cx="420021" cy="714061"/>
              </a:xfrm>
              <a:custGeom>
                <a:avLst/>
                <a:gdLst>
                  <a:gd name="connsiteX0" fmla="*/ 970 w 420021"/>
                  <a:gd name="connsiteY0" fmla="*/ 699077 h 714061"/>
                  <a:gd name="connsiteX1" fmla="*/ 404195 w 420021"/>
                  <a:gd name="connsiteY1" fmla="*/ 686377 h 714061"/>
                  <a:gd name="connsiteX2" fmla="*/ 343870 w 420021"/>
                  <a:gd name="connsiteY2" fmla="*/ 429202 h 714061"/>
                  <a:gd name="connsiteX3" fmla="*/ 394670 w 420021"/>
                  <a:gd name="connsiteY3" fmla="*/ 577 h 714061"/>
                  <a:gd name="connsiteX4" fmla="*/ 391495 w 420021"/>
                  <a:gd name="connsiteY4" fmla="*/ 343477 h 714061"/>
                  <a:gd name="connsiteX5" fmla="*/ 293070 w 420021"/>
                  <a:gd name="connsiteY5" fmla="*/ 616527 h 714061"/>
                  <a:gd name="connsiteX6" fmla="*/ 970 w 420021"/>
                  <a:gd name="connsiteY6" fmla="*/ 699077 h 71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021" h="714061">
                    <a:moveTo>
                      <a:pt x="970" y="699077"/>
                    </a:moveTo>
                    <a:cubicBezTo>
                      <a:pt x="19491" y="710719"/>
                      <a:pt x="347045" y="731356"/>
                      <a:pt x="404195" y="686377"/>
                    </a:cubicBezTo>
                    <a:cubicBezTo>
                      <a:pt x="461345" y="641398"/>
                      <a:pt x="345458" y="543502"/>
                      <a:pt x="343870" y="429202"/>
                    </a:cubicBezTo>
                    <a:cubicBezTo>
                      <a:pt x="342283" y="314902"/>
                      <a:pt x="386733" y="14864"/>
                      <a:pt x="394670" y="577"/>
                    </a:cubicBezTo>
                    <a:cubicBezTo>
                      <a:pt x="402607" y="-13710"/>
                      <a:pt x="408428" y="240819"/>
                      <a:pt x="391495" y="343477"/>
                    </a:cubicBezTo>
                    <a:cubicBezTo>
                      <a:pt x="374562" y="446135"/>
                      <a:pt x="351807" y="556731"/>
                      <a:pt x="293070" y="616527"/>
                    </a:cubicBezTo>
                    <a:cubicBezTo>
                      <a:pt x="234333" y="676323"/>
                      <a:pt x="-17551" y="687435"/>
                      <a:pt x="970" y="69907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33C01204-D582-45A9-9187-A91C4D82B6DB}"/>
                  </a:ext>
                </a:extLst>
              </p:cNvPr>
              <p:cNvSpPr/>
              <p:nvPr/>
            </p:nvSpPr>
            <p:spPr>
              <a:xfrm>
                <a:off x="5070349" y="5222661"/>
                <a:ext cx="802312" cy="648854"/>
              </a:xfrm>
              <a:custGeom>
                <a:avLst/>
                <a:gdLst>
                  <a:gd name="connsiteX0" fmla="*/ 126 w 802312"/>
                  <a:gd name="connsiteY0" fmla="*/ 214 h 648854"/>
                  <a:gd name="connsiteX1" fmla="*/ 336676 w 802312"/>
                  <a:gd name="connsiteY1" fmla="*/ 451064 h 648854"/>
                  <a:gd name="connsiteX2" fmla="*/ 403351 w 802312"/>
                  <a:gd name="connsiteY2" fmla="*/ 635214 h 648854"/>
                  <a:gd name="connsiteX3" fmla="*/ 489076 w 802312"/>
                  <a:gd name="connsiteY3" fmla="*/ 635214 h 648854"/>
                  <a:gd name="connsiteX4" fmla="*/ 800226 w 802312"/>
                  <a:gd name="connsiteY4" fmla="*/ 635214 h 648854"/>
                  <a:gd name="connsiteX5" fmla="*/ 612901 w 802312"/>
                  <a:gd name="connsiteY5" fmla="*/ 571714 h 648854"/>
                  <a:gd name="connsiteX6" fmla="*/ 377951 w 802312"/>
                  <a:gd name="connsiteY6" fmla="*/ 393914 h 648854"/>
                  <a:gd name="connsiteX7" fmla="*/ 126 w 802312"/>
                  <a:gd name="connsiteY7" fmla="*/ 214 h 64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2312" h="648854">
                    <a:moveTo>
                      <a:pt x="126" y="214"/>
                    </a:moveTo>
                    <a:cubicBezTo>
                      <a:pt x="-6753" y="9739"/>
                      <a:pt x="269472" y="345231"/>
                      <a:pt x="336676" y="451064"/>
                    </a:cubicBezTo>
                    <a:cubicBezTo>
                      <a:pt x="403880" y="556897"/>
                      <a:pt x="377951" y="604522"/>
                      <a:pt x="403351" y="635214"/>
                    </a:cubicBezTo>
                    <a:cubicBezTo>
                      <a:pt x="428751" y="665906"/>
                      <a:pt x="489076" y="635214"/>
                      <a:pt x="489076" y="635214"/>
                    </a:cubicBezTo>
                    <a:cubicBezTo>
                      <a:pt x="555222" y="635214"/>
                      <a:pt x="779589" y="645797"/>
                      <a:pt x="800226" y="635214"/>
                    </a:cubicBezTo>
                    <a:cubicBezTo>
                      <a:pt x="820864" y="624631"/>
                      <a:pt x="683280" y="611931"/>
                      <a:pt x="612901" y="571714"/>
                    </a:cubicBezTo>
                    <a:cubicBezTo>
                      <a:pt x="542522" y="531497"/>
                      <a:pt x="477964" y="486518"/>
                      <a:pt x="377951" y="393914"/>
                    </a:cubicBezTo>
                    <a:cubicBezTo>
                      <a:pt x="277939" y="301310"/>
                      <a:pt x="7005" y="-9311"/>
                      <a:pt x="126" y="2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217A9BD2-F38C-4D52-A825-FAD497F06883}"/>
                  </a:ext>
                </a:extLst>
              </p:cNvPr>
              <p:cNvSpPr/>
              <p:nvPr/>
            </p:nvSpPr>
            <p:spPr>
              <a:xfrm>
                <a:off x="5818206" y="4638083"/>
                <a:ext cx="338755" cy="489718"/>
              </a:xfrm>
              <a:custGeom>
                <a:avLst/>
                <a:gdLst>
                  <a:gd name="connsiteX0" fmla="*/ 1569 w 338755"/>
                  <a:gd name="connsiteY0" fmla="*/ 489542 h 489718"/>
                  <a:gd name="connsiteX1" fmla="*/ 331769 w 338755"/>
                  <a:gd name="connsiteY1" fmla="*/ 32342 h 489718"/>
                  <a:gd name="connsiteX2" fmla="*/ 211119 w 338755"/>
                  <a:gd name="connsiteY2" fmla="*/ 86317 h 489718"/>
                  <a:gd name="connsiteX3" fmla="*/ 1569 w 338755"/>
                  <a:gd name="connsiteY3" fmla="*/ 489542 h 48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755" h="489718">
                    <a:moveTo>
                      <a:pt x="1569" y="489542"/>
                    </a:moveTo>
                    <a:cubicBezTo>
                      <a:pt x="21677" y="480546"/>
                      <a:pt x="296844" y="99546"/>
                      <a:pt x="331769" y="32342"/>
                    </a:cubicBezTo>
                    <a:cubicBezTo>
                      <a:pt x="366694" y="-34862"/>
                      <a:pt x="261919" y="12234"/>
                      <a:pt x="211119" y="86317"/>
                    </a:cubicBezTo>
                    <a:cubicBezTo>
                      <a:pt x="160319" y="160400"/>
                      <a:pt x="-18539" y="498538"/>
                      <a:pt x="1569" y="48954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5E3C7983-C030-411E-BEED-A5A896064500}"/>
                  </a:ext>
                </a:extLst>
              </p:cNvPr>
              <p:cNvSpPr/>
              <p:nvPr/>
            </p:nvSpPr>
            <p:spPr>
              <a:xfrm>
                <a:off x="5794094" y="5009754"/>
                <a:ext cx="403849" cy="845378"/>
              </a:xfrm>
              <a:custGeom>
                <a:avLst/>
                <a:gdLst>
                  <a:gd name="connsiteX0" fmla="*/ 281 w 403849"/>
                  <a:gd name="connsiteY0" fmla="*/ 57546 h 845378"/>
                  <a:gd name="connsiteX1" fmla="*/ 330481 w 403849"/>
                  <a:gd name="connsiteY1" fmla="*/ 57546 h 845378"/>
                  <a:gd name="connsiteX2" fmla="*/ 298731 w 403849"/>
                  <a:gd name="connsiteY2" fmla="*/ 79771 h 845378"/>
                  <a:gd name="connsiteX3" fmla="*/ 311431 w 403849"/>
                  <a:gd name="connsiteY3" fmla="*/ 654446 h 845378"/>
                  <a:gd name="connsiteX4" fmla="*/ 301906 w 403849"/>
                  <a:gd name="connsiteY4" fmla="*/ 844946 h 845378"/>
                  <a:gd name="connsiteX5" fmla="*/ 295556 w 403849"/>
                  <a:gd name="connsiteY5" fmla="*/ 683021 h 845378"/>
                  <a:gd name="connsiteX6" fmla="*/ 393981 w 403849"/>
                  <a:gd name="connsiteY6" fmla="*/ 44846 h 845378"/>
                  <a:gd name="connsiteX7" fmla="*/ 281 w 403849"/>
                  <a:gd name="connsiteY7" fmla="*/ 57546 h 84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3849" h="845378">
                    <a:moveTo>
                      <a:pt x="281" y="57546"/>
                    </a:moveTo>
                    <a:cubicBezTo>
                      <a:pt x="-10302" y="59663"/>
                      <a:pt x="280739" y="53842"/>
                      <a:pt x="330481" y="57546"/>
                    </a:cubicBezTo>
                    <a:cubicBezTo>
                      <a:pt x="380223" y="61250"/>
                      <a:pt x="301906" y="-19712"/>
                      <a:pt x="298731" y="79771"/>
                    </a:cubicBezTo>
                    <a:cubicBezTo>
                      <a:pt x="295556" y="179254"/>
                      <a:pt x="310902" y="526917"/>
                      <a:pt x="311431" y="654446"/>
                    </a:cubicBezTo>
                    <a:cubicBezTo>
                      <a:pt x="311960" y="781975"/>
                      <a:pt x="304552" y="840184"/>
                      <a:pt x="301906" y="844946"/>
                    </a:cubicBezTo>
                    <a:cubicBezTo>
                      <a:pt x="299260" y="849708"/>
                      <a:pt x="280210" y="816371"/>
                      <a:pt x="295556" y="683021"/>
                    </a:cubicBezTo>
                    <a:cubicBezTo>
                      <a:pt x="310902" y="549671"/>
                      <a:pt x="440018" y="151738"/>
                      <a:pt x="393981" y="44846"/>
                    </a:cubicBezTo>
                    <a:cubicBezTo>
                      <a:pt x="347944" y="-62046"/>
                      <a:pt x="10864" y="55429"/>
                      <a:pt x="281" y="57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9F4A0E35-25AD-4BD4-A399-C5B5AA4032DD}"/>
                  </a:ext>
                </a:extLst>
              </p:cNvPr>
              <p:cNvSpPr/>
              <p:nvPr/>
            </p:nvSpPr>
            <p:spPr>
              <a:xfrm>
                <a:off x="6165743" y="4683773"/>
                <a:ext cx="822055" cy="289835"/>
              </a:xfrm>
              <a:custGeom>
                <a:avLst/>
                <a:gdLst>
                  <a:gd name="connsiteX0" fmla="*/ 107 w 822055"/>
                  <a:gd name="connsiteY0" fmla="*/ 12052 h 289835"/>
                  <a:gd name="connsiteX1" fmla="*/ 454132 w 822055"/>
                  <a:gd name="connsiteY1" fmla="*/ 53327 h 289835"/>
                  <a:gd name="connsiteX2" fmla="*/ 809732 w 822055"/>
                  <a:gd name="connsiteY2" fmla="*/ 288277 h 289835"/>
                  <a:gd name="connsiteX3" fmla="*/ 717657 w 822055"/>
                  <a:gd name="connsiteY3" fmla="*/ 148577 h 289835"/>
                  <a:gd name="connsiteX4" fmla="*/ 495407 w 822055"/>
                  <a:gd name="connsiteY4" fmla="*/ 12052 h 289835"/>
                  <a:gd name="connsiteX5" fmla="*/ 107 w 822055"/>
                  <a:gd name="connsiteY5" fmla="*/ 12052 h 28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055" h="289835">
                    <a:moveTo>
                      <a:pt x="107" y="12052"/>
                    </a:moveTo>
                    <a:cubicBezTo>
                      <a:pt x="-6772" y="18931"/>
                      <a:pt x="319195" y="7290"/>
                      <a:pt x="454132" y="53327"/>
                    </a:cubicBezTo>
                    <a:cubicBezTo>
                      <a:pt x="589069" y="99364"/>
                      <a:pt x="765811" y="272402"/>
                      <a:pt x="809732" y="288277"/>
                    </a:cubicBezTo>
                    <a:cubicBezTo>
                      <a:pt x="853653" y="304152"/>
                      <a:pt x="770044" y="194614"/>
                      <a:pt x="717657" y="148577"/>
                    </a:cubicBezTo>
                    <a:cubicBezTo>
                      <a:pt x="665270" y="102540"/>
                      <a:pt x="615528" y="35335"/>
                      <a:pt x="495407" y="12052"/>
                    </a:cubicBezTo>
                    <a:cubicBezTo>
                      <a:pt x="375286" y="-11231"/>
                      <a:pt x="6986" y="5173"/>
                      <a:pt x="107" y="120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88AE606C-74F0-46E2-BB1D-09BE94EB5C0E}"/>
                  </a:ext>
                </a:extLst>
              </p:cNvPr>
              <p:cNvSpPr/>
              <p:nvPr/>
            </p:nvSpPr>
            <p:spPr>
              <a:xfrm>
                <a:off x="6254281" y="5122019"/>
                <a:ext cx="845229" cy="724832"/>
              </a:xfrm>
              <a:custGeom>
                <a:avLst/>
                <a:gdLst>
                  <a:gd name="connsiteX0" fmla="*/ 778344 w 845229"/>
                  <a:gd name="connsiteY0" fmla="*/ 5606 h 724832"/>
                  <a:gd name="connsiteX1" fmla="*/ 784694 w 845229"/>
                  <a:gd name="connsiteY1" fmla="*/ 56406 h 724832"/>
                  <a:gd name="connsiteX2" fmla="*/ 768819 w 845229"/>
                  <a:gd name="connsiteY2" fmla="*/ 316756 h 724832"/>
                  <a:gd name="connsiteX3" fmla="*/ 575144 w 845229"/>
                  <a:gd name="connsiteY3" fmla="*/ 529481 h 724832"/>
                  <a:gd name="connsiteX4" fmla="*/ 3644 w 845229"/>
                  <a:gd name="connsiteY4" fmla="*/ 719981 h 724832"/>
                  <a:gd name="connsiteX5" fmla="*/ 340194 w 845229"/>
                  <a:gd name="connsiteY5" fmla="*/ 669181 h 724832"/>
                  <a:gd name="connsiteX6" fmla="*/ 533869 w 845229"/>
                  <a:gd name="connsiteY6" fmla="*/ 681881 h 724832"/>
                  <a:gd name="connsiteX7" fmla="*/ 737069 w 845229"/>
                  <a:gd name="connsiteY7" fmla="*/ 504081 h 724832"/>
                  <a:gd name="connsiteX8" fmla="*/ 845019 w 845229"/>
                  <a:gd name="connsiteY8" fmla="*/ 145306 h 724832"/>
                  <a:gd name="connsiteX9" fmla="*/ 778344 w 845229"/>
                  <a:gd name="connsiteY9" fmla="*/ 5606 h 72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5229" h="724832">
                    <a:moveTo>
                      <a:pt x="778344" y="5606"/>
                    </a:moveTo>
                    <a:cubicBezTo>
                      <a:pt x="768290" y="-9211"/>
                      <a:pt x="786282" y="4548"/>
                      <a:pt x="784694" y="56406"/>
                    </a:cubicBezTo>
                    <a:cubicBezTo>
                      <a:pt x="783107" y="108264"/>
                      <a:pt x="803744" y="237910"/>
                      <a:pt x="768819" y="316756"/>
                    </a:cubicBezTo>
                    <a:cubicBezTo>
                      <a:pt x="733894" y="395602"/>
                      <a:pt x="702673" y="462277"/>
                      <a:pt x="575144" y="529481"/>
                    </a:cubicBezTo>
                    <a:cubicBezTo>
                      <a:pt x="447615" y="596685"/>
                      <a:pt x="42802" y="696698"/>
                      <a:pt x="3644" y="719981"/>
                    </a:cubicBezTo>
                    <a:cubicBezTo>
                      <a:pt x="-35514" y="743264"/>
                      <a:pt x="251823" y="675531"/>
                      <a:pt x="340194" y="669181"/>
                    </a:cubicBezTo>
                    <a:cubicBezTo>
                      <a:pt x="428565" y="662831"/>
                      <a:pt x="467723" y="709398"/>
                      <a:pt x="533869" y="681881"/>
                    </a:cubicBezTo>
                    <a:cubicBezTo>
                      <a:pt x="600015" y="654364"/>
                      <a:pt x="685211" y="593510"/>
                      <a:pt x="737069" y="504081"/>
                    </a:cubicBezTo>
                    <a:cubicBezTo>
                      <a:pt x="788927" y="414652"/>
                      <a:pt x="840786" y="234735"/>
                      <a:pt x="845019" y="145306"/>
                    </a:cubicBezTo>
                    <a:cubicBezTo>
                      <a:pt x="849252" y="55877"/>
                      <a:pt x="788398" y="20423"/>
                      <a:pt x="778344" y="560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209FDD6D-E29B-494C-8269-BBAE75CB9F20}"/>
                  </a:ext>
                </a:extLst>
              </p:cNvPr>
              <p:cNvSpPr/>
              <p:nvPr/>
            </p:nvSpPr>
            <p:spPr>
              <a:xfrm>
                <a:off x="6405777" y="4905292"/>
                <a:ext cx="85237" cy="691395"/>
              </a:xfrm>
              <a:custGeom>
                <a:avLst/>
                <a:gdLst>
                  <a:gd name="connsiteX0" fmla="*/ 1373 w 85237"/>
                  <a:gd name="connsiteY0" fmla="*/ 6433 h 691395"/>
                  <a:gd name="connsiteX1" fmla="*/ 33123 w 85237"/>
                  <a:gd name="connsiteY1" fmla="*/ 666833 h 691395"/>
                  <a:gd name="connsiteX2" fmla="*/ 68048 w 85237"/>
                  <a:gd name="connsiteY2" fmla="*/ 530308 h 691395"/>
                  <a:gd name="connsiteX3" fmla="*/ 80748 w 85237"/>
                  <a:gd name="connsiteY3" fmla="*/ 339808 h 691395"/>
                  <a:gd name="connsiteX4" fmla="*/ 1373 w 85237"/>
                  <a:gd name="connsiteY4" fmla="*/ 6433 h 6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37" h="691395">
                    <a:moveTo>
                      <a:pt x="1373" y="6433"/>
                    </a:moveTo>
                    <a:cubicBezTo>
                      <a:pt x="-6564" y="60937"/>
                      <a:pt x="22011" y="579521"/>
                      <a:pt x="33123" y="666833"/>
                    </a:cubicBezTo>
                    <a:cubicBezTo>
                      <a:pt x="44235" y="754145"/>
                      <a:pt x="60111" y="584812"/>
                      <a:pt x="68048" y="530308"/>
                    </a:cubicBezTo>
                    <a:cubicBezTo>
                      <a:pt x="75985" y="475804"/>
                      <a:pt x="93448" y="420241"/>
                      <a:pt x="80748" y="339808"/>
                    </a:cubicBezTo>
                    <a:cubicBezTo>
                      <a:pt x="68048" y="259375"/>
                      <a:pt x="9310" y="-48071"/>
                      <a:pt x="1373" y="643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433ADA61-63E5-4D52-891A-03CB6E505975}"/>
                  </a:ext>
                </a:extLst>
              </p:cNvPr>
              <p:cNvSpPr/>
              <p:nvPr/>
            </p:nvSpPr>
            <p:spPr>
              <a:xfrm>
                <a:off x="6314225" y="4988610"/>
                <a:ext cx="517245" cy="548035"/>
              </a:xfrm>
              <a:custGeom>
                <a:avLst/>
                <a:gdLst>
                  <a:gd name="connsiteX0" fmla="*/ 54825 w 517245"/>
                  <a:gd name="connsiteY0" fmla="*/ 2490 h 548035"/>
                  <a:gd name="connsiteX1" fmla="*/ 315175 w 517245"/>
                  <a:gd name="connsiteY1" fmla="*/ 97740 h 548035"/>
                  <a:gd name="connsiteX2" fmla="*/ 372325 w 517245"/>
                  <a:gd name="connsiteY2" fmla="*/ 234265 h 548035"/>
                  <a:gd name="connsiteX3" fmla="*/ 369150 w 517245"/>
                  <a:gd name="connsiteY3" fmla="*/ 389840 h 548035"/>
                  <a:gd name="connsiteX4" fmla="*/ 850 w 517245"/>
                  <a:gd name="connsiteY4" fmla="*/ 545415 h 548035"/>
                  <a:gd name="connsiteX5" fmla="*/ 273900 w 517245"/>
                  <a:gd name="connsiteY5" fmla="*/ 481915 h 548035"/>
                  <a:gd name="connsiteX6" fmla="*/ 470750 w 517245"/>
                  <a:gd name="connsiteY6" fmla="*/ 408890 h 548035"/>
                  <a:gd name="connsiteX7" fmla="*/ 483450 w 517245"/>
                  <a:gd name="connsiteY7" fmla="*/ 199340 h 548035"/>
                  <a:gd name="connsiteX8" fmla="*/ 54825 w 517245"/>
                  <a:gd name="connsiteY8" fmla="*/ 2490 h 54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245" h="548035">
                    <a:moveTo>
                      <a:pt x="54825" y="2490"/>
                    </a:moveTo>
                    <a:cubicBezTo>
                      <a:pt x="26779" y="-14443"/>
                      <a:pt x="262258" y="59111"/>
                      <a:pt x="315175" y="97740"/>
                    </a:cubicBezTo>
                    <a:cubicBezTo>
                      <a:pt x="368092" y="136369"/>
                      <a:pt x="363329" y="185582"/>
                      <a:pt x="372325" y="234265"/>
                    </a:cubicBezTo>
                    <a:cubicBezTo>
                      <a:pt x="381321" y="282948"/>
                      <a:pt x="431063" y="337982"/>
                      <a:pt x="369150" y="389840"/>
                    </a:cubicBezTo>
                    <a:cubicBezTo>
                      <a:pt x="307237" y="441698"/>
                      <a:pt x="16725" y="530069"/>
                      <a:pt x="850" y="545415"/>
                    </a:cubicBezTo>
                    <a:cubicBezTo>
                      <a:pt x="-15025" y="560761"/>
                      <a:pt x="195583" y="504669"/>
                      <a:pt x="273900" y="481915"/>
                    </a:cubicBezTo>
                    <a:cubicBezTo>
                      <a:pt x="352217" y="459161"/>
                      <a:pt x="435825" y="455986"/>
                      <a:pt x="470750" y="408890"/>
                    </a:cubicBezTo>
                    <a:cubicBezTo>
                      <a:pt x="505675" y="361794"/>
                      <a:pt x="548538" y="265486"/>
                      <a:pt x="483450" y="199340"/>
                    </a:cubicBezTo>
                    <a:cubicBezTo>
                      <a:pt x="418363" y="133194"/>
                      <a:pt x="82871" y="19423"/>
                      <a:pt x="54825" y="249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F482B931-6C6A-44D6-AAA9-766BB84B4C30}"/>
                  </a:ext>
                </a:extLst>
              </p:cNvPr>
              <p:cNvSpPr/>
              <p:nvPr/>
            </p:nvSpPr>
            <p:spPr>
              <a:xfrm>
                <a:off x="3428944" y="4631267"/>
                <a:ext cx="1234533" cy="1319405"/>
              </a:xfrm>
              <a:custGeom>
                <a:avLst/>
                <a:gdLst>
                  <a:gd name="connsiteX0" fmla="*/ 56 w 1234533"/>
                  <a:gd name="connsiteY0" fmla="*/ 38100 h 1319405"/>
                  <a:gd name="connsiteX1" fmla="*/ 533456 w 1234533"/>
                  <a:gd name="connsiteY1" fmla="*/ 50800 h 1319405"/>
                  <a:gd name="connsiteX2" fmla="*/ 677389 w 1234533"/>
                  <a:gd name="connsiteY2" fmla="*/ 309033 h 1319405"/>
                  <a:gd name="connsiteX3" fmla="*/ 749356 w 1234533"/>
                  <a:gd name="connsiteY3" fmla="*/ 63500 h 1319405"/>
                  <a:gd name="connsiteX4" fmla="*/ 1231956 w 1234533"/>
                  <a:gd name="connsiteY4" fmla="*/ 127000 h 1319405"/>
                  <a:gd name="connsiteX5" fmla="*/ 935623 w 1234533"/>
                  <a:gd name="connsiteY5" fmla="*/ 457200 h 1319405"/>
                  <a:gd name="connsiteX6" fmla="*/ 817089 w 1234533"/>
                  <a:gd name="connsiteY6" fmla="*/ 1278466 h 1319405"/>
                  <a:gd name="connsiteX7" fmla="*/ 491123 w 1234533"/>
                  <a:gd name="connsiteY7" fmla="*/ 1185333 h 1319405"/>
                  <a:gd name="connsiteX8" fmla="*/ 719723 w 1234533"/>
                  <a:gd name="connsiteY8" fmla="*/ 1096433 h 1319405"/>
                  <a:gd name="connsiteX9" fmla="*/ 516523 w 1234533"/>
                  <a:gd name="connsiteY9" fmla="*/ 762000 h 1319405"/>
                  <a:gd name="connsiteX10" fmla="*/ 499589 w 1234533"/>
                  <a:gd name="connsiteY10" fmla="*/ 461433 h 1319405"/>
                  <a:gd name="connsiteX11" fmla="*/ 56 w 1234533"/>
                  <a:gd name="connsiteY11" fmla="*/ 38100 h 1319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4533" h="1319405">
                    <a:moveTo>
                      <a:pt x="56" y="38100"/>
                    </a:moveTo>
                    <a:cubicBezTo>
                      <a:pt x="5701" y="-30339"/>
                      <a:pt x="420567" y="5644"/>
                      <a:pt x="533456" y="50800"/>
                    </a:cubicBezTo>
                    <a:cubicBezTo>
                      <a:pt x="646345" y="95956"/>
                      <a:pt x="641406" y="306916"/>
                      <a:pt x="677389" y="309033"/>
                    </a:cubicBezTo>
                    <a:cubicBezTo>
                      <a:pt x="713372" y="311150"/>
                      <a:pt x="656928" y="93839"/>
                      <a:pt x="749356" y="63500"/>
                    </a:cubicBezTo>
                    <a:cubicBezTo>
                      <a:pt x="841784" y="33161"/>
                      <a:pt x="1200912" y="61383"/>
                      <a:pt x="1231956" y="127000"/>
                    </a:cubicBezTo>
                    <a:cubicBezTo>
                      <a:pt x="1263000" y="192617"/>
                      <a:pt x="1004767" y="265289"/>
                      <a:pt x="935623" y="457200"/>
                    </a:cubicBezTo>
                    <a:cubicBezTo>
                      <a:pt x="866479" y="649111"/>
                      <a:pt x="891172" y="1157110"/>
                      <a:pt x="817089" y="1278466"/>
                    </a:cubicBezTo>
                    <a:cubicBezTo>
                      <a:pt x="743006" y="1399822"/>
                      <a:pt x="507351" y="1215672"/>
                      <a:pt x="491123" y="1185333"/>
                    </a:cubicBezTo>
                    <a:cubicBezTo>
                      <a:pt x="474895" y="1154994"/>
                      <a:pt x="715490" y="1166988"/>
                      <a:pt x="719723" y="1096433"/>
                    </a:cubicBezTo>
                    <a:cubicBezTo>
                      <a:pt x="723956" y="1025878"/>
                      <a:pt x="553212" y="867833"/>
                      <a:pt x="516523" y="762000"/>
                    </a:cubicBezTo>
                    <a:cubicBezTo>
                      <a:pt x="479834" y="656167"/>
                      <a:pt x="582139" y="584200"/>
                      <a:pt x="499589" y="461433"/>
                    </a:cubicBezTo>
                    <a:cubicBezTo>
                      <a:pt x="417039" y="338666"/>
                      <a:pt x="-5589" y="106539"/>
                      <a:pt x="56" y="38100"/>
                    </a:cubicBezTo>
                    <a:close/>
                  </a:path>
                </a:pathLst>
              </a:custGeom>
              <a:solidFill>
                <a:srgbClr val="FEFD02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475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hidden="1">
            <a:extLst>
              <a:ext uri="{FF2B5EF4-FFF2-40B4-BE49-F238E27FC236}">
                <a16:creationId xmlns:a16="http://schemas.microsoft.com/office/drawing/2014/main" id="{8A909162-34CB-4F22-A5D9-6E9E8C03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7224713" cy="1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2" name="グループ化 441">
            <a:extLst>
              <a:ext uri="{FF2B5EF4-FFF2-40B4-BE49-F238E27FC236}">
                <a16:creationId xmlns:a16="http://schemas.microsoft.com/office/drawing/2014/main" id="{34330344-8C98-45BD-9FE5-AC54C6128B7B}"/>
              </a:ext>
            </a:extLst>
          </p:cNvPr>
          <p:cNvGrpSpPr/>
          <p:nvPr/>
        </p:nvGrpSpPr>
        <p:grpSpPr>
          <a:xfrm>
            <a:off x="3031717" y="5648913"/>
            <a:ext cx="5411066" cy="5155723"/>
            <a:chOff x="3031717" y="5648913"/>
            <a:chExt cx="5411066" cy="5155723"/>
          </a:xfrm>
        </p:grpSpPr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56211E52-BDA7-43E4-8FD8-928F99B96DC5}"/>
                </a:ext>
              </a:extLst>
            </p:cNvPr>
            <p:cNvSpPr/>
            <p:nvPr/>
          </p:nvSpPr>
          <p:spPr>
            <a:xfrm>
              <a:off x="3070758" y="6802920"/>
              <a:ext cx="337432" cy="213422"/>
            </a:xfrm>
            <a:custGeom>
              <a:avLst/>
              <a:gdLst>
                <a:gd name="connsiteX0" fmla="*/ 337075 w 337432"/>
                <a:gd name="connsiteY0" fmla="*/ 47 h 213422"/>
                <a:gd name="connsiteX1" fmla="*/ 87309 w 337432"/>
                <a:gd name="connsiteY1" fmla="*/ 80480 h 213422"/>
                <a:gd name="connsiteX2" fmla="*/ 2642 w 337432"/>
                <a:gd name="connsiteY2" fmla="*/ 209597 h 213422"/>
                <a:gd name="connsiteX3" fmla="*/ 32275 w 337432"/>
                <a:gd name="connsiteY3" fmla="*/ 171497 h 213422"/>
                <a:gd name="connsiteX4" fmla="*/ 140225 w 337432"/>
                <a:gd name="connsiteY4" fmla="*/ 91063 h 213422"/>
                <a:gd name="connsiteX5" fmla="*/ 337075 w 337432"/>
                <a:gd name="connsiteY5" fmla="*/ 47 h 21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432" h="213422">
                  <a:moveTo>
                    <a:pt x="337075" y="47"/>
                  </a:moveTo>
                  <a:cubicBezTo>
                    <a:pt x="328256" y="-1717"/>
                    <a:pt x="143048" y="45555"/>
                    <a:pt x="87309" y="80480"/>
                  </a:cubicBezTo>
                  <a:cubicBezTo>
                    <a:pt x="31570" y="115405"/>
                    <a:pt x="11814" y="194428"/>
                    <a:pt x="2642" y="209597"/>
                  </a:cubicBezTo>
                  <a:cubicBezTo>
                    <a:pt x="-6530" y="224766"/>
                    <a:pt x="9345" y="191253"/>
                    <a:pt x="32275" y="171497"/>
                  </a:cubicBezTo>
                  <a:cubicBezTo>
                    <a:pt x="55205" y="151741"/>
                    <a:pt x="91542" y="118227"/>
                    <a:pt x="140225" y="91063"/>
                  </a:cubicBezTo>
                  <a:cubicBezTo>
                    <a:pt x="188908" y="63899"/>
                    <a:pt x="345894" y="1811"/>
                    <a:pt x="337075" y="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33EC74FC-D250-427D-89C4-55CA3C7D4D49}"/>
                </a:ext>
              </a:extLst>
            </p:cNvPr>
            <p:cNvSpPr/>
            <p:nvPr/>
          </p:nvSpPr>
          <p:spPr>
            <a:xfrm>
              <a:off x="3382260" y="6818627"/>
              <a:ext cx="1472443" cy="194126"/>
            </a:xfrm>
            <a:custGeom>
              <a:avLst/>
              <a:gdLst>
                <a:gd name="connsiteX0" fmla="*/ 4407 w 1472443"/>
                <a:gd name="connsiteY0" fmla="*/ 1273 h 194126"/>
                <a:gd name="connsiteX1" fmla="*/ 1392940 w 1472443"/>
                <a:gd name="connsiteY1" fmla="*/ 181190 h 194126"/>
                <a:gd name="connsiteX2" fmla="*/ 1282873 w 1472443"/>
                <a:gd name="connsiteY2" fmla="*/ 174840 h 194126"/>
                <a:gd name="connsiteX3" fmla="*/ 1119890 w 1472443"/>
                <a:gd name="connsiteY3" fmla="*/ 134623 h 194126"/>
                <a:gd name="connsiteX4" fmla="*/ 959023 w 1472443"/>
                <a:gd name="connsiteY4" fmla="*/ 102873 h 194126"/>
                <a:gd name="connsiteX5" fmla="*/ 4407 w 1472443"/>
                <a:gd name="connsiteY5" fmla="*/ 1273 h 19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2443" h="194126">
                  <a:moveTo>
                    <a:pt x="4407" y="1273"/>
                  </a:moveTo>
                  <a:cubicBezTo>
                    <a:pt x="76726" y="14326"/>
                    <a:pt x="1179862" y="152262"/>
                    <a:pt x="1392940" y="181190"/>
                  </a:cubicBezTo>
                  <a:cubicBezTo>
                    <a:pt x="1606018" y="210118"/>
                    <a:pt x="1328381" y="182601"/>
                    <a:pt x="1282873" y="174840"/>
                  </a:cubicBezTo>
                  <a:cubicBezTo>
                    <a:pt x="1237365" y="167079"/>
                    <a:pt x="1173865" y="146617"/>
                    <a:pt x="1119890" y="134623"/>
                  </a:cubicBezTo>
                  <a:cubicBezTo>
                    <a:pt x="1065915" y="122629"/>
                    <a:pt x="1147053" y="126509"/>
                    <a:pt x="959023" y="102873"/>
                  </a:cubicBezTo>
                  <a:cubicBezTo>
                    <a:pt x="770993" y="79237"/>
                    <a:pt x="-67912" y="-11780"/>
                    <a:pt x="4407" y="12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52D2ADA3-00FE-4267-B813-48FB1F6458D5}"/>
                </a:ext>
              </a:extLst>
            </p:cNvPr>
            <p:cNvSpPr/>
            <p:nvPr/>
          </p:nvSpPr>
          <p:spPr>
            <a:xfrm>
              <a:off x="3090317" y="6903157"/>
              <a:ext cx="445059" cy="103808"/>
            </a:xfrm>
            <a:custGeom>
              <a:avLst/>
              <a:gdLst>
                <a:gd name="connsiteX0" fmla="*/ 16 w 445059"/>
                <a:gd name="connsiteY0" fmla="*/ 103010 h 103808"/>
                <a:gd name="connsiteX1" fmla="*/ 211683 w 445059"/>
                <a:gd name="connsiteY1" fmla="*/ 50093 h 103808"/>
                <a:gd name="connsiteX2" fmla="*/ 440283 w 445059"/>
                <a:gd name="connsiteY2" fmla="*/ 45860 h 103808"/>
                <a:gd name="connsiteX3" fmla="*/ 355616 w 445059"/>
                <a:gd name="connsiteY3" fmla="*/ 20460 h 103808"/>
                <a:gd name="connsiteX4" fmla="*/ 222266 w 445059"/>
                <a:gd name="connsiteY4" fmla="*/ 3526 h 103808"/>
                <a:gd name="connsiteX5" fmla="*/ 16 w 445059"/>
                <a:gd name="connsiteY5" fmla="*/ 103010 h 10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59" h="103808">
                  <a:moveTo>
                    <a:pt x="16" y="103010"/>
                  </a:moveTo>
                  <a:cubicBezTo>
                    <a:pt x="-1748" y="110771"/>
                    <a:pt x="138305" y="59618"/>
                    <a:pt x="211683" y="50093"/>
                  </a:cubicBezTo>
                  <a:cubicBezTo>
                    <a:pt x="285061" y="40568"/>
                    <a:pt x="416294" y="50799"/>
                    <a:pt x="440283" y="45860"/>
                  </a:cubicBezTo>
                  <a:cubicBezTo>
                    <a:pt x="464272" y="40921"/>
                    <a:pt x="391952" y="27516"/>
                    <a:pt x="355616" y="20460"/>
                  </a:cubicBezTo>
                  <a:cubicBezTo>
                    <a:pt x="319280" y="13404"/>
                    <a:pt x="277299" y="-8468"/>
                    <a:pt x="222266" y="3526"/>
                  </a:cubicBezTo>
                  <a:cubicBezTo>
                    <a:pt x="167233" y="15520"/>
                    <a:pt x="1780" y="95249"/>
                    <a:pt x="16" y="1030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8258E1AD-1B25-41F9-86D3-FE6EA03A58E6}"/>
                </a:ext>
              </a:extLst>
            </p:cNvPr>
            <p:cNvSpPr/>
            <p:nvPr/>
          </p:nvSpPr>
          <p:spPr>
            <a:xfrm>
              <a:off x="3549650" y="6963833"/>
              <a:ext cx="1222980" cy="131475"/>
            </a:xfrm>
            <a:custGeom>
              <a:avLst/>
              <a:gdLst>
                <a:gd name="connsiteX0" fmla="*/ 0 w 1222980"/>
                <a:gd name="connsiteY0" fmla="*/ 0 h 131475"/>
                <a:gd name="connsiteX1" fmla="*/ 1187450 w 1222980"/>
                <a:gd name="connsiteY1" fmla="*/ 129117 h 131475"/>
                <a:gd name="connsiteX2" fmla="*/ 935567 w 1222980"/>
                <a:gd name="connsiteY2" fmla="*/ 86784 h 131475"/>
                <a:gd name="connsiteX3" fmla="*/ 810683 w 1222980"/>
                <a:gd name="connsiteY3" fmla="*/ 69850 h 131475"/>
                <a:gd name="connsiteX4" fmla="*/ 0 w 1222980"/>
                <a:gd name="connsiteY4" fmla="*/ 0 h 13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980" h="131475">
                  <a:moveTo>
                    <a:pt x="0" y="0"/>
                  </a:moveTo>
                  <a:lnTo>
                    <a:pt x="1187450" y="129117"/>
                  </a:lnTo>
                  <a:cubicBezTo>
                    <a:pt x="1343378" y="143581"/>
                    <a:pt x="935567" y="86784"/>
                    <a:pt x="935567" y="86784"/>
                  </a:cubicBezTo>
                  <a:cubicBezTo>
                    <a:pt x="872773" y="76906"/>
                    <a:pt x="810683" y="69850"/>
                    <a:pt x="810683" y="698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B8695BA6-DCA4-4644-8765-9A86EF6383A6}"/>
                </a:ext>
              </a:extLst>
            </p:cNvPr>
            <p:cNvSpPr/>
            <p:nvPr/>
          </p:nvSpPr>
          <p:spPr>
            <a:xfrm>
              <a:off x="3031717" y="7004027"/>
              <a:ext cx="84662" cy="184952"/>
            </a:xfrm>
            <a:custGeom>
              <a:avLst/>
              <a:gdLst>
                <a:gd name="connsiteX0" fmla="*/ 84016 w 84662"/>
                <a:gd name="connsiteY0" fmla="*/ 23 h 184952"/>
                <a:gd name="connsiteX1" fmla="*/ 41683 w 84662"/>
                <a:gd name="connsiteY1" fmla="*/ 88923 h 184952"/>
                <a:gd name="connsiteX2" fmla="*/ 75550 w 84662"/>
                <a:gd name="connsiteY2" fmla="*/ 184173 h 184952"/>
                <a:gd name="connsiteX3" fmla="*/ 43800 w 84662"/>
                <a:gd name="connsiteY3" fmla="*/ 131256 h 184952"/>
                <a:gd name="connsiteX4" fmla="*/ 1466 w 84662"/>
                <a:gd name="connsiteY4" fmla="*/ 80456 h 184952"/>
                <a:gd name="connsiteX5" fmla="*/ 84016 w 84662"/>
                <a:gd name="connsiteY5" fmla="*/ 23 h 18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62" h="184952">
                  <a:moveTo>
                    <a:pt x="84016" y="23"/>
                  </a:moveTo>
                  <a:cubicBezTo>
                    <a:pt x="90719" y="1434"/>
                    <a:pt x="43094" y="58231"/>
                    <a:pt x="41683" y="88923"/>
                  </a:cubicBezTo>
                  <a:cubicBezTo>
                    <a:pt x="40272" y="119615"/>
                    <a:pt x="75197" y="177118"/>
                    <a:pt x="75550" y="184173"/>
                  </a:cubicBezTo>
                  <a:cubicBezTo>
                    <a:pt x="75903" y="191228"/>
                    <a:pt x="56147" y="148542"/>
                    <a:pt x="43800" y="131256"/>
                  </a:cubicBezTo>
                  <a:cubicBezTo>
                    <a:pt x="31453" y="113970"/>
                    <a:pt x="-8059" y="100211"/>
                    <a:pt x="1466" y="80456"/>
                  </a:cubicBezTo>
                  <a:cubicBezTo>
                    <a:pt x="10991" y="60701"/>
                    <a:pt x="77313" y="-1388"/>
                    <a:pt x="84016" y="2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2DA9B35D-F6B5-4B76-8A18-7AFA02368C96}"/>
                </a:ext>
              </a:extLst>
            </p:cNvPr>
            <p:cNvSpPr/>
            <p:nvPr/>
          </p:nvSpPr>
          <p:spPr>
            <a:xfrm>
              <a:off x="3081594" y="7149753"/>
              <a:ext cx="42609" cy="718743"/>
            </a:xfrm>
            <a:custGeom>
              <a:avLst/>
              <a:gdLst>
                <a:gd name="connsiteX0" fmla="*/ 273 w 42609"/>
                <a:gd name="connsiteY0" fmla="*/ 76547 h 718743"/>
                <a:gd name="connsiteX1" fmla="*/ 17206 w 42609"/>
                <a:gd name="connsiteY1" fmla="*/ 696730 h 718743"/>
                <a:gd name="connsiteX2" fmla="*/ 10856 w 42609"/>
                <a:gd name="connsiteY2" fmla="*/ 535864 h 718743"/>
                <a:gd name="connsiteX3" fmla="*/ 42606 w 42609"/>
                <a:gd name="connsiteY3" fmla="*/ 112530 h 718743"/>
                <a:gd name="connsiteX4" fmla="*/ 8739 w 42609"/>
                <a:gd name="connsiteY4" fmla="*/ 17280 h 718743"/>
                <a:gd name="connsiteX5" fmla="*/ 273 w 42609"/>
                <a:gd name="connsiteY5" fmla="*/ 76547 h 71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09" h="718743">
                  <a:moveTo>
                    <a:pt x="273" y="76547"/>
                  </a:moveTo>
                  <a:cubicBezTo>
                    <a:pt x="1684" y="189789"/>
                    <a:pt x="15442" y="620177"/>
                    <a:pt x="17206" y="696730"/>
                  </a:cubicBezTo>
                  <a:cubicBezTo>
                    <a:pt x="18970" y="773283"/>
                    <a:pt x="6623" y="633231"/>
                    <a:pt x="10856" y="535864"/>
                  </a:cubicBezTo>
                  <a:cubicBezTo>
                    <a:pt x="15089" y="438497"/>
                    <a:pt x="42959" y="198961"/>
                    <a:pt x="42606" y="112530"/>
                  </a:cubicBezTo>
                  <a:cubicBezTo>
                    <a:pt x="42253" y="26099"/>
                    <a:pt x="14383" y="28569"/>
                    <a:pt x="8739" y="17280"/>
                  </a:cubicBezTo>
                  <a:cubicBezTo>
                    <a:pt x="3095" y="5991"/>
                    <a:pt x="-1138" y="-36695"/>
                    <a:pt x="273" y="7654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50B8910A-3287-4D0B-B9A2-C40E154C46A9}"/>
                </a:ext>
              </a:extLst>
            </p:cNvPr>
            <p:cNvSpPr/>
            <p:nvPr/>
          </p:nvSpPr>
          <p:spPr>
            <a:xfrm>
              <a:off x="3098767" y="7804877"/>
              <a:ext cx="30660" cy="669879"/>
            </a:xfrm>
            <a:custGeom>
              <a:avLst/>
              <a:gdLst>
                <a:gd name="connsiteX0" fmla="*/ 14850 w 30660"/>
                <a:gd name="connsiteY0" fmla="*/ 1390 h 669879"/>
                <a:gd name="connsiteX1" fmla="*/ 33 w 30660"/>
                <a:gd name="connsiteY1" fmla="*/ 617340 h 669879"/>
                <a:gd name="connsiteX2" fmla="*/ 19083 w 30660"/>
                <a:gd name="connsiteY2" fmla="*/ 636390 h 669879"/>
                <a:gd name="connsiteX3" fmla="*/ 2150 w 30660"/>
                <a:gd name="connsiteY3" fmla="*/ 613106 h 669879"/>
                <a:gd name="connsiteX4" fmla="*/ 29666 w 30660"/>
                <a:gd name="connsiteY4" fmla="*/ 454356 h 669879"/>
                <a:gd name="connsiteX5" fmla="*/ 14850 w 30660"/>
                <a:gd name="connsiteY5" fmla="*/ 1390 h 66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60" h="669879">
                  <a:moveTo>
                    <a:pt x="14850" y="1390"/>
                  </a:moveTo>
                  <a:cubicBezTo>
                    <a:pt x="9911" y="28554"/>
                    <a:pt x="-673" y="511507"/>
                    <a:pt x="33" y="617340"/>
                  </a:cubicBezTo>
                  <a:cubicBezTo>
                    <a:pt x="738" y="723173"/>
                    <a:pt x="19083" y="636390"/>
                    <a:pt x="19083" y="636390"/>
                  </a:cubicBezTo>
                  <a:cubicBezTo>
                    <a:pt x="19436" y="635684"/>
                    <a:pt x="386" y="643445"/>
                    <a:pt x="2150" y="613106"/>
                  </a:cubicBezTo>
                  <a:cubicBezTo>
                    <a:pt x="3914" y="582767"/>
                    <a:pt x="24727" y="555956"/>
                    <a:pt x="29666" y="454356"/>
                  </a:cubicBezTo>
                  <a:cubicBezTo>
                    <a:pt x="34605" y="352756"/>
                    <a:pt x="19789" y="-25774"/>
                    <a:pt x="14850" y="139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80F77AAB-16FF-43B1-BD87-0538B8F8EB38}"/>
                </a:ext>
              </a:extLst>
            </p:cNvPr>
            <p:cNvSpPr/>
            <p:nvPr/>
          </p:nvSpPr>
          <p:spPr>
            <a:xfrm>
              <a:off x="3088752" y="8417968"/>
              <a:ext cx="1657590" cy="326001"/>
            </a:xfrm>
            <a:custGeom>
              <a:avLst/>
              <a:gdLst>
                <a:gd name="connsiteX0" fmla="*/ 30686 w 1657590"/>
                <a:gd name="connsiteY0" fmla="*/ 2132 h 326001"/>
                <a:gd name="connsiteX1" fmla="*/ 117998 w 1657590"/>
                <a:gd name="connsiteY1" fmla="*/ 54520 h 326001"/>
                <a:gd name="connsiteX2" fmla="*/ 241823 w 1657590"/>
                <a:gd name="connsiteY2" fmla="*/ 70395 h 326001"/>
                <a:gd name="connsiteX3" fmla="*/ 737123 w 1657590"/>
                <a:gd name="connsiteY3" fmla="*/ 159295 h 326001"/>
                <a:gd name="connsiteX4" fmla="*/ 1641998 w 1657590"/>
                <a:gd name="connsiteY4" fmla="*/ 324395 h 326001"/>
                <a:gd name="connsiteX5" fmla="*/ 1264173 w 1657590"/>
                <a:gd name="connsiteY5" fmla="*/ 237082 h 326001"/>
                <a:gd name="connsiteX6" fmla="*/ 676798 w 1657590"/>
                <a:gd name="connsiteY6" fmla="*/ 135482 h 326001"/>
                <a:gd name="connsiteX7" fmla="*/ 30686 w 1657590"/>
                <a:gd name="connsiteY7" fmla="*/ 2132 h 32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590" h="326001">
                  <a:moveTo>
                    <a:pt x="30686" y="2132"/>
                  </a:moveTo>
                  <a:cubicBezTo>
                    <a:pt x="-62447" y="-11362"/>
                    <a:pt x="82809" y="43143"/>
                    <a:pt x="117998" y="54520"/>
                  </a:cubicBezTo>
                  <a:cubicBezTo>
                    <a:pt x="153187" y="65897"/>
                    <a:pt x="241823" y="70395"/>
                    <a:pt x="241823" y="70395"/>
                  </a:cubicBezTo>
                  <a:cubicBezTo>
                    <a:pt x="345010" y="87857"/>
                    <a:pt x="737123" y="159295"/>
                    <a:pt x="737123" y="159295"/>
                  </a:cubicBezTo>
                  <a:lnTo>
                    <a:pt x="1641998" y="324395"/>
                  </a:lnTo>
                  <a:cubicBezTo>
                    <a:pt x="1729840" y="337359"/>
                    <a:pt x="1425040" y="268567"/>
                    <a:pt x="1264173" y="237082"/>
                  </a:cubicBezTo>
                  <a:cubicBezTo>
                    <a:pt x="1103306" y="205597"/>
                    <a:pt x="883967" y="174640"/>
                    <a:pt x="676798" y="135482"/>
                  </a:cubicBezTo>
                  <a:cubicBezTo>
                    <a:pt x="469629" y="96324"/>
                    <a:pt x="123819" y="15626"/>
                    <a:pt x="30686" y="21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3608E20B-68E0-4403-83C2-3A23425962DF}"/>
                </a:ext>
              </a:extLst>
            </p:cNvPr>
            <p:cNvSpPr/>
            <p:nvPr/>
          </p:nvSpPr>
          <p:spPr>
            <a:xfrm>
              <a:off x="3111355" y="8423231"/>
              <a:ext cx="185883" cy="103588"/>
            </a:xfrm>
            <a:custGeom>
              <a:avLst/>
              <a:gdLst>
                <a:gd name="connsiteX0" fmla="*/ 145 w 185883"/>
                <a:gd name="connsiteY0" fmla="*/ 44 h 103588"/>
                <a:gd name="connsiteX1" fmla="*/ 36658 w 185883"/>
                <a:gd name="connsiteY1" fmla="*/ 92119 h 103588"/>
                <a:gd name="connsiteX2" fmla="*/ 103333 w 185883"/>
                <a:gd name="connsiteY2" fmla="*/ 100057 h 103588"/>
                <a:gd name="connsiteX3" fmla="*/ 185883 w 185883"/>
                <a:gd name="connsiteY3" fmla="*/ 103232 h 103588"/>
                <a:gd name="connsiteX4" fmla="*/ 101745 w 185883"/>
                <a:gd name="connsiteY4" fmla="*/ 92119 h 103588"/>
                <a:gd name="connsiteX5" fmla="*/ 49358 w 185883"/>
                <a:gd name="connsiteY5" fmla="*/ 79419 h 103588"/>
                <a:gd name="connsiteX6" fmla="*/ 145 w 185883"/>
                <a:gd name="connsiteY6" fmla="*/ 44 h 1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83" h="103588">
                  <a:moveTo>
                    <a:pt x="145" y="44"/>
                  </a:moveTo>
                  <a:cubicBezTo>
                    <a:pt x="-1972" y="2161"/>
                    <a:pt x="19460" y="75450"/>
                    <a:pt x="36658" y="92119"/>
                  </a:cubicBezTo>
                  <a:cubicBezTo>
                    <a:pt x="53856" y="108788"/>
                    <a:pt x="78462" y="98205"/>
                    <a:pt x="103333" y="100057"/>
                  </a:cubicBezTo>
                  <a:cubicBezTo>
                    <a:pt x="128204" y="101909"/>
                    <a:pt x="186148" y="104555"/>
                    <a:pt x="185883" y="103232"/>
                  </a:cubicBezTo>
                  <a:cubicBezTo>
                    <a:pt x="185618" y="101909"/>
                    <a:pt x="124499" y="96088"/>
                    <a:pt x="101745" y="92119"/>
                  </a:cubicBezTo>
                  <a:cubicBezTo>
                    <a:pt x="78991" y="88150"/>
                    <a:pt x="65233" y="86563"/>
                    <a:pt x="49358" y="79419"/>
                  </a:cubicBezTo>
                  <a:cubicBezTo>
                    <a:pt x="33483" y="72275"/>
                    <a:pt x="2262" y="-2073"/>
                    <a:pt x="145" y="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B7194FB1-BF31-45FB-A48E-00507D2AFC1E}"/>
                </a:ext>
              </a:extLst>
            </p:cNvPr>
            <p:cNvSpPr/>
            <p:nvPr/>
          </p:nvSpPr>
          <p:spPr>
            <a:xfrm>
              <a:off x="3137334" y="8439149"/>
              <a:ext cx="140439" cy="66690"/>
            </a:xfrm>
            <a:custGeom>
              <a:avLst/>
              <a:gdLst>
                <a:gd name="connsiteX0" fmla="*/ 2741 w 140439"/>
                <a:gd name="connsiteY0" fmla="*/ 1 h 66690"/>
                <a:gd name="connsiteX1" fmla="*/ 29729 w 140439"/>
                <a:gd name="connsiteY1" fmla="*/ 52389 h 66690"/>
                <a:gd name="connsiteX2" fmla="*/ 139266 w 140439"/>
                <a:gd name="connsiteY2" fmla="*/ 66676 h 66690"/>
                <a:gd name="connsiteX3" fmla="*/ 82116 w 140439"/>
                <a:gd name="connsiteY3" fmla="*/ 50801 h 66690"/>
                <a:gd name="connsiteX4" fmla="*/ 2741 w 140439"/>
                <a:gd name="connsiteY4" fmla="*/ 1 h 6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39" h="66690">
                  <a:moveTo>
                    <a:pt x="2741" y="1"/>
                  </a:moveTo>
                  <a:cubicBezTo>
                    <a:pt x="-5990" y="266"/>
                    <a:pt x="6975" y="41277"/>
                    <a:pt x="29729" y="52389"/>
                  </a:cubicBezTo>
                  <a:cubicBezTo>
                    <a:pt x="52483" y="63501"/>
                    <a:pt x="130535" y="66941"/>
                    <a:pt x="139266" y="66676"/>
                  </a:cubicBezTo>
                  <a:cubicBezTo>
                    <a:pt x="147997" y="66411"/>
                    <a:pt x="105928" y="59268"/>
                    <a:pt x="82116" y="50801"/>
                  </a:cubicBezTo>
                  <a:cubicBezTo>
                    <a:pt x="58304" y="42334"/>
                    <a:pt x="11472" y="-264"/>
                    <a:pt x="274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735B0DC8-3806-49D2-A4E9-39078CEC8536}"/>
                </a:ext>
              </a:extLst>
            </p:cNvPr>
            <p:cNvSpPr/>
            <p:nvPr/>
          </p:nvSpPr>
          <p:spPr>
            <a:xfrm>
              <a:off x="3319463" y="8501063"/>
              <a:ext cx="1430337" cy="254000"/>
            </a:xfrm>
            <a:custGeom>
              <a:avLst/>
              <a:gdLst>
                <a:gd name="connsiteX0" fmla="*/ 0 w 1430337"/>
                <a:gd name="connsiteY0" fmla="*/ 0 h 254000"/>
                <a:gd name="connsiteX1" fmla="*/ 1430337 w 1430337"/>
                <a:gd name="connsiteY1" fmla="*/ 254000 h 254000"/>
                <a:gd name="connsiteX2" fmla="*/ 1085850 w 1430337"/>
                <a:gd name="connsiteY2" fmla="*/ 193675 h 254000"/>
                <a:gd name="connsiteX3" fmla="*/ 895350 w 1430337"/>
                <a:gd name="connsiteY3" fmla="*/ 163512 h 254000"/>
                <a:gd name="connsiteX4" fmla="*/ 0 w 1430337"/>
                <a:gd name="connsiteY4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337" h="254000">
                  <a:moveTo>
                    <a:pt x="0" y="0"/>
                  </a:moveTo>
                  <a:lnTo>
                    <a:pt x="1430337" y="254000"/>
                  </a:lnTo>
                  <a:lnTo>
                    <a:pt x="1085850" y="193675"/>
                  </a:lnTo>
                  <a:cubicBezTo>
                    <a:pt x="996686" y="178594"/>
                    <a:pt x="895350" y="163512"/>
                    <a:pt x="895350" y="163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88DF2188-260A-4C86-89C0-AAFA74481CAE}"/>
                </a:ext>
              </a:extLst>
            </p:cNvPr>
            <p:cNvSpPr/>
            <p:nvPr/>
          </p:nvSpPr>
          <p:spPr>
            <a:xfrm>
              <a:off x="3295650" y="8528050"/>
              <a:ext cx="1538884" cy="266985"/>
            </a:xfrm>
            <a:custGeom>
              <a:avLst/>
              <a:gdLst>
                <a:gd name="connsiteX0" fmla="*/ 0 w 1538884"/>
                <a:gd name="connsiteY0" fmla="*/ 0 h 266985"/>
                <a:gd name="connsiteX1" fmla="*/ 1468438 w 1538884"/>
                <a:gd name="connsiteY1" fmla="*/ 255588 h 266985"/>
                <a:gd name="connsiteX2" fmla="*/ 1290638 w 1538884"/>
                <a:gd name="connsiteY2" fmla="*/ 219075 h 266985"/>
                <a:gd name="connsiteX3" fmla="*/ 1158875 w 1538884"/>
                <a:gd name="connsiteY3" fmla="*/ 188913 h 266985"/>
                <a:gd name="connsiteX4" fmla="*/ 0 w 1538884"/>
                <a:gd name="connsiteY4" fmla="*/ 0 h 26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884" h="266985">
                  <a:moveTo>
                    <a:pt x="0" y="0"/>
                  </a:moveTo>
                  <a:lnTo>
                    <a:pt x="1468438" y="255588"/>
                  </a:lnTo>
                  <a:cubicBezTo>
                    <a:pt x="1683544" y="292100"/>
                    <a:pt x="1342232" y="230187"/>
                    <a:pt x="1290638" y="219075"/>
                  </a:cubicBezTo>
                  <a:cubicBezTo>
                    <a:pt x="1239044" y="207963"/>
                    <a:pt x="1158875" y="188913"/>
                    <a:pt x="1158875" y="1889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500D0A03-7862-4D9F-AC75-9420281E6E84}"/>
                </a:ext>
              </a:extLst>
            </p:cNvPr>
            <p:cNvSpPr/>
            <p:nvPr/>
          </p:nvSpPr>
          <p:spPr>
            <a:xfrm>
              <a:off x="3294638" y="8480421"/>
              <a:ext cx="197869" cy="173266"/>
            </a:xfrm>
            <a:custGeom>
              <a:avLst/>
              <a:gdLst>
                <a:gd name="connsiteX0" fmla="*/ 1012 w 197869"/>
                <a:gd name="connsiteY0" fmla="*/ 173042 h 173266"/>
                <a:gd name="connsiteX1" fmla="*/ 7362 w 197869"/>
                <a:gd name="connsiteY1" fmla="*/ 23817 h 173266"/>
                <a:gd name="connsiteX2" fmla="*/ 47050 w 197869"/>
                <a:gd name="connsiteY2" fmla="*/ 22229 h 173266"/>
                <a:gd name="connsiteX3" fmla="*/ 197862 w 197869"/>
                <a:gd name="connsiteY3" fmla="*/ 52392 h 173266"/>
                <a:gd name="connsiteX4" fmla="*/ 53400 w 197869"/>
                <a:gd name="connsiteY4" fmla="*/ 4 h 173266"/>
                <a:gd name="connsiteX5" fmla="*/ 20062 w 197869"/>
                <a:gd name="connsiteY5" fmla="*/ 55567 h 173266"/>
                <a:gd name="connsiteX6" fmla="*/ 1012 w 197869"/>
                <a:gd name="connsiteY6" fmla="*/ 173042 h 17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69" h="173266">
                  <a:moveTo>
                    <a:pt x="1012" y="173042"/>
                  </a:moveTo>
                  <a:cubicBezTo>
                    <a:pt x="-1105" y="167750"/>
                    <a:pt x="-311" y="48952"/>
                    <a:pt x="7362" y="23817"/>
                  </a:cubicBezTo>
                  <a:cubicBezTo>
                    <a:pt x="15035" y="-1318"/>
                    <a:pt x="15300" y="17467"/>
                    <a:pt x="47050" y="22229"/>
                  </a:cubicBezTo>
                  <a:cubicBezTo>
                    <a:pt x="78800" y="26991"/>
                    <a:pt x="196804" y="56096"/>
                    <a:pt x="197862" y="52392"/>
                  </a:cubicBezTo>
                  <a:cubicBezTo>
                    <a:pt x="198920" y="48688"/>
                    <a:pt x="83033" y="-525"/>
                    <a:pt x="53400" y="4"/>
                  </a:cubicBezTo>
                  <a:cubicBezTo>
                    <a:pt x="23767" y="533"/>
                    <a:pt x="27999" y="22494"/>
                    <a:pt x="20062" y="55567"/>
                  </a:cubicBezTo>
                  <a:cubicBezTo>
                    <a:pt x="12125" y="88640"/>
                    <a:pt x="3129" y="178334"/>
                    <a:pt x="1012" y="1730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5A5297F8-68FB-4989-8DDE-3D60B4FE5AEC}"/>
                </a:ext>
              </a:extLst>
            </p:cNvPr>
            <p:cNvSpPr/>
            <p:nvPr/>
          </p:nvSpPr>
          <p:spPr>
            <a:xfrm>
              <a:off x="3296460" y="8619531"/>
              <a:ext cx="297119" cy="60020"/>
            </a:xfrm>
            <a:custGeom>
              <a:avLst/>
              <a:gdLst>
                <a:gd name="connsiteX0" fmla="*/ 778 w 297119"/>
                <a:gd name="connsiteY0" fmla="*/ 594 h 60020"/>
                <a:gd name="connsiteX1" fmla="*/ 288115 w 297119"/>
                <a:gd name="connsiteY1" fmla="*/ 59332 h 60020"/>
                <a:gd name="connsiteX2" fmla="*/ 205565 w 297119"/>
                <a:gd name="connsiteY2" fmla="*/ 30757 h 60020"/>
                <a:gd name="connsiteX3" fmla="*/ 778 w 297119"/>
                <a:gd name="connsiteY3" fmla="*/ 594 h 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119" h="60020">
                  <a:moveTo>
                    <a:pt x="778" y="594"/>
                  </a:moveTo>
                  <a:cubicBezTo>
                    <a:pt x="14536" y="5356"/>
                    <a:pt x="253984" y="54305"/>
                    <a:pt x="288115" y="59332"/>
                  </a:cubicBezTo>
                  <a:cubicBezTo>
                    <a:pt x="322246" y="64359"/>
                    <a:pt x="251602" y="40547"/>
                    <a:pt x="205565" y="30757"/>
                  </a:cubicBezTo>
                  <a:cubicBezTo>
                    <a:pt x="159528" y="20967"/>
                    <a:pt x="-12980" y="-4168"/>
                    <a:pt x="778" y="5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827DC028-9F8C-490D-8AA8-4B0F8F87199C}"/>
                </a:ext>
              </a:extLst>
            </p:cNvPr>
            <p:cNvSpPr/>
            <p:nvPr/>
          </p:nvSpPr>
          <p:spPr>
            <a:xfrm>
              <a:off x="3308350" y="8637588"/>
              <a:ext cx="1503214" cy="262064"/>
            </a:xfrm>
            <a:custGeom>
              <a:avLst/>
              <a:gdLst>
                <a:gd name="connsiteX0" fmla="*/ 0 w 1503214"/>
                <a:gd name="connsiteY0" fmla="*/ 0 h 262064"/>
                <a:gd name="connsiteX1" fmla="*/ 1106488 w 1503214"/>
                <a:gd name="connsiteY1" fmla="*/ 193675 h 262064"/>
                <a:gd name="connsiteX2" fmla="*/ 1470025 w 1503214"/>
                <a:gd name="connsiteY2" fmla="*/ 258762 h 262064"/>
                <a:gd name="connsiteX3" fmla="*/ 1395413 w 1503214"/>
                <a:gd name="connsiteY3" fmla="*/ 236537 h 262064"/>
                <a:gd name="connsiteX4" fmla="*/ 665163 w 1503214"/>
                <a:gd name="connsiteY4" fmla="*/ 101600 h 262064"/>
                <a:gd name="connsiteX5" fmla="*/ 0 w 1503214"/>
                <a:gd name="connsiteY5" fmla="*/ 0 h 2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214" h="262064">
                  <a:moveTo>
                    <a:pt x="0" y="0"/>
                  </a:moveTo>
                  <a:lnTo>
                    <a:pt x="1106488" y="193675"/>
                  </a:lnTo>
                  <a:lnTo>
                    <a:pt x="1470025" y="258762"/>
                  </a:lnTo>
                  <a:cubicBezTo>
                    <a:pt x="1518179" y="265906"/>
                    <a:pt x="1529557" y="262731"/>
                    <a:pt x="1395413" y="236537"/>
                  </a:cubicBezTo>
                  <a:cubicBezTo>
                    <a:pt x="1261269" y="210343"/>
                    <a:pt x="897732" y="142081"/>
                    <a:pt x="665163" y="101600"/>
                  </a:cubicBezTo>
                  <a:cubicBezTo>
                    <a:pt x="432594" y="61119"/>
                    <a:pt x="216297" y="27384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438CF09A-6922-4D9D-8558-B01C07CCD44F}"/>
                </a:ext>
              </a:extLst>
            </p:cNvPr>
            <p:cNvSpPr/>
            <p:nvPr/>
          </p:nvSpPr>
          <p:spPr>
            <a:xfrm>
              <a:off x="3206689" y="8591865"/>
              <a:ext cx="143092" cy="109240"/>
            </a:xfrm>
            <a:custGeom>
              <a:avLst/>
              <a:gdLst>
                <a:gd name="connsiteX0" fmla="*/ 142936 w 143092"/>
                <a:gd name="connsiteY0" fmla="*/ 39373 h 109240"/>
                <a:gd name="connsiteX1" fmla="*/ 36573 w 143092"/>
                <a:gd name="connsiteY1" fmla="*/ 12385 h 109240"/>
                <a:gd name="connsiteX2" fmla="*/ 39748 w 143092"/>
                <a:gd name="connsiteY2" fmla="*/ 109223 h 109240"/>
                <a:gd name="connsiteX3" fmla="*/ 12761 w 143092"/>
                <a:gd name="connsiteY3" fmla="*/ 20323 h 109240"/>
                <a:gd name="connsiteX4" fmla="*/ 9586 w 143092"/>
                <a:gd name="connsiteY4" fmla="*/ 1273 h 109240"/>
                <a:gd name="connsiteX5" fmla="*/ 142936 w 143092"/>
                <a:gd name="connsiteY5" fmla="*/ 39373 h 1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92" h="109240">
                  <a:moveTo>
                    <a:pt x="142936" y="39373"/>
                  </a:moveTo>
                  <a:cubicBezTo>
                    <a:pt x="147434" y="41225"/>
                    <a:pt x="53771" y="743"/>
                    <a:pt x="36573" y="12385"/>
                  </a:cubicBezTo>
                  <a:cubicBezTo>
                    <a:pt x="19375" y="24027"/>
                    <a:pt x="43717" y="107900"/>
                    <a:pt x="39748" y="109223"/>
                  </a:cubicBezTo>
                  <a:cubicBezTo>
                    <a:pt x="35779" y="110546"/>
                    <a:pt x="17788" y="38314"/>
                    <a:pt x="12761" y="20323"/>
                  </a:cubicBezTo>
                  <a:cubicBezTo>
                    <a:pt x="7734" y="2332"/>
                    <a:pt x="-11316" y="-2696"/>
                    <a:pt x="9586" y="1273"/>
                  </a:cubicBezTo>
                  <a:cubicBezTo>
                    <a:pt x="30488" y="5242"/>
                    <a:pt x="138438" y="37521"/>
                    <a:pt x="142936" y="393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1FA07801-3C5D-4320-9BF5-F58C1221898D}"/>
                </a:ext>
              </a:extLst>
            </p:cNvPr>
            <p:cNvSpPr/>
            <p:nvPr/>
          </p:nvSpPr>
          <p:spPr>
            <a:xfrm>
              <a:off x="3130282" y="8495108"/>
              <a:ext cx="44956" cy="171252"/>
            </a:xfrm>
            <a:custGeom>
              <a:avLst/>
              <a:gdLst>
                <a:gd name="connsiteX0" fmla="*/ 268 w 44956"/>
                <a:gd name="connsiteY0" fmla="*/ 1192 h 171252"/>
                <a:gd name="connsiteX1" fmla="*/ 25668 w 44956"/>
                <a:gd name="connsiteY1" fmla="*/ 139305 h 171252"/>
                <a:gd name="connsiteX2" fmla="*/ 16143 w 44956"/>
                <a:gd name="connsiteY2" fmla="*/ 171055 h 171252"/>
                <a:gd name="connsiteX3" fmla="*/ 22493 w 44956"/>
                <a:gd name="connsiteY3" fmla="*/ 131367 h 171252"/>
                <a:gd name="connsiteX4" fmla="*/ 44718 w 44956"/>
                <a:gd name="connsiteY4" fmla="*/ 75805 h 171252"/>
                <a:gd name="connsiteX5" fmla="*/ 268 w 44956"/>
                <a:gd name="connsiteY5" fmla="*/ 1192 h 17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56" h="171252">
                  <a:moveTo>
                    <a:pt x="268" y="1192"/>
                  </a:moveTo>
                  <a:cubicBezTo>
                    <a:pt x="-2907" y="11775"/>
                    <a:pt x="23022" y="110995"/>
                    <a:pt x="25668" y="139305"/>
                  </a:cubicBezTo>
                  <a:cubicBezTo>
                    <a:pt x="28314" y="167615"/>
                    <a:pt x="16672" y="172378"/>
                    <a:pt x="16143" y="171055"/>
                  </a:cubicBezTo>
                  <a:cubicBezTo>
                    <a:pt x="15614" y="169732"/>
                    <a:pt x="17731" y="147242"/>
                    <a:pt x="22493" y="131367"/>
                  </a:cubicBezTo>
                  <a:cubicBezTo>
                    <a:pt x="27255" y="115492"/>
                    <a:pt x="47364" y="98294"/>
                    <a:pt x="44718" y="75805"/>
                  </a:cubicBezTo>
                  <a:cubicBezTo>
                    <a:pt x="42072" y="53316"/>
                    <a:pt x="3443" y="-9391"/>
                    <a:pt x="268" y="11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A850E29E-B797-4F73-836C-B8BCFB73D3AE}"/>
                </a:ext>
              </a:extLst>
            </p:cNvPr>
            <p:cNvSpPr/>
            <p:nvPr/>
          </p:nvSpPr>
          <p:spPr>
            <a:xfrm>
              <a:off x="3113088" y="8656034"/>
              <a:ext cx="183358" cy="43988"/>
            </a:xfrm>
            <a:custGeom>
              <a:avLst/>
              <a:gdLst>
                <a:gd name="connsiteX0" fmla="*/ 0 w 183358"/>
                <a:gd name="connsiteY0" fmla="*/ 604 h 43988"/>
                <a:gd name="connsiteX1" fmla="*/ 104775 w 183358"/>
                <a:gd name="connsiteY1" fmla="*/ 43466 h 43988"/>
                <a:gd name="connsiteX2" fmla="*/ 182562 w 183358"/>
                <a:gd name="connsiteY2" fmla="*/ 24416 h 43988"/>
                <a:gd name="connsiteX3" fmla="*/ 142875 w 183358"/>
                <a:gd name="connsiteY3" fmla="*/ 24416 h 43988"/>
                <a:gd name="connsiteX4" fmla="*/ 106362 w 183358"/>
                <a:gd name="connsiteY4" fmla="*/ 18066 h 43988"/>
                <a:gd name="connsiteX5" fmla="*/ 0 w 183358"/>
                <a:gd name="connsiteY5" fmla="*/ 604 h 4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58" h="43988">
                  <a:moveTo>
                    <a:pt x="0" y="604"/>
                  </a:moveTo>
                  <a:cubicBezTo>
                    <a:pt x="-264" y="4837"/>
                    <a:pt x="74348" y="39497"/>
                    <a:pt x="104775" y="43466"/>
                  </a:cubicBezTo>
                  <a:cubicBezTo>
                    <a:pt x="135202" y="47435"/>
                    <a:pt x="176212" y="27591"/>
                    <a:pt x="182562" y="24416"/>
                  </a:cubicBezTo>
                  <a:cubicBezTo>
                    <a:pt x="188912" y="21241"/>
                    <a:pt x="155575" y="25474"/>
                    <a:pt x="142875" y="24416"/>
                  </a:cubicBezTo>
                  <a:cubicBezTo>
                    <a:pt x="130175" y="23358"/>
                    <a:pt x="128323" y="20447"/>
                    <a:pt x="106362" y="18066"/>
                  </a:cubicBezTo>
                  <a:cubicBezTo>
                    <a:pt x="84402" y="15685"/>
                    <a:pt x="264" y="-3629"/>
                    <a:pt x="0" y="60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1B2BD743-77A7-490C-A034-C40FA5C3F02C}"/>
                </a:ext>
              </a:extLst>
            </p:cNvPr>
            <p:cNvSpPr/>
            <p:nvPr/>
          </p:nvSpPr>
          <p:spPr>
            <a:xfrm>
              <a:off x="3247140" y="8680180"/>
              <a:ext cx="37721" cy="482450"/>
            </a:xfrm>
            <a:custGeom>
              <a:avLst/>
              <a:gdLst>
                <a:gd name="connsiteX0" fmla="*/ 11998 w 37721"/>
                <a:gd name="connsiteY0" fmla="*/ 14558 h 482450"/>
                <a:gd name="connsiteX1" fmla="*/ 37398 w 37721"/>
                <a:gd name="connsiteY1" fmla="*/ 468583 h 482450"/>
                <a:gd name="connsiteX2" fmla="*/ 24698 w 37721"/>
                <a:gd name="connsiteY2" fmla="*/ 344758 h 482450"/>
                <a:gd name="connsiteX3" fmla="*/ 885 w 37721"/>
                <a:gd name="connsiteY3" fmla="*/ 132033 h 482450"/>
                <a:gd name="connsiteX4" fmla="*/ 11998 w 37721"/>
                <a:gd name="connsiteY4" fmla="*/ 14558 h 4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21" h="482450">
                  <a:moveTo>
                    <a:pt x="11998" y="14558"/>
                  </a:moveTo>
                  <a:cubicBezTo>
                    <a:pt x="18084" y="70650"/>
                    <a:pt x="35281" y="413550"/>
                    <a:pt x="37398" y="468583"/>
                  </a:cubicBezTo>
                  <a:cubicBezTo>
                    <a:pt x="39515" y="523616"/>
                    <a:pt x="30784" y="400850"/>
                    <a:pt x="24698" y="344758"/>
                  </a:cubicBezTo>
                  <a:cubicBezTo>
                    <a:pt x="18612" y="288666"/>
                    <a:pt x="4589" y="185214"/>
                    <a:pt x="885" y="132033"/>
                  </a:cubicBezTo>
                  <a:cubicBezTo>
                    <a:pt x="-2819" y="78852"/>
                    <a:pt x="5912" y="-41534"/>
                    <a:pt x="11998" y="145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4BB3E2E0-2057-4E98-86D8-66C31BE5FD04}"/>
                </a:ext>
              </a:extLst>
            </p:cNvPr>
            <p:cNvSpPr/>
            <p:nvPr/>
          </p:nvSpPr>
          <p:spPr>
            <a:xfrm>
              <a:off x="3147576" y="8682362"/>
              <a:ext cx="24543" cy="653537"/>
            </a:xfrm>
            <a:custGeom>
              <a:avLst/>
              <a:gdLst>
                <a:gd name="connsiteX0" fmla="*/ 437 w 24543"/>
                <a:gd name="connsiteY0" fmla="*/ 13963 h 653537"/>
                <a:gd name="connsiteX1" fmla="*/ 9962 w 24543"/>
                <a:gd name="connsiteY1" fmla="*/ 650551 h 653537"/>
                <a:gd name="connsiteX2" fmla="*/ 24249 w 24543"/>
                <a:gd name="connsiteY2" fmla="*/ 244151 h 653537"/>
                <a:gd name="connsiteX3" fmla="*/ 437 w 24543"/>
                <a:gd name="connsiteY3" fmla="*/ 13963 h 65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3" h="653537">
                  <a:moveTo>
                    <a:pt x="437" y="13963"/>
                  </a:moveTo>
                  <a:cubicBezTo>
                    <a:pt x="-1944" y="81696"/>
                    <a:pt x="5993" y="612186"/>
                    <a:pt x="9962" y="650551"/>
                  </a:cubicBezTo>
                  <a:cubicBezTo>
                    <a:pt x="13931" y="688916"/>
                    <a:pt x="26630" y="346809"/>
                    <a:pt x="24249" y="244151"/>
                  </a:cubicBezTo>
                  <a:cubicBezTo>
                    <a:pt x="21868" y="141493"/>
                    <a:pt x="2818" y="-53770"/>
                    <a:pt x="437" y="139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055DCAFF-005C-4597-AF1D-D8B45C97077E}"/>
                </a:ext>
              </a:extLst>
            </p:cNvPr>
            <p:cNvSpPr/>
            <p:nvPr/>
          </p:nvSpPr>
          <p:spPr>
            <a:xfrm>
              <a:off x="3266817" y="8629262"/>
              <a:ext cx="42269" cy="587819"/>
            </a:xfrm>
            <a:custGeom>
              <a:avLst/>
              <a:gdLst>
                <a:gd name="connsiteX0" fmla="*/ 258 w 42269"/>
                <a:gd name="connsiteY0" fmla="*/ 388 h 587819"/>
                <a:gd name="connsiteX1" fmla="*/ 24071 w 42269"/>
                <a:gd name="connsiteY1" fmla="*/ 136913 h 587819"/>
                <a:gd name="connsiteX2" fmla="*/ 25658 w 42269"/>
                <a:gd name="connsiteY2" fmla="*/ 587763 h 587819"/>
                <a:gd name="connsiteX3" fmla="*/ 41533 w 42269"/>
                <a:gd name="connsiteY3" fmla="*/ 167076 h 587819"/>
                <a:gd name="connsiteX4" fmla="*/ 258 w 42269"/>
                <a:gd name="connsiteY4" fmla="*/ 388 h 58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9" h="587819">
                  <a:moveTo>
                    <a:pt x="258" y="388"/>
                  </a:moveTo>
                  <a:cubicBezTo>
                    <a:pt x="-2652" y="-4639"/>
                    <a:pt x="19838" y="39017"/>
                    <a:pt x="24071" y="136913"/>
                  </a:cubicBezTo>
                  <a:cubicBezTo>
                    <a:pt x="28304" y="234809"/>
                    <a:pt x="22748" y="582736"/>
                    <a:pt x="25658" y="587763"/>
                  </a:cubicBezTo>
                  <a:cubicBezTo>
                    <a:pt x="28568" y="592790"/>
                    <a:pt x="46031" y="260209"/>
                    <a:pt x="41533" y="167076"/>
                  </a:cubicBezTo>
                  <a:cubicBezTo>
                    <a:pt x="37035" y="73943"/>
                    <a:pt x="3168" y="5415"/>
                    <a:pt x="258" y="3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EFE15796-D2C5-4869-9203-062126B3A9BE}"/>
                </a:ext>
              </a:extLst>
            </p:cNvPr>
            <p:cNvSpPr/>
            <p:nvPr/>
          </p:nvSpPr>
          <p:spPr>
            <a:xfrm>
              <a:off x="3160564" y="9336632"/>
              <a:ext cx="30877" cy="625325"/>
            </a:xfrm>
            <a:custGeom>
              <a:avLst/>
              <a:gdLst>
                <a:gd name="connsiteX0" fmla="*/ 149 w 30877"/>
                <a:gd name="connsiteY0" fmla="*/ 2631 h 625325"/>
                <a:gd name="connsiteX1" fmla="*/ 19199 w 30877"/>
                <a:gd name="connsiteY1" fmla="*/ 610643 h 625325"/>
                <a:gd name="connsiteX2" fmla="*/ 30311 w 30877"/>
                <a:gd name="connsiteY2" fmla="*/ 399506 h 625325"/>
                <a:gd name="connsiteX3" fmla="*/ 149 w 30877"/>
                <a:gd name="connsiteY3" fmla="*/ 2631 h 6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77" h="625325">
                  <a:moveTo>
                    <a:pt x="149" y="2631"/>
                  </a:moveTo>
                  <a:cubicBezTo>
                    <a:pt x="-1703" y="37820"/>
                    <a:pt x="14172" y="544497"/>
                    <a:pt x="19199" y="610643"/>
                  </a:cubicBezTo>
                  <a:cubicBezTo>
                    <a:pt x="24226" y="676789"/>
                    <a:pt x="33221" y="504016"/>
                    <a:pt x="30311" y="399506"/>
                  </a:cubicBezTo>
                  <a:cubicBezTo>
                    <a:pt x="27401" y="294996"/>
                    <a:pt x="2001" y="-32558"/>
                    <a:pt x="149" y="26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44AD9740-0755-4FDE-A3BE-E20858CD9D9F}"/>
                </a:ext>
              </a:extLst>
            </p:cNvPr>
            <p:cNvSpPr/>
            <p:nvPr/>
          </p:nvSpPr>
          <p:spPr>
            <a:xfrm>
              <a:off x="3277466" y="9219267"/>
              <a:ext cx="34069" cy="777935"/>
            </a:xfrm>
            <a:custGeom>
              <a:avLst/>
              <a:gdLst>
                <a:gd name="connsiteX0" fmla="*/ 8659 w 34069"/>
                <a:gd name="connsiteY0" fmla="*/ 18396 h 777935"/>
                <a:gd name="connsiteX1" fmla="*/ 34059 w 34069"/>
                <a:gd name="connsiteY1" fmla="*/ 740708 h 777935"/>
                <a:gd name="connsiteX2" fmla="*/ 5484 w 34069"/>
                <a:gd name="connsiteY2" fmla="*/ 629583 h 777935"/>
                <a:gd name="connsiteX3" fmla="*/ 722 w 34069"/>
                <a:gd name="connsiteY3" fmla="*/ 246996 h 777935"/>
                <a:gd name="connsiteX4" fmla="*/ 8659 w 34069"/>
                <a:gd name="connsiteY4" fmla="*/ 18396 h 7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9" h="777935">
                  <a:moveTo>
                    <a:pt x="8659" y="18396"/>
                  </a:moveTo>
                  <a:cubicBezTo>
                    <a:pt x="14215" y="100681"/>
                    <a:pt x="34588" y="638844"/>
                    <a:pt x="34059" y="740708"/>
                  </a:cubicBezTo>
                  <a:cubicBezTo>
                    <a:pt x="33530" y="842572"/>
                    <a:pt x="11040" y="711868"/>
                    <a:pt x="5484" y="629583"/>
                  </a:cubicBezTo>
                  <a:cubicBezTo>
                    <a:pt x="-72" y="547298"/>
                    <a:pt x="-866" y="343040"/>
                    <a:pt x="722" y="246996"/>
                  </a:cubicBezTo>
                  <a:cubicBezTo>
                    <a:pt x="2309" y="150952"/>
                    <a:pt x="3103" y="-63889"/>
                    <a:pt x="8659" y="1839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92E1BD7E-4649-40E4-9340-FDE4A7851D65}"/>
                </a:ext>
              </a:extLst>
            </p:cNvPr>
            <p:cNvSpPr/>
            <p:nvPr/>
          </p:nvSpPr>
          <p:spPr>
            <a:xfrm>
              <a:off x="3308226" y="9247580"/>
              <a:ext cx="32283" cy="723056"/>
            </a:xfrm>
            <a:custGeom>
              <a:avLst/>
              <a:gdLst>
                <a:gd name="connsiteX0" fmla="*/ 124 w 32283"/>
                <a:gd name="connsiteY0" fmla="*/ 1195 h 723056"/>
                <a:gd name="connsiteX1" fmla="*/ 20762 w 32283"/>
                <a:gd name="connsiteY1" fmla="*/ 602858 h 723056"/>
                <a:gd name="connsiteX2" fmla="*/ 19174 w 32283"/>
                <a:gd name="connsiteY2" fmla="*/ 721920 h 723056"/>
                <a:gd name="connsiteX3" fmla="*/ 19174 w 32283"/>
                <a:gd name="connsiteY3" fmla="*/ 650483 h 723056"/>
                <a:gd name="connsiteX4" fmla="*/ 31874 w 32283"/>
                <a:gd name="connsiteY4" fmla="*/ 453633 h 723056"/>
                <a:gd name="connsiteX5" fmla="*/ 124 w 32283"/>
                <a:gd name="connsiteY5" fmla="*/ 1195 h 72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3" h="723056">
                  <a:moveTo>
                    <a:pt x="124" y="1195"/>
                  </a:moveTo>
                  <a:cubicBezTo>
                    <a:pt x="-1728" y="26066"/>
                    <a:pt x="17587" y="482737"/>
                    <a:pt x="20762" y="602858"/>
                  </a:cubicBezTo>
                  <a:cubicBezTo>
                    <a:pt x="23937" y="722979"/>
                    <a:pt x="19439" y="713983"/>
                    <a:pt x="19174" y="721920"/>
                  </a:cubicBezTo>
                  <a:cubicBezTo>
                    <a:pt x="18909" y="729857"/>
                    <a:pt x="17057" y="695197"/>
                    <a:pt x="19174" y="650483"/>
                  </a:cubicBezTo>
                  <a:cubicBezTo>
                    <a:pt x="21291" y="605769"/>
                    <a:pt x="34784" y="560789"/>
                    <a:pt x="31874" y="453633"/>
                  </a:cubicBezTo>
                  <a:cubicBezTo>
                    <a:pt x="28964" y="346477"/>
                    <a:pt x="1976" y="-23676"/>
                    <a:pt x="124" y="11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80478E12-8247-4018-A30F-783FD7363261}"/>
                </a:ext>
              </a:extLst>
            </p:cNvPr>
            <p:cNvSpPr/>
            <p:nvPr/>
          </p:nvSpPr>
          <p:spPr>
            <a:xfrm>
              <a:off x="3135280" y="9959668"/>
              <a:ext cx="219677" cy="46683"/>
            </a:xfrm>
            <a:custGeom>
              <a:avLst/>
              <a:gdLst>
                <a:gd name="connsiteX0" fmla="*/ 32 w 219677"/>
                <a:gd name="connsiteY0" fmla="*/ 308 h 46683"/>
                <a:gd name="connsiteX1" fmla="*/ 128620 w 219677"/>
                <a:gd name="connsiteY1" fmla="*/ 38408 h 46683"/>
                <a:gd name="connsiteX2" fmla="*/ 176245 w 219677"/>
                <a:gd name="connsiteY2" fmla="*/ 27295 h 46683"/>
                <a:gd name="connsiteX3" fmla="*/ 219107 w 219677"/>
                <a:gd name="connsiteY3" fmla="*/ 308 h 46683"/>
                <a:gd name="connsiteX4" fmla="*/ 196882 w 219677"/>
                <a:gd name="connsiteY4" fmla="*/ 46345 h 46683"/>
                <a:gd name="connsiteX5" fmla="*/ 141320 w 219677"/>
                <a:gd name="connsiteY5" fmla="*/ 20945 h 46683"/>
                <a:gd name="connsiteX6" fmla="*/ 32 w 219677"/>
                <a:gd name="connsiteY6" fmla="*/ 308 h 4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677" h="46683">
                  <a:moveTo>
                    <a:pt x="32" y="308"/>
                  </a:moveTo>
                  <a:cubicBezTo>
                    <a:pt x="-2085" y="3218"/>
                    <a:pt x="99251" y="33910"/>
                    <a:pt x="128620" y="38408"/>
                  </a:cubicBezTo>
                  <a:cubicBezTo>
                    <a:pt x="157989" y="42906"/>
                    <a:pt x="161164" y="33645"/>
                    <a:pt x="176245" y="27295"/>
                  </a:cubicBezTo>
                  <a:cubicBezTo>
                    <a:pt x="191326" y="20945"/>
                    <a:pt x="215667" y="-2867"/>
                    <a:pt x="219107" y="308"/>
                  </a:cubicBezTo>
                  <a:cubicBezTo>
                    <a:pt x="222547" y="3483"/>
                    <a:pt x="209846" y="42906"/>
                    <a:pt x="196882" y="46345"/>
                  </a:cubicBezTo>
                  <a:cubicBezTo>
                    <a:pt x="183918" y="49784"/>
                    <a:pt x="170953" y="25972"/>
                    <a:pt x="141320" y="20945"/>
                  </a:cubicBezTo>
                  <a:cubicBezTo>
                    <a:pt x="111687" y="15918"/>
                    <a:pt x="2149" y="-2602"/>
                    <a:pt x="32" y="3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4FAC4B3B-8C61-42BA-A937-E429B9F6DD4B}"/>
                </a:ext>
              </a:extLst>
            </p:cNvPr>
            <p:cNvSpPr/>
            <p:nvPr/>
          </p:nvSpPr>
          <p:spPr>
            <a:xfrm>
              <a:off x="3151587" y="9938939"/>
              <a:ext cx="226631" cy="102193"/>
            </a:xfrm>
            <a:custGeom>
              <a:avLst/>
              <a:gdLst>
                <a:gd name="connsiteX0" fmla="*/ 67863 w 226631"/>
                <a:gd name="connsiteY0" fmla="*/ 399 h 102193"/>
                <a:gd name="connsiteX1" fmla="*/ 26588 w 226631"/>
                <a:gd name="connsiteY1" fmla="*/ 60724 h 102193"/>
                <a:gd name="connsiteX2" fmla="*/ 1188 w 226631"/>
                <a:gd name="connsiteY2" fmla="*/ 71836 h 102193"/>
                <a:gd name="connsiteX3" fmla="*/ 64688 w 226631"/>
                <a:gd name="connsiteY3" fmla="*/ 67074 h 102193"/>
                <a:gd name="connsiteX4" fmla="*/ 156763 w 226631"/>
                <a:gd name="connsiteY4" fmla="*/ 92474 h 102193"/>
                <a:gd name="connsiteX5" fmla="*/ 171051 w 226631"/>
                <a:gd name="connsiteY5" fmla="*/ 98824 h 102193"/>
                <a:gd name="connsiteX6" fmla="*/ 226613 w 226631"/>
                <a:gd name="connsiteY6" fmla="*/ 41674 h 102193"/>
                <a:gd name="connsiteX7" fmla="*/ 164701 w 226631"/>
                <a:gd name="connsiteY7" fmla="*/ 75011 h 102193"/>
                <a:gd name="connsiteX8" fmla="*/ 101201 w 226631"/>
                <a:gd name="connsiteY8" fmla="*/ 75011 h 102193"/>
                <a:gd name="connsiteX9" fmla="*/ 9126 w 226631"/>
                <a:gd name="connsiteY9" fmla="*/ 94061 h 102193"/>
                <a:gd name="connsiteX10" fmla="*/ 67863 w 226631"/>
                <a:gd name="connsiteY10" fmla="*/ 399 h 1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631" h="102193">
                  <a:moveTo>
                    <a:pt x="67863" y="399"/>
                  </a:moveTo>
                  <a:cubicBezTo>
                    <a:pt x="70773" y="-5157"/>
                    <a:pt x="37700" y="48818"/>
                    <a:pt x="26588" y="60724"/>
                  </a:cubicBezTo>
                  <a:cubicBezTo>
                    <a:pt x="15476" y="72630"/>
                    <a:pt x="-5162" y="70778"/>
                    <a:pt x="1188" y="71836"/>
                  </a:cubicBezTo>
                  <a:cubicBezTo>
                    <a:pt x="7538" y="72894"/>
                    <a:pt x="38759" y="63634"/>
                    <a:pt x="64688" y="67074"/>
                  </a:cubicBezTo>
                  <a:cubicBezTo>
                    <a:pt x="90617" y="70514"/>
                    <a:pt x="139036" y="87182"/>
                    <a:pt x="156763" y="92474"/>
                  </a:cubicBezTo>
                  <a:cubicBezTo>
                    <a:pt x="174490" y="97766"/>
                    <a:pt x="159409" y="107291"/>
                    <a:pt x="171051" y="98824"/>
                  </a:cubicBezTo>
                  <a:cubicBezTo>
                    <a:pt x="182693" y="90357"/>
                    <a:pt x="227671" y="45643"/>
                    <a:pt x="226613" y="41674"/>
                  </a:cubicBezTo>
                  <a:cubicBezTo>
                    <a:pt x="225555" y="37705"/>
                    <a:pt x="185603" y="69455"/>
                    <a:pt x="164701" y="75011"/>
                  </a:cubicBezTo>
                  <a:cubicBezTo>
                    <a:pt x="143799" y="80567"/>
                    <a:pt x="127130" y="71836"/>
                    <a:pt x="101201" y="75011"/>
                  </a:cubicBezTo>
                  <a:cubicBezTo>
                    <a:pt x="75272" y="78186"/>
                    <a:pt x="13359" y="101205"/>
                    <a:pt x="9126" y="94061"/>
                  </a:cubicBezTo>
                  <a:cubicBezTo>
                    <a:pt x="4893" y="86917"/>
                    <a:pt x="64953" y="5955"/>
                    <a:pt x="67863" y="39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3D548917-08B2-45A4-BBCE-B3305E071C4F}"/>
                </a:ext>
              </a:extLst>
            </p:cNvPr>
            <p:cNvSpPr/>
            <p:nvPr/>
          </p:nvSpPr>
          <p:spPr>
            <a:xfrm>
              <a:off x="3278489" y="5803890"/>
              <a:ext cx="169635" cy="189523"/>
            </a:xfrm>
            <a:custGeom>
              <a:avLst/>
              <a:gdLst>
                <a:gd name="connsiteX0" fmla="*/ 169561 w 169635"/>
                <a:gd name="connsiteY0" fmla="*/ 10 h 189523"/>
                <a:gd name="connsiteX1" fmla="*/ 29861 w 169635"/>
                <a:gd name="connsiteY1" fmla="*/ 109548 h 189523"/>
                <a:gd name="connsiteX2" fmla="*/ 12399 w 169635"/>
                <a:gd name="connsiteY2" fmla="*/ 188923 h 189523"/>
                <a:gd name="connsiteX3" fmla="*/ 13986 w 169635"/>
                <a:gd name="connsiteY3" fmla="*/ 144473 h 189523"/>
                <a:gd name="connsiteX4" fmla="*/ 9224 w 169635"/>
                <a:gd name="connsiteY4" fmla="*/ 115898 h 189523"/>
                <a:gd name="connsiteX5" fmla="*/ 169561 w 169635"/>
                <a:gd name="connsiteY5" fmla="*/ 10 h 18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635" h="189523">
                  <a:moveTo>
                    <a:pt x="169561" y="10"/>
                  </a:moveTo>
                  <a:cubicBezTo>
                    <a:pt x="173000" y="-1048"/>
                    <a:pt x="56055" y="78063"/>
                    <a:pt x="29861" y="109548"/>
                  </a:cubicBezTo>
                  <a:cubicBezTo>
                    <a:pt x="3667" y="141033"/>
                    <a:pt x="15045" y="183102"/>
                    <a:pt x="12399" y="188923"/>
                  </a:cubicBezTo>
                  <a:cubicBezTo>
                    <a:pt x="9753" y="194744"/>
                    <a:pt x="14515" y="156644"/>
                    <a:pt x="13986" y="144473"/>
                  </a:cubicBezTo>
                  <a:cubicBezTo>
                    <a:pt x="13457" y="132302"/>
                    <a:pt x="-13795" y="136006"/>
                    <a:pt x="9224" y="115898"/>
                  </a:cubicBezTo>
                  <a:cubicBezTo>
                    <a:pt x="32243" y="95790"/>
                    <a:pt x="166122" y="1068"/>
                    <a:pt x="169561" y="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5FBF04B-9C28-4264-9E1C-0402A6CF146A}"/>
                </a:ext>
              </a:extLst>
            </p:cNvPr>
            <p:cNvSpPr/>
            <p:nvPr/>
          </p:nvSpPr>
          <p:spPr>
            <a:xfrm>
              <a:off x="3292374" y="5943582"/>
              <a:ext cx="51398" cy="900554"/>
            </a:xfrm>
            <a:custGeom>
              <a:avLst/>
              <a:gdLst>
                <a:gd name="connsiteX0" fmla="*/ 38201 w 51398"/>
                <a:gd name="connsiteY0" fmla="*/ 6368 h 900554"/>
                <a:gd name="connsiteX1" fmla="*/ 35026 w 51398"/>
                <a:gd name="connsiteY1" fmla="*/ 350856 h 900554"/>
                <a:gd name="connsiteX2" fmla="*/ 49314 w 51398"/>
                <a:gd name="connsiteY2" fmla="*/ 868381 h 900554"/>
                <a:gd name="connsiteX3" fmla="*/ 46139 w 51398"/>
                <a:gd name="connsiteY3" fmla="*/ 830281 h 900554"/>
                <a:gd name="connsiteX4" fmla="*/ 1689 w 51398"/>
                <a:gd name="connsiteY4" fmla="*/ 704868 h 900554"/>
                <a:gd name="connsiteX5" fmla="*/ 9626 w 51398"/>
                <a:gd name="connsiteY5" fmla="*/ 169881 h 900554"/>
                <a:gd name="connsiteX6" fmla="*/ 38201 w 51398"/>
                <a:gd name="connsiteY6" fmla="*/ 6368 h 9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98" h="900554">
                  <a:moveTo>
                    <a:pt x="38201" y="6368"/>
                  </a:moveTo>
                  <a:cubicBezTo>
                    <a:pt x="42434" y="36530"/>
                    <a:pt x="33174" y="207187"/>
                    <a:pt x="35026" y="350856"/>
                  </a:cubicBezTo>
                  <a:cubicBezTo>
                    <a:pt x="36878" y="494525"/>
                    <a:pt x="47462" y="788477"/>
                    <a:pt x="49314" y="868381"/>
                  </a:cubicBezTo>
                  <a:cubicBezTo>
                    <a:pt x="51166" y="948285"/>
                    <a:pt x="54076" y="857533"/>
                    <a:pt x="46139" y="830281"/>
                  </a:cubicBezTo>
                  <a:cubicBezTo>
                    <a:pt x="38202" y="803029"/>
                    <a:pt x="7774" y="814935"/>
                    <a:pt x="1689" y="704868"/>
                  </a:cubicBezTo>
                  <a:cubicBezTo>
                    <a:pt x="-4397" y="594801"/>
                    <a:pt x="7774" y="282858"/>
                    <a:pt x="9626" y="169881"/>
                  </a:cubicBezTo>
                  <a:cubicBezTo>
                    <a:pt x="11478" y="56904"/>
                    <a:pt x="33968" y="-23794"/>
                    <a:pt x="38201" y="63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076984AA-7A0F-4F64-B974-ABDF4F94364A}"/>
                </a:ext>
              </a:extLst>
            </p:cNvPr>
            <p:cNvSpPr/>
            <p:nvPr/>
          </p:nvSpPr>
          <p:spPr>
            <a:xfrm>
              <a:off x="3337574" y="5874890"/>
              <a:ext cx="541672" cy="68769"/>
            </a:xfrm>
            <a:custGeom>
              <a:avLst/>
              <a:gdLst>
                <a:gd name="connsiteX0" fmla="*/ 4643 w 541672"/>
                <a:gd name="connsiteY0" fmla="*/ 68710 h 68769"/>
                <a:gd name="connsiteX1" fmla="*/ 214193 w 541672"/>
                <a:gd name="connsiteY1" fmla="*/ 13677 h 68769"/>
                <a:gd name="connsiteX2" fmla="*/ 527459 w 541672"/>
                <a:gd name="connsiteY2" fmla="*/ 53893 h 68769"/>
                <a:gd name="connsiteX3" fmla="*/ 480893 w 541672"/>
                <a:gd name="connsiteY3" fmla="*/ 32727 h 68769"/>
                <a:gd name="connsiteX4" fmla="*/ 415276 w 541672"/>
                <a:gd name="connsiteY4" fmla="*/ 977 h 68769"/>
                <a:gd name="connsiteX5" fmla="*/ 4643 w 541672"/>
                <a:gd name="connsiteY5" fmla="*/ 68710 h 6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672" h="68769">
                  <a:moveTo>
                    <a:pt x="4643" y="68710"/>
                  </a:moveTo>
                  <a:cubicBezTo>
                    <a:pt x="-28871" y="70827"/>
                    <a:pt x="127057" y="16146"/>
                    <a:pt x="214193" y="13677"/>
                  </a:cubicBezTo>
                  <a:cubicBezTo>
                    <a:pt x="301329" y="11207"/>
                    <a:pt x="483009" y="50718"/>
                    <a:pt x="527459" y="53893"/>
                  </a:cubicBezTo>
                  <a:cubicBezTo>
                    <a:pt x="571909" y="57068"/>
                    <a:pt x="499590" y="41546"/>
                    <a:pt x="480893" y="32727"/>
                  </a:cubicBezTo>
                  <a:cubicBezTo>
                    <a:pt x="462196" y="23908"/>
                    <a:pt x="495709" y="-5726"/>
                    <a:pt x="415276" y="977"/>
                  </a:cubicBezTo>
                  <a:cubicBezTo>
                    <a:pt x="334843" y="7680"/>
                    <a:pt x="38157" y="66593"/>
                    <a:pt x="4643" y="6871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6A96B136-8C0C-4C00-BED4-6A0BBA436B50}"/>
                </a:ext>
              </a:extLst>
            </p:cNvPr>
            <p:cNvSpPr/>
            <p:nvPr/>
          </p:nvSpPr>
          <p:spPr>
            <a:xfrm>
              <a:off x="3304370" y="5814993"/>
              <a:ext cx="719413" cy="133036"/>
            </a:xfrm>
            <a:custGeom>
              <a:avLst/>
              <a:gdLst>
                <a:gd name="connsiteX0" fmla="*/ 6097 w 719413"/>
                <a:gd name="connsiteY0" fmla="*/ 132840 h 133036"/>
                <a:gd name="connsiteX1" fmla="*/ 78063 w 719413"/>
                <a:gd name="connsiteY1" fmla="*/ 7957 h 133036"/>
                <a:gd name="connsiteX2" fmla="*/ 524680 w 719413"/>
                <a:gd name="connsiteY2" fmla="*/ 12190 h 133036"/>
                <a:gd name="connsiteX3" fmla="*/ 719413 w 719413"/>
                <a:gd name="connsiteY3" fmla="*/ 10074 h 133036"/>
                <a:gd name="connsiteX4" fmla="*/ 524680 w 719413"/>
                <a:gd name="connsiteY4" fmla="*/ 22774 h 133036"/>
                <a:gd name="connsiteX5" fmla="*/ 384980 w 719413"/>
                <a:gd name="connsiteY5" fmla="*/ 48174 h 133036"/>
                <a:gd name="connsiteX6" fmla="*/ 150030 w 719413"/>
                <a:gd name="connsiteY6" fmla="*/ 37590 h 133036"/>
                <a:gd name="connsiteX7" fmla="*/ 6097 w 719413"/>
                <a:gd name="connsiteY7" fmla="*/ 132840 h 1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413" h="133036">
                  <a:moveTo>
                    <a:pt x="6097" y="132840"/>
                  </a:moveTo>
                  <a:cubicBezTo>
                    <a:pt x="-5898" y="127901"/>
                    <a:pt x="-8367" y="28065"/>
                    <a:pt x="78063" y="7957"/>
                  </a:cubicBezTo>
                  <a:cubicBezTo>
                    <a:pt x="164493" y="-12151"/>
                    <a:pt x="524680" y="12190"/>
                    <a:pt x="524680" y="12190"/>
                  </a:cubicBezTo>
                  <a:lnTo>
                    <a:pt x="719413" y="10074"/>
                  </a:lnTo>
                  <a:cubicBezTo>
                    <a:pt x="719413" y="11838"/>
                    <a:pt x="580419" y="16424"/>
                    <a:pt x="524680" y="22774"/>
                  </a:cubicBezTo>
                  <a:cubicBezTo>
                    <a:pt x="468941" y="29124"/>
                    <a:pt x="447421" y="45705"/>
                    <a:pt x="384980" y="48174"/>
                  </a:cubicBezTo>
                  <a:cubicBezTo>
                    <a:pt x="322539" y="50643"/>
                    <a:pt x="217410" y="27007"/>
                    <a:pt x="150030" y="37590"/>
                  </a:cubicBezTo>
                  <a:cubicBezTo>
                    <a:pt x="82650" y="48173"/>
                    <a:pt x="18092" y="137779"/>
                    <a:pt x="6097" y="1328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291309A9-7C09-4972-8310-1C8B8404136B}"/>
                </a:ext>
              </a:extLst>
            </p:cNvPr>
            <p:cNvSpPr/>
            <p:nvPr/>
          </p:nvSpPr>
          <p:spPr>
            <a:xfrm>
              <a:off x="3941220" y="5899462"/>
              <a:ext cx="67917" cy="867225"/>
            </a:xfrm>
            <a:custGeom>
              <a:avLst/>
              <a:gdLst>
                <a:gd name="connsiteX0" fmla="*/ 38113 w 67917"/>
                <a:gd name="connsiteY0" fmla="*/ 8155 h 867225"/>
                <a:gd name="connsiteX1" fmla="*/ 63513 w 67917"/>
                <a:gd name="connsiteY1" fmla="*/ 820955 h 867225"/>
                <a:gd name="connsiteX2" fmla="*/ 61397 w 67917"/>
                <a:gd name="connsiteY2" fmla="*/ 729938 h 867225"/>
                <a:gd name="connsiteX3" fmla="*/ 13 w 67917"/>
                <a:gd name="connsiteY3" fmla="*/ 420905 h 867225"/>
                <a:gd name="connsiteX4" fmla="*/ 38113 w 67917"/>
                <a:gd name="connsiteY4" fmla="*/ 8155 h 8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17" h="867225">
                  <a:moveTo>
                    <a:pt x="38113" y="8155"/>
                  </a:moveTo>
                  <a:cubicBezTo>
                    <a:pt x="48696" y="74830"/>
                    <a:pt x="59632" y="700658"/>
                    <a:pt x="63513" y="820955"/>
                  </a:cubicBezTo>
                  <a:cubicBezTo>
                    <a:pt x="67394" y="941252"/>
                    <a:pt x="71980" y="796613"/>
                    <a:pt x="61397" y="729938"/>
                  </a:cubicBezTo>
                  <a:cubicBezTo>
                    <a:pt x="50814" y="663263"/>
                    <a:pt x="719" y="539791"/>
                    <a:pt x="13" y="420905"/>
                  </a:cubicBezTo>
                  <a:cubicBezTo>
                    <a:pt x="-693" y="302019"/>
                    <a:pt x="27530" y="-58520"/>
                    <a:pt x="38113" y="815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5DD6FD92-49D6-4420-A6DF-239C081856A7}"/>
                </a:ext>
              </a:extLst>
            </p:cNvPr>
            <p:cNvSpPr/>
            <p:nvPr/>
          </p:nvSpPr>
          <p:spPr>
            <a:xfrm>
              <a:off x="3484881" y="5648913"/>
              <a:ext cx="1303922" cy="180000"/>
            </a:xfrm>
            <a:custGeom>
              <a:avLst/>
              <a:gdLst>
                <a:gd name="connsiteX0" fmla="*/ 20319 w 1303922"/>
                <a:gd name="connsiteY0" fmla="*/ 178800 h 180000"/>
                <a:gd name="connsiteX1" fmla="*/ 1053782 w 1303922"/>
                <a:gd name="connsiteY1" fmla="*/ 39100 h 180000"/>
                <a:gd name="connsiteX2" fmla="*/ 1299844 w 1303922"/>
                <a:gd name="connsiteY2" fmla="*/ 1000 h 180000"/>
                <a:gd name="connsiteX3" fmla="*/ 1191894 w 1303922"/>
                <a:gd name="connsiteY3" fmla="*/ 12112 h 180000"/>
                <a:gd name="connsiteX4" fmla="*/ 991869 w 1303922"/>
                <a:gd name="connsiteY4" fmla="*/ 23225 h 180000"/>
                <a:gd name="connsiteX5" fmla="*/ 414019 w 1303922"/>
                <a:gd name="connsiteY5" fmla="*/ 102600 h 180000"/>
                <a:gd name="connsiteX6" fmla="*/ 20319 w 1303922"/>
                <a:gd name="connsiteY6" fmla="*/ 17880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3922" h="180000">
                  <a:moveTo>
                    <a:pt x="20319" y="178800"/>
                  </a:moveTo>
                  <a:cubicBezTo>
                    <a:pt x="126946" y="168217"/>
                    <a:pt x="840528" y="68733"/>
                    <a:pt x="1053782" y="39100"/>
                  </a:cubicBezTo>
                  <a:cubicBezTo>
                    <a:pt x="1267036" y="9467"/>
                    <a:pt x="1276825" y="5498"/>
                    <a:pt x="1299844" y="1000"/>
                  </a:cubicBezTo>
                  <a:cubicBezTo>
                    <a:pt x="1322863" y="-3498"/>
                    <a:pt x="1243223" y="8408"/>
                    <a:pt x="1191894" y="12112"/>
                  </a:cubicBezTo>
                  <a:cubicBezTo>
                    <a:pt x="1140565" y="15816"/>
                    <a:pt x="1121515" y="8144"/>
                    <a:pt x="991869" y="23225"/>
                  </a:cubicBezTo>
                  <a:cubicBezTo>
                    <a:pt x="862223" y="38306"/>
                    <a:pt x="574357" y="77994"/>
                    <a:pt x="414019" y="102600"/>
                  </a:cubicBezTo>
                  <a:cubicBezTo>
                    <a:pt x="253682" y="127206"/>
                    <a:pt x="-86308" y="189383"/>
                    <a:pt x="20319" y="17880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DEFFE8CB-72C6-4808-9357-9D6DC4FEE672}"/>
                </a:ext>
              </a:extLst>
            </p:cNvPr>
            <p:cNvSpPr/>
            <p:nvPr/>
          </p:nvSpPr>
          <p:spPr>
            <a:xfrm>
              <a:off x="3814826" y="5728289"/>
              <a:ext cx="964486" cy="162574"/>
            </a:xfrm>
            <a:custGeom>
              <a:avLst/>
              <a:gdLst>
                <a:gd name="connsiteX0" fmla="*/ 1524 w 964486"/>
                <a:gd name="connsiteY0" fmla="*/ 161336 h 162574"/>
                <a:gd name="connsiteX1" fmla="*/ 439674 w 964486"/>
                <a:gd name="connsiteY1" fmla="*/ 77199 h 162574"/>
                <a:gd name="connsiteX2" fmla="*/ 955612 w 964486"/>
                <a:gd name="connsiteY2" fmla="*/ 8936 h 162574"/>
                <a:gd name="connsiteX3" fmla="*/ 779399 w 964486"/>
                <a:gd name="connsiteY3" fmla="*/ 8936 h 162574"/>
                <a:gd name="connsiteX4" fmla="*/ 593662 w 964486"/>
                <a:gd name="connsiteY4" fmla="*/ 8936 h 162574"/>
                <a:gd name="connsiteX5" fmla="*/ 1524 w 964486"/>
                <a:gd name="connsiteY5" fmla="*/ 161336 h 16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486" h="162574">
                  <a:moveTo>
                    <a:pt x="1524" y="161336"/>
                  </a:moveTo>
                  <a:cubicBezTo>
                    <a:pt x="-24141" y="172713"/>
                    <a:pt x="280659" y="102599"/>
                    <a:pt x="439674" y="77199"/>
                  </a:cubicBezTo>
                  <a:cubicBezTo>
                    <a:pt x="598689" y="51799"/>
                    <a:pt x="898991" y="20313"/>
                    <a:pt x="955612" y="8936"/>
                  </a:cubicBezTo>
                  <a:cubicBezTo>
                    <a:pt x="1012233" y="-2441"/>
                    <a:pt x="779399" y="8936"/>
                    <a:pt x="779399" y="8936"/>
                  </a:cubicBezTo>
                  <a:cubicBezTo>
                    <a:pt x="719074" y="8936"/>
                    <a:pt x="721191" y="-11172"/>
                    <a:pt x="593662" y="8936"/>
                  </a:cubicBezTo>
                  <a:cubicBezTo>
                    <a:pt x="466133" y="29044"/>
                    <a:pt x="27189" y="149959"/>
                    <a:pt x="1524" y="1613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19C098DA-BF7A-4E96-9522-944D998029CD}"/>
                </a:ext>
              </a:extLst>
            </p:cNvPr>
            <p:cNvSpPr/>
            <p:nvPr/>
          </p:nvSpPr>
          <p:spPr>
            <a:xfrm>
              <a:off x="6650234" y="7837302"/>
              <a:ext cx="67592" cy="1162060"/>
            </a:xfrm>
            <a:custGeom>
              <a:avLst/>
              <a:gdLst>
                <a:gd name="connsiteX0" fmla="*/ 64891 w 67592"/>
                <a:gd name="connsiteY0" fmla="*/ 17648 h 1162060"/>
                <a:gd name="connsiteX1" fmla="*/ 55366 w 67592"/>
                <a:gd name="connsiteY1" fmla="*/ 1084448 h 1162060"/>
                <a:gd name="connsiteX2" fmla="*/ 39491 w 67592"/>
                <a:gd name="connsiteY2" fmla="*/ 1036823 h 1162060"/>
                <a:gd name="connsiteX3" fmla="*/ 4566 w 67592"/>
                <a:gd name="connsiteY3" fmla="*/ 693923 h 1162060"/>
                <a:gd name="connsiteX4" fmla="*/ 4566 w 67592"/>
                <a:gd name="connsiteY4" fmla="*/ 439923 h 1162060"/>
                <a:gd name="connsiteX5" fmla="*/ 64891 w 67592"/>
                <a:gd name="connsiteY5" fmla="*/ 17648 h 11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92" h="1162060">
                  <a:moveTo>
                    <a:pt x="64891" y="17648"/>
                  </a:moveTo>
                  <a:cubicBezTo>
                    <a:pt x="73358" y="125069"/>
                    <a:pt x="59599" y="914586"/>
                    <a:pt x="55366" y="1084448"/>
                  </a:cubicBezTo>
                  <a:cubicBezTo>
                    <a:pt x="51133" y="1254310"/>
                    <a:pt x="47958" y="1101911"/>
                    <a:pt x="39491" y="1036823"/>
                  </a:cubicBezTo>
                  <a:cubicBezTo>
                    <a:pt x="31024" y="971735"/>
                    <a:pt x="10387" y="793406"/>
                    <a:pt x="4566" y="693923"/>
                  </a:cubicBezTo>
                  <a:cubicBezTo>
                    <a:pt x="-1255" y="594440"/>
                    <a:pt x="-1784" y="556340"/>
                    <a:pt x="4566" y="439923"/>
                  </a:cubicBezTo>
                  <a:cubicBezTo>
                    <a:pt x="10916" y="323506"/>
                    <a:pt x="56424" y="-89773"/>
                    <a:pt x="64891" y="176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1B73ACFB-53C3-4418-9ED8-48F9DE5FDCB1}"/>
                </a:ext>
              </a:extLst>
            </p:cNvPr>
            <p:cNvSpPr/>
            <p:nvPr/>
          </p:nvSpPr>
          <p:spPr>
            <a:xfrm>
              <a:off x="6127725" y="8965361"/>
              <a:ext cx="587703" cy="108204"/>
            </a:xfrm>
            <a:custGeom>
              <a:avLst/>
              <a:gdLst>
                <a:gd name="connsiteX0" fmla="*/ 25 w 587703"/>
                <a:gd name="connsiteY0" fmla="*/ 26239 h 108204"/>
                <a:gd name="connsiteX1" fmla="*/ 336575 w 587703"/>
                <a:gd name="connsiteY1" fmla="*/ 105614 h 108204"/>
                <a:gd name="connsiteX2" fmla="*/ 363563 w 587703"/>
                <a:gd name="connsiteY2" fmla="*/ 86564 h 108204"/>
                <a:gd name="connsiteX3" fmla="*/ 403250 w 587703"/>
                <a:gd name="connsiteY3" fmla="*/ 62752 h 108204"/>
                <a:gd name="connsiteX4" fmla="*/ 466750 w 587703"/>
                <a:gd name="connsiteY4" fmla="*/ 29414 h 108204"/>
                <a:gd name="connsiteX5" fmla="*/ 587400 w 587703"/>
                <a:gd name="connsiteY5" fmla="*/ 839 h 108204"/>
                <a:gd name="connsiteX6" fmla="*/ 495325 w 587703"/>
                <a:gd name="connsiteY6" fmla="*/ 13539 h 108204"/>
                <a:gd name="connsiteX7" fmla="*/ 319113 w 587703"/>
                <a:gd name="connsiteY7" fmla="*/ 72277 h 108204"/>
                <a:gd name="connsiteX8" fmla="*/ 25 w 587703"/>
                <a:gd name="connsiteY8" fmla="*/ 26239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703" h="108204">
                  <a:moveTo>
                    <a:pt x="25" y="26239"/>
                  </a:moveTo>
                  <a:cubicBezTo>
                    <a:pt x="2935" y="31795"/>
                    <a:pt x="275985" y="95560"/>
                    <a:pt x="336575" y="105614"/>
                  </a:cubicBezTo>
                  <a:cubicBezTo>
                    <a:pt x="397165" y="115668"/>
                    <a:pt x="352451" y="93708"/>
                    <a:pt x="363563" y="86564"/>
                  </a:cubicBezTo>
                  <a:cubicBezTo>
                    <a:pt x="374676" y="79420"/>
                    <a:pt x="386052" y="72277"/>
                    <a:pt x="403250" y="62752"/>
                  </a:cubicBezTo>
                  <a:cubicBezTo>
                    <a:pt x="420448" y="53227"/>
                    <a:pt x="436058" y="39733"/>
                    <a:pt x="466750" y="29414"/>
                  </a:cubicBezTo>
                  <a:cubicBezTo>
                    <a:pt x="497442" y="19095"/>
                    <a:pt x="582638" y="3485"/>
                    <a:pt x="587400" y="839"/>
                  </a:cubicBezTo>
                  <a:cubicBezTo>
                    <a:pt x="592162" y="-1807"/>
                    <a:pt x="540039" y="1633"/>
                    <a:pt x="495325" y="13539"/>
                  </a:cubicBezTo>
                  <a:cubicBezTo>
                    <a:pt x="450611" y="25445"/>
                    <a:pt x="396107" y="67514"/>
                    <a:pt x="319113" y="72277"/>
                  </a:cubicBezTo>
                  <a:cubicBezTo>
                    <a:pt x="242119" y="77040"/>
                    <a:pt x="-2885" y="20683"/>
                    <a:pt x="25" y="262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77B17B54-2F12-4247-969C-289D1E0BA48F}"/>
                </a:ext>
              </a:extLst>
            </p:cNvPr>
            <p:cNvSpPr/>
            <p:nvPr/>
          </p:nvSpPr>
          <p:spPr>
            <a:xfrm>
              <a:off x="6106778" y="9013655"/>
              <a:ext cx="347919" cy="78706"/>
            </a:xfrm>
            <a:custGeom>
              <a:avLst/>
              <a:gdLst>
                <a:gd name="connsiteX0" fmla="*/ 1922 w 347919"/>
                <a:gd name="connsiteY0" fmla="*/ 170 h 78706"/>
                <a:gd name="connsiteX1" fmla="*/ 341647 w 347919"/>
                <a:gd name="connsiteY1" fmla="*/ 76370 h 78706"/>
                <a:gd name="connsiteX2" fmla="*/ 208297 w 347919"/>
                <a:gd name="connsiteY2" fmla="*/ 55733 h 78706"/>
                <a:gd name="connsiteX3" fmla="*/ 1922 w 347919"/>
                <a:gd name="connsiteY3" fmla="*/ 170 h 7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919" h="78706">
                  <a:moveTo>
                    <a:pt x="1922" y="170"/>
                  </a:moveTo>
                  <a:cubicBezTo>
                    <a:pt x="24147" y="3610"/>
                    <a:pt x="307251" y="67110"/>
                    <a:pt x="341647" y="76370"/>
                  </a:cubicBezTo>
                  <a:cubicBezTo>
                    <a:pt x="376043" y="85630"/>
                    <a:pt x="260155" y="64993"/>
                    <a:pt x="208297" y="55733"/>
                  </a:cubicBezTo>
                  <a:cubicBezTo>
                    <a:pt x="156439" y="46473"/>
                    <a:pt x="-20303" y="-3270"/>
                    <a:pt x="1922" y="1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EAD0B058-3A71-417A-B59E-0994E178B7CB}"/>
                </a:ext>
              </a:extLst>
            </p:cNvPr>
            <p:cNvSpPr/>
            <p:nvPr/>
          </p:nvSpPr>
          <p:spPr>
            <a:xfrm>
              <a:off x="6119813" y="9150350"/>
              <a:ext cx="268427" cy="132041"/>
            </a:xfrm>
            <a:custGeom>
              <a:avLst/>
              <a:gdLst>
                <a:gd name="connsiteX0" fmla="*/ 0 w 268427"/>
                <a:gd name="connsiteY0" fmla="*/ 0 h 132041"/>
                <a:gd name="connsiteX1" fmla="*/ 185737 w 268427"/>
                <a:gd name="connsiteY1" fmla="*/ 22225 h 132041"/>
                <a:gd name="connsiteX2" fmla="*/ 214312 w 268427"/>
                <a:gd name="connsiteY2" fmla="*/ 33338 h 132041"/>
                <a:gd name="connsiteX3" fmla="*/ 244475 w 268427"/>
                <a:gd name="connsiteY3" fmla="*/ 131763 h 132041"/>
                <a:gd name="connsiteX4" fmla="*/ 252412 w 268427"/>
                <a:gd name="connsiteY4" fmla="*/ 61913 h 132041"/>
                <a:gd name="connsiteX5" fmla="*/ 250825 w 268427"/>
                <a:gd name="connsiteY5" fmla="*/ 30163 h 132041"/>
                <a:gd name="connsiteX6" fmla="*/ 0 w 268427"/>
                <a:gd name="connsiteY6" fmla="*/ 0 h 13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427" h="132041">
                  <a:moveTo>
                    <a:pt x="0" y="0"/>
                  </a:moveTo>
                  <a:lnTo>
                    <a:pt x="185737" y="22225"/>
                  </a:lnTo>
                  <a:cubicBezTo>
                    <a:pt x="221456" y="27781"/>
                    <a:pt x="204522" y="15082"/>
                    <a:pt x="214312" y="33338"/>
                  </a:cubicBezTo>
                  <a:cubicBezTo>
                    <a:pt x="224102" y="51594"/>
                    <a:pt x="238125" y="127001"/>
                    <a:pt x="244475" y="131763"/>
                  </a:cubicBezTo>
                  <a:cubicBezTo>
                    <a:pt x="250825" y="136525"/>
                    <a:pt x="251354" y="78846"/>
                    <a:pt x="252412" y="61913"/>
                  </a:cubicBezTo>
                  <a:cubicBezTo>
                    <a:pt x="253470" y="44980"/>
                    <a:pt x="288925" y="41540"/>
                    <a:pt x="250825" y="30163"/>
                  </a:cubicBezTo>
                  <a:cubicBezTo>
                    <a:pt x="212725" y="18786"/>
                    <a:pt x="10848" y="1323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4319588F-6BA5-428A-9FD2-25AAB3CDE9B8}"/>
                </a:ext>
              </a:extLst>
            </p:cNvPr>
            <p:cNvSpPr/>
            <p:nvPr/>
          </p:nvSpPr>
          <p:spPr>
            <a:xfrm>
              <a:off x="6269377" y="9013073"/>
              <a:ext cx="21910" cy="182651"/>
            </a:xfrm>
            <a:custGeom>
              <a:avLst/>
              <a:gdLst>
                <a:gd name="connsiteX0" fmla="*/ 1248 w 21910"/>
                <a:gd name="connsiteY0" fmla="*/ 178552 h 182651"/>
                <a:gd name="connsiteX1" fmla="*/ 4423 w 21910"/>
                <a:gd name="connsiteY1" fmla="*/ 752 h 182651"/>
                <a:gd name="connsiteX2" fmla="*/ 21886 w 21910"/>
                <a:gd name="connsiteY2" fmla="*/ 116640 h 182651"/>
                <a:gd name="connsiteX3" fmla="*/ 1248 w 21910"/>
                <a:gd name="connsiteY3" fmla="*/ 178552 h 18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10" h="182651">
                  <a:moveTo>
                    <a:pt x="1248" y="178552"/>
                  </a:moveTo>
                  <a:cubicBezTo>
                    <a:pt x="-1663" y="159237"/>
                    <a:pt x="983" y="11071"/>
                    <a:pt x="4423" y="752"/>
                  </a:cubicBezTo>
                  <a:cubicBezTo>
                    <a:pt x="7863" y="-9567"/>
                    <a:pt x="21092" y="89123"/>
                    <a:pt x="21886" y="116640"/>
                  </a:cubicBezTo>
                  <a:cubicBezTo>
                    <a:pt x="22680" y="144157"/>
                    <a:pt x="4159" y="197867"/>
                    <a:pt x="1248" y="1785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E8D385E8-9B3F-4043-AA5D-069C9FDD05FC}"/>
                </a:ext>
              </a:extLst>
            </p:cNvPr>
            <p:cNvSpPr/>
            <p:nvPr/>
          </p:nvSpPr>
          <p:spPr>
            <a:xfrm>
              <a:off x="6451306" y="9063333"/>
              <a:ext cx="35336" cy="232583"/>
            </a:xfrm>
            <a:custGeom>
              <a:avLst/>
              <a:gdLst>
                <a:gd name="connsiteX0" fmla="*/ 294 w 35336"/>
                <a:gd name="connsiteY0" fmla="*/ 1292 h 232583"/>
                <a:gd name="connsiteX1" fmla="*/ 19344 w 35336"/>
                <a:gd name="connsiteY1" fmla="*/ 228305 h 232583"/>
                <a:gd name="connsiteX2" fmla="*/ 35219 w 35336"/>
                <a:gd name="connsiteY2" fmla="*/ 139405 h 232583"/>
                <a:gd name="connsiteX3" fmla="*/ 294 w 35336"/>
                <a:gd name="connsiteY3" fmla="*/ 1292 h 23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36" h="232583">
                  <a:moveTo>
                    <a:pt x="294" y="1292"/>
                  </a:moveTo>
                  <a:cubicBezTo>
                    <a:pt x="-2352" y="16109"/>
                    <a:pt x="13523" y="205286"/>
                    <a:pt x="19344" y="228305"/>
                  </a:cubicBezTo>
                  <a:cubicBezTo>
                    <a:pt x="25165" y="251324"/>
                    <a:pt x="32838" y="175653"/>
                    <a:pt x="35219" y="139405"/>
                  </a:cubicBezTo>
                  <a:cubicBezTo>
                    <a:pt x="37600" y="103157"/>
                    <a:pt x="2940" y="-13525"/>
                    <a:pt x="294" y="129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0943B823-8473-4AA7-9E85-6B4CF3382D10}"/>
                </a:ext>
              </a:extLst>
            </p:cNvPr>
            <p:cNvSpPr/>
            <p:nvPr/>
          </p:nvSpPr>
          <p:spPr>
            <a:xfrm>
              <a:off x="6496044" y="9031655"/>
              <a:ext cx="39942" cy="278998"/>
            </a:xfrm>
            <a:custGeom>
              <a:avLst/>
              <a:gdLst>
                <a:gd name="connsiteX0" fmla="*/ 38106 w 39942"/>
                <a:gd name="connsiteY0" fmla="*/ 1220 h 278998"/>
                <a:gd name="connsiteX1" fmla="*/ 31756 w 39942"/>
                <a:gd name="connsiteY1" fmla="*/ 266333 h 278998"/>
                <a:gd name="connsiteX2" fmla="*/ 12706 w 39942"/>
                <a:gd name="connsiteY2" fmla="*/ 229820 h 278998"/>
                <a:gd name="connsiteX3" fmla="*/ 6 w 39942"/>
                <a:gd name="connsiteY3" fmla="*/ 169495 h 278998"/>
                <a:gd name="connsiteX4" fmla="*/ 38106 w 39942"/>
                <a:gd name="connsiteY4" fmla="*/ 1220 h 2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2" h="278998">
                  <a:moveTo>
                    <a:pt x="38106" y="1220"/>
                  </a:moveTo>
                  <a:cubicBezTo>
                    <a:pt x="43398" y="17360"/>
                    <a:pt x="35989" y="228233"/>
                    <a:pt x="31756" y="266333"/>
                  </a:cubicBezTo>
                  <a:cubicBezTo>
                    <a:pt x="27523" y="304433"/>
                    <a:pt x="17998" y="245960"/>
                    <a:pt x="12706" y="229820"/>
                  </a:cubicBezTo>
                  <a:cubicBezTo>
                    <a:pt x="7414" y="213680"/>
                    <a:pt x="535" y="205214"/>
                    <a:pt x="6" y="169495"/>
                  </a:cubicBezTo>
                  <a:cubicBezTo>
                    <a:pt x="-523" y="133776"/>
                    <a:pt x="32814" y="-14920"/>
                    <a:pt x="38106" y="12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EA9144B0-5580-4009-88E0-F9EE8C248EEA}"/>
                </a:ext>
              </a:extLst>
            </p:cNvPr>
            <p:cNvSpPr/>
            <p:nvPr/>
          </p:nvSpPr>
          <p:spPr>
            <a:xfrm>
              <a:off x="6345194" y="9252445"/>
              <a:ext cx="130243" cy="29708"/>
            </a:xfrm>
            <a:custGeom>
              <a:avLst/>
              <a:gdLst>
                <a:gd name="connsiteX0" fmla="*/ 44 w 130243"/>
                <a:gd name="connsiteY0" fmla="*/ 1093 h 29708"/>
                <a:gd name="connsiteX1" fmla="*/ 122281 w 130243"/>
                <a:gd name="connsiteY1" fmla="*/ 29668 h 29708"/>
                <a:gd name="connsiteX2" fmla="*/ 107994 w 130243"/>
                <a:gd name="connsiteY2" fmla="*/ 7443 h 29708"/>
                <a:gd name="connsiteX3" fmla="*/ 44 w 130243"/>
                <a:gd name="connsiteY3" fmla="*/ 1093 h 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43" h="29708">
                  <a:moveTo>
                    <a:pt x="44" y="1093"/>
                  </a:moveTo>
                  <a:cubicBezTo>
                    <a:pt x="2425" y="4797"/>
                    <a:pt x="104290" y="28610"/>
                    <a:pt x="122281" y="29668"/>
                  </a:cubicBezTo>
                  <a:cubicBezTo>
                    <a:pt x="140272" y="30726"/>
                    <a:pt x="124398" y="10883"/>
                    <a:pt x="107994" y="7443"/>
                  </a:cubicBezTo>
                  <a:cubicBezTo>
                    <a:pt x="91590" y="4003"/>
                    <a:pt x="-2337" y="-2611"/>
                    <a:pt x="44" y="10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3ED04FBC-7075-4491-9C8B-85590CB1290D}"/>
                </a:ext>
              </a:extLst>
            </p:cNvPr>
            <p:cNvSpPr/>
            <p:nvPr/>
          </p:nvSpPr>
          <p:spPr>
            <a:xfrm>
              <a:off x="6360767" y="9269983"/>
              <a:ext cx="172239" cy="30244"/>
            </a:xfrm>
            <a:custGeom>
              <a:avLst/>
              <a:gdLst>
                <a:gd name="connsiteX0" fmla="*/ 346 w 172239"/>
                <a:gd name="connsiteY0" fmla="*/ 1017 h 30244"/>
                <a:gd name="connsiteX1" fmla="*/ 113058 w 172239"/>
                <a:gd name="connsiteY1" fmla="*/ 29592 h 30244"/>
                <a:gd name="connsiteX2" fmla="*/ 171796 w 172239"/>
                <a:gd name="connsiteY2" fmla="*/ 20067 h 30244"/>
                <a:gd name="connsiteX3" fmla="*/ 136871 w 172239"/>
                <a:gd name="connsiteY3" fmla="*/ 8955 h 30244"/>
                <a:gd name="connsiteX4" fmla="*/ 79721 w 172239"/>
                <a:gd name="connsiteY4" fmla="*/ 7367 h 30244"/>
                <a:gd name="connsiteX5" fmla="*/ 346 w 172239"/>
                <a:gd name="connsiteY5" fmla="*/ 1017 h 3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39" h="30244">
                  <a:moveTo>
                    <a:pt x="346" y="1017"/>
                  </a:moveTo>
                  <a:cubicBezTo>
                    <a:pt x="5902" y="4721"/>
                    <a:pt x="84483" y="26417"/>
                    <a:pt x="113058" y="29592"/>
                  </a:cubicBezTo>
                  <a:cubicBezTo>
                    <a:pt x="141633" y="32767"/>
                    <a:pt x="167827" y="23506"/>
                    <a:pt x="171796" y="20067"/>
                  </a:cubicBezTo>
                  <a:cubicBezTo>
                    <a:pt x="175765" y="16628"/>
                    <a:pt x="152217" y="11072"/>
                    <a:pt x="136871" y="8955"/>
                  </a:cubicBezTo>
                  <a:cubicBezTo>
                    <a:pt x="121525" y="6838"/>
                    <a:pt x="101946" y="10013"/>
                    <a:pt x="79721" y="7367"/>
                  </a:cubicBezTo>
                  <a:cubicBezTo>
                    <a:pt x="57496" y="4721"/>
                    <a:pt x="-5210" y="-2687"/>
                    <a:pt x="346" y="10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D4878E7F-EEA6-4692-A743-4A7B6C749622}"/>
                </a:ext>
              </a:extLst>
            </p:cNvPr>
            <p:cNvSpPr/>
            <p:nvPr/>
          </p:nvSpPr>
          <p:spPr>
            <a:xfrm>
              <a:off x="6338885" y="9273015"/>
              <a:ext cx="22853" cy="731981"/>
            </a:xfrm>
            <a:custGeom>
              <a:avLst/>
              <a:gdLst>
                <a:gd name="connsiteX0" fmla="*/ 20640 w 22853"/>
                <a:gd name="connsiteY0" fmla="*/ 1160 h 731981"/>
                <a:gd name="connsiteX1" fmla="*/ 3 w 22853"/>
                <a:gd name="connsiteY1" fmla="*/ 702835 h 731981"/>
                <a:gd name="connsiteX2" fmla="*/ 19053 w 22853"/>
                <a:gd name="connsiteY2" fmla="*/ 540910 h 731981"/>
                <a:gd name="connsiteX3" fmla="*/ 20640 w 22853"/>
                <a:gd name="connsiteY3" fmla="*/ 1160 h 7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3" h="731981">
                  <a:moveTo>
                    <a:pt x="20640" y="1160"/>
                  </a:moveTo>
                  <a:cubicBezTo>
                    <a:pt x="17465" y="28148"/>
                    <a:pt x="267" y="612877"/>
                    <a:pt x="3" y="702835"/>
                  </a:cubicBezTo>
                  <a:cubicBezTo>
                    <a:pt x="-262" y="792793"/>
                    <a:pt x="14290" y="656268"/>
                    <a:pt x="19053" y="540910"/>
                  </a:cubicBezTo>
                  <a:cubicBezTo>
                    <a:pt x="23816" y="425552"/>
                    <a:pt x="23815" y="-25828"/>
                    <a:pt x="20640" y="11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77A5BF00-7312-4BC4-9F89-F4B0E1FDD888}"/>
                </a:ext>
              </a:extLst>
            </p:cNvPr>
            <p:cNvSpPr/>
            <p:nvPr/>
          </p:nvSpPr>
          <p:spPr>
            <a:xfrm>
              <a:off x="6434770" y="9252256"/>
              <a:ext cx="22151" cy="788389"/>
            </a:xfrm>
            <a:custGeom>
              <a:avLst/>
              <a:gdLst>
                <a:gd name="connsiteX0" fmla="*/ 21593 w 22151"/>
                <a:gd name="connsiteY0" fmla="*/ 6044 h 788389"/>
                <a:gd name="connsiteX1" fmla="*/ 15243 w 22151"/>
                <a:gd name="connsiteY1" fmla="*/ 748994 h 788389"/>
                <a:gd name="connsiteX2" fmla="*/ 4130 w 22151"/>
                <a:gd name="connsiteY2" fmla="*/ 656919 h 788389"/>
                <a:gd name="connsiteX3" fmla="*/ 955 w 22151"/>
                <a:gd name="connsiteY3" fmla="*/ 409269 h 788389"/>
                <a:gd name="connsiteX4" fmla="*/ 21593 w 22151"/>
                <a:gd name="connsiteY4" fmla="*/ 6044 h 78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1" h="788389">
                  <a:moveTo>
                    <a:pt x="21593" y="6044"/>
                  </a:moveTo>
                  <a:cubicBezTo>
                    <a:pt x="23974" y="62665"/>
                    <a:pt x="18153" y="640515"/>
                    <a:pt x="15243" y="748994"/>
                  </a:cubicBezTo>
                  <a:cubicBezTo>
                    <a:pt x="12333" y="857473"/>
                    <a:pt x="6511" y="713540"/>
                    <a:pt x="4130" y="656919"/>
                  </a:cubicBezTo>
                  <a:cubicBezTo>
                    <a:pt x="1749" y="600298"/>
                    <a:pt x="-1691" y="511927"/>
                    <a:pt x="955" y="409269"/>
                  </a:cubicBezTo>
                  <a:cubicBezTo>
                    <a:pt x="3601" y="306611"/>
                    <a:pt x="19212" y="-50577"/>
                    <a:pt x="21593" y="604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ADA9CDD2-97E7-42DA-8373-187AFAE0C146}"/>
                </a:ext>
              </a:extLst>
            </p:cNvPr>
            <p:cNvSpPr/>
            <p:nvPr/>
          </p:nvSpPr>
          <p:spPr>
            <a:xfrm>
              <a:off x="6492615" y="9308020"/>
              <a:ext cx="43507" cy="706938"/>
            </a:xfrm>
            <a:custGeom>
              <a:avLst/>
              <a:gdLst>
                <a:gd name="connsiteX0" fmla="*/ 43123 w 43507"/>
                <a:gd name="connsiteY0" fmla="*/ 5843 h 706938"/>
                <a:gd name="connsiteX1" fmla="*/ 20898 w 43507"/>
                <a:gd name="connsiteY1" fmla="*/ 678943 h 706938"/>
                <a:gd name="connsiteX2" fmla="*/ 12960 w 43507"/>
                <a:gd name="connsiteY2" fmla="*/ 558293 h 706938"/>
                <a:gd name="connsiteX3" fmla="*/ 260 w 43507"/>
                <a:gd name="connsiteY3" fmla="*/ 363030 h 706938"/>
                <a:gd name="connsiteX4" fmla="*/ 43123 w 43507"/>
                <a:gd name="connsiteY4" fmla="*/ 5843 h 70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07" h="706938">
                  <a:moveTo>
                    <a:pt x="43123" y="5843"/>
                  </a:moveTo>
                  <a:cubicBezTo>
                    <a:pt x="46563" y="58495"/>
                    <a:pt x="25925" y="586868"/>
                    <a:pt x="20898" y="678943"/>
                  </a:cubicBezTo>
                  <a:cubicBezTo>
                    <a:pt x="15871" y="771018"/>
                    <a:pt x="16400" y="610945"/>
                    <a:pt x="12960" y="558293"/>
                  </a:cubicBezTo>
                  <a:cubicBezTo>
                    <a:pt x="9520" y="505641"/>
                    <a:pt x="-1857" y="454840"/>
                    <a:pt x="260" y="363030"/>
                  </a:cubicBezTo>
                  <a:cubicBezTo>
                    <a:pt x="2377" y="271220"/>
                    <a:pt x="39683" y="-46809"/>
                    <a:pt x="43123" y="584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E5D30B47-8E46-4779-A235-F4B51AE0CDFC}"/>
                </a:ext>
              </a:extLst>
            </p:cNvPr>
            <p:cNvSpPr/>
            <p:nvPr/>
          </p:nvSpPr>
          <p:spPr>
            <a:xfrm>
              <a:off x="6319752" y="9980300"/>
              <a:ext cx="198881" cy="49716"/>
            </a:xfrm>
            <a:custGeom>
              <a:avLst/>
              <a:gdLst>
                <a:gd name="connsiteX0" fmla="*/ 86 w 198881"/>
                <a:gd name="connsiteY0" fmla="*/ 313 h 49716"/>
                <a:gd name="connsiteX1" fmla="*/ 130261 w 198881"/>
                <a:gd name="connsiteY1" fmla="*/ 47938 h 49716"/>
                <a:gd name="connsiteX2" fmla="*/ 198523 w 198881"/>
                <a:gd name="connsiteY2" fmla="*/ 38413 h 49716"/>
                <a:gd name="connsiteX3" fmla="*/ 150898 w 198881"/>
                <a:gd name="connsiteY3" fmla="*/ 27300 h 49716"/>
                <a:gd name="connsiteX4" fmla="*/ 86 w 198881"/>
                <a:gd name="connsiteY4" fmla="*/ 313 h 4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81" h="49716">
                  <a:moveTo>
                    <a:pt x="86" y="313"/>
                  </a:moveTo>
                  <a:cubicBezTo>
                    <a:pt x="-3353" y="3753"/>
                    <a:pt x="97188" y="41588"/>
                    <a:pt x="130261" y="47938"/>
                  </a:cubicBezTo>
                  <a:cubicBezTo>
                    <a:pt x="163334" y="54288"/>
                    <a:pt x="195084" y="41853"/>
                    <a:pt x="198523" y="38413"/>
                  </a:cubicBezTo>
                  <a:cubicBezTo>
                    <a:pt x="201962" y="34973"/>
                    <a:pt x="180267" y="31798"/>
                    <a:pt x="150898" y="27300"/>
                  </a:cubicBezTo>
                  <a:cubicBezTo>
                    <a:pt x="121529" y="22802"/>
                    <a:pt x="3525" y="-3127"/>
                    <a:pt x="86" y="3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20AA9BE8-25D3-42E9-B583-75951CE76E60}"/>
                </a:ext>
              </a:extLst>
            </p:cNvPr>
            <p:cNvSpPr/>
            <p:nvPr/>
          </p:nvSpPr>
          <p:spPr>
            <a:xfrm>
              <a:off x="6303815" y="10012302"/>
              <a:ext cx="241511" cy="62124"/>
            </a:xfrm>
            <a:custGeom>
              <a:avLst/>
              <a:gdLst>
                <a:gd name="connsiteX0" fmla="*/ 148 w 241511"/>
                <a:gd name="connsiteY0" fmla="*/ 61 h 62124"/>
                <a:gd name="connsiteX1" fmla="*/ 149373 w 241511"/>
                <a:gd name="connsiteY1" fmla="*/ 42923 h 62124"/>
                <a:gd name="connsiteX2" fmla="*/ 98573 w 241511"/>
                <a:gd name="connsiteY2" fmla="*/ 61973 h 62124"/>
                <a:gd name="connsiteX3" fmla="*/ 190648 w 241511"/>
                <a:gd name="connsiteY3" fmla="*/ 50861 h 62124"/>
                <a:gd name="connsiteX4" fmla="*/ 241448 w 241511"/>
                <a:gd name="connsiteY4" fmla="*/ 33398 h 62124"/>
                <a:gd name="connsiteX5" fmla="*/ 181123 w 241511"/>
                <a:gd name="connsiteY5" fmla="*/ 33398 h 62124"/>
                <a:gd name="connsiteX6" fmla="*/ 148 w 241511"/>
                <a:gd name="connsiteY6" fmla="*/ 61 h 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11" h="62124">
                  <a:moveTo>
                    <a:pt x="148" y="61"/>
                  </a:moveTo>
                  <a:cubicBezTo>
                    <a:pt x="-5144" y="1648"/>
                    <a:pt x="132969" y="32604"/>
                    <a:pt x="149373" y="42923"/>
                  </a:cubicBezTo>
                  <a:cubicBezTo>
                    <a:pt x="165777" y="53242"/>
                    <a:pt x="91694" y="60650"/>
                    <a:pt x="98573" y="61973"/>
                  </a:cubicBezTo>
                  <a:cubicBezTo>
                    <a:pt x="105452" y="63296"/>
                    <a:pt x="166836" y="55623"/>
                    <a:pt x="190648" y="50861"/>
                  </a:cubicBezTo>
                  <a:cubicBezTo>
                    <a:pt x="214460" y="46099"/>
                    <a:pt x="243035" y="36308"/>
                    <a:pt x="241448" y="33398"/>
                  </a:cubicBezTo>
                  <a:cubicBezTo>
                    <a:pt x="239861" y="30488"/>
                    <a:pt x="215784" y="38690"/>
                    <a:pt x="181123" y="33398"/>
                  </a:cubicBezTo>
                  <a:cubicBezTo>
                    <a:pt x="146463" y="28106"/>
                    <a:pt x="5440" y="-1526"/>
                    <a:pt x="148" y="6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D19C3D5B-378D-422A-8E73-4783436F5842}"/>
                </a:ext>
              </a:extLst>
            </p:cNvPr>
            <p:cNvSpPr/>
            <p:nvPr/>
          </p:nvSpPr>
          <p:spPr>
            <a:xfrm>
              <a:off x="6329009" y="10050055"/>
              <a:ext cx="29149" cy="674185"/>
            </a:xfrm>
            <a:custGeom>
              <a:avLst/>
              <a:gdLst>
                <a:gd name="connsiteX0" fmla="*/ 5116 w 29149"/>
                <a:gd name="connsiteY0" fmla="*/ 3583 h 674185"/>
                <a:gd name="connsiteX1" fmla="*/ 1941 w 29149"/>
                <a:gd name="connsiteY1" fmla="*/ 660808 h 674185"/>
                <a:gd name="connsiteX2" fmla="*/ 28929 w 29149"/>
                <a:gd name="connsiteY2" fmla="*/ 409983 h 674185"/>
                <a:gd name="connsiteX3" fmla="*/ 5116 w 29149"/>
                <a:gd name="connsiteY3" fmla="*/ 3583 h 67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9" h="674185">
                  <a:moveTo>
                    <a:pt x="5116" y="3583"/>
                  </a:moveTo>
                  <a:cubicBezTo>
                    <a:pt x="618" y="45387"/>
                    <a:pt x="-2028" y="593075"/>
                    <a:pt x="1941" y="660808"/>
                  </a:cubicBezTo>
                  <a:cubicBezTo>
                    <a:pt x="5910" y="728541"/>
                    <a:pt x="26283" y="522695"/>
                    <a:pt x="28929" y="409983"/>
                  </a:cubicBezTo>
                  <a:cubicBezTo>
                    <a:pt x="31575" y="297271"/>
                    <a:pt x="9614" y="-38221"/>
                    <a:pt x="5116" y="35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E5AC6C59-EB11-488B-880F-39582D53C599}"/>
                </a:ext>
              </a:extLst>
            </p:cNvPr>
            <p:cNvSpPr/>
            <p:nvPr/>
          </p:nvSpPr>
          <p:spPr>
            <a:xfrm>
              <a:off x="6427769" y="10068935"/>
              <a:ext cx="25804" cy="682166"/>
            </a:xfrm>
            <a:custGeom>
              <a:avLst/>
              <a:gdLst>
                <a:gd name="connsiteX0" fmla="*/ 25419 w 25804"/>
                <a:gd name="connsiteY0" fmla="*/ 578 h 682166"/>
                <a:gd name="connsiteX1" fmla="*/ 14306 w 25804"/>
                <a:gd name="connsiteY1" fmla="*/ 646690 h 682166"/>
                <a:gd name="connsiteX2" fmla="*/ 19 w 25804"/>
                <a:gd name="connsiteY2" fmla="*/ 533978 h 682166"/>
                <a:gd name="connsiteX3" fmla="*/ 25419 w 25804"/>
                <a:gd name="connsiteY3" fmla="*/ 578 h 68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04" h="682166">
                  <a:moveTo>
                    <a:pt x="25419" y="578"/>
                  </a:moveTo>
                  <a:cubicBezTo>
                    <a:pt x="27800" y="19363"/>
                    <a:pt x="18539" y="557790"/>
                    <a:pt x="14306" y="646690"/>
                  </a:cubicBezTo>
                  <a:cubicBezTo>
                    <a:pt x="10073" y="735590"/>
                    <a:pt x="813" y="642192"/>
                    <a:pt x="19" y="533978"/>
                  </a:cubicBezTo>
                  <a:cubicBezTo>
                    <a:pt x="-775" y="425764"/>
                    <a:pt x="23038" y="-18207"/>
                    <a:pt x="25419" y="57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AA75127C-DA50-4246-92D5-7EC74509FF9A}"/>
                </a:ext>
              </a:extLst>
            </p:cNvPr>
            <p:cNvSpPr/>
            <p:nvPr/>
          </p:nvSpPr>
          <p:spPr>
            <a:xfrm>
              <a:off x="6486335" y="10027010"/>
              <a:ext cx="24440" cy="694404"/>
            </a:xfrm>
            <a:custGeom>
              <a:avLst/>
              <a:gdLst>
                <a:gd name="connsiteX0" fmla="*/ 24003 w 24440"/>
                <a:gd name="connsiteY0" fmla="*/ 9165 h 694404"/>
                <a:gd name="connsiteX1" fmla="*/ 14478 w 24440"/>
                <a:gd name="connsiteY1" fmla="*/ 688615 h 694404"/>
                <a:gd name="connsiteX2" fmla="*/ 190 w 24440"/>
                <a:gd name="connsiteY2" fmla="*/ 320315 h 694404"/>
                <a:gd name="connsiteX3" fmla="*/ 24003 w 24440"/>
                <a:gd name="connsiteY3" fmla="*/ 9165 h 69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40" h="694404">
                  <a:moveTo>
                    <a:pt x="24003" y="9165"/>
                  </a:moveTo>
                  <a:cubicBezTo>
                    <a:pt x="26384" y="70548"/>
                    <a:pt x="18447" y="636757"/>
                    <a:pt x="14478" y="688615"/>
                  </a:cubicBezTo>
                  <a:cubicBezTo>
                    <a:pt x="10509" y="740473"/>
                    <a:pt x="-1662" y="429852"/>
                    <a:pt x="190" y="320315"/>
                  </a:cubicBezTo>
                  <a:cubicBezTo>
                    <a:pt x="2042" y="210778"/>
                    <a:pt x="21622" y="-52218"/>
                    <a:pt x="24003" y="916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AC843498-02C4-4373-9AF8-B736D285080F}"/>
                </a:ext>
              </a:extLst>
            </p:cNvPr>
            <p:cNvSpPr/>
            <p:nvPr/>
          </p:nvSpPr>
          <p:spPr>
            <a:xfrm>
              <a:off x="6295562" y="10696445"/>
              <a:ext cx="219600" cy="57595"/>
            </a:xfrm>
            <a:custGeom>
              <a:avLst/>
              <a:gdLst>
                <a:gd name="connsiteX0" fmla="*/ 463 w 219600"/>
                <a:gd name="connsiteY0" fmla="*/ 130 h 57595"/>
                <a:gd name="connsiteX1" fmla="*/ 117938 w 219600"/>
                <a:gd name="connsiteY1" fmla="*/ 54105 h 57595"/>
                <a:gd name="connsiteX2" fmla="*/ 175088 w 219600"/>
                <a:gd name="connsiteY2" fmla="*/ 49343 h 57595"/>
                <a:gd name="connsiteX3" fmla="*/ 219538 w 219600"/>
                <a:gd name="connsiteY3" fmla="*/ 25530 h 57595"/>
                <a:gd name="connsiteX4" fmla="*/ 165563 w 219600"/>
                <a:gd name="connsiteY4" fmla="*/ 38230 h 57595"/>
                <a:gd name="connsiteX5" fmla="*/ 463 w 219600"/>
                <a:gd name="connsiteY5" fmla="*/ 130 h 5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00" h="57595">
                  <a:moveTo>
                    <a:pt x="463" y="130"/>
                  </a:moveTo>
                  <a:cubicBezTo>
                    <a:pt x="-7474" y="2776"/>
                    <a:pt x="88834" y="45903"/>
                    <a:pt x="117938" y="54105"/>
                  </a:cubicBezTo>
                  <a:cubicBezTo>
                    <a:pt x="147042" y="62307"/>
                    <a:pt x="158155" y="54105"/>
                    <a:pt x="175088" y="49343"/>
                  </a:cubicBezTo>
                  <a:cubicBezTo>
                    <a:pt x="192021" y="44581"/>
                    <a:pt x="221125" y="27382"/>
                    <a:pt x="219538" y="25530"/>
                  </a:cubicBezTo>
                  <a:cubicBezTo>
                    <a:pt x="217951" y="23678"/>
                    <a:pt x="197048" y="40611"/>
                    <a:pt x="165563" y="38230"/>
                  </a:cubicBezTo>
                  <a:cubicBezTo>
                    <a:pt x="134078" y="35849"/>
                    <a:pt x="8400" y="-2516"/>
                    <a:pt x="463" y="1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8E3CDF01-142E-44A7-8162-C8D790B9A2D6}"/>
                </a:ext>
              </a:extLst>
            </p:cNvPr>
            <p:cNvSpPr/>
            <p:nvPr/>
          </p:nvSpPr>
          <p:spPr>
            <a:xfrm>
              <a:off x="6300371" y="10666342"/>
              <a:ext cx="240330" cy="138294"/>
            </a:xfrm>
            <a:custGeom>
              <a:avLst/>
              <a:gdLst>
                <a:gd name="connsiteX0" fmla="*/ 8354 w 240330"/>
                <a:gd name="connsiteY0" fmla="*/ 71 h 138294"/>
                <a:gd name="connsiteX1" fmla="*/ 6767 w 240330"/>
                <a:gd name="connsiteY1" fmla="*/ 95321 h 138294"/>
                <a:gd name="connsiteX2" fmla="*/ 95667 w 240330"/>
                <a:gd name="connsiteY2" fmla="*/ 125483 h 138294"/>
                <a:gd name="connsiteX3" fmla="*/ 136942 w 240330"/>
                <a:gd name="connsiteY3" fmla="*/ 138183 h 138294"/>
                <a:gd name="connsiteX4" fmla="*/ 219492 w 240330"/>
                <a:gd name="connsiteY4" fmla="*/ 119133 h 138294"/>
                <a:gd name="connsiteX5" fmla="*/ 238542 w 240330"/>
                <a:gd name="connsiteY5" fmla="*/ 104846 h 138294"/>
                <a:gd name="connsiteX6" fmla="*/ 186154 w 240330"/>
                <a:gd name="connsiteY6" fmla="*/ 114371 h 138294"/>
                <a:gd name="connsiteX7" fmla="*/ 71854 w 240330"/>
                <a:gd name="connsiteY7" fmla="*/ 98496 h 138294"/>
                <a:gd name="connsiteX8" fmla="*/ 25817 w 240330"/>
                <a:gd name="connsiteY8" fmla="*/ 79446 h 138294"/>
                <a:gd name="connsiteX9" fmla="*/ 8354 w 240330"/>
                <a:gd name="connsiteY9" fmla="*/ 71 h 13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330" h="138294">
                  <a:moveTo>
                    <a:pt x="8354" y="71"/>
                  </a:moveTo>
                  <a:cubicBezTo>
                    <a:pt x="5179" y="2717"/>
                    <a:pt x="-7785" y="74419"/>
                    <a:pt x="6767" y="95321"/>
                  </a:cubicBezTo>
                  <a:cubicBezTo>
                    <a:pt x="21319" y="116223"/>
                    <a:pt x="73971" y="118339"/>
                    <a:pt x="95667" y="125483"/>
                  </a:cubicBezTo>
                  <a:cubicBezTo>
                    <a:pt x="117363" y="132627"/>
                    <a:pt x="116305" y="139241"/>
                    <a:pt x="136942" y="138183"/>
                  </a:cubicBezTo>
                  <a:cubicBezTo>
                    <a:pt x="157579" y="137125"/>
                    <a:pt x="202559" y="124689"/>
                    <a:pt x="219492" y="119133"/>
                  </a:cubicBezTo>
                  <a:cubicBezTo>
                    <a:pt x="236425" y="113577"/>
                    <a:pt x="244098" y="105640"/>
                    <a:pt x="238542" y="104846"/>
                  </a:cubicBezTo>
                  <a:cubicBezTo>
                    <a:pt x="232986" y="104052"/>
                    <a:pt x="213935" y="115429"/>
                    <a:pt x="186154" y="114371"/>
                  </a:cubicBezTo>
                  <a:cubicBezTo>
                    <a:pt x="158373" y="113313"/>
                    <a:pt x="98577" y="104317"/>
                    <a:pt x="71854" y="98496"/>
                  </a:cubicBezTo>
                  <a:cubicBezTo>
                    <a:pt x="45131" y="92675"/>
                    <a:pt x="34548" y="89765"/>
                    <a:pt x="25817" y="79446"/>
                  </a:cubicBezTo>
                  <a:cubicBezTo>
                    <a:pt x="17086" y="69127"/>
                    <a:pt x="11529" y="-2575"/>
                    <a:pt x="8354" y="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328D6980-2C5F-4205-A9F6-770D76564E94}"/>
                </a:ext>
              </a:extLst>
            </p:cNvPr>
            <p:cNvSpPr/>
            <p:nvPr/>
          </p:nvSpPr>
          <p:spPr>
            <a:xfrm>
              <a:off x="6373764" y="10707549"/>
              <a:ext cx="163750" cy="68607"/>
            </a:xfrm>
            <a:custGeom>
              <a:avLst/>
              <a:gdLst>
                <a:gd name="connsiteX0" fmla="*/ 49 w 163750"/>
                <a:gd name="connsiteY0" fmla="*/ 49351 h 68607"/>
                <a:gd name="connsiteX1" fmla="*/ 119111 w 163750"/>
                <a:gd name="connsiteY1" fmla="*/ 41414 h 68607"/>
                <a:gd name="connsiteX2" fmla="*/ 111174 w 163750"/>
                <a:gd name="connsiteY2" fmla="*/ 139 h 68607"/>
                <a:gd name="connsiteX3" fmla="*/ 161974 w 163750"/>
                <a:gd name="connsiteY3" fmla="*/ 57289 h 68607"/>
                <a:gd name="connsiteX4" fmla="*/ 134986 w 163750"/>
                <a:gd name="connsiteY4" fmla="*/ 66814 h 68607"/>
                <a:gd name="connsiteX5" fmla="*/ 49 w 163750"/>
                <a:gd name="connsiteY5" fmla="*/ 49351 h 6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750" h="68607">
                  <a:moveTo>
                    <a:pt x="49" y="49351"/>
                  </a:moveTo>
                  <a:cubicBezTo>
                    <a:pt x="-2597" y="45118"/>
                    <a:pt x="100590" y="49616"/>
                    <a:pt x="119111" y="41414"/>
                  </a:cubicBezTo>
                  <a:cubicBezTo>
                    <a:pt x="137632" y="33212"/>
                    <a:pt x="104030" y="-2507"/>
                    <a:pt x="111174" y="139"/>
                  </a:cubicBezTo>
                  <a:cubicBezTo>
                    <a:pt x="118318" y="2785"/>
                    <a:pt x="158005" y="46177"/>
                    <a:pt x="161974" y="57289"/>
                  </a:cubicBezTo>
                  <a:cubicBezTo>
                    <a:pt x="165943" y="68401"/>
                    <a:pt x="165678" y="70783"/>
                    <a:pt x="134986" y="66814"/>
                  </a:cubicBezTo>
                  <a:cubicBezTo>
                    <a:pt x="104294" y="62845"/>
                    <a:pt x="2695" y="53584"/>
                    <a:pt x="49" y="4935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B3187F09-0296-45A7-8E1F-84FA0A7389E9}"/>
                </a:ext>
              </a:extLst>
            </p:cNvPr>
            <p:cNvSpPr/>
            <p:nvPr/>
          </p:nvSpPr>
          <p:spPr>
            <a:xfrm>
              <a:off x="6703483" y="8317226"/>
              <a:ext cx="1468992" cy="636274"/>
            </a:xfrm>
            <a:custGeom>
              <a:avLst/>
              <a:gdLst>
                <a:gd name="connsiteX0" fmla="*/ 0 w 1468992"/>
                <a:gd name="connsiteY0" fmla="*/ 636274 h 636274"/>
                <a:gd name="connsiteX1" fmla="*/ 539750 w 1468992"/>
                <a:gd name="connsiteY1" fmla="*/ 473291 h 636274"/>
                <a:gd name="connsiteX2" fmla="*/ 1030817 w 1468992"/>
                <a:gd name="connsiteY2" fmla="*/ 212941 h 636274"/>
                <a:gd name="connsiteX3" fmla="*/ 1466850 w 1468992"/>
                <a:gd name="connsiteY3" fmla="*/ 1274 h 636274"/>
                <a:gd name="connsiteX4" fmla="*/ 1185334 w 1468992"/>
                <a:gd name="connsiteY4" fmla="*/ 130391 h 636274"/>
                <a:gd name="connsiteX5" fmla="*/ 901700 w 1468992"/>
                <a:gd name="connsiteY5" fmla="*/ 251041 h 636274"/>
                <a:gd name="connsiteX6" fmla="*/ 0 w 1468992"/>
                <a:gd name="connsiteY6" fmla="*/ 636274 h 63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992" h="636274">
                  <a:moveTo>
                    <a:pt x="0" y="636274"/>
                  </a:moveTo>
                  <a:cubicBezTo>
                    <a:pt x="183973" y="590060"/>
                    <a:pt x="367947" y="543847"/>
                    <a:pt x="539750" y="473291"/>
                  </a:cubicBezTo>
                  <a:cubicBezTo>
                    <a:pt x="711553" y="402735"/>
                    <a:pt x="876300" y="291610"/>
                    <a:pt x="1030817" y="212941"/>
                  </a:cubicBezTo>
                  <a:cubicBezTo>
                    <a:pt x="1185334" y="134271"/>
                    <a:pt x="1441097" y="15032"/>
                    <a:pt x="1466850" y="1274"/>
                  </a:cubicBezTo>
                  <a:cubicBezTo>
                    <a:pt x="1492603" y="-12484"/>
                    <a:pt x="1279526" y="88763"/>
                    <a:pt x="1185334" y="130391"/>
                  </a:cubicBezTo>
                  <a:cubicBezTo>
                    <a:pt x="1091142" y="172019"/>
                    <a:pt x="901700" y="251041"/>
                    <a:pt x="901700" y="251041"/>
                  </a:cubicBezTo>
                  <a:lnTo>
                    <a:pt x="0" y="63627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D165F3D3-8559-4609-8D7B-B00160377305}"/>
                </a:ext>
              </a:extLst>
            </p:cNvPr>
            <p:cNvSpPr/>
            <p:nvPr/>
          </p:nvSpPr>
          <p:spPr>
            <a:xfrm>
              <a:off x="6529917" y="8348497"/>
              <a:ext cx="1721371" cy="820903"/>
            </a:xfrm>
            <a:custGeom>
              <a:avLst/>
              <a:gdLst>
                <a:gd name="connsiteX0" fmla="*/ 0 w 1721371"/>
                <a:gd name="connsiteY0" fmla="*/ 820903 h 820903"/>
                <a:gd name="connsiteX1" fmla="*/ 891116 w 1721371"/>
                <a:gd name="connsiteY1" fmla="*/ 414503 h 820903"/>
                <a:gd name="connsiteX2" fmla="*/ 1699683 w 1721371"/>
                <a:gd name="connsiteY2" fmla="*/ 12336 h 820903"/>
                <a:gd name="connsiteX3" fmla="*/ 1468966 w 1721371"/>
                <a:gd name="connsiteY3" fmla="*/ 111820 h 820903"/>
                <a:gd name="connsiteX4" fmla="*/ 1244600 w 1721371"/>
                <a:gd name="connsiteY4" fmla="*/ 200720 h 820903"/>
                <a:gd name="connsiteX5" fmla="*/ 795866 w 1721371"/>
                <a:gd name="connsiteY5" fmla="*/ 422970 h 820903"/>
                <a:gd name="connsiteX6" fmla="*/ 0 w 1721371"/>
                <a:gd name="connsiteY6" fmla="*/ 820903 h 82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1371" h="820903">
                  <a:moveTo>
                    <a:pt x="0" y="820903"/>
                  </a:moveTo>
                  <a:lnTo>
                    <a:pt x="891116" y="414503"/>
                  </a:lnTo>
                  <a:cubicBezTo>
                    <a:pt x="1174397" y="279742"/>
                    <a:pt x="1603375" y="62783"/>
                    <a:pt x="1699683" y="12336"/>
                  </a:cubicBezTo>
                  <a:cubicBezTo>
                    <a:pt x="1795991" y="-38111"/>
                    <a:pt x="1544813" y="80423"/>
                    <a:pt x="1468966" y="111820"/>
                  </a:cubicBezTo>
                  <a:cubicBezTo>
                    <a:pt x="1393119" y="143217"/>
                    <a:pt x="1356783" y="148862"/>
                    <a:pt x="1244600" y="200720"/>
                  </a:cubicBezTo>
                  <a:cubicBezTo>
                    <a:pt x="1132417" y="252578"/>
                    <a:pt x="1004005" y="323134"/>
                    <a:pt x="795866" y="422970"/>
                  </a:cubicBezTo>
                  <a:lnTo>
                    <a:pt x="0" y="82090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0AE46C6-7967-4AAA-A939-F78A69D9E2C1}"/>
                </a:ext>
              </a:extLst>
            </p:cNvPr>
            <p:cNvSpPr/>
            <p:nvPr/>
          </p:nvSpPr>
          <p:spPr>
            <a:xfrm>
              <a:off x="8089420" y="8108926"/>
              <a:ext cx="323492" cy="241346"/>
            </a:xfrm>
            <a:custGeom>
              <a:avLst/>
              <a:gdLst>
                <a:gd name="connsiteX0" fmla="*/ 322743 w 323492"/>
                <a:gd name="connsiteY0" fmla="*/ 24 h 241346"/>
                <a:gd name="connsiteX1" fmla="*/ 208443 w 323492"/>
                <a:gd name="connsiteY1" fmla="*/ 114324 h 241346"/>
                <a:gd name="connsiteX2" fmla="*/ 480 w 323492"/>
                <a:gd name="connsiteY2" fmla="*/ 241324 h 241346"/>
                <a:gd name="connsiteX3" fmla="*/ 156055 w 323492"/>
                <a:gd name="connsiteY3" fmla="*/ 123849 h 241346"/>
                <a:gd name="connsiteX4" fmla="*/ 322743 w 323492"/>
                <a:gd name="connsiteY4" fmla="*/ 24 h 24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492" h="241346">
                  <a:moveTo>
                    <a:pt x="322743" y="24"/>
                  </a:moveTo>
                  <a:cubicBezTo>
                    <a:pt x="331474" y="-1564"/>
                    <a:pt x="262153" y="74107"/>
                    <a:pt x="208443" y="114324"/>
                  </a:cubicBezTo>
                  <a:cubicBezTo>
                    <a:pt x="154733" y="154541"/>
                    <a:pt x="9211" y="239736"/>
                    <a:pt x="480" y="241324"/>
                  </a:cubicBezTo>
                  <a:cubicBezTo>
                    <a:pt x="-8251" y="242912"/>
                    <a:pt x="104197" y="161155"/>
                    <a:pt x="156055" y="123849"/>
                  </a:cubicBezTo>
                  <a:cubicBezTo>
                    <a:pt x="207913" y="86543"/>
                    <a:pt x="314012" y="1612"/>
                    <a:pt x="32274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24BB34A7-36A9-4F40-B3E2-0BF81CF7E569}"/>
                </a:ext>
              </a:extLst>
            </p:cNvPr>
            <p:cNvSpPr/>
            <p:nvPr/>
          </p:nvSpPr>
          <p:spPr>
            <a:xfrm>
              <a:off x="8298731" y="8192175"/>
              <a:ext cx="53638" cy="145938"/>
            </a:xfrm>
            <a:custGeom>
              <a:avLst/>
              <a:gdLst>
                <a:gd name="connsiteX0" fmla="*/ 51519 w 53638"/>
                <a:gd name="connsiteY0" fmla="*/ 913 h 145938"/>
                <a:gd name="connsiteX1" fmla="*/ 40407 w 53638"/>
                <a:gd name="connsiteY1" fmla="*/ 134263 h 145938"/>
                <a:gd name="connsiteX2" fmla="*/ 7069 w 53638"/>
                <a:gd name="connsiteY2" fmla="*/ 132675 h 145938"/>
                <a:gd name="connsiteX3" fmla="*/ 719 w 53638"/>
                <a:gd name="connsiteY3" fmla="*/ 77113 h 145938"/>
                <a:gd name="connsiteX4" fmla="*/ 51519 w 53638"/>
                <a:gd name="connsiteY4" fmla="*/ 913 h 14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8" h="145938">
                  <a:moveTo>
                    <a:pt x="51519" y="913"/>
                  </a:moveTo>
                  <a:cubicBezTo>
                    <a:pt x="58134" y="10438"/>
                    <a:pt x="47815" y="112303"/>
                    <a:pt x="40407" y="134263"/>
                  </a:cubicBezTo>
                  <a:cubicBezTo>
                    <a:pt x="32999" y="156223"/>
                    <a:pt x="13684" y="142200"/>
                    <a:pt x="7069" y="132675"/>
                  </a:cubicBezTo>
                  <a:cubicBezTo>
                    <a:pt x="454" y="123150"/>
                    <a:pt x="-1133" y="95105"/>
                    <a:pt x="719" y="77113"/>
                  </a:cubicBezTo>
                  <a:cubicBezTo>
                    <a:pt x="2571" y="59121"/>
                    <a:pt x="44904" y="-8612"/>
                    <a:pt x="51519" y="9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DE5CD9F7-C9EB-44E3-B0E2-540FF12228C7}"/>
                </a:ext>
              </a:extLst>
            </p:cNvPr>
            <p:cNvSpPr/>
            <p:nvPr/>
          </p:nvSpPr>
          <p:spPr>
            <a:xfrm>
              <a:off x="8130677" y="8264521"/>
              <a:ext cx="221171" cy="119273"/>
            </a:xfrm>
            <a:custGeom>
              <a:avLst/>
              <a:gdLst>
                <a:gd name="connsiteX0" fmla="*/ 22723 w 221171"/>
                <a:gd name="connsiteY0" fmla="*/ 4 h 119273"/>
                <a:gd name="connsiteX1" fmla="*/ 27486 w 221171"/>
                <a:gd name="connsiteY1" fmla="*/ 115892 h 119273"/>
                <a:gd name="connsiteX2" fmla="*/ 60823 w 221171"/>
                <a:gd name="connsiteY2" fmla="*/ 84142 h 119273"/>
                <a:gd name="connsiteX3" fmla="*/ 221161 w 221171"/>
                <a:gd name="connsiteY3" fmla="*/ 41279 h 119273"/>
                <a:gd name="connsiteX4" fmla="*/ 52886 w 221171"/>
                <a:gd name="connsiteY4" fmla="*/ 71442 h 119273"/>
                <a:gd name="connsiteX5" fmla="*/ 2086 w 221171"/>
                <a:gd name="connsiteY5" fmla="*/ 111129 h 119273"/>
                <a:gd name="connsiteX6" fmla="*/ 22723 w 221171"/>
                <a:gd name="connsiteY6" fmla="*/ 4 h 1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171" h="119273">
                  <a:moveTo>
                    <a:pt x="22723" y="4"/>
                  </a:moveTo>
                  <a:cubicBezTo>
                    <a:pt x="26956" y="798"/>
                    <a:pt x="21136" y="101869"/>
                    <a:pt x="27486" y="115892"/>
                  </a:cubicBezTo>
                  <a:cubicBezTo>
                    <a:pt x="33836" y="129915"/>
                    <a:pt x="28544" y="96577"/>
                    <a:pt x="60823" y="84142"/>
                  </a:cubicBezTo>
                  <a:cubicBezTo>
                    <a:pt x="93102" y="71707"/>
                    <a:pt x="222484" y="43396"/>
                    <a:pt x="221161" y="41279"/>
                  </a:cubicBezTo>
                  <a:cubicBezTo>
                    <a:pt x="219838" y="39162"/>
                    <a:pt x="89398" y="59800"/>
                    <a:pt x="52886" y="71442"/>
                  </a:cubicBezTo>
                  <a:cubicBezTo>
                    <a:pt x="16374" y="83084"/>
                    <a:pt x="11611" y="119596"/>
                    <a:pt x="2086" y="111129"/>
                  </a:cubicBezTo>
                  <a:cubicBezTo>
                    <a:pt x="-7439" y="102662"/>
                    <a:pt x="18490" y="-790"/>
                    <a:pt x="22723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E4AA289E-C93A-46D5-9678-69B356A370B2}"/>
                </a:ext>
              </a:extLst>
            </p:cNvPr>
            <p:cNvSpPr/>
            <p:nvPr/>
          </p:nvSpPr>
          <p:spPr>
            <a:xfrm>
              <a:off x="6667455" y="8114430"/>
              <a:ext cx="827188" cy="279245"/>
            </a:xfrm>
            <a:custGeom>
              <a:avLst/>
              <a:gdLst>
                <a:gd name="connsiteX0" fmla="*/ 45 w 827188"/>
                <a:gd name="connsiteY0" fmla="*/ 108820 h 279245"/>
                <a:gd name="connsiteX1" fmla="*/ 155620 w 827188"/>
                <a:gd name="connsiteY1" fmla="*/ 277095 h 279245"/>
                <a:gd name="connsiteX2" fmla="*/ 273095 w 827188"/>
                <a:gd name="connsiteY2" fmla="*/ 191370 h 279245"/>
                <a:gd name="connsiteX3" fmla="*/ 822370 w 827188"/>
                <a:gd name="connsiteY3" fmla="*/ 10395 h 279245"/>
                <a:gd name="connsiteX4" fmla="*/ 520745 w 827188"/>
                <a:gd name="connsiteY4" fmla="*/ 45320 h 279245"/>
                <a:gd name="connsiteX5" fmla="*/ 171495 w 827188"/>
                <a:gd name="connsiteY5" fmla="*/ 238995 h 279245"/>
                <a:gd name="connsiteX6" fmla="*/ 45 w 827188"/>
                <a:gd name="connsiteY6" fmla="*/ 108820 h 27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8" h="279245">
                  <a:moveTo>
                    <a:pt x="45" y="108820"/>
                  </a:moveTo>
                  <a:cubicBezTo>
                    <a:pt x="-2601" y="115170"/>
                    <a:pt x="110112" y="263337"/>
                    <a:pt x="155620" y="277095"/>
                  </a:cubicBezTo>
                  <a:cubicBezTo>
                    <a:pt x="201128" y="290853"/>
                    <a:pt x="161970" y="235820"/>
                    <a:pt x="273095" y="191370"/>
                  </a:cubicBezTo>
                  <a:cubicBezTo>
                    <a:pt x="384220" y="146920"/>
                    <a:pt x="781095" y="34737"/>
                    <a:pt x="822370" y="10395"/>
                  </a:cubicBezTo>
                  <a:cubicBezTo>
                    <a:pt x="863645" y="-13947"/>
                    <a:pt x="629224" y="7220"/>
                    <a:pt x="520745" y="45320"/>
                  </a:cubicBezTo>
                  <a:cubicBezTo>
                    <a:pt x="412266" y="83420"/>
                    <a:pt x="257749" y="222591"/>
                    <a:pt x="171495" y="238995"/>
                  </a:cubicBezTo>
                  <a:cubicBezTo>
                    <a:pt x="85241" y="255399"/>
                    <a:pt x="2691" y="102470"/>
                    <a:pt x="45" y="1088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EACCC44F-A122-4425-9DDE-98DF2346087E}"/>
                </a:ext>
              </a:extLst>
            </p:cNvPr>
            <p:cNvSpPr/>
            <p:nvPr/>
          </p:nvSpPr>
          <p:spPr>
            <a:xfrm>
              <a:off x="7585118" y="7796858"/>
              <a:ext cx="682842" cy="258930"/>
            </a:xfrm>
            <a:custGeom>
              <a:avLst/>
              <a:gdLst>
                <a:gd name="connsiteX0" fmla="*/ 3132 w 682842"/>
                <a:gd name="connsiteY0" fmla="*/ 239067 h 258930"/>
                <a:gd name="connsiteX1" fmla="*/ 482557 w 682842"/>
                <a:gd name="connsiteY1" fmla="*/ 86667 h 258930"/>
                <a:gd name="connsiteX2" fmla="*/ 654007 w 682842"/>
                <a:gd name="connsiteY2" fmla="*/ 16817 h 258930"/>
                <a:gd name="connsiteX3" fmla="*/ 663532 w 682842"/>
                <a:gd name="connsiteY3" fmla="*/ 7292 h 258930"/>
                <a:gd name="connsiteX4" fmla="*/ 460332 w 682842"/>
                <a:gd name="connsiteY4" fmla="*/ 108892 h 258930"/>
                <a:gd name="connsiteX5" fmla="*/ 285707 w 682842"/>
                <a:gd name="connsiteY5" fmla="*/ 242242 h 258930"/>
                <a:gd name="connsiteX6" fmla="*/ 3132 w 682842"/>
                <a:gd name="connsiteY6" fmla="*/ 239067 h 25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42" h="258930">
                  <a:moveTo>
                    <a:pt x="3132" y="239067"/>
                  </a:moveTo>
                  <a:cubicBezTo>
                    <a:pt x="35940" y="213138"/>
                    <a:pt x="374078" y="123709"/>
                    <a:pt x="482557" y="86667"/>
                  </a:cubicBezTo>
                  <a:cubicBezTo>
                    <a:pt x="591036" y="49625"/>
                    <a:pt x="623845" y="30046"/>
                    <a:pt x="654007" y="16817"/>
                  </a:cubicBezTo>
                  <a:cubicBezTo>
                    <a:pt x="684169" y="3588"/>
                    <a:pt x="695811" y="-8054"/>
                    <a:pt x="663532" y="7292"/>
                  </a:cubicBezTo>
                  <a:cubicBezTo>
                    <a:pt x="631253" y="22638"/>
                    <a:pt x="523303" y="69734"/>
                    <a:pt x="460332" y="108892"/>
                  </a:cubicBezTo>
                  <a:cubicBezTo>
                    <a:pt x="397361" y="148050"/>
                    <a:pt x="367199" y="219488"/>
                    <a:pt x="285707" y="242242"/>
                  </a:cubicBezTo>
                  <a:cubicBezTo>
                    <a:pt x="204215" y="264996"/>
                    <a:pt x="-29676" y="264996"/>
                    <a:pt x="3132" y="2390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55DF9103-4D04-4241-976B-640B6B7D0966}"/>
                </a:ext>
              </a:extLst>
            </p:cNvPr>
            <p:cNvSpPr/>
            <p:nvPr/>
          </p:nvSpPr>
          <p:spPr>
            <a:xfrm>
              <a:off x="6877027" y="7673148"/>
              <a:ext cx="1042958" cy="120461"/>
            </a:xfrm>
            <a:custGeom>
              <a:avLst/>
              <a:gdLst>
                <a:gd name="connsiteX0" fmla="*/ 23 w 1042958"/>
                <a:gd name="connsiteY0" fmla="*/ 827 h 120461"/>
                <a:gd name="connsiteX1" fmla="*/ 482623 w 1042958"/>
                <a:gd name="connsiteY1" fmla="*/ 64327 h 120461"/>
                <a:gd name="connsiteX2" fmla="*/ 1038248 w 1042958"/>
                <a:gd name="connsiteY2" fmla="*/ 32577 h 120461"/>
                <a:gd name="connsiteX3" fmla="*/ 736623 w 1042958"/>
                <a:gd name="connsiteY3" fmla="*/ 86552 h 120461"/>
                <a:gd name="connsiteX4" fmla="*/ 501673 w 1042958"/>
                <a:gd name="connsiteY4" fmla="*/ 118302 h 120461"/>
                <a:gd name="connsiteX5" fmla="*/ 23 w 1042958"/>
                <a:gd name="connsiteY5" fmla="*/ 827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958" h="120461">
                  <a:moveTo>
                    <a:pt x="23" y="827"/>
                  </a:moveTo>
                  <a:cubicBezTo>
                    <a:pt x="-3152" y="-8169"/>
                    <a:pt x="309586" y="59035"/>
                    <a:pt x="482623" y="64327"/>
                  </a:cubicBezTo>
                  <a:cubicBezTo>
                    <a:pt x="655660" y="69619"/>
                    <a:pt x="995915" y="28873"/>
                    <a:pt x="1038248" y="32577"/>
                  </a:cubicBezTo>
                  <a:cubicBezTo>
                    <a:pt x="1080581" y="36281"/>
                    <a:pt x="826052" y="72265"/>
                    <a:pt x="736623" y="86552"/>
                  </a:cubicBezTo>
                  <a:cubicBezTo>
                    <a:pt x="647194" y="100839"/>
                    <a:pt x="627086" y="128356"/>
                    <a:pt x="501673" y="118302"/>
                  </a:cubicBezTo>
                  <a:cubicBezTo>
                    <a:pt x="376260" y="108248"/>
                    <a:pt x="3198" y="9823"/>
                    <a:pt x="23" y="8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D1CDC1A2-F54F-4BF9-A880-1CBBBC635C18}"/>
                </a:ext>
              </a:extLst>
            </p:cNvPr>
            <p:cNvSpPr/>
            <p:nvPr/>
          </p:nvSpPr>
          <p:spPr>
            <a:xfrm>
              <a:off x="7838862" y="7680319"/>
              <a:ext cx="421341" cy="51647"/>
            </a:xfrm>
            <a:custGeom>
              <a:avLst/>
              <a:gdLst>
                <a:gd name="connsiteX0" fmla="*/ 19263 w 421341"/>
                <a:gd name="connsiteY0" fmla="*/ 41281 h 51647"/>
                <a:gd name="connsiteX1" fmla="*/ 358988 w 421341"/>
                <a:gd name="connsiteY1" fmla="*/ 6 h 51647"/>
                <a:gd name="connsiteX2" fmla="*/ 412963 w 421341"/>
                <a:gd name="connsiteY2" fmla="*/ 44456 h 51647"/>
                <a:gd name="connsiteX3" fmla="*/ 384388 w 421341"/>
                <a:gd name="connsiteY3" fmla="*/ 22231 h 51647"/>
                <a:gd name="connsiteX4" fmla="*/ 76413 w 421341"/>
                <a:gd name="connsiteY4" fmla="*/ 50806 h 51647"/>
                <a:gd name="connsiteX5" fmla="*/ 19263 w 421341"/>
                <a:gd name="connsiteY5" fmla="*/ 41281 h 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51647">
                  <a:moveTo>
                    <a:pt x="19263" y="41281"/>
                  </a:moveTo>
                  <a:cubicBezTo>
                    <a:pt x="66359" y="32814"/>
                    <a:pt x="293371" y="-523"/>
                    <a:pt x="358988" y="6"/>
                  </a:cubicBezTo>
                  <a:cubicBezTo>
                    <a:pt x="424605" y="535"/>
                    <a:pt x="408730" y="40752"/>
                    <a:pt x="412963" y="44456"/>
                  </a:cubicBezTo>
                  <a:cubicBezTo>
                    <a:pt x="417196" y="48160"/>
                    <a:pt x="440480" y="21173"/>
                    <a:pt x="384388" y="22231"/>
                  </a:cubicBezTo>
                  <a:cubicBezTo>
                    <a:pt x="328296" y="23289"/>
                    <a:pt x="133563" y="48160"/>
                    <a:pt x="76413" y="50806"/>
                  </a:cubicBezTo>
                  <a:cubicBezTo>
                    <a:pt x="19263" y="53452"/>
                    <a:pt x="-27833" y="49748"/>
                    <a:pt x="19263" y="4128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6B8A7FAB-1FD8-4286-B2DD-A1B9BA9F3F04}"/>
                </a:ext>
              </a:extLst>
            </p:cNvPr>
            <p:cNvSpPr/>
            <p:nvPr/>
          </p:nvSpPr>
          <p:spPr>
            <a:xfrm>
              <a:off x="7918428" y="7718006"/>
              <a:ext cx="342224" cy="356843"/>
            </a:xfrm>
            <a:custGeom>
              <a:avLst/>
              <a:gdLst>
                <a:gd name="connsiteX0" fmla="*/ 22 w 342224"/>
                <a:gd name="connsiteY0" fmla="*/ 57569 h 356843"/>
                <a:gd name="connsiteX1" fmla="*/ 252435 w 342224"/>
                <a:gd name="connsiteY1" fmla="*/ 17882 h 356843"/>
                <a:gd name="connsiteX2" fmla="*/ 303235 w 342224"/>
                <a:gd name="connsiteY2" fmla="*/ 28994 h 356843"/>
                <a:gd name="connsiteX3" fmla="*/ 339747 w 342224"/>
                <a:gd name="connsiteY3" fmla="*/ 346494 h 356843"/>
                <a:gd name="connsiteX4" fmla="*/ 338160 w 342224"/>
                <a:gd name="connsiteY4" fmla="*/ 256007 h 356843"/>
                <a:gd name="connsiteX5" fmla="*/ 331810 w 342224"/>
                <a:gd name="connsiteY5" fmla="*/ 21057 h 356843"/>
                <a:gd name="connsiteX6" fmla="*/ 238147 w 342224"/>
                <a:gd name="connsiteY6" fmla="*/ 14707 h 356843"/>
                <a:gd name="connsiteX7" fmla="*/ 22 w 342224"/>
                <a:gd name="connsiteY7" fmla="*/ 57569 h 35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224" h="356843">
                  <a:moveTo>
                    <a:pt x="22" y="57569"/>
                  </a:moveTo>
                  <a:cubicBezTo>
                    <a:pt x="2403" y="58098"/>
                    <a:pt x="201900" y="22644"/>
                    <a:pt x="252435" y="17882"/>
                  </a:cubicBezTo>
                  <a:cubicBezTo>
                    <a:pt x="302971" y="13119"/>
                    <a:pt x="288683" y="-25775"/>
                    <a:pt x="303235" y="28994"/>
                  </a:cubicBezTo>
                  <a:cubicBezTo>
                    <a:pt x="317787" y="83763"/>
                    <a:pt x="333926" y="308659"/>
                    <a:pt x="339747" y="346494"/>
                  </a:cubicBezTo>
                  <a:cubicBezTo>
                    <a:pt x="345568" y="384329"/>
                    <a:pt x="339483" y="310247"/>
                    <a:pt x="338160" y="256007"/>
                  </a:cubicBezTo>
                  <a:cubicBezTo>
                    <a:pt x="336837" y="201768"/>
                    <a:pt x="348479" y="61274"/>
                    <a:pt x="331810" y="21057"/>
                  </a:cubicBezTo>
                  <a:cubicBezTo>
                    <a:pt x="315141" y="-19160"/>
                    <a:pt x="291328" y="9680"/>
                    <a:pt x="238147" y="14707"/>
                  </a:cubicBezTo>
                  <a:cubicBezTo>
                    <a:pt x="184966" y="19734"/>
                    <a:pt x="-2359" y="57040"/>
                    <a:pt x="22" y="575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8A079DEF-FCA0-4117-A7DE-313DE574BA19}"/>
                </a:ext>
              </a:extLst>
            </p:cNvPr>
            <p:cNvSpPr/>
            <p:nvPr/>
          </p:nvSpPr>
          <p:spPr>
            <a:xfrm>
              <a:off x="8232229" y="7893798"/>
              <a:ext cx="41443" cy="348493"/>
            </a:xfrm>
            <a:custGeom>
              <a:avLst/>
              <a:gdLst>
                <a:gd name="connsiteX0" fmla="*/ 546 w 41443"/>
                <a:gd name="connsiteY0" fmla="*/ 2427 h 348493"/>
                <a:gd name="connsiteX1" fmla="*/ 18009 w 41443"/>
                <a:gd name="connsiteY1" fmla="*/ 337390 h 348493"/>
                <a:gd name="connsiteX2" fmla="*/ 30709 w 41443"/>
                <a:gd name="connsiteY2" fmla="*/ 261190 h 348493"/>
                <a:gd name="connsiteX3" fmla="*/ 40234 w 41443"/>
                <a:gd name="connsiteY3" fmla="*/ 189752 h 348493"/>
                <a:gd name="connsiteX4" fmla="*/ 546 w 41443"/>
                <a:gd name="connsiteY4" fmla="*/ 2427 h 3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43" h="348493">
                  <a:moveTo>
                    <a:pt x="546" y="2427"/>
                  </a:moveTo>
                  <a:cubicBezTo>
                    <a:pt x="-3158" y="27033"/>
                    <a:pt x="12982" y="294263"/>
                    <a:pt x="18009" y="337390"/>
                  </a:cubicBezTo>
                  <a:cubicBezTo>
                    <a:pt x="23036" y="380517"/>
                    <a:pt x="27005" y="285796"/>
                    <a:pt x="30709" y="261190"/>
                  </a:cubicBezTo>
                  <a:cubicBezTo>
                    <a:pt x="34413" y="236584"/>
                    <a:pt x="44996" y="232085"/>
                    <a:pt x="40234" y="189752"/>
                  </a:cubicBezTo>
                  <a:cubicBezTo>
                    <a:pt x="35472" y="147419"/>
                    <a:pt x="4250" y="-22179"/>
                    <a:pt x="546" y="24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D55DFC50-0A87-44CC-A5DA-EDF9B6941D7E}"/>
                </a:ext>
              </a:extLst>
            </p:cNvPr>
            <p:cNvSpPr/>
            <p:nvPr/>
          </p:nvSpPr>
          <p:spPr>
            <a:xfrm>
              <a:off x="7393511" y="6675831"/>
              <a:ext cx="957974" cy="635387"/>
            </a:xfrm>
            <a:custGeom>
              <a:avLst/>
              <a:gdLst>
                <a:gd name="connsiteX0" fmla="*/ 6 w 957974"/>
                <a:gd name="connsiteY0" fmla="*/ 136 h 635387"/>
                <a:gd name="connsiteX1" fmla="*/ 802222 w 957974"/>
                <a:gd name="connsiteY1" fmla="*/ 105969 h 635387"/>
                <a:gd name="connsiteX2" fmla="*/ 882656 w 957974"/>
                <a:gd name="connsiteY2" fmla="*/ 180052 h 635387"/>
                <a:gd name="connsiteX3" fmla="*/ 956739 w 957974"/>
                <a:gd name="connsiteY3" fmla="*/ 624552 h 635387"/>
                <a:gd name="connsiteX4" fmla="*/ 920756 w 957974"/>
                <a:gd name="connsiteY4" fmla="*/ 467919 h 635387"/>
                <a:gd name="connsiteX5" fmla="*/ 817039 w 957974"/>
                <a:gd name="connsiteY5" fmla="*/ 129252 h 635387"/>
                <a:gd name="connsiteX6" fmla="*/ 6 w 957974"/>
                <a:gd name="connsiteY6" fmla="*/ 136 h 63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974" h="635387">
                  <a:moveTo>
                    <a:pt x="6" y="136"/>
                  </a:moveTo>
                  <a:cubicBezTo>
                    <a:pt x="-2464" y="-3745"/>
                    <a:pt x="655114" y="75983"/>
                    <a:pt x="802222" y="105969"/>
                  </a:cubicBezTo>
                  <a:cubicBezTo>
                    <a:pt x="949330" y="135955"/>
                    <a:pt x="856903" y="93622"/>
                    <a:pt x="882656" y="180052"/>
                  </a:cubicBezTo>
                  <a:cubicBezTo>
                    <a:pt x="908409" y="266482"/>
                    <a:pt x="950389" y="576574"/>
                    <a:pt x="956739" y="624552"/>
                  </a:cubicBezTo>
                  <a:cubicBezTo>
                    <a:pt x="963089" y="672530"/>
                    <a:pt x="944039" y="550469"/>
                    <a:pt x="920756" y="467919"/>
                  </a:cubicBezTo>
                  <a:cubicBezTo>
                    <a:pt x="897473" y="385369"/>
                    <a:pt x="975436" y="207569"/>
                    <a:pt x="817039" y="129252"/>
                  </a:cubicBezTo>
                  <a:cubicBezTo>
                    <a:pt x="658642" y="50935"/>
                    <a:pt x="2476" y="4017"/>
                    <a:pt x="6" y="1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F4A34404-EBC4-415B-8718-5A2F8B51177D}"/>
                </a:ext>
              </a:extLst>
            </p:cNvPr>
            <p:cNvSpPr/>
            <p:nvPr/>
          </p:nvSpPr>
          <p:spPr>
            <a:xfrm>
              <a:off x="8343851" y="6849862"/>
              <a:ext cx="62919" cy="937105"/>
            </a:xfrm>
            <a:custGeom>
              <a:avLst/>
              <a:gdLst>
                <a:gd name="connsiteX0" fmla="*/ 49 w 62919"/>
                <a:gd name="connsiteY0" fmla="*/ 14488 h 937105"/>
                <a:gd name="connsiteX1" fmla="*/ 61432 w 62919"/>
                <a:gd name="connsiteY1" fmla="*/ 897138 h 937105"/>
                <a:gd name="connsiteX2" fmla="*/ 44499 w 62919"/>
                <a:gd name="connsiteY2" fmla="*/ 744738 h 937105"/>
                <a:gd name="connsiteX3" fmla="*/ 50849 w 62919"/>
                <a:gd name="connsiteY3" fmla="*/ 374321 h 937105"/>
                <a:gd name="connsiteX4" fmla="*/ 49 w 62919"/>
                <a:gd name="connsiteY4" fmla="*/ 14488 h 93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19" h="937105">
                  <a:moveTo>
                    <a:pt x="49" y="14488"/>
                  </a:moveTo>
                  <a:cubicBezTo>
                    <a:pt x="1813" y="101624"/>
                    <a:pt x="54024" y="775430"/>
                    <a:pt x="61432" y="897138"/>
                  </a:cubicBezTo>
                  <a:cubicBezTo>
                    <a:pt x="68840" y="1018846"/>
                    <a:pt x="46263" y="831874"/>
                    <a:pt x="44499" y="744738"/>
                  </a:cubicBezTo>
                  <a:cubicBezTo>
                    <a:pt x="42735" y="657602"/>
                    <a:pt x="57904" y="491796"/>
                    <a:pt x="50849" y="374321"/>
                  </a:cubicBezTo>
                  <a:cubicBezTo>
                    <a:pt x="43794" y="256846"/>
                    <a:pt x="-1715" y="-72648"/>
                    <a:pt x="49" y="1448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30813E3F-3DCF-43F8-BA95-CB6544A181AB}"/>
                </a:ext>
              </a:extLst>
            </p:cNvPr>
            <p:cNvSpPr/>
            <p:nvPr/>
          </p:nvSpPr>
          <p:spPr>
            <a:xfrm>
              <a:off x="7396375" y="6653211"/>
              <a:ext cx="524404" cy="30233"/>
            </a:xfrm>
            <a:custGeom>
              <a:avLst/>
              <a:gdLst>
                <a:gd name="connsiteX0" fmla="*/ 4550 w 524404"/>
                <a:gd name="connsiteY0" fmla="*/ 2 h 30233"/>
                <a:gd name="connsiteX1" fmla="*/ 514138 w 524404"/>
                <a:gd name="connsiteY1" fmla="*/ 28577 h 30233"/>
                <a:gd name="connsiteX2" fmla="*/ 358563 w 524404"/>
                <a:gd name="connsiteY2" fmla="*/ 26989 h 30233"/>
                <a:gd name="connsiteX3" fmla="*/ 268075 w 524404"/>
                <a:gd name="connsiteY3" fmla="*/ 26989 h 30233"/>
                <a:gd name="connsiteX4" fmla="*/ 4550 w 524404"/>
                <a:gd name="connsiteY4" fmla="*/ 2 h 3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04" h="30233">
                  <a:moveTo>
                    <a:pt x="4550" y="2"/>
                  </a:moveTo>
                  <a:cubicBezTo>
                    <a:pt x="45560" y="267"/>
                    <a:pt x="455136" y="24079"/>
                    <a:pt x="514138" y="28577"/>
                  </a:cubicBezTo>
                  <a:cubicBezTo>
                    <a:pt x="573140" y="33075"/>
                    <a:pt x="358563" y="26989"/>
                    <a:pt x="358563" y="26989"/>
                  </a:cubicBezTo>
                  <a:cubicBezTo>
                    <a:pt x="317553" y="26724"/>
                    <a:pt x="324431" y="31222"/>
                    <a:pt x="268075" y="26989"/>
                  </a:cubicBezTo>
                  <a:cubicBezTo>
                    <a:pt x="211719" y="22756"/>
                    <a:pt x="-36460" y="-263"/>
                    <a:pt x="4550" y="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E54AD1A0-A4DB-433C-8DE3-CD88BFC38926}"/>
                </a:ext>
              </a:extLst>
            </p:cNvPr>
            <p:cNvSpPr/>
            <p:nvPr/>
          </p:nvSpPr>
          <p:spPr>
            <a:xfrm>
              <a:off x="7376684" y="6592322"/>
              <a:ext cx="882253" cy="91121"/>
            </a:xfrm>
            <a:custGeom>
              <a:avLst/>
              <a:gdLst>
                <a:gd name="connsiteX0" fmla="*/ 24241 w 882253"/>
                <a:gd name="connsiteY0" fmla="*/ 5328 h 91121"/>
                <a:gd name="connsiteX1" fmla="*/ 843391 w 882253"/>
                <a:gd name="connsiteY1" fmla="*/ 89466 h 91121"/>
                <a:gd name="connsiteX2" fmla="*/ 700516 w 882253"/>
                <a:gd name="connsiteY2" fmla="*/ 57716 h 91121"/>
                <a:gd name="connsiteX3" fmla="*/ 262366 w 882253"/>
                <a:gd name="connsiteY3" fmla="*/ 14853 h 91121"/>
                <a:gd name="connsiteX4" fmla="*/ 24241 w 882253"/>
                <a:gd name="connsiteY4" fmla="*/ 5328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253" h="91121">
                  <a:moveTo>
                    <a:pt x="24241" y="5328"/>
                  </a:moveTo>
                  <a:cubicBezTo>
                    <a:pt x="121078" y="17763"/>
                    <a:pt x="730679" y="80735"/>
                    <a:pt x="843391" y="89466"/>
                  </a:cubicBezTo>
                  <a:cubicBezTo>
                    <a:pt x="956103" y="98197"/>
                    <a:pt x="797353" y="70151"/>
                    <a:pt x="700516" y="57716"/>
                  </a:cubicBezTo>
                  <a:cubicBezTo>
                    <a:pt x="603679" y="45281"/>
                    <a:pt x="380635" y="24907"/>
                    <a:pt x="262366" y="14853"/>
                  </a:cubicBezTo>
                  <a:cubicBezTo>
                    <a:pt x="144097" y="4799"/>
                    <a:pt x="-72596" y="-7107"/>
                    <a:pt x="24241" y="53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3FE163C2-51DD-47DD-9968-8A66128C4475}"/>
                </a:ext>
              </a:extLst>
            </p:cNvPr>
            <p:cNvSpPr/>
            <p:nvPr/>
          </p:nvSpPr>
          <p:spPr>
            <a:xfrm>
              <a:off x="8239104" y="6734166"/>
              <a:ext cx="102104" cy="101634"/>
            </a:xfrm>
            <a:custGeom>
              <a:avLst/>
              <a:gdLst>
                <a:gd name="connsiteX0" fmla="*/ 21 w 102104"/>
                <a:gd name="connsiteY0" fmla="*/ 9 h 101634"/>
                <a:gd name="connsiteX1" fmla="*/ 85746 w 102104"/>
                <a:gd name="connsiteY1" fmla="*/ 65097 h 101634"/>
                <a:gd name="connsiteX2" fmla="*/ 101621 w 102104"/>
                <a:gd name="connsiteY2" fmla="*/ 101609 h 101634"/>
                <a:gd name="connsiteX3" fmla="*/ 77809 w 102104"/>
                <a:gd name="connsiteY3" fmla="*/ 69859 h 101634"/>
                <a:gd name="connsiteX4" fmla="*/ 21 w 102104"/>
                <a:gd name="connsiteY4" fmla="*/ 9 h 1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04" h="101634">
                  <a:moveTo>
                    <a:pt x="21" y="9"/>
                  </a:moveTo>
                  <a:cubicBezTo>
                    <a:pt x="1344" y="-785"/>
                    <a:pt x="68813" y="48164"/>
                    <a:pt x="85746" y="65097"/>
                  </a:cubicBezTo>
                  <a:cubicBezTo>
                    <a:pt x="102679" y="82030"/>
                    <a:pt x="102944" y="100815"/>
                    <a:pt x="101621" y="101609"/>
                  </a:cubicBezTo>
                  <a:cubicBezTo>
                    <a:pt x="100298" y="102403"/>
                    <a:pt x="96330" y="84676"/>
                    <a:pt x="77809" y="69859"/>
                  </a:cubicBezTo>
                  <a:cubicBezTo>
                    <a:pt x="59288" y="55042"/>
                    <a:pt x="-1302" y="803"/>
                    <a:pt x="21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336B0093-78E1-4293-A3F7-5738C02F989A}"/>
                </a:ext>
              </a:extLst>
            </p:cNvPr>
            <p:cNvSpPr/>
            <p:nvPr/>
          </p:nvSpPr>
          <p:spPr>
            <a:xfrm>
              <a:off x="8072546" y="6711875"/>
              <a:ext cx="176838" cy="18460"/>
            </a:xfrm>
            <a:custGeom>
              <a:avLst/>
              <a:gdLst>
                <a:gd name="connsiteX0" fmla="*/ 1479 w 176838"/>
                <a:gd name="connsiteY0" fmla="*/ 14363 h 18460"/>
                <a:gd name="connsiteX1" fmla="*/ 174517 w 176838"/>
                <a:gd name="connsiteY1" fmla="*/ 17538 h 18460"/>
                <a:gd name="connsiteX2" fmla="*/ 95142 w 176838"/>
                <a:gd name="connsiteY2" fmla="*/ 75 h 18460"/>
                <a:gd name="connsiteX3" fmla="*/ 1479 w 176838"/>
                <a:gd name="connsiteY3" fmla="*/ 14363 h 1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838" h="18460">
                  <a:moveTo>
                    <a:pt x="1479" y="14363"/>
                  </a:moveTo>
                  <a:cubicBezTo>
                    <a:pt x="14708" y="17273"/>
                    <a:pt x="158907" y="19919"/>
                    <a:pt x="174517" y="17538"/>
                  </a:cubicBezTo>
                  <a:cubicBezTo>
                    <a:pt x="190128" y="15157"/>
                    <a:pt x="122923" y="-1248"/>
                    <a:pt x="95142" y="75"/>
                  </a:cubicBezTo>
                  <a:cubicBezTo>
                    <a:pt x="67361" y="1398"/>
                    <a:pt x="-11750" y="11453"/>
                    <a:pt x="1479" y="1436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8130F72D-9E8A-48C2-8C81-A3F8EEE6F392}"/>
                </a:ext>
              </a:extLst>
            </p:cNvPr>
            <p:cNvSpPr/>
            <p:nvPr/>
          </p:nvSpPr>
          <p:spPr>
            <a:xfrm>
              <a:off x="8256580" y="6678476"/>
              <a:ext cx="156167" cy="136842"/>
            </a:xfrm>
            <a:custGeom>
              <a:avLst/>
              <a:gdLst>
                <a:gd name="connsiteX0" fmla="*/ 8 w 156167"/>
                <a:gd name="connsiteY0" fmla="*/ 1724 h 136842"/>
                <a:gd name="connsiteX1" fmla="*/ 127008 w 156167"/>
                <a:gd name="connsiteY1" fmla="*/ 42999 h 136842"/>
                <a:gd name="connsiteX2" fmla="*/ 155583 w 156167"/>
                <a:gd name="connsiteY2" fmla="*/ 135074 h 136842"/>
                <a:gd name="connsiteX3" fmla="*/ 133358 w 156167"/>
                <a:gd name="connsiteY3" fmla="*/ 96974 h 136842"/>
                <a:gd name="connsiteX4" fmla="*/ 8 w 156167"/>
                <a:gd name="connsiteY4" fmla="*/ 1724 h 13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67" h="136842">
                  <a:moveTo>
                    <a:pt x="8" y="1724"/>
                  </a:moveTo>
                  <a:cubicBezTo>
                    <a:pt x="-1050" y="-7272"/>
                    <a:pt x="101079" y="20774"/>
                    <a:pt x="127008" y="42999"/>
                  </a:cubicBezTo>
                  <a:cubicBezTo>
                    <a:pt x="152937" y="65224"/>
                    <a:pt x="154525" y="126078"/>
                    <a:pt x="155583" y="135074"/>
                  </a:cubicBezTo>
                  <a:cubicBezTo>
                    <a:pt x="156641" y="144070"/>
                    <a:pt x="159023" y="116818"/>
                    <a:pt x="133358" y="96974"/>
                  </a:cubicBezTo>
                  <a:cubicBezTo>
                    <a:pt x="107693" y="77130"/>
                    <a:pt x="1066" y="10720"/>
                    <a:pt x="8" y="17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E811D2EB-E503-4341-8716-CEA000DD49E2}"/>
                </a:ext>
              </a:extLst>
            </p:cNvPr>
            <p:cNvSpPr/>
            <p:nvPr/>
          </p:nvSpPr>
          <p:spPr>
            <a:xfrm>
              <a:off x="7432675" y="6538913"/>
              <a:ext cx="1007388" cy="122648"/>
            </a:xfrm>
            <a:custGeom>
              <a:avLst/>
              <a:gdLst>
                <a:gd name="connsiteX0" fmla="*/ 0 w 1007388"/>
                <a:gd name="connsiteY0" fmla="*/ 0 h 122648"/>
                <a:gd name="connsiteX1" fmla="*/ 407988 w 1007388"/>
                <a:gd name="connsiteY1" fmla="*/ 41275 h 122648"/>
                <a:gd name="connsiteX2" fmla="*/ 950913 w 1007388"/>
                <a:gd name="connsiteY2" fmla="*/ 104775 h 122648"/>
                <a:gd name="connsiteX3" fmla="*/ 987425 w 1007388"/>
                <a:gd name="connsiteY3" fmla="*/ 122237 h 122648"/>
                <a:gd name="connsiteX4" fmla="*/ 923925 w 1007388"/>
                <a:gd name="connsiteY4" fmla="*/ 92075 h 122648"/>
                <a:gd name="connsiteX5" fmla="*/ 800100 w 1007388"/>
                <a:gd name="connsiteY5" fmla="*/ 71437 h 122648"/>
                <a:gd name="connsiteX6" fmla="*/ 0 w 1007388"/>
                <a:gd name="connsiteY6" fmla="*/ 0 h 12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388" h="122648">
                  <a:moveTo>
                    <a:pt x="0" y="0"/>
                  </a:moveTo>
                  <a:lnTo>
                    <a:pt x="407988" y="41275"/>
                  </a:lnTo>
                  <a:lnTo>
                    <a:pt x="950913" y="104775"/>
                  </a:lnTo>
                  <a:cubicBezTo>
                    <a:pt x="1047486" y="118269"/>
                    <a:pt x="991923" y="124354"/>
                    <a:pt x="987425" y="122237"/>
                  </a:cubicBezTo>
                  <a:cubicBezTo>
                    <a:pt x="982927" y="120120"/>
                    <a:pt x="955146" y="100542"/>
                    <a:pt x="923925" y="92075"/>
                  </a:cubicBezTo>
                  <a:cubicBezTo>
                    <a:pt x="892704" y="83608"/>
                    <a:pt x="950913" y="85989"/>
                    <a:pt x="800100" y="714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37AA3459-A1EF-4AD7-AC44-F78C83DA1728}"/>
                </a:ext>
              </a:extLst>
            </p:cNvPr>
            <p:cNvSpPr/>
            <p:nvPr/>
          </p:nvSpPr>
          <p:spPr>
            <a:xfrm>
              <a:off x="8197679" y="8357260"/>
              <a:ext cx="189933" cy="30368"/>
            </a:xfrm>
            <a:custGeom>
              <a:avLst/>
              <a:gdLst>
                <a:gd name="connsiteX0" fmla="*/ 171 w 189933"/>
                <a:gd name="connsiteY0" fmla="*/ 928 h 30368"/>
                <a:gd name="connsiteX1" fmla="*/ 122409 w 189933"/>
                <a:gd name="connsiteY1" fmla="*/ 29503 h 30368"/>
                <a:gd name="connsiteX2" fmla="*/ 189084 w 189933"/>
                <a:gd name="connsiteY2" fmla="*/ 21565 h 30368"/>
                <a:gd name="connsiteX3" fmla="*/ 150984 w 189933"/>
                <a:gd name="connsiteY3" fmla="*/ 7278 h 30368"/>
                <a:gd name="connsiteX4" fmla="*/ 171 w 189933"/>
                <a:gd name="connsiteY4" fmla="*/ 928 h 3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3" h="30368">
                  <a:moveTo>
                    <a:pt x="171" y="928"/>
                  </a:moveTo>
                  <a:cubicBezTo>
                    <a:pt x="-4591" y="4632"/>
                    <a:pt x="90924" y="26064"/>
                    <a:pt x="122409" y="29503"/>
                  </a:cubicBezTo>
                  <a:cubicBezTo>
                    <a:pt x="153894" y="32942"/>
                    <a:pt x="184322" y="25269"/>
                    <a:pt x="189084" y="21565"/>
                  </a:cubicBezTo>
                  <a:cubicBezTo>
                    <a:pt x="193846" y="17861"/>
                    <a:pt x="178236" y="8865"/>
                    <a:pt x="150984" y="7278"/>
                  </a:cubicBezTo>
                  <a:cubicBezTo>
                    <a:pt x="123732" y="5691"/>
                    <a:pt x="4933" y="-2776"/>
                    <a:pt x="171" y="92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BBB85F59-1640-4A61-9B85-F847487A2261}"/>
                </a:ext>
              </a:extLst>
            </p:cNvPr>
            <p:cNvSpPr/>
            <p:nvPr/>
          </p:nvSpPr>
          <p:spPr>
            <a:xfrm>
              <a:off x="8360068" y="8089564"/>
              <a:ext cx="82715" cy="284235"/>
            </a:xfrm>
            <a:custGeom>
              <a:avLst/>
              <a:gdLst>
                <a:gd name="connsiteX0" fmla="*/ 82257 w 82715"/>
                <a:gd name="connsiteY0" fmla="*/ 336 h 284235"/>
                <a:gd name="connsiteX1" fmla="*/ 36220 w 82715"/>
                <a:gd name="connsiteY1" fmla="*/ 89236 h 284235"/>
                <a:gd name="connsiteX2" fmla="*/ 26695 w 82715"/>
                <a:gd name="connsiteY2" fmla="*/ 282911 h 284235"/>
                <a:gd name="connsiteX3" fmla="*/ 7645 w 82715"/>
                <a:gd name="connsiteY3" fmla="*/ 171786 h 284235"/>
                <a:gd name="connsiteX4" fmla="*/ 4470 w 82715"/>
                <a:gd name="connsiteY4" fmla="*/ 117811 h 284235"/>
                <a:gd name="connsiteX5" fmla="*/ 82257 w 82715"/>
                <a:gd name="connsiteY5" fmla="*/ 336 h 28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5" h="284235">
                  <a:moveTo>
                    <a:pt x="82257" y="336"/>
                  </a:moveTo>
                  <a:cubicBezTo>
                    <a:pt x="87549" y="-4427"/>
                    <a:pt x="45480" y="42140"/>
                    <a:pt x="36220" y="89236"/>
                  </a:cubicBezTo>
                  <a:cubicBezTo>
                    <a:pt x="26960" y="136332"/>
                    <a:pt x="31457" y="269153"/>
                    <a:pt x="26695" y="282911"/>
                  </a:cubicBezTo>
                  <a:cubicBezTo>
                    <a:pt x="21933" y="296669"/>
                    <a:pt x="11349" y="199303"/>
                    <a:pt x="7645" y="171786"/>
                  </a:cubicBezTo>
                  <a:cubicBezTo>
                    <a:pt x="3941" y="144269"/>
                    <a:pt x="-5584" y="141888"/>
                    <a:pt x="4470" y="117811"/>
                  </a:cubicBezTo>
                  <a:cubicBezTo>
                    <a:pt x="14524" y="93734"/>
                    <a:pt x="76965" y="5099"/>
                    <a:pt x="82257" y="33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1E71E544-13C8-43B2-A0DE-FFD2F5F94CB2}"/>
                </a:ext>
              </a:extLst>
            </p:cNvPr>
            <p:cNvSpPr/>
            <p:nvPr/>
          </p:nvSpPr>
          <p:spPr>
            <a:xfrm>
              <a:off x="8252724" y="8350706"/>
              <a:ext cx="20036" cy="501310"/>
            </a:xfrm>
            <a:custGeom>
              <a:avLst/>
              <a:gdLst>
                <a:gd name="connsiteX0" fmla="*/ 689 w 20036"/>
                <a:gd name="connsiteY0" fmla="*/ 21769 h 501310"/>
                <a:gd name="connsiteX1" fmla="*/ 3864 w 20036"/>
                <a:gd name="connsiteY1" fmla="*/ 488494 h 501310"/>
                <a:gd name="connsiteX2" fmla="*/ 689 w 20036"/>
                <a:gd name="connsiteY2" fmla="*/ 347207 h 501310"/>
                <a:gd name="connsiteX3" fmla="*/ 19739 w 20036"/>
                <a:gd name="connsiteY3" fmla="*/ 104319 h 501310"/>
                <a:gd name="connsiteX4" fmla="*/ 689 w 20036"/>
                <a:gd name="connsiteY4" fmla="*/ 21769 h 50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6" h="501310">
                  <a:moveTo>
                    <a:pt x="689" y="21769"/>
                  </a:moveTo>
                  <a:cubicBezTo>
                    <a:pt x="-1957" y="85798"/>
                    <a:pt x="3864" y="434254"/>
                    <a:pt x="3864" y="488494"/>
                  </a:cubicBezTo>
                  <a:cubicBezTo>
                    <a:pt x="3864" y="542734"/>
                    <a:pt x="-1957" y="411236"/>
                    <a:pt x="689" y="347207"/>
                  </a:cubicBezTo>
                  <a:cubicBezTo>
                    <a:pt x="3335" y="283178"/>
                    <a:pt x="16829" y="158559"/>
                    <a:pt x="19739" y="104319"/>
                  </a:cubicBezTo>
                  <a:cubicBezTo>
                    <a:pt x="22649" y="50079"/>
                    <a:pt x="3335" y="-42260"/>
                    <a:pt x="689" y="2176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42FDD2D3-EE20-4CF1-80EC-86E03AE18017}"/>
                </a:ext>
              </a:extLst>
            </p:cNvPr>
            <p:cNvSpPr/>
            <p:nvPr/>
          </p:nvSpPr>
          <p:spPr>
            <a:xfrm>
              <a:off x="8217506" y="8346207"/>
              <a:ext cx="33826" cy="650348"/>
            </a:xfrm>
            <a:custGeom>
              <a:avLst/>
              <a:gdLst>
                <a:gd name="connsiteX0" fmla="*/ 4157 w 33826"/>
                <a:gd name="connsiteY0" fmla="*/ 10393 h 650348"/>
                <a:gd name="connsiteX1" fmla="*/ 29557 w 33826"/>
                <a:gd name="connsiteY1" fmla="*/ 618406 h 650348"/>
                <a:gd name="connsiteX2" fmla="*/ 31144 w 33826"/>
                <a:gd name="connsiteY2" fmla="*/ 532681 h 650348"/>
                <a:gd name="connsiteX3" fmla="*/ 2569 w 33826"/>
                <a:gd name="connsiteY3" fmla="*/ 253281 h 650348"/>
                <a:gd name="connsiteX4" fmla="*/ 4157 w 33826"/>
                <a:gd name="connsiteY4" fmla="*/ 10393 h 65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6" h="650348">
                  <a:moveTo>
                    <a:pt x="4157" y="10393"/>
                  </a:moveTo>
                  <a:cubicBezTo>
                    <a:pt x="8655" y="71247"/>
                    <a:pt x="25059" y="531358"/>
                    <a:pt x="29557" y="618406"/>
                  </a:cubicBezTo>
                  <a:cubicBezTo>
                    <a:pt x="34055" y="705454"/>
                    <a:pt x="35642" y="593535"/>
                    <a:pt x="31144" y="532681"/>
                  </a:cubicBezTo>
                  <a:cubicBezTo>
                    <a:pt x="26646" y="471827"/>
                    <a:pt x="6802" y="334243"/>
                    <a:pt x="2569" y="253281"/>
                  </a:cubicBezTo>
                  <a:cubicBezTo>
                    <a:pt x="-1664" y="172319"/>
                    <a:pt x="-341" y="-50461"/>
                    <a:pt x="4157" y="103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A247A17F-D5D4-4E9C-A293-29DEDCAB7979}"/>
                </a:ext>
              </a:extLst>
            </p:cNvPr>
            <p:cNvSpPr/>
            <p:nvPr/>
          </p:nvSpPr>
          <p:spPr>
            <a:xfrm>
              <a:off x="8323260" y="8309476"/>
              <a:ext cx="26370" cy="718235"/>
            </a:xfrm>
            <a:custGeom>
              <a:avLst/>
              <a:gdLst>
                <a:gd name="connsiteX0" fmla="*/ 22228 w 26370"/>
                <a:gd name="connsiteY0" fmla="*/ 16962 h 718235"/>
                <a:gd name="connsiteX1" fmla="*/ 3 w 26370"/>
                <a:gd name="connsiteY1" fmla="*/ 691649 h 718235"/>
                <a:gd name="connsiteX2" fmla="*/ 20640 w 26370"/>
                <a:gd name="connsiteY2" fmla="*/ 548774 h 718235"/>
                <a:gd name="connsiteX3" fmla="*/ 25403 w 26370"/>
                <a:gd name="connsiteY3" fmla="*/ 232862 h 718235"/>
                <a:gd name="connsiteX4" fmla="*/ 22228 w 26370"/>
                <a:gd name="connsiteY4" fmla="*/ 16962 h 71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0" h="718235">
                  <a:moveTo>
                    <a:pt x="22228" y="16962"/>
                  </a:moveTo>
                  <a:cubicBezTo>
                    <a:pt x="17995" y="93426"/>
                    <a:pt x="268" y="603014"/>
                    <a:pt x="3" y="691649"/>
                  </a:cubicBezTo>
                  <a:cubicBezTo>
                    <a:pt x="-262" y="780284"/>
                    <a:pt x="16407" y="625238"/>
                    <a:pt x="20640" y="548774"/>
                  </a:cubicBezTo>
                  <a:cubicBezTo>
                    <a:pt x="24873" y="472310"/>
                    <a:pt x="28049" y="323614"/>
                    <a:pt x="25403" y="232862"/>
                  </a:cubicBezTo>
                  <a:cubicBezTo>
                    <a:pt x="22757" y="142110"/>
                    <a:pt x="26461" y="-59502"/>
                    <a:pt x="22228" y="1696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5647B960-AD56-474F-A559-BB118BE5D703}"/>
                </a:ext>
              </a:extLst>
            </p:cNvPr>
            <p:cNvSpPr/>
            <p:nvPr/>
          </p:nvSpPr>
          <p:spPr>
            <a:xfrm>
              <a:off x="8356500" y="8351521"/>
              <a:ext cx="39494" cy="706294"/>
            </a:xfrm>
            <a:custGeom>
              <a:avLst/>
              <a:gdLst>
                <a:gd name="connsiteX0" fmla="*/ 30263 w 39494"/>
                <a:gd name="connsiteY0" fmla="*/ 86042 h 706294"/>
                <a:gd name="connsiteX1" fmla="*/ 27088 w 39494"/>
                <a:gd name="connsiteY1" fmla="*/ 689292 h 706294"/>
                <a:gd name="connsiteX2" fmla="*/ 27088 w 39494"/>
                <a:gd name="connsiteY2" fmla="*/ 519429 h 706294"/>
                <a:gd name="connsiteX3" fmla="*/ 100 w 39494"/>
                <a:gd name="connsiteY3" fmla="*/ 300354 h 706294"/>
                <a:gd name="connsiteX4" fmla="*/ 38200 w 39494"/>
                <a:gd name="connsiteY4" fmla="*/ 30479 h 706294"/>
                <a:gd name="connsiteX5" fmla="*/ 30263 w 39494"/>
                <a:gd name="connsiteY5" fmla="*/ 86042 h 7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94" h="706294">
                  <a:moveTo>
                    <a:pt x="30263" y="86042"/>
                  </a:moveTo>
                  <a:cubicBezTo>
                    <a:pt x="28411" y="195844"/>
                    <a:pt x="27617" y="617061"/>
                    <a:pt x="27088" y="689292"/>
                  </a:cubicBezTo>
                  <a:cubicBezTo>
                    <a:pt x="26559" y="761523"/>
                    <a:pt x="31586" y="584252"/>
                    <a:pt x="27088" y="519429"/>
                  </a:cubicBezTo>
                  <a:cubicBezTo>
                    <a:pt x="22590" y="454606"/>
                    <a:pt x="-1752" y="381846"/>
                    <a:pt x="100" y="300354"/>
                  </a:cubicBezTo>
                  <a:cubicBezTo>
                    <a:pt x="1952" y="218862"/>
                    <a:pt x="33173" y="72812"/>
                    <a:pt x="38200" y="30479"/>
                  </a:cubicBezTo>
                  <a:cubicBezTo>
                    <a:pt x="43227" y="-11854"/>
                    <a:pt x="32115" y="-23760"/>
                    <a:pt x="30263" y="8604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7ED70442-BA09-4BFB-87F7-8C404D20C7D6}"/>
                </a:ext>
              </a:extLst>
            </p:cNvPr>
            <p:cNvSpPr/>
            <p:nvPr/>
          </p:nvSpPr>
          <p:spPr>
            <a:xfrm>
              <a:off x="8218055" y="9014350"/>
              <a:ext cx="59684" cy="513762"/>
            </a:xfrm>
            <a:custGeom>
              <a:avLst/>
              <a:gdLst>
                <a:gd name="connsiteX0" fmla="*/ 36945 w 59684"/>
                <a:gd name="connsiteY0" fmla="*/ 2650 h 513762"/>
                <a:gd name="connsiteX1" fmla="*/ 6783 w 59684"/>
                <a:gd name="connsiteY1" fmla="*/ 421750 h 513762"/>
                <a:gd name="connsiteX2" fmla="*/ 433 w 59684"/>
                <a:gd name="connsiteY2" fmla="*/ 512238 h 513762"/>
                <a:gd name="connsiteX3" fmla="*/ 14720 w 59684"/>
                <a:gd name="connsiteY3" fmla="*/ 461438 h 513762"/>
                <a:gd name="connsiteX4" fmla="*/ 59170 w 59684"/>
                <a:gd name="connsiteY4" fmla="*/ 255063 h 513762"/>
                <a:gd name="connsiteX5" fmla="*/ 36945 w 59684"/>
                <a:gd name="connsiteY5" fmla="*/ 2650 h 51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84" h="513762">
                  <a:moveTo>
                    <a:pt x="36945" y="2650"/>
                  </a:moveTo>
                  <a:cubicBezTo>
                    <a:pt x="28214" y="30431"/>
                    <a:pt x="12868" y="336819"/>
                    <a:pt x="6783" y="421750"/>
                  </a:cubicBezTo>
                  <a:cubicBezTo>
                    <a:pt x="698" y="506681"/>
                    <a:pt x="-890" y="505623"/>
                    <a:pt x="433" y="512238"/>
                  </a:cubicBezTo>
                  <a:cubicBezTo>
                    <a:pt x="1756" y="518853"/>
                    <a:pt x="4931" y="504300"/>
                    <a:pt x="14720" y="461438"/>
                  </a:cubicBezTo>
                  <a:cubicBezTo>
                    <a:pt x="24509" y="418576"/>
                    <a:pt x="55466" y="337348"/>
                    <a:pt x="59170" y="255063"/>
                  </a:cubicBezTo>
                  <a:cubicBezTo>
                    <a:pt x="62874" y="172778"/>
                    <a:pt x="45676" y="-25131"/>
                    <a:pt x="36945" y="26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01FB0D75-CEDE-4F1F-9768-A4BD6DF4A17E}"/>
                </a:ext>
              </a:extLst>
            </p:cNvPr>
            <p:cNvSpPr/>
            <p:nvPr/>
          </p:nvSpPr>
          <p:spPr>
            <a:xfrm>
              <a:off x="8362419" y="8842685"/>
              <a:ext cx="20018" cy="538951"/>
            </a:xfrm>
            <a:custGeom>
              <a:avLst/>
              <a:gdLst>
                <a:gd name="connsiteX0" fmla="*/ 5294 w 20018"/>
                <a:gd name="connsiteY0" fmla="*/ 29853 h 538951"/>
                <a:gd name="connsiteX1" fmla="*/ 5294 w 20018"/>
                <a:gd name="connsiteY1" fmla="*/ 525153 h 538951"/>
                <a:gd name="connsiteX2" fmla="*/ 531 w 20018"/>
                <a:gd name="connsiteY2" fmla="*/ 374340 h 538951"/>
                <a:gd name="connsiteX3" fmla="*/ 19581 w 20018"/>
                <a:gd name="connsiteY3" fmla="*/ 90178 h 538951"/>
                <a:gd name="connsiteX4" fmla="*/ 5294 w 20018"/>
                <a:gd name="connsiteY4" fmla="*/ 29853 h 53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8" h="538951">
                  <a:moveTo>
                    <a:pt x="5294" y="29853"/>
                  </a:moveTo>
                  <a:cubicBezTo>
                    <a:pt x="2913" y="102349"/>
                    <a:pt x="6088" y="467739"/>
                    <a:pt x="5294" y="525153"/>
                  </a:cubicBezTo>
                  <a:cubicBezTo>
                    <a:pt x="4500" y="582567"/>
                    <a:pt x="-1850" y="446836"/>
                    <a:pt x="531" y="374340"/>
                  </a:cubicBezTo>
                  <a:cubicBezTo>
                    <a:pt x="2912" y="301844"/>
                    <a:pt x="16406" y="147857"/>
                    <a:pt x="19581" y="90178"/>
                  </a:cubicBezTo>
                  <a:cubicBezTo>
                    <a:pt x="22756" y="32499"/>
                    <a:pt x="7675" y="-42643"/>
                    <a:pt x="5294" y="2985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C8FE364D-C10E-4991-A7C3-FC26537B0881}"/>
                </a:ext>
              </a:extLst>
            </p:cNvPr>
            <p:cNvSpPr/>
            <p:nvPr/>
          </p:nvSpPr>
          <p:spPr>
            <a:xfrm>
              <a:off x="8285096" y="9083382"/>
              <a:ext cx="43813" cy="481482"/>
            </a:xfrm>
            <a:custGeom>
              <a:avLst/>
              <a:gdLst>
                <a:gd name="connsiteX0" fmla="*/ 41342 w 43813"/>
                <a:gd name="connsiteY0" fmla="*/ 293 h 481482"/>
                <a:gd name="connsiteX1" fmla="*/ 38167 w 43813"/>
                <a:gd name="connsiteY1" fmla="*/ 206668 h 481482"/>
                <a:gd name="connsiteX2" fmla="*/ 30229 w 43813"/>
                <a:gd name="connsiteY2" fmla="*/ 476543 h 481482"/>
                <a:gd name="connsiteX3" fmla="*/ 23879 w 43813"/>
                <a:gd name="connsiteY3" fmla="*/ 371768 h 481482"/>
                <a:gd name="connsiteX4" fmla="*/ 67 w 43813"/>
                <a:gd name="connsiteY4" fmla="*/ 251118 h 481482"/>
                <a:gd name="connsiteX5" fmla="*/ 41342 w 43813"/>
                <a:gd name="connsiteY5" fmla="*/ 293 h 4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3" h="481482">
                  <a:moveTo>
                    <a:pt x="41342" y="293"/>
                  </a:moveTo>
                  <a:cubicBezTo>
                    <a:pt x="47692" y="-7115"/>
                    <a:pt x="40019" y="127293"/>
                    <a:pt x="38167" y="206668"/>
                  </a:cubicBezTo>
                  <a:cubicBezTo>
                    <a:pt x="36315" y="286043"/>
                    <a:pt x="32610" y="449026"/>
                    <a:pt x="30229" y="476543"/>
                  </a:cubicBezTo>
                  <a:cubicBezTo>
                    <a:pt x="27848" y="504060"/>
                    <a:pt x="28906" y="409339"/>
                    <a:pt x="23879" y="371768"/>
                  </a:cubicBezTo>
                  <a:cubicBezTo>
                    <a:pt x="18852" y="334197"/>
                    <a:pt x="1919" y="317793"/>
                    <a:pt x="67" y="251118"/>
                  </a:cubicBezTo>
                  <a:cubicBezTo>
                    <a:pt x="-1785" y="184443"/>
                    <a:pt x="34992" y="7701"/>
                    <a:pt x="41342" y="29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A5B303EB-F6EA-46E0-B646-29A172710528}"/>
                </a:ext>
              </a:extLst>
            </p:cNvPr>
            <p:cNvSpPr/>
            <p:nvPr/>
          </p:nvSpPr>
          <p:spPr>
            <a:xfrm>
              <a:off x="8337545" y="9037543"/>
              <a:ext cx="12316" cy="521580"/>
            </a:xfrm>
            <a:custGeom>
              <a:avLst/>
              <a:gdLst>
                <a:gd name="connsiteX0" fmla="*/ 11118 w 12316"/>
                <a:gd name="connsiteY0" fmla="*/ 3270 h 521580"/>
                <a:gd name="connsiteX1" fmla="*/ 11118 w 12316"/>
                <a:gd name="connsiteY1" fmla="*/ 501745 h 521580"/>
                <a:gd name="connsiteX2" fmla="*/ 3180 w 12316"/>
                <a:gd name="connsiteY2" fmla="*/ 409670 h 521580"/>
                <a:gd name="connsiteX3" fmla="*/ 5 w 12316"/>
                <a:gd name="connsiteY3" fmla="*/ 290607 h 521580"/>
                <a:gd name="connsiteX4" fmla="*/ 11118 w 12316"/>
                <a:gd name="connsiteY4" fmla="*/ 3270 h 52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6" h="521580">
                  <a:moveTo>
                    <a:pt x="11118" y="3270"/>
                  </a:moveTo>
                  <a:cubicBezTo>
                    <a:pt x="12970" y="38460"/>
                    <a:pt x="12441" y="434012"/>
                    <a:pt x="11118" y="501745"/>
                  </a:cubicBezTo>
                  <a:cubicBezTo>
                    <a:pt x="9795" y="569478"/>
                    <a:pt x="5032" y="444860"/>
                    <a:pt x="3180" y="409670"/>
                  </a:cubicBezTo>
                  <a:cubicBezTo>
                    <a:pt x="1328" y="374480"/>
                    <a:pt x="269" y="354107"/>
                    <a:pt x="5" y="290607"/>
                  </a:cubicBezTo>
                  <a:cubicBezTo>
                    <a:pt x="-259" y="227107"/>
                    <a:pt x="9266" y="-31920"/>
                    <a:pt x="11118" y="327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3B274EDD-6E81-4B1C-A757-7A1B0C536252}"/>
                </a:ext>
              </a:extLst>
            </p:cNvPr>
            <p:cNvSpPr/>
            <p:nvPr/>
          </p:nvSpPr>
          <p:spPr>
            <a:xfrm>
              <a:off x="8162316" y="9491445"/>
              <a:ext cx="254546" cy="137297"/>
            </a:xfrm>
            <a:custGeom>
              <a:avLst/>
              <a:gdLst>
                <a:gd name="connsiteX0" fmla="*/ 33947 w 254546"/>
                <a:gd name="connsiteY0" fmla="*/ 218 h 137297"/>
                <a:gd name="connsiteX1" fmla="*/ 37122 w 254546"/>
                <a:gd name="connsiteY1" fmla="*/ 98643 h 137297"/>
                <a:gd name="connsiteX2" fmla="*/ 64109 w 254546"/>
                <a:gd name="connsiteY2" fmla="*/ 120868 h 137297"/>
                <a:gd name="connsiteX3" fmla="*/ 248259 w 254546"/>
                <a:gd name="connsiteY3" fmla="*/ 130393 h 137297"/>
                <a:gd name="connsiteX4" fmla="*/ 192697 w 254546"/>
                <a:gd name="connsiteY4" fmla="*/ 131980 h 137297"/>
                <a:gd name="connsiteX5" fmla="*/ 8547 w 254546"/>
                <a:gd name="connsiteY5" fmla="*/ 128805 h 137297"/>
                <a:gd name="connsiteX6" fmla="*/ 33947 w 254546"/>
                <a:gd name="connsiteY6" fmla="*/ 218 h 13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46" h="137297">
                  <a:moveTo>
                    <a:pt x="33947" y="218"/>
                  </a:moveTo>
                  <a:cubicBezTo>
                    <a:pt x="38710" y="-4809"/>
                    <a:pt x="32095" y="78535"/>
                    <a:pt x="37122" y="98643"/>
                  </a:cubicBezTo>
                  <a:cubicBezTo>
                    <a:pt x="42149" y="118751"/>
                    <a:pt x="28920" y="115576"/>
                    <a:pt x="64109" y="120868"/>
                  </a:cubicBezTo>
                  <a:cubicBezTo>
                    <a:pt x="99298" y="126160"/>
                    <a:pt x="226828" y="128541"/>
                    <a:pt x="248259" y="130393"/>
                  </a:cubicBezTo>
                  <a:cubicBezTo>
                    <a:pt x="269690" y="132245"/>
                    <a:pt x="232649" y="132245"/>
                    <a:pt x="192697" y="131980"/>
                  </a:cubicBezTo>
                  <a:cubicBezTo>
                    <a:pt x="152745" y="131715"/>
                    <a:pt x="36328" y="146003"/>
                    <a:pt x="8547" y="128805"/>
                  </a:cubicBezTo>
                  <a:cubicBezTo>
                    <a:pt x="-19234" y="111607"/>
                    <a:pt x="29184" y="5245"/>
                    <a:pt x="33947" y="2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FA2D14DC-4BAD-490A-953A-6E977112B079}"/>
                </a:ext>
              </a:extLst>
            </p:cNvPr>
            <p:cNvSpPr/>
            <p:nvPr/>
          </p:nvSpPr>
          <p:spPr>
            <a:xfrm>
              <a:off x="8221684" y="9483620"/>
              <a:ext cx="188334" cy="139064"/>
            </a:xfrm>
            <a:custGeom>
              <a:avLst/>
              <a:gdLst>
                <a:gd name="connsiteX0" fmla="*/ 6329 w 188334"/>
                <a:gd name="connsiteY0" fmla="*/ 105 h 139064"/>
                <a:gd name="connsiteX1" fmla="*/ 3154 w 188334"/>
                <a:gd name="connsiteY1" fmla="*/ 84243 h 139064"/>
                <a:gd name="connsiteX2" fmla="*/ 52366 w 188334"/>
                <a:gd name="connsiteY2" fmla="*/ 98530 h 139064"/>
                <a:gd name="connsiteX3" fmla="*/ 160316 w 188334"/>
                <a:gd name="connsiteY3" fmla="*/ 96943 h 139064"/>
                <a:gd name="connsiteX4" fmla="*/ 166666 w 188334"/>
                <a:gd name="connsiteY4" fmla="*/ 106468 h 139064"/>
                <a:gd name="connsiteX5" fmla="*/ 168254 w 188334"/>
                <a:gd name="connsiteY5" fmla="*/ 138218 h 139064"/>
                <a:gd name="connsiteX6" fmla="*/ 179366 w 188334"/>
                <a:gd name="connsiteY6" fmla="*/ 68368 h 139064"/>
                <a:gd name="connsiteX7" fmla="*/ 20616 w 188334"/>
                <a:gd name="connsiteY7" fmla="*/ 85830 h 139064"/>
                <a:gd name="connsiteX8" fmla="*/ 1566 w 188334"/>
                <a:gd name="connsiteY8" fmla="*/ 66780 h 139064"/>
                <a:gd name="connsiteX9" fmla="*/ 6329 w 188334"/>
                <a:gd name="connsiteY9" fmla="*/ 105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334" h="139064">
                  <a:moveTo>
                    <a:pt x="6329" y="105"/>
                  </a:moveTo>
                  <a:cubicBezTo>
                    <a:pt x="6594" y="3015"/>
                    <a:pt x="-4519" y="67839"/>
                    <a:pt x="3154" y="84243"/>
                  </a:cubicBezTo>
                  <a:cubicBezTo>
                    <a:pt x="10827" y="100647"/>
                    <a:pt x="26172" y="96413"/>
                    <a:pt x="52366" y="98530"/>
                  </a:cubicBezTo>
                  <a:cubicBezTo>
                    <a:pt x="78560" y="100647"/>
                    <a:pt x="141266" y="95620"/>
                    <a:pt x="160316" y="96943"/>
                  </a:cubicBezTo>
                  <a:cubicBezTo>
                    <a:pt x="179366" y="98266"/>
                    <a:pt x="165343" y="99589"/>
                    <a:pt x="166666" y="106468"/>
                  </a:cubicBezTo>
                  <a:cubicBezTo>
                    <a:pt x="167989" y="113347"/>
                    <a:pt x="166137" y="144568"/>
                    <a:pt x="168254" y="138218"/>
                  </a:cubicBezTo>
                  <a:cubicBezTo>
                    <a:pt x="170371" y="131868"/>
                    <a:pt x="203972" y="77099"/>
                    <a:pt x="179366" y="68368"/>
                  </a:cubicBezTo>
                  <a:cubicBezTo>
                    <a:pt x="154760" y="59637"/>
                    <a:pt x="50249" y="86095"/>
                    <a:pt x="20616" y="85830"/>
                  </a:cubicBezTo>
                  <a:cubicBezTo>
                    <a:pt x="-9017" y="85565"/>
                    <a:pt x="6858" y="78422"/>
                    <a:pt x="1566" y="66780"/>
                  </a:cubicBezTo>
                  <a:cubicBezTo>
                    <a:pt x="-3726" y="55138"/>
                    <a:pt x="6064" y="-2805"/>
                    <a:pt x="6329" y="1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78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FD02">
            <a:alpha val="3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66</Words>
  <Application>Microsoft Office PowerPoint</Application>
  <PresentationFormat>A3 297x420 mm</PresentationFormat>
  <Paragraphs>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21</cp:revision>
  <dcterms:created xsi:type="dcterms:W3CDTF">2022-02-03T12:46:06Z</dcterms:created>
  <dcterms:modified xsi:type="dcterms:W3CDTF">2022-02-07T00:03:58Z</dcterms:modified>
</cp:coreProperties>
</file>